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692" r:id="rId9"/>
    <p:sldMasterId id="2147483694" r:id="rId10"/>
    <p:sldMasterId id="2147483700" r:id="rId11"/>
    <p:sldMasterId id="2147483706" r:id="rId12"/>
  </p:sldMasterIdLst>
  <p:notesMasterIdLst>
    <p:notesMasterId r:id="rId25"/>
  </p:notesMasterIdLst>
  <p:sldIdLst>
    <p:sldId id="272" r:id="rId13"/>
    <p:sldId id="300" r:id="rId14"/>
    <p:sldId id="282" r:id="rId15"/>
    <p:sldId id="290" r:id="rId16"/>
    <p:sldId id="262" r:id="rId17"/>
    <p:sldId id="293" r:id="rId18"/>
    <p:sldId id="294" r:id="rId19"/>
    <p:sldId id="299" r:id="rId20"/>
    <p:sldId id="295" r:id="rId21"/>
    <p:sldId id="266" r:id="rId22"/>
    <p:sldId id="288" r:id="rId23"/>
    <p:sldId id="270"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812" autoAdjust="0"/>
  </p:normalViewPr>
  <p:slideViewPr>
    <p:cSldViewPr snapToGrid="0">
      <p:cViewPr>
        <p:scale>
          <a:sx n="84" d="100"/>
          <a:sy n="84" d="100"/>
        </p:scale>
        <p:origin x="159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S::renate.dybdal.hansen@io.kommune.no::8f533bdc-1f06-46c5-8376-6b62126245f7" providerId="AD" clId="Web-{930B9603-44BA-46AE-8650-D744374BC807}"/>
    <pc:docChg chg="modSld">
      <pc:chgData name="Renate Dybdal Hansen" userId="S::renate.dybdal.hansen@io.kommune.no::8f533bdc-1f06-46c5-8376-6b62126245f7" providerId="AD" clId="Web-{930B9603-44BA-46AE-8650-D744374BC807}" dt="2024-12-04T11:49:05.230" v="0"/>
      <pc:docMkLst>
        <pc:docMk/>
      </pc:docMkLst>
      <pc:sldChg chg="modNotes">
        <pc:chgData name="Renate Dybdal Hansen" userId="S::renate.dybdal.hansen@io.kommune.no::8f533bdc-1f06-46c5-8376-6b62126245f7" providerId="AD" clId="Web-{930B9603-44BA-46AE-8650-D744374BC807}" dt="2024-12-04T11:49:05.230" v="0"/>
        <pc:sldMkLst>
          <pc:docMk/>
          <pc:sldMk cId="0" sldId="282"/>
        </pc:sldMkLst>
      </pc:sldChg>
    </pc:docChg>
  </pc:docChgLst>
  <pc:docChgLst>
    <pc:chgData name="Cathrine Løes Sørby" userId="453ffb51-d645-44fe-b265-43846f0ff910" providerId="ADAL" clId="{3FD7B63C-B262-48E1-9BBC-0602086BBAAD}"/>
    <pc:docChg chg="undo custSel addSld delSld modSld">
      <pc:chgData name="Cathrine Løes Sørby" userId="453ffb51-d645-44fe-b265-43846f0ff910" providerId="ADAL" clId="{3FD7B63C-B262-48E1-9BBC-0602086BBAAD}" dt="2024-04-19T11:10:57.038" v="40" actId="1076"/>
      <pc:docMkLst>
        <pc:docMk/>
      </pc:docMkLst>
      <pc:sldChg chg="modSp mod">
        <pc:chgData name="Cathrine Løes Sørby" userId="453ffb51-d645-44fe-b265-43846f0ff910" providerId="ADAL" clId="{3FD7B63C-B262-48E1-9BBC-0602086BBAAD}" dt="2024-04-19T11:10:57.038" v="40" actId="1076"/>
        <pc:sldMkLst>
          <pc:docMk/>
          <pc:sldMk cId="0" sldId="266"/>
        </pc:sldMkLst>
        <pc:spChg chg="mod">
          <ac:chgData name="Cathrine Løes Sørby" userId="453ffb51-d645-44fe-b265-43846f0ff910" providerId="ADAL" clId="{3FD7B63C-B262-48E1-9BBC-0602086BBAAD}" dt="2024-04-19T11:10:57.038" v="40" actId="1076"/>
          <ac:spMkLst>
            <pc:docMk/>
            <pc:sldMk cId="0" sldId="266"/>
            <ac:spMk id="21505" creationId="{93BE4448-12A0-CB05-CC4B-ECAFC54D92CA}"/>
          </ac:spMkLst>
        </pc:spChg>
        <pc:spChg chg="mod">
          <ac:chgData name="Cathrine Løes Sørby" userId="453ffb51-d645-44fe-b265-43846f0ff910" providerId="ADAL" clId="{3FD7B63C-B262-48E1-9BBC-0602086BBAAD}" dt="2024-04-19T11:10:42.046" v="37" actId="20577"/>
          <ac:spMkLst>
            <pc:docMk/>
            <pc:sldMk cId="0" sldId="266"/>
            <ac:spMk id="21506" creationId="{812A3419-1B38-3D05-8C65-45DCAB7BCF06}"/>
          </ac:spMkLst>
        </pc:spChg>
      </pc:sldChg>
      <pc:sldChg chg="del">
        <pc:chgData name="Cathrine Løes Sørby" userId="453ffb51-d645-44fe-b265-43846f0ff910" providerId="ADAL" clId="{3FD7B63C-B262-48E1-9BBC-0602086BBAAD}" dt="2024-04-19T11:08:46.626" v="2" actId="47"/>
        <pc:sldMkLst>
          <pc:docMk/>
          <pc:sldMk cId="0" sldId="281"/>
        </pc:sldMkLst>
      </pc:sldChg>
      <pc:sldChg chg="modSp mod">
        <pc:chgData name="Cathrine Løes Sørby" userId="453ffb51-d645-44fe-b265-43846f0ff910" providerId="ADAL" clId="{3FD7B63C-B262-48E1-9BBC-0602086BBAAD}" dt="2024-04-19T11:09:37.393" v="27" actId="20577"/>
        <pc:sldMkLst>
          <pc:docMk/>
          <pc:sldMk cId="0" sldId="290"/>
        </pc:sldMkLst>
        <pc:spChg chg="mod">
          <ac:chgData name="Cathrine Løes Sørby" userId="453ffb51-d645-44fe-b265-43846f0ff910" providerId="ADAL" clId="{3FD7B63C-B262-48E1-9BBC-0602086BBAAD}" dt="2024-04-19T11:09:08.264" v="15" actId="20577"/>
          <ac:spMkLst>
            <pc:docMk/>
            <pc:sldMk cId="0" sldId="290"/>
            <ac:spMk id="16385" creationId="{469BD19F-0D3B-BD96-CB1F-5D21E8E48E74}"/>
          </ac:spMkLst>
        </pc:spChg>
        <pc:spChg chg="mod">
          <ac:chgData name="Cathrine Løes Sørby" userId="453ffb51-d645-44fe-b265-43846f0ff910" providerId="ADAL" clId="{3FD7B63C-B262-48E1-9BBC-0602086BBAAD}" dt="2024-04-19T11:09:37.393" v="27" actId="20577"/>
          <ac:spMkLst>
            <pc:docMk/>
            <pc:sldMk cId="0" sldId="290"/>
            <ac:spMk id="16386" creationId="{06FBE9FF-01BB-9F9B-355A-5BD972D94F49}"/>
          </ac:spMkLst>
        </pc:spChg>
      </pc:sldChg>
      <pc:sldChg chg="modSp mod">
        <pc:chgData name="Cathrine Løes Sørby" userId="453ffb51-d645-44fe-b265-43846f0ff910" providerId="ADAL" clId="{3FD7B63C-B262-48E1-9BBC-0602086BBAAD}" dt="2024-04-19T11:10:28.214" v="34" actId="1076"/>
        <pc:sldMkLst>
          <pc:docMk/>
          <pc:sldMk cId="3986043701" sldId="291"/>
        </pc:sldMkLst>
        <pc:spChg chg="mod">
          <ac:chgData name="Cathrine Løes Sørby" userId="453ffb51-d645-44fe-b265-43846f0ff910" providerId="ADAL" clId="{3FD7B63C-B262-48E1-9BBC-0602086BBAAD}" dt="2024-04-19T11:10:20.838" v="29" actId="113"/>
          <ac:spMkLst>
            <pc:docMk/>
            <pc:sldMk cId="3986043701" sldId="291"/>
            <ac:spMk id="2" creationId="{B0C956D3-AD7C-6609-5423-0896C57919A8}"/>
          </ac:spMkLst>
        </pc:spChg>
        <pc:picChg chg="mod">
          <ac:chgData name="Cathrine Løes Sørby" userId="453ffb51-d645-44fe-b265-43846f0ff910" providerId="ADAL" clId="{3FD7B63C-B262-48E1-9BBC-0602086BBAAD}" dt="2024-04-19T11:10:28.214" v="34" actId="1076"/>
          <ac:picMkLst>
            <pc:docMk/>
            <pc:sldMk cId="3986043701" sldId="291"/>
            <ac:picMk id="1026" creationId="{3937CA03-D258-387A-00CD-AAB78C8C2277}"/>
          </ac:picMkLst>
        </pc:picChg>
      </pc:sldChg>
      <pc:sldChg chg="add">
        <pc:chgData name="Cathrine Løes Sørby" userId="453ffb51-d645-44fe-b265-43846f0ff910" providerId="ADAL" clId="{3FD7B63C-B262-48E1-9BBC-0602086BBAAD}" dt="2024-04-19T11:08:27.426" v="1"/>
        <pc:sldMkLst>
          <pc:docMk/>
          <pc:sldMk cId="238921961" sldId="300"/>
        </pc:sldMkLst>
      </pc:sldChg>
      <pc:sldMasterChg chg="delSldLayout">
        <pc:chgData name="Cathrine Løes Sørby" userId="453ffb51-d645-44fe-b265-43846f0ff910" providerId="ADAL" clId="{3FD7B63C-B262-48E1-9BBC-0602086BBAAD}" dt="2024-04-19T11:08:46.626" v="2" actId="47"/>
        <pc:sldMasterMkLst>
          <pc:docMk/>
          <pc:sldMasterMk cId="2454791396" sldId="2147483692"/>
        </pc:sldMasterMkLst>
        <pc:sldLayoutChg chg="del">
          <pc:chgData name="Cathrine Løes Sørby" userId="453ffb51-d645-44fe-b265-43846f0ff910" providerId="ADAL" clId="{3FD7B63C-B262-48E1-9BBC-0602086BBAAD}" dt="2024-04-19T11:08:46.626" v="2" actId="47"/>
          <pc:sldLayoutMkLst>
            <pc:docMk/>
            <pc:sldMasterMk cId="2454791396" sldId="2147483692"/>
            <pc:sldLayoutMk cId="2174227479" sldId="2147483693"/>
          </pc:sldLayoutMkLst>
        </pc:sldLayoutChg>
      </pc:sldMasterChg>
    </pc:docChg>
  </pc:docChgLst>
  <pc:docChgLst>
    <pc:chgData name="Frida Torgersen" userId="S::frida.torgersen@io.kommune.no::ea265081-7c03-4e48-ae3c-fad608c99291" providerId="AD" clId="Web-{FC435CAD-076F-16E9-0975-4A547CC2DFDF}"/>
    <pc:docChg chg="modSld">
      <pc:chgData name="Frida Torgersen" userId="S::frida.torgersen@io.kommune.no::ea265081-7c03-4e48-ae3c-fad608c99291" providerId="AD" clId="Web-{FC435CAD-076F-16E9-0975-4A547CC2DFDF}" dt="2024-05-15T11:04:07.996" v="6"/>
      <pc:docMkLst>
        <pc:docMk/>
      </pc:docMkLst>
      <pc:sldChg chg="modSp modNotes">
        <pc:chgData name="Frida Torgersen" userId="S::frida.torgersen@io.kommune.no::ea265081-7c03-4e48-ae3c-fad608c99291" providerId="AD" clId="Web-{FC435CAD-076F-16E9-0975-4A547CC2DFDF}" dt="2024-05-15T11:04:07.996" v="6"/>
        <pc:sldMkLst>
          <pc:docMk/>
          <pc:sldMk cId="0" sldId="282"/>
        </pc:sldMkLst>
        <pc:spChg chg="mod">
          <ac:chgData name="Frida Torgersen" userId="S::frida.torgersen@io.kommune.no::ea265081-7c03-4e48-ae3c-fad608c99291" providerId="AD" clId="Web-{FC435CAD-076F-16E9-0975-4A547CC2DFDF}" dt="2024-05-15T11:04:04.542" v="5" actId="20577"/>
          <ac:spMkLst>
            <pc:docMk/>
            <pc:sldMk cId="0" sldId="282"/>
            <ac:spMk id="2" creationId="{55D8B4F8-2CFD-C780-A59E-085F9ED6B7C7}"/>
          </ac:spMkLst>
        </pc:spChg>
      </pc:sldChg>
    </pc:docChg>
  </pc:docChgLst>
  <pc:docChgLst>
    <pc:chgData name="Frida Torgersen" userId="S::frida.torgersen@io.kommune.no::ea265081-7c03-4e48-ae3c-fad608c99291" providerId="AD" clId="Web-{410DCFCD-B242-C453-9E95-7341BB681C7C}"/>
    <pc:docChg chg="delSld modSld">
      <pc:chgData name="Frida Torgersen" userId="S::frida.torgersen@io.kommune.no::ea265081-7c03-4e48-ae3c-fad608c99291" providerId="AD" clId="Web-{410DCFCD-B242-C453-9E95-7341BB681C7C}" dt="2024-05-29T08:18:17.527" v="591"/>
      <pc:docMkLst>
        <pc:docMk/>
      </pc:docMkLst>
      <pc:sldChg chg="del">
        <pc:chgData name="Frida Torgersen" userId="S::frida.torgersen@io.kommune.no::ea265081-7c03-4e48-ae3c-fad608c99291" providerId="AD" clId="Web-{410DCFCD-B242-C453-9E95-7341BB681C7C}" dt="2024-05-29T07:48:39.653" v="216"/>
        <pc:sldMkLst>
          <pc:docMk/>
          <pc:sldMk cId="3986043701" sldId="291"/>
        </pc:sldMkLst>
      </pc:sldChg>
      <pc:sldChg chg="modSp modNotes">
        <pc:chgData name="Frida Torgersen" userId="S::frida.torgersen@io.kommune.no::ea265081-7c03-4e48-ae3c-fad608c99291" providerId="AD" clId="Web-{410DCFCD-B242-C453-9E95-7341BB681C7C}" dt="2024-05-29T08:12:59.034" v="518"/>
        <pc:sldMkLst>
          <pc:docMk/>
          <pc:sldMk cId="694446012" sldId="293"/>
        </pc:sldMkLst>
        <pc:spChg chg="mod">
          <ac:chgData name="Frida Torgersen" userId="S::frida.torgersen@io.kommune.no::ea265081-7c03-4e48-ae3c-fad608c99291" providerId="AD" clId="Web-{410DCFCD-B242-C453-9E95-7341BB681C7C}" dt="2024-05-29T07:38:49.059" v="66" actId="1076"/>
          <ac:spMkLst>
            <pc:docMk/>
            <pc:sldMk cId="694446012" sldId="293"/>
            <ac:spMk id="19" creationId="{6598FA37-197C-4147-432A-C665597C0557}"/>
          </ac:spMkLst>
        </pc:spChg>
      </pc:sldChg>
      <pc:sldChg chg="modSp modNotes">
        <pc:chgData name="Frida Torgersen" userId="S::frida.torgersen@io.kommune.no::ea265081-7c03-4e48-ae3c-fad608c99291" providerId="AD" clId="Web-{410DCFCD-B242-C453-9E95-7341BB681C7C}" dt="2024-05-29T08:01:35.235" v="386"/>
        <pc:sldMkLst>
          <pc:docMk/>
          <pc:sldMk cId="24583561" sldId="294"/>
        </pc:sldMkLst>
        <pc:spChg chg="mod">
          <ac:chgData name="Frida Torgersen" userId="S::frida.torgersen@io.kommune.no::ea265081-7c03-4e48-ae3c-fad608c99291" providerId="AD" clId="Web-{410DCFCD-B242-C453-9E95-7341BB681C7C}" dt="2024-05-29T07:48:06.511" v="205" actId="1076"/>
          <ac:spMkLst>
            <pc:docMk/>
            <pc:sldMk cId="24583561" sldId="294"/>
            <ac:spMk id="11" creationId="{A338026F-8E65-872B-5C00-975FB85E0611}"/>
          </ac:spMkLst>
        </pc:spChg>
      </pc:sldChg>
      <pc:sldChg chg="modSp modNotes">
        <pc:chgData name="Frida Torgersen" userId="S::frida.torgersen@io.kommune.no::ea265081-7c03-4e48-ae3c-fad608c99291" providerId="AD" clId="Web-{410DCFCD-B242-C453-9E95-7341BB681C7C}" dt="2024-05-29T08:18:17.527" v="591"/>
        <pc:sldMkLst>
          <pc:docMk/>
          <pc:sldMk cId="2319336482" sldId="295"/>
        </pc:sldMkLst>
        <pc:spChg chg="mod">
          <ac:chgData name="Frida Torgersen" userId="S::frida.torgersen@io.kommune.no::ea265081-7c03-4e48-ae3c-fad608c99291" providerId="AD" clId="Web-{410DCFCD-B242-C453-9E95-7341BB681C7C}" dt="2024-05-29T07:48:29.746" v="215" actId="1076"/>
          <ac:spMkLst>
            <pc:docMk/>
            <pc:sldMk cId="2319336482" sldId="295"/>
            <ac:spMk id="3" creationId="{DCC92F45-14C2-08BA-B72F-5E66A1F3D774}"/>
          </ac:spMkLst>
        </pc:spChg>
      </pc:sldChg>
      <pc:sldChg chg="modSp modNotes">
        <pc:chgData name="Frida Torgersen" userId="S::frida.torgersen@io.kommune.no::ea265081-7c03-4e48-ae3c-fad608c99291" providerId="AD" clId="Web-{410DCFCD-B242-C453-9E95-7341BB681C7C}" dt="2024-05-29T08:12:49.222" v="517"/>
        <pc:sldMkLst>
          <pc:docMk/>
          <pc:sldMk cId="1378259752" sldId="299"/>
        </pc:sldMkLst>
        <pc:spChg chg="mod">
          <ac:chgData name="Frida Torgersen" userId="S::frida.torgersen@io.kommune.no::ea265081-7c03-4e48-ae3c-fad608c99291" providerId="AD" clId="Web-{410DCFCD-B242-C453-9E95-7341BB681C7C}" dt="2024-05-29T07:48:17.136" v="209" actId="1076"/>
          <ac:spMkLst>
            <pc:docMk/>
            <pc:sldMk cId="1378259752" sldId="299"/>
            <ac:spMk id="3" creationId="{008B27D3-C0F4-F550-56CA-8FB65C57C52E}"/>
          </ac:spMkLst>
        </pc:spChg>
      </pc:sldChg>
    </pc:docChg>
  </pc:docChgLst>
  <pc:docChgLst>
    <pc:chgData name="Julie Ruud Ulset" userId="867d97ee-183d-48e9-b2ff-dfc3b165e1a7" providerId="ADAL" clId="{282D15D3-DA8E-4572-85D6-05390A093A95}"/>
    <pc:docChg chg="undo custSel addSld delSld modSld sldOrd">
      <pc:chgData name="Julie Ruud Ulset" userId="867d97ee-183d-48e9-b2ff-dfc3b165e1a7" providerId="ADAL" clId="{282D15D3-DA8E-4572-85D6-05390A093A95}" dt="2023-04-13T11:59:17.853" v="1681" actId="1076"/>
      <pc:docMkLst>
        <pc:docMk/>
      </pc:docMkLst>
      <pc:sldChg chg="addSp delSp modSp mod ord setBg modNotesTx">
        <pc:chgData name="Julie Ruud Ulset" userId="867d97ee-183d-48e9-b2ff-dfc3b165e1a7" providerId="ADAL" clId="{282D15D3-DA8E-4572-85D6-05390A093A95}" dt="2023-04-13T08:15:55.471" v="1382" actId="20577"/>
        <pc:sldMkLst>
          <pc:docMk/>
          <pc:sldMk cId="3317807385" sldId="262"/>
        </pc:sldMkLst>
        <pc:spChg chg="add del mod">
          <ac:chgData name="Julie Ruud Ulset" userId="867d97ee-183d-48e9-b2ff-dfc3b165e1a7" providerId="ADAL" clId="{282D15D3-DA8E-4572-85D6-05390A093A95}" dt="2023-03-21T09:03:08.770" v="178" actId="207"/>
          <ac:spMkLst>
            <pc:docMk/>
            <pc:sldMk cId="3317807385" sldId="262"/>
            <ac:spMk id="2" creationId="{F49E89FE-AB51-BD4B-A525-9D721A0EC598}"/>
          </ac:spMkLst>
        </pc:spChg>
        <pc:spChg chg="add del">
          <ac:chgData name="Julie Ruud Ulset" userId="867d97ee-183d-48e9-b2ff-dfc3b165e1a7" providerId="ADAL" clId="{282D15D3-DA8E-4572-85D6-05390A093A95}" dt="2023-03-21T09:02:44.023" v="150" actId="26606"/>
          <ac:spMkLst>
            <pc:docMk/>
            <pc:sldMk cId="3317807385" sldId="262"/>
            <ac:spMk id="3" creationId="{9CCB6C96-CDDD-A849-ACDD-B76DFF5F056F}"/>
          </ac:spMkLst>
        </pc:spChg>
        <pc:spChg chg="add del">
          <ac:chgData name="Julie Ruud Ulset" userId="867d97ee-183d-48e9-b2ff-dfc3b165e1a7" providerId="ADAL" clId="{282D15D3-DA8E-4572-85D6-05390A093A95}" dt="2023-03-21T09:01:33.521" v="118" actId="26606"/>
          <ac:spMkLst>
            <pc:docMk/>
            <pc:sldMk cId="3317807385" sldId="262"/>
            <ac:spMk id="6" creationId="{F49E89FE-AB51-BD4B-A525-9D721A0EC598}"/>
          </ac:spMkLst>
        </pc:spChg>
        <pc:spChg chg="add del">
          <ac:chgData name="Julie Ruud Ulset" userId="867d97ee-183d-48e9-b2ff-dfc3b165e1a7" providerId="ADAL" clId="{282D15D3-DA8E-4572-85D6-05390A093A95}" dt="2023-03-21T09:01:33.521" v="118" actId="26606"/>
          <ac:spMkLst>
            <pc:docMk/>
            <pc:sldMk cId="3317807385" sldId="262"/>
            <ac:spMk id="7" creationId="{9CCB6C96-CDDD-A849-ACDD-B76DFF5F056F}"/>
          </ac:spMkLst>
        </pc:spChg>
        <pc:spChg chg="add del">
          <ac:chgData name="Julie Ruud Ulset" userId="867d97ee-183d-48e9-b2ff-dfc3b165e1a7" providerId="ADAL" clId="{282D15D3-DA8E-4572-85D6-05390A093A95}" dt="2023-03-21T09:02:44.023" v="150" actId="26606"/>
          <ac:spMkLst>
            <pc:docMk/>
            <pc:sldMk cId="3317807385" sldId="262"/>
            <ac:spMk id="8" creationId="{A4AC5506-6312-4701-8D3C-40187889A947}"/>
          </ac:spMkLst>
        </pc:spChg>
        <pc:spChg chg="add del">
          <ac:chgData name="Julie Ruud Ulset" userId="867d97ee-183d-48e9-b2ff-dfc3b165e1a7" providerId="ADAL" clId="{282D15D3-DA8E-4572-85D6-05390A093A95}" dt="2023-03-21T09:02:01.227" v="144" actId="26606"/>
          <ac:spMkLst>
            <pc:docMk/>
            <pc:sldMk cId="3317807385" sldId="262"/>
            <ac:spMk id="9" creationId="{9D25F302-27C5-414F-97F8-6EA0A6C028BA}"/>
          </ac:spMkLst>
        </pc:spChg>
        <pc:spChg chg="add del mod">
          <ac:chgData name="Julie Ruud Ulset" userId="867d97ee-183d-48e9-b2ff-dfc3b165e1a7" providerId="ADAL" clId="{282D15D3-DA8E-4572-85D6-05390A093A95}" dt="2023-03-21T09:02:01.227" v="144" actId="26606"/>
          <ac:spMkLst>
            <pc:docMk/>
            <pc:sldMk cId="3317807385" sldId="262"/>
            <ac:spMk id="10" creationId="{F49E89FE-AB51-BD4B-A525-9D721A0EC598}"/>
          </ac:spMkLst>
        </pc:spChg>
        <pc:spChg chg="add del">
          <ac:chgData name="Julie Ruud Ulset" userId="867d97ee-183d-48e9-b2ff-dfc3b165e1a7" providerId="ADAL" clId="{282D15D3-DA8E-4572-85D6-05390A093A95}" dt="2023-03-21T09:02:01.227" v="144" actId="26606"/>
          <ac:spMkLst>
            <pc:docMk/>
            <pc:sldMk cId="3317807385" sldId="262"/>
            <ac:spMk id="11" creationId="{830A36F8-48C2-4842-A87B-8CE8DF4E7FD2}"/>
          </ac:spMkLst>
        </pc:spChg>
        <pc:spChg chg="add del">
          <ac:chgData name="Julie Ruud Ulset" userId="867d97ee-183d-48e9-b2ff-dfc3b165e1a7" providerId="ADAL" clId="{282D15D3-DA8E-4572-85D6-05390A093A95}" dt="2023-03-21T09:02:01.227" v="144" actId="26606"/>
          <ac:spMkLst>
            <pc:docMk/>
            <pc:sldMk cId="3317807385" sldId="262"/>
            <ac:spMk id="12" creationId="{9CCB6C96-CDDD-A849-ACDD-B76DFF5F056F}"/>
          </ac:spMkLst>
        </pc:spChg>
        <pc:spChg chg="add del">
          <ac:chgData name="Julie Ruud Ulset" userId="867d97ee-183d-48e9-b2ff-dfc3b165e1a7" providerId="ADAL" clId="{282D15D3-DA8E-4572-85D6-05390A093A95}" dt="2023-03-21T09:02:01.227" v="144" actId="26606"/>
          <ac:spMkLst>
            <pc:docMk/>
            <pc:sldMk cId="3317807385" sldId="262"/>
            <ac:spMk id="13" creationId="{8F451A30-466B-4996-9BA5-CD6ABCC6D558}"/>
          </ac:spMkLst>
        </pc:spChg>
        <pc:picChg chg="add mod">
          <ac:chgData name="Julie Ruud Ulset" userId="867d97ee-183d-48e9-b2ff-dfc3b165e1a7" providerId="ADAL" clId="{282D15D3-DA8E-4572-85D6-05390A093A95}" dt="2023-03-21T09:02:55.502" v="152" actId="14100"/>
          <ac:picMkLst>
            <pc:docMk/>
            <pc:sldMk cId="3317807385" sldId="262"/>
            <ac:picMk id="4" creationId="{7360D52A-7E20-45ED-9ECF-8B35C0529B62}"/>
          </ac:picMkLst>
        </pc:picChg>
      </pc:sldChg>
      <pc:sldChg chg="del">
        <pc:chgData name="Julie Ruud Ulset" userId="867d97ee-183d-48e9-b2ff-dfc3b165e1a7" providerId="ADAL" clId="{282D15D3-DA8E-4572-85D6-05390A093A95}" dt="2023-03-21T09:06:15.958" v="246" actId="47"/>
        <pc:sldMkLst>
          <pc:docMk/>
          <pc:sldMk cId="1576630516" sldId="263"/>
        </pc:sldMkLst>
      </pc:sldChg>
      <pc:sldChg chg="addSp delSp modSp del mod ord modNotesTx">
        <pc:chgData name="Julie Ruud Ulset" userId="867d97ee-183d-48e9-b2ff-dfc3b165e1a7" providerId="ADAL" clId="{282D15D3-DA8E-4572-85D6-05390A093A95}" dt="2023-04-13T09:08:29.379" v="1655" actId="2696"/>
        <pc:sldMkLst>
          <pc:docMk/>
          <pc:sldMk cId="3530632185" sldId="264"/>
        </pc:sldMkLst>
        <pc:spChg chg="add del">
          <ac:chgData name="Julie Ruud Ulset" userId="867d97ee-183d-48e9-b2ff-dfc3b165e1a7" providerId="ADAL" clId="{282D15D3-DA8E-4572-85D6-05390A093A95}" dt="2023-03-21T09:04:56.256" v="191"/>
          <ac:spMkLst>
            <pc:docMk/>
            <pc:sldMk cId="3530632185" sldId="264"/>
            <ac:spMk id="2" creationId="{652BB640-613B-9948-A24C-FD9FF7833B6C}"/>
          </ac:spMkLst>
        </pc:spChg>
        <pc:picChg chg="add del mod">
          <ac:chgData name="Julie Ruud Ulset" userId="867d97ee-183d-48e9-b2ff-dfc3b165e1a7" providerId="ADAL" clId="{282D15D3-DA8E-4572-85D6-05390A093A95}" dt="2023-03-21T09:04:56.256" v="191"/>
          <ac:picMkLst>
            <pc:docMk/>
            <pc:sldMk cId="3530632185" sldId="264"/>
            <ac:picMk id="4" creationId="{DD63F8E9-43A3-51D9-D5F9-9145A796F817}"/>
          </ac:picMkLst>
        </pc:picChg>
        <pc:picChg chg="add mod">
          <ac:chgData name="Julie Ruud Ulset" userId="867d97ee-183d-48e9-b2ff-dfc3b165e1a7" providerId="ADAL" clId="{282D15D3-DA8E-4572-85D6-05390A093A95}" dt="2023-03-21T09:05:28.896" v="195" actId="1076"/>
          <ac:picMkLst>
            <pc:docMk/>
            <pc:sldMk cId="3530632185" sldId="264"/>
            <ac:picMk id="5" creationId="{CF494CBA-28A5-F36B-A679-6C7339F97C4D}"/>
          </ac:picMkLst>
        </pc:picChg>
      </pc:sldChg>
      <pc:sldChg chg="del">
        <pc:chgData name="Julie Ruud Ulset" userId="867d97ee-183d-48e9-b2ff-dfc3b165e1a7" providerId="ADAL" clId="{282D15D3-DA8E-4572-85D6-05390A093A95}" dt="2023-03-21T09:06:20.630" v="248" actId="47"/>
        <pc:sldMkLst>
          <pc:docMk/>
          <pc:sldMk cId="2243753974" sldId="265"/>
        </pc:sldMkLst>
      </pc:sldChg>
      <pc:sldChg chg="modSp mod modNotesTx">
        <pc:chgData name="Julie Ruud Ulset" userId="867d97ee-183d-48e9-b2ff-dfc3b165e1a7" providerId="ADAL" clId="{282D15D3-DA8E-4572-85D6-05390A093A95}" dt="2023-03-27T08:56:19.592" v="800" actId="5793"/>
        <pc:sldMkLst>
          <pc:docMk/>
          <pc:sldMk cId="0" sldId="266"/>
        </pc:sldMkLst>
        <pc:spChg chg="mod">
          <ac:chgData name="Julie Ruud Ulset" userId="867d97ee-183d-48e9-b2ff-dfc3b165e1a7" providerId="ADAL" clId="{282D15D3-DA8E-4572-85D6-05390A093A95}" dt="2023-03-27T08:56:19.592" v="800" actId="5793"/>
          <ac:spMkLst>
            <pc:docMk/>
            <pc:sldMk cId="0" sldId="266"/>
            <ac:spMk id="21505" creationId="{93BE4448-12A0-CB05-CC4B-ECAFC54D92CA}"/>
          </ac:spMkLst>
        </pc:spChg>
        <pc:spChg chg="mod">
          <ac:chgData name="Julie Ruud Ulset" userId="867d97ee-183d-48e9-b2ff-dfc3b165e1a7" providerId="ADAL" clId="{282D15D3-DA8E-4572-85D6-05390A093A95}" dt="2023-03-27T08:56:15.542" v="798" actId="20577"/>
          <ac:spMkLst>
            <pc:docMk/>
            <pc:sldMk cId="0" sldId="266"/>
            <ac:spMk id="21506" creationId="{812A3419-1B38-3D05-8C65-45DCAB7BCF06}"/>
          </ac:spMkLst>
        </pc:spChg>
      </pc:sldChg>
      <pc:sldChg chg="del">
        <pc:chgData name="Julie Ruud Ulset" userId="867d97ee-183d-48e9-b2ff-dfc3b165e1a7" providerId="ADAL" clId="{282D15D3-DA8E-4572-85D6-05390A093A95}" dt="2023-03-21T09:06:22.439" v="249" actId="47"/>
        <pc:sldMkLst>
          <pc:docMk/>
          <pc:sldMk cId="486478165" sldId="266"/>
        </pc:sldMkLst>
      </pc:sldChg>
      <pc:sldChg chg="del">
        <pc:chgData name="Julie Ruud Ulset" userId="867d97ee-183d-48e9-b2ff-dfc3b165e1a7" providerId="ADAL" clId="{282D15D3-DA8E-4572-85D6-05390A093A95}" dt="2023-03-21T08:58:50.360" v="85" actId="47"/>
        <pc:sldMkLst>
          <pc:docMk/>
          <pc:sldMk cId="961909916" sldId="267"/>
        </pc:sldMkLst>
      </pc:sldChg>
      <pc:sldChg chg="del">
        <pc:chgData name="Julie Ruud Ulset" userId="867d97ee-183d-48e9-b2ff-dfc3b165e1a7" providerId="ADAL" clId="{282D15D3-DA8E-4572-85D6-05390A093A95}" dt="2023-03-21T09:08:30.268" v="300" actId="47"/>
        <pc:sldMkLst>
          <pc:docMk/>
          <pc:sldMk cId="453416436" sldId="268"/>
        </pc:sldMkLst>
      </pc:sldChg>
      <pc:sldChg chg="del">
        <pc:chgData name="Julie Ruud Ulset" userId="867d97ee-183d-48e9-b2ff-dfc3b165e1a7" providerId="ADAL" clId="{282D15D3-DA8E-4572-85D6-05390A093A95}" dt="2023-03-21T08:57:08.991" v="44" actId="47"/>
        <pc:sldMkLst>
          <pc:docMk/>
          <pc:sldMk cId="2848325185" sldId="269"/>
        </pc:sldMkLst>
      </pc:sldChg>
      <pc:sldChg chg="del">
        <pc:chgData name="Julie Ruud Ulset" userId="867d97ee-183d-48e9-b2ff-dfc3b165e1a7" providerId="ADAL" clId="{282D15D3-DA8E-4572-85D6-05390A093A95}" dt="2023-03-21T09:06:19.557" v="247" actId="47"/>
        <pc:sldMkLst>
          <pc:docMk/>
          <pc:sldMk cId="3412336897" sldId="271"/>
        </pc:sldMkLst>
      </pc:sldChg>
      <pc:sldChg chg="modSp mod">
        <pc:chgData name="Julie Ruud Ulset" userId="867d97ee-183d-48e9-b2ff-dfc3b165e1a7" providerId="ADAL" clId="{282D15D3-DA8E-4572-85D6-05390A093A95}" dt="2023-03-21T09:11:07.795" v="319" actId="207"/>
        <pc:sldMkLst>
          <pc:docMk/>
          <pc:sldMk cId="2792964846" sldId="272"/>
        </pc:sldMkLst>
        <pc:spChg chg="mod">
          <ac:chgData name="Julie Ruud Ulset" userId="867d97ee-183d-48e9-b2ff-dfc3b165e1a7" providerId="ADAL" clId="{282D15D3-DA8E-4572-85D6-05390A093A95}" dt="2023-03-21T09:11:07.795" v="319" actId="207"/>
          <ac:spMkLst>
            <pc:docMk/>
            <pc:sldMk cId="2792964846" sldId="272"/>
            <ac:spMk id="2" creationId="{DFC2809C-BFDE-562D-EE79-82D5A1E7E3FD}"/>
          </ac:spMkLst>
        </pc:spChg>
      </pc:sldChg>
      <pc:sldChg chg="modSp mod modNotesTx">
        <pc:chgData name="Julie Ruud Ulset" userId="867d97ee-183d-48e9-b2ff-dfc3b165e1a7" providerId="ADAL" clId="{282D15D3-DA8E-4572-85D6-05390A093A95}" dt="2023-04-13T07:31:15.893" v="1155" actId="20577"/>
        <pc:sldMkLst>
          <pc:docMk/>
          <pc:sldMk cId="0" sldId="277"/>
        </pc:sldMkLst>
        <pc:spChg chg="mod">
          <ac:chgData name="Julie Ruud Ulset" userId="867d97ee-183d-48e9-b2ff-dfc3b165e1a7" providerId="ADAL" clId="{282D15D3-DA8E-4572-85D6-05390A093A95}" dt="2023-03-21T08:57:36.543" v="51" actId="20577"/>
          <ac:spMkLst>
            <pc:docMk/>
            <pc:sldMk cId="0" sldId="277"/>
            <ac:spMk id="15361" creationId="{D9A8E711-0927-4B15-BDCD-E8F3DDB206A2}"/>
          </ac:spMkLst>
        </pc:spChg>
        <pc:spChg chg="mod">
          <ac:chgData name="Julie Ruud Ulset" userId="867d97ee-183d-48e9-b2ff-dfc3b165e1a7" providerId="ADAL" clId="{282D15D3-DA8E-4572-85D6-05390A093A95}" dt="2023-03-21T08:59:33.660" v="86" actId="255"/>
          <ac:spMkLst>
            <pc:docMk/>
            <pc:sldMk cId="0" sldId="277"/>
            <ac:spMk id="15362" creationId="{16023CCD-A2CE-6C2B-BEE2-FDDDCF2091CC}"/>
          </ac:spMkLst>
        </pc:spChg>
      </pc:sldChg>
      <pc:sldChg chg="modSp mod modNotesTx">
        <pc:chgData name="Julie Ruud Ulset" userId="867d97ee-183d-48e9-b2ff-dfc3b165e1a7" providerId="ADAL" clId="{282D15D3-DA8E-4572-85D6-05390A093A95}" dt="2023-04-13T11:59:17.853" v="1681" actId="1076"/>
        <pc:sldMkLst>
          <pc:docMk/>
          <pc:sldMk cId="0" sldId="282"/>
        </pc:sldMkLst>
        <pc:spChg chg="mod">
          <ac:chgData name="Julie Ruud Ulset" userId="867d97ee-183d-48e9-b2ff-dfc3b165e1a7" providerId="ADAL" clId="{282D15D3-DA8E-4572-85D6-05390A093A95}" dt="2023-04-13T11:59:17.853" v="1681" actId="1076"/>
          <ac:spMkLst>
            <pc:docMk/>
            <pc:sldMk cId="0" sldId="282"/>
            <ac:spMk id="2" creationId="{55D8B4F8-2CFD-C780-A59E-085F9ED6B7C7}"/>
          </ac:spMkLst>
        </pc:spChg>
      </pc:sldChg>
      <pc:sldChg chg="addSp delSp modSp mod modNotesTx">
        <pc:chgData name="Julie Ruud Ulset" userId="867d97ee-183d-48e9-b2ff-dfc3b165e1a7" providerId="ADAL" clId="{282D15D3-DA8E-4572-85D6-05390A093A95}" dt="2023-04-13T08:31:54.764" v="1384" actId="22"/>
        <pc:sldMkLst>
          <pc:docMk/>
          <pc:sldMk cId="0" sldId="289"/>
        </pc:sldMkLst>
        <pc:spChg chg="add del">
          <ac:chgData name="Julie Ruud Ulset" userId="867d97ee-183d-48e9-b2ff-dfc3b165e1a7" providerId="ADAL" clId="{282D15D3-DA8E-4572-85D6-05390A093A95}" dt="2023-04-13T08:31:54.764" v="1384" actId="22"/>
          <ac:spMkLst>
            <pc:docMk/>
            <pc:sldMk cId="0" sldId="289"/>
            <ac:spMk id="3" creationId="{73C48C8E-957A-06C0-86DA-74A7C0056E6E}"/>
          </ac:spMkLst>
        </pc:spChg>
        <pc:spChg chg="mod">
          <ac:chgData name="Julie Ruud Ulset" userId="867d97ee-183d-48e9-b2ff-dfc3b165e1a7" providerId="ADAL" clId="{282D15D3-DA8E-4572-85D6-05390A093A95}" dt="2023-03-21T09:14:16.098" v="339" actId="20577"/>
          <ac:spMkLst>
            <pc:docMk/>
            <pc:sldMk cId="0" sldId="289"/>
            <ac:spMk id="16386" creationId="{06FBE9FF-01BB-9F9B-355A-5BD972D94F49}"/>
          </ac:spMkLst>
        </pc:spChg>
      </pc:sldChg>
      <pc:sldChg chg="modSp mod modNotesTx">
        <pc:chgData name="Julie Ruud Ulset" userId="867d97ee-183d-48e9-b2ff-dfc3b165e1a7" providerId="ADAL" clId="{282D15D3-DA8E-4572-85D6-05390A093A95}" dt="2023-04-13T07:39:04.321" v="1378" actId="20577"/>
        <pc:sldMkLst>
          <pc:docMk/>
          <pc:sldMk cId="0" sldId="290"/>
        </pc:sldMkLst>
        <pc:spChg chg="mod">
          <ac:chgData name="Julie Ruud Ulset" userId="867d97ee-183d-48e9-b2ff-dfc3b165e1a7" providerId="ADAL" clId="{282D15D3-DA8E-4572-85D6-05390A093A95}" dt="2023-03-21T09:00:37.648" v="109" actId="255"/>
          <ac:spMkLst>
            <pc:docMk/>
            <pc:sldMk cId="0" sldId="290"/>
            <ac:spMk id="16386" creationId="{06FBE9FF-01BB-9F9B-355A-5BD972D94F49}"/>
          </ac:spMkLst>
        </pc:spChg>
      </pc:sldChg>
      <pc:sldChg chg="addSp delSp modSp new mod modNotesTx">
        <pc:chgData name="Julie Ruud Ulset" userId="867d97ee-183d-48e9-b2ff-dfc3b165e1a7" providerId="ADAL" clId="{282D15D3-DA8E-4572-85D6-05390A093A95}" dt="2023-03-27T09:18:40.319" v="1100" actId="20577"/>
        <pc:sldMkLst>
          <pc:docMk/>
          <pc:sldMk cId="3986043701" sldId="291"/>
        </pc:sldMkLst>
        <pc:spChg chg="mod">
          <ac:chgData name="Julie Ruud Ulset" userId="867d97ee-183d-48e9-b2ff-dfc3b165e1a7" providerId="ADAL" clId="{282D15D3-DA8E-4572-85D6-05390A093A95}" dt="2023-03-21T09:34:15.619" v="617" actId="20577"/>
          <ac:spMkLst>
            <pc:docMk/>
            <pc:sldMk cId="3986043701" sldId="291"/>
            <ac:spMk id="2" creationId="{B0C956D3-AD7C-6609-5423-0896C57919A8}"/>
          </ac:spMkLst>
        </pc:spChg>
        <pc:spChg chg="del">
          <ac:chgData name="Julie Ruud Ulset" userId="867d97ee-183d-48e9-b2ff-dfc3b165e1a7" providerId="ADAL" clId="{282D15D3-DA8E-4572-85D6-05390A093A95}" dt="2023-03-21T10:15:24.106" v="621"/>
          <ac:spMkLst>
            <pc:docMk/>
            <pc:sldMk cId="3986043701" sldId="291"/>
            <ac:spMk id="3" creationId="{9495C53C-BC51-9091-9E27-FB51C76E9F2B}"/>
          </ac:spMkLst>
        </pc:spChg>
        <pc:picChg chg="add mod">
          <ac:chgData name="Julie Ruud Ulset" userId="867d97ee-183d-48e9-b2ff-dfc3b165e1a7" providerId="ADAL" clId="{282D15D3-DA8E-4572-85D6-05390A093A95}" dt="2023-03-21T10:15:33.870" v="623" actId="1076"/>
          <ac:picMkLst>
            <pc:docMk/>
            <pc:sldMk cId="3986043701" sldId="291"/>
            <ac:picMk id="1026" creationId="{3937CA03-D258-387A-00CD-AAB78C8C2277}"/>
          </ac:picMkLst>
        </pc:picChg>
      </pc:sldChg>
      <pc:sldChg chg="ord modNotesTx">
        <pc:chgData name="Julie Ruud Ulset" userId="867d97ee-183d-48e9-b2ff-dfc3b165e1a7" providerId="ADAL" clId="{282D15D3-DA8E-4572-85D6-05390A093A95}" dt="2023-04-13T09:08:03.835" v="1584" actId="20577"/>
        <pc:sldMkLst>
          <pc:docMk/>
          <pc:sldMk cId="86564876" sldId="292"/>
        </pc:sldMkLst>
      </pc:sldChg>
      <pc:sldChg chg="modSp new mod modNotesTx">
        <pc:chgData name="Julie Ruud Ulset" userId="867d97ee-183d-48e9-b2ff-dfc3b165e1a7" providerId="ADAL" clId="{282D15D3-DA8E-4572-85D6-05390A093A95}" dt="2023-04-13T09:07:37.905" v="1483" actId="20577"/>
        <pc:sldMkLst>
          <pc:docMk/>
          <pc:sldMk cId="694446012" sldId="293"/>
        </pc:sldMkLst>
        <pc:picChg chg="mod">
          <ac:chgData name="Julie Ruud Ulset" userId="867d97ee-183d-48e9-b2ff-dfc3b165e1a7" providerId="ADAL" clId="{282D15D3-DA8E-4572-85D6-05390A093A95}" dt="2023-04-13T09:07:21.964" v="1428" actId="1076"/>
          <ac:picMkLst>
            <pc:docMk/>
            <pc:sldMk cId="694446012" sldId="293"/>
            <ac:picMk id="5" creationId="{0950323C-55B4-EB38-EEFA-E10507B0100B}"/>
          </ac:picMkLst>
        </pc:picChg>
      </pc:sldChg>
      <pc:sldChg chg="new modNotesTx">
        <pc:chgData name="Julie Ruud Ulset" userId="867d97ee-183d-48e9-b2ff-dfc3b165e1a7" providerId="ADAL" clId="{282D15D3-DA8E-4572-85D6-05390A093A95}" dt="2023-04-13T09:07:55.754" v="1553" actId="20577"/>
        <pc:sldMkLst>
          <pc:docMk/>
          <pc:sldMk cId="24583561" sldId="294"/>
        </pc:sldMkLst>
      </pc:sldChg>
      <pc:sldChg chg="new modNotesTx">
        <pc:chgData name="Julie Ruud Ulset" userId="867d97ee-183d-48e9-b2ff-dfc3b165e1a7" providerId="ADAL" clId="{282D15D3-DA8E-4572-85D6-05390A093A95}" dt="2023-04-13T09:08:23.439" v="1654" actId="20577"/>
        <pc:sldMkLst>
          <pc:docMk/>
          <pc:sldMk cId="2319336482" sldId="295"/>
        </pc:sldMkLst>
      </pc:sldChg>
    </pc:docChg>
  </pc:docChgLst>
  <pc:docChgLst>
    <pc:chgData name="Ida Marie Lillestrand Kittelsen" userId="12154653-0a60-4281-8b62-82febac9ddd6" providerId="ADAL" clId="{50C87892-DE96-415B-8DBD-E84B3B741F61}"/>
    <pc:docChg chg="custSel modSld">
      <pc:chgData name="Ida Marie Lillestrand Kittelsen" userId="12154653-0a60-4281-8b62-82febac9ddd6" providerId="ADAL" clId="{50C87892-DE96-415B-8DBD-E84B3B741F61}" dt="2023-04-13T10:26:15.504" v="347" actId="20577"/>
      <pc:docMkLst>
        <pc:docMk/>
      </pc:docMkLst>
      <pc:sldChg chg="modNotesTx">
        <pc:chgData name="Ida Marie Lillestrand Kittelsen" userId="12154653-0a60-4281-8b62-82febac9ddd6" providerId="ADAL" clId="{50C87892-DE96-415B-8DBD-E84B3B741F61}" dt="2023-04-13T10:24:46.772" v="330" actId="20577"/>
        <pc:sldMkLst>
          <pc:docMk/>
          <pc:sldMk cId="3317807385" sldId="262"/>
        </pc:sldMkLst>
      </pc:sldChg>
      <pc:sldChg chg="modNotesTx">
        <pc:chgData name="Ida Marie Lillestrand Kittelsen" userId="12154653-0a60-4281-8b62-82febac9ddd6" providerId="ADAL" clId="{50C87892-DE96-415B-8DBD-E84B3B741F61}" dt="2023-04-13T10:26:15.504" v="347" actId="20577"/>
        <pc:sldMkLst>
          <pc:docMk/>
          <pc:sldMk cId="0" sldId="266"/>
        </pc:sldMkLst>
      </pc:sldChg>
      <pc:sldChg chg="modNotesTx">
        <pc:chgData name="Ida Marie Lillestrand Kittelsen" userId="12154653-0a60-4281-8b62-82febac9ddd6" providerId="ADAL" clId="{50C87892-DE96-415B-8DBD-E84B3B741F61}" dt="2023-04-13T10:23:32.184" v="301" actId="20577"/>
        <pc:sldMkLst>
          <pc:docMk/>
          <pc:sldMk cId="86564876" sldId="292"/>
        </pc:sldMkLst>
      </pc:sldChg>
      <pc:sldChg chg="modNotesTx">
        <pc:chgData name="Ida Marie Lillestrand Kittelsen" userId="12154653-0a60-4281-8b62-82febac9ddd6" providerId="ADAL" clId="{50C87892-DE96-415B-8DBD-E84B3B741F61}" dt="2023-04-13T10:22:36.423" v="177" actId="20577"/>
        <pc:sldMkLst>
          <pc:docMk/>
          <pc:sldMk cId="694446012" sldId="293"/>
        </pc:sldMkLst>
      </pc:sldChg>
      <pc:sldChg chg="modNotesTx">
        <pc:chgData name="Ida Marie Lillestrand Kittelsen" userId="12154653-0a60-4281-8b62-82febac9ddd6" providerId="ADAL" clId="{50C87892-DE96-415B-8DBD-E84B3B741F61}" dt="2023-04-13T10:23:06.424" v="235" actId="20577"/>
        <pc:sldMkLst>
          <pc:docMk/>
          <pc:sldMk cId="24583561" sldId="294"/>
        </pc:sldMkLst>
      </pc:sldChg>
      <pc:sldChg chg="modNotesTx">
        <pc:chgData name="Ida Marie Lillestrand Kittelsen" userId="12154653-0a60-4281-8b62-82febac9ddd6" providerId="ADAL" clId="{50C87892-DE96-415B-8DBD-E84B3B741F61}" dt="2023-04-13T10:23:45.294" v="302" actId="20577"/>
        <pc:sldMkLst>
          <pc:docMk/>
          <pc:sldMk cId="2319336482" sldId="295"/>
        </pc:sldMkLst>
      </pc:sldChg>
    </pc:docChg>
  </pc:docChgLst>
  <pc:docChgLst>
    <pc:chgData name="Cathrine Løes Sørby" userId="S::cathrine.sorby@io.kommune.no::453ffb51-d645-44fe-b265-43846f0ff910" providerId="AD" clId="Web-{78BE204C-537A-438D-B94E-6DA3A36A7109}"/>
    <pc:docChg chg="modSld">
      <pc:chgData name="Cathrine Løes Sørby" userId="S::cathrine.sorby@io.kommune.no::453ffb51-d645-44fe-b265-43846f0ff910" providerId="AD" clId="Web-{78BE204C-537A-438D-B94E-6DA3A36A7109}" dt="2023-10-16T13:40:30.752" v="0" actId="1076"/>
      <pc:docMkLst>
        <pc:docMk/>
      </pc:docMkLst>
      <pc:sldChg chg="modSp">
        <pc:chgData name="Cathrine Løes Sørby" userId="S::cathrine.sorby@io.kommune.no::453ffb51-d645-44fe-b265-43846f0ff910" providerId="AD" clId="Web-{78BE204C-537A-438D-B94E-6DA3A36A7109}" dt="2023-10-16T13:40:30.752" v="0" actId="1076"/>
        <pc:sldMkLst>
          <pc:docMk/>
          <pc:sldMk cId="694446012" sldId="293"/>
        </pc:sldMkLst>
        <pc:picChg chg="mod">
          <ac:chgData name="Cathrine Løes Sørby" userId="S::cathrine.sorby@io.kommune.no::453ffb51-d645-44fe-b265-43846f0ff910" providerId="AD" clId="Web-{78BE204C-537A-438D-B94E-6DA3A36A7109}" dt="2023-10-16T13:40:30.752" v="0" actId="1076"/>
          <ac:picMkLst>
            <pc:docMk/>
            <pc:sldMk cId="694446012" sldId="293"/>
            <ac:picMk id="5" creationId="{0950323C-55B4-EB38-EEFA-E10507B0100B}"/>
          </ac:picMkLst>
        </pc:picChg>
      </pc:sldChg>
    </pc:docChg>
  </pc:docChgLst>
  <pc:docChgLst>
    <pc:chgData name="Cathrine Løes Sørby" userId="S::cathrine.sorby@io.kommune.no::453ffb51-d645-44fe-b265-43846f0ff910" providerId="AD" clId="Web-{5C7C337E-4481-4017-8395-9F9E313E23CC}"/>
    <pc:docChg chg="modSld">
      <pc:chgData name="Cathrine Løes Sørby" userId="S::cathrine.sorby@io.kommune.no::453ffb51-d645-44fe-b265-43846f0ff910" providerId="AD" clId="Web-{5C7C337E-4481-4017-8395-9F9E313E23CC}" dt="2023-10-26T07:25:33.209" v="211" actId="1076"/>
      <pc:docMkLst>
        <pc:docMk/>
      </pc:docMkLst>
      <pc:sldChg chg="modNotes">
        <pc:chgData name="Cathrine Løes Sørby" userId="S::cathrine.sorby@io.kommune.no::453ffb51-d645-44fe-b265-43846f0ff910" providerId="AD" clId="Web-{5C7C337E-4481-4017-8395-9F9E313E23CC}" dt="2023-10-26T07:18:26.268" v="52"/>
        <pc:sldMkLst>
          <pc:docMk/>
          <pc:sldMk cId="3317807385" sldId="262"/>
        </pc:sldMkLst>
      </pc:sldChg>
      <pc:sldChg chg="modNotes">
        <pc:chgData name="Cathrine Løes Sørby" userId="S::cathrine.sorby@io.kommune.no::453ffb51-d645-44fe-b265-43846f0ff910" providerId="AD" clId="Web-{5C7C337E-4481-4017-8395-9F9E313E23CC}" dt="2023-10-26T07:17:21.971" v="44"/>
        <pc:sldMkLst>
          <pc:docMk/>
          <pc:sldMk cId="0" sldId="290"/>
        </pc:sldMkLst>
      </pc:sldChg>
      <pc:sldChg chg="modSp modNotes">
        <pc:chgData name="Cathrine Løes Sørby" userId="S::cathrine.sorby@io.kommune.no::453ffb51-d645-44fe-b265-43846f0ff910" providerId="AD" clId="Web-{5C7C337E-4481-4017-8395-9F9E313E23CC}" dt="2023-10-26T07:25:33.209" v="211" actId="1076"/>
        <pc:sldMkLst>
          <pc:docMk/>
          <pc:sldMk cId="3986043701" sldId="291"/>
        </pc:sldMkLst>
        <pc:spChg chg="mod">
          <ac:chgData name="Cathrine Løes Sørby" userId="S::cathrine.sorby@io.kommune.no::453ffb51-d645-44fe-b265-43846f0ff910" providerId="AD" clId="Web-{5C7C337E-4481-4017-8395-9F9E313E23CC}" dt="2023-10-26T07:25:27.475" v="209" actId="20577"/>
          <ac:spMkLst>
            <pc:docMk/>
            <pc:sldMk cId="3986043701" sldId="291"/>
            <ac:spMk id="2" creationId="{B0C956D3-AD7C-6609-5423-0896C57919A8}"/>
          </ac:spMkLst>
        </pc:spChg>
        <pc:picChg chg="mod">
          <ac:chgData name="Cathrine Løes Sørby" userId="S::cathrine.sorby@io.kommune.no::453ffb51-d645-44fe-b265-43846f0ff910" providerId="AD" clId="Web-{5C7C337E-4481-4017-8395-9F9E313E23CC}" dt="2023-10-26T07:25:33.209" v="211" actId="1076"/>
          <ac:picMkLst>
            <pc:docMk/>
            <pc:sldMk cId="3986043701" sldId="291"/>
            <ac:picMk id="1026" creationId="{3937CA03-D258-387A-00CD-AAB78C8C2277}"/>
          </ac:picMkLst>
        </pc:picChg>
      </pc:sldChg>
      <pc:sldChg chg="modNotes">
        <pc:chgData name="Cathrine Løes Sørby" userId="S::cathrine.sorby@io.kommune.no::453ffb51-d645-44fe-b265-43846f0ff910" providerId="AD" clId="Web-{5C7C337E-4481-4017-8395-9F9E313E23CC}" dt="2023-10-26T07:22:41.505" v="123"/>
        <pc:sldMkLst>
          <pc:docMk/>
          <pc:sldMk cId="694446012" sldId="293"/>
        </pc:sldMkLst>
      </pc:sldChg>
      <pc:sldChg chg="modNotes">
        <pc:chgData name="Cathrine Løes Sørby" userId="S::cathrine.sorby@io.kommune.no::453ffb51-d645-44fe-b265-43846f0ff910" providerId="AD" clId="Web-{5C7C337E-4481-4017-8395-9F9E313E23CC}" dt="2023-10-26T07:24:46.693" v="202"/>
        <pc:sldMkLst>
          <pc:docMk/>
          <pc:sldMk cId="2319336482" sldId="295"/>
        </pc:sldMkLst>
      </pc:sldChg>
      <pc:sldChg chg="modNotes">
        <pc:chgData name="Cathrine Løes Sørby" userId="S::cathrine.sorby@io.kommune.no::453ffb51-d645-44fe-b265-43846f0ff910" providerId="AD" clId="Web-{5C7C337E-4481-4017-8395-9F9E313E23CC}" dt="2023-10-26T07:22:27.208" v="86"/>
        <pc:sldMkLst>
          <pc:docMk/>
          <pc:sldMk cId="1378259752" sldId="299"/>
        </pc:sldMkLst>
      </pc:sldChg>
    </pc:docChg>
  </pc:docChgLst>
  <pc:docChgLst>
    <pc:chgData name="Frida Torgersen" userId="S::frida.torgersen@io.kommune.no::ea265081-7c03-4e48-ae3c-fad608c99291" providerId="AD" clId="Web-{FAC6A84F-3E9D-EF81-D729-BBA83A2515A1}"/>
    <pc:docChg chg="modSld">
      <pc:chgData name="Frida Torgersen" userId="S::frida.torgersen@io.kommune.no::ea265081-7c03-4e48-ae3c-fad608c99291" providerId="AD" clId="Web-{FAC6A84F-3E9D-EF81-D729-BBA83A2515A1}" dt="2024-11-20T09:30:10.500" v="1" actId="20577"/>
      <pc:docMkLst>
        <pc:docMk/>
      </pc:docMkLst>
      <pc:sldChg chg="modSp modNotes">
        <pc:chgData name="Frida Torgersen" userId="S::frida.torgersen@io.kommune.no::ea265081-7c03-4e48-ae3c-fad608c99291" providerId="AD" clId="Web-{FAC6A84F-3E9D-EF81-D729-BBA83A2515A1}" dt="2024-11-20T09:30:10.500" v="1" actId="20577"/>
        <pc:sldMkLst>
          <pc:docMk/>
          <pc:sldMk cId="0" sldId="282"/>
        </pc:sldMkLst>
        <pc:spChg chg="mod">
          <ac:chgData name="Frida Torgersen" userId="S::frida.torgersen@io.kommune.no::ea265081-7c03-4e48-ae3c-fad608c99291" providerId="AD" clId="Web-{FAC6A84F-3E9D-EF81-D729-BBA83A2515A1}" dt="2024-11-20T09:30:10.500" v="1" actId="20577"/>
          <ac:spMkLst>
            <pc:docMk/>
            <pc:sldMk cId="0" sldId="282"/>
            <ac:spMk id="2" creationId="{55D8B4F8-2CFD-C780-A59E-085F9ED6B7C7}"/>
          </ac:spMkLst>
        </pc:spChg>
      </pc:sldChg>
    </pc:docChg>
  </pc:docChgLst>
  <pc:docChgLst>
    <pc:chgData name="Ida Marie Lillestrand Kittelsen" userId="12154653-0a60-4281-8b62-82febac9ddd6" providerId="ADAL" clId="{F965E9D0-C3F8-4ACD-B25D-FAE3BCCAA418}"/>
    <pc:docChg chg="undo custSel modSld">
      <pc:chgData name="Ida Marie Lillestrand Kittelsen" userId="12154653-0a60-4281-8b62-82febac9ddd6" providerId="ADAL" clId="{F965E9D0-C3F8-4ACD-B25D-FAE3BCCAA418}" dt="2023-10-26T07:23:38.557" v="547" actId="20577"/>
      <pc:docMkLst>
        <pc:docMk/>
      </pc:docMkLst>
      <pc:sldChg chg="modNotesTx">
        <pc:chgData name="Ida Marie Lillestrand Kittelsen" userId="12154653-0a60-4281-8b62-82febac9ddd6" providerId="ADAL" clId="{F965E9D0-C3F8-4ACD-B25D-FAE3BCCAA418}" dt="2023-10-16T13:49:41.837" v="412" actId="20577"/>
        <pc:sldMkLst>
          <pc:docMk/>
          <pc:sldMk cId="3317807385" sldId="262"/>
        </pc:sldMkLst>
      </pc:sldChg>
      <pc:sldChg chg="modNotesTx">
        <pc:chgData name="Ida Marie Lillestrand Kittelsen" userId="12154653-0a60-4281-8b62-82febac9ddd6" providerId="ADAL" clId="{F965E9D0-C3F8-4ACD-B25D-FAE3BCCAA418}" dt="2023-10-16T13:56:23.001" v="496" actId="20577"/>
        <pc:sldMkLst>
          <pc:docMk/>
          <pc:sldMk cId="86564876" sldId="292"/>
        </pc:sldMkLst>
      </pc:sldChg>
      <pc:sldChg chg="modNotesTx">
        <pc:chgData name="Ida Marie Lillestrand Kittelsen" userId="12154653-0a60-4281-8b62-82febac9ddd6" providerId="ADAL" clId="{F965E9D0-C3F8-4ACD-B25D-FAE3BCCAA418}" dt="2023-10-16T13:41:44.525" v="41" actId="20577"/>
        <pc:sldMkLst>
          <pc:docMk/>
          <pc:sldMk cId="694446012" sldId="293"/>
        </pc:sldMkLst>
      </pc:sldChg>
      <pc:sldChg chg="modNotesTx">
        <pc:chgData name="Ida Marie Lillestrand Kittelsen" userId="12154653-0a60-4281-8b62-82febac9ddd6" providerId="ADAL" clId="{F965E9D0-C3F8-4ACD-B25D-FAE3BCCAA418}" dt="2023-10-16T13:56:02.453" v="452" actId="20577"/>
        <pc:sldMkLst>
          <pc:docMk/>
          <pc:sldMk cId="24583561" sldId="294"/>
        </pc:sldMkLst>
      </pc:sldChg>
      <pc:sldChg chg="modNotesTx">
        <pc:chgData name="Ida Marie Lillestrand Kittelsen" userId="12154653-0a60-4281-8b62-82febac9ddd6" providerId="ADAL" clId="{F965E9D0-C3F8-4ACD-B25D-FAE3BCCAA418}" dt="2023-10-26T07:23:38.557" v="547" actId="20577"/>
        <pc:sldMkLst>
          <pc:docMk/>
          <pc:sldMk cId="2319336482" sldId="295"/>
        </pc:sldMkLst>
      </pc:sldChg>
    </pc:docChg>
  </pc:docChgLst>
  <pc:docChgLst>
    <pc:chgData name="Ida Marie Lillestrand Kittelsen" userId="12154653-0a60-4281-8b62-82febac9ddd6" providerId="ADAL" clId="{9A91B8B1-DE24-478F-A3B2-A2C3E6C222B1}"/>
    <pc:docChg chg="custSel modSld">
      <pc:chgData name="Ida Marie Lillestrand Kittelsen" userId="12154653-0a60-4281-8b62-82febac9ddd6" providerId="ADAL" clId="{9A91B8B1-DE24-478F-A3B2-A2C3E6C222B1}" dt="2023-09-14T10:27:59.340" v="210" actId="20577"/>
      <pc:docMkLst>
        <pc:docMk/>
      </pc:docMkLst>
      <pc:sldChg chg="modSp mod modNotesTx">
        <pc:chgData name="Ida Marie Lillestrand Kittelsen" userId="12154653-0a60-4281-8b62-82febac9ddd6" providerId="ADAL" clId="{9A91B8B1-DE24-478F-A3B2-A2C3E6C222B1}" dt="2023-09-14T10:24:10.414" v="45" actId="20577"/>
        <pc:sldMkLst>
          <pc:docMk/>
          <pc:sldMk cId="3317807385" sldId="262"/>
        </pc:sldMkLst>
        <pc:spChg chg="mod">
          <ac:chgData name="Ida Marie Lillestrand Kittelsen" userId="12154653-0a60-4281-8b62-82febac9ddd6" providerId="ADAL" clId="{9A91B8B1-DE24-478F-A3B2-A2C3E6C222B1}" dt="2023-09-14T10:23:22.326" v="43" actId="20577"/>
          <ac:spMkLst>
            <pc:docMk/>
            <pc:sldMk cId="3317807385" sldId="262"/>
            <ac:spMk id="2" creationId="{F49E89FE-AB51-BD4B-A525-9D721A0EC598}"/>
          </ac:spMkLst>
        </pc:spChg>
      </pc:sldChg>
      <pc:sldChg chg="modNotesTx">
        <pc:chgData name="Ida Marie Lillestrand Kittelsen" userId="12154653-0a60-4281-8b62-82febac9ddd6" providerId="ADAL" clId="{9A91B8B1-DE24-478F-A3B2-A2C3E6C222B1}" dt="2023-09-14T10:22:23.673" v="19" actId="113"/>
        <pc:sldMkLst>
          <pc:docMk/>
          <pc:sldMk cId="0" sldId="290"/>
        </pc:sldMkLst>
      </pc:sldChg>
      <pc:sldChg chg="modNotesTx">
        <pc:chgData name="Ida Marie Lillestrand Kittelsen" userId="12154653-0a60-4281-8b62-82febac9ddd6" providerId="ADAL" clId="{9A91B8B1-DE24-478F-A3B2-A2C3E6C222B1}" dt="2023-09-14T10:27:59.340" v="210" actId="20577"/>
        <pc:sldMkLst>
          <pc:docMk/>
          <pc:sldMk cId="3986043701" sldId="291"/>
        </pc:sldMkLst>
      </pc:sldChg>
    </pc:docChg>
  </pc:docChgLst>
  <pc:docChgLst>
    <pc:chgData name="Ida Marie Lillestrand Kittelsen" userId="S::ida.kittelsen@io.kommune.no::12154653-0a60-4281-8b62-82febac9ddd6" providerId="AD" clId="Web-{43A55325-CD6A-48A5-85F7-65FFB7CD9B02}"/>
    <pc:docChg chg="modSld">
      <pc:chgData name="Ida Marie Lillestrand Kittelsen" userId="S::ida.kittelsen@io.kommune.no::12154653-0a60-4281-8b62-82febac9ddd6" providerId="AD" clId="Web-{43A55325-CD6A-48A5-85F7-65FFB7CD9B02}" dt="2024-05-08T13:12:29.024" v="251"/>
      <pc:docMkLst>
        <pc:docMk/>
      </pc:docMkLst>
      <pc:sldChg chg="modNotes">
        <pc:chgData name="Ida Marie Lillestrand Kittelsen" userId="S::ida.kittelsen@io.kommune.no::12154653-0a60-4281-8b62-82febac9ddd6" providerId="AD" clId="Web-{43A55325-CD6A-48A5-85F7-65FFB7CD9B02}" dt="2024-05-08T13:12:29.024" v="251"/>
        <pc:sldMkLst>
          <pc:docMk/>
          <pc:sldMk cId="3986043701" sldId="291"/>
        </pc:sldMkLst>
      </pc:sldChg>
      <pc:sldChg chg="modSp modNotes">
        <pc:chgData name="Ida Marie Lillestrand Kittelsen" userId="S::ida.kittelsen@io.kommune.no::12154653-0a60-4281-8b62-82febac9ddd6" providerId="AD" clId="Web-{43A55325-CD6A-48A5-85F7-65FFB7CD9B02}" dt="2024-05-08T13:10:28.802" v="137"/>
        <pc:sldMkLst>
          <pc:docMk/>
          <pc:sldMk cId="694446012" sldId="293"/>
        </pc:sldMkLst>
        <pc:spChg chg="mod">
          <ac:chgData name="Ida Marie Lillestrand Kittelsen" userId="S::ida.kittelsen@io.kommune.no::12154653-0a60-4281-8b62-82febac9ddd6" providerId="AD" clId="Web-{43A55325-CD6A-48A5-85F7-65FFB7CD9B02}" dt="2024-05-08T13:08:15.439" v="1" actId="20577"/>
          <ac:spMkLst>
            <pc:docMk/>
            <pc:sldMk cId="694446012" sldId="293"/>
            <ac:spMk id="19" creationId="{6598FA37-197C-4147-432A-C665597C0557}"/>
          </ac:spMkLst>
        </pc:spChg>
      </pc:sldChg>
      <pc:sldChg chg="modSp modNotes">
        <pc:chgData name="Ida Marie Lillestrand Kittelsen" userId="S::ida.kittelsen@io.kommune.no::12154653-0a60-4281-8b62-82febac9ddd6" providerId="AD" clId="Web-{43A55325-CD6A-48A5-85F7-65FFB7CD9B02}" dt="2024-05-08T13:11:57.961" v="215"/>
        <pc:sldMkLst>
          <pc:docMk/>
          <pc:sldMk cId="24583561" sldId="294"/>
        </pc:sldMkLst>
        <pc:picChg chg="mod">
          <ac:chgData name="Ida Marie Lillestrand Kittelsen" userId="S::ida.kittelsen@io.kommune.no::12154653-0a60-4281-8b62-82febac9ddd6" providerId="AD" clId="Web-{43A55325-CD6A-48A5-85F7-65FFB7CD9B02}" dt="2024-05-08T13:09:18.754" v="46" actId="14100"/>
          <ac:picMkLst>
            <pc:docMk/>
            <pc:sldMk cId="24583561" sldId="294"/>
            <ac:picMk id="4" creationId="{DA968A2E-9100-BAFE-31A3-E1F4E6DC1797}"/>
          </ac:picMkLst>
        </pc:picChg>
      </pc:sldChg>
      <pc:sldChg chg="modNotes">
        <pc:chgData name="Ida Marie Lillestrand Kittelsen" userId="S::ida.kittelsen@io.kommune.no::12154653-0a60-4281-8b62-82febac9ddd6" providerId="AD" clId="Web-{43A55325-CD6A-48A5-85F7-65FFB7CD9B02}" dt="2024-05-08T13:11:26.429" v="181"/>
        <pc:sldMkLst>
          <pc:docMk/>
          <pc:sldMk cId="2319336482" sldId="295"/>
        </pc:sldMkLst>
      </pc:sldChg>
      <pc:sldChg chg="modNotes">
        <pc:chgData name="Ida Marie Lillestrand Kittelsen" userId="S::ida.kittelsen@io.kommune.no::12154653-0a60-4281-8b62-82febac9ddd6" providerId="AD" clId="Web-{43A55325-CD6A-48A5-85F7-65FFB7CD9B02}" dt="2024-05-08T13:12:03.914" v="216"/>
        <pc:sldMkLst>
          <pc:docMk/>
          <pc:sldMk cId="1378259752" sldId="299"/>
        </pc:sldMkLst>
      </pc:sldChg>
    </pc:docChg>
  </pc:docChgLst>
  <pc:docChgLst>
    <pc:chgData name="Ida Marie Lillestrand Kittelsen" userId="12154653-0a60-4281-8b62-82febac9ddd6" providerId="ADAL" clId="{1E1FEE76-A2A2-4E8F-9E5B-4C1DAD12DF99}"/>
    <pc:docChg chg="undo custSel modSld sldOrd">
      <pc:chgData name="Ida Marie Lillestrand Kittelsen" userId="12154653-0a60-4281-8b62-82febac9ddd6" providerId="ADAL" clId="{1E1FEE76-A2A2-4E8F-9E5B-4C1DAD12DF99}" dt="2024-05-29T10:58:46.796" v="1087"/>
      <pc:docMkLst>
        <pc:docMk/>
      </pc:docMkLst>
      <pc:sldChg chg="modNotesTx">
        <pc:chgData name="Ida Marie Lillestrand Kittelsen" userId="12154653-0a60-4281-8b62-82febac9ddd6" providerId="ADAL" clId="{1E1FEE76-A2A2-4E8F-9E5B-4C1DAD12DF99}" dt="2024-05-29T10:58:46.796" v="1087"/>
        <pc:sldMkLst>
          <pc:docMk/>
          <pc:sldMk cId="3317807385" sldId="262"/>
        </pc:sldMkLst>
      </pc:sldChg>
      <pc:sldChg chg="modSp mod modNotesTx">
        <pc:chgData name="Ida Marie Lillestrand Kittelsen" userId="12154653-0a60-4281-8b62-82febac9ddd6" providerId="ADAL" clId="{1E1FEE76-A2A2-4E8F-9E5B-4C1DAD12DF99}" dt="2024-05-15T11:02:44.051" v="7" actId="20577"/>
        <pc:sldMkLst>
          <pc:docMk/>
          <pc:sldMk cId="0" sldId="282"/>
        </pc:sldMkLst>
        <pc:spChg chg="mod">
          <ac:chgData name="Ida Marie Lillestrand Kittelsen" userId="12154653-0a60-4281-8b62-82febac9ddd6" providerId="ADAL" clId="{1E1FEE76-A2A2-4E8F-9E5B-4C1DAD12DF99}" dt="2024-05-15T11:02:32.840" v="4" actId="207"/>
          <ac:spMkLst>
            <pc:docMk/>
            <pc:sldMk cId="0" sldId="282"/>
            <ac:spMk id="2" creationId="{55D8B4F8-2CFD-C780-A59E-085F9ED6B7C7}"/>
          </ac:spMkLst>
        </pc:spChg>
      </pc:sldChg>
      <pc:sldChg chg="modNotesTx">
        <pc:chgData name="Ida Marie Lillestrand Kittelsen" userId="12154653-0a60-4281-8b62-82febac9ddd6" providerId="ADAL" clId="{1E1FEE76-A2A2-4E8F-9E5B-4C1DAD12DF99}" dt="2024-05-15T11:07:45.058" v="38" actId="20577"/>
        <pc:sldMkLst>
          <pc:docMk/>
          <pc:sldMk cId="0" sldId="290"/>
        </pc:sldMkLst>
      </pc:sldChg>
      <pc:sldChg chg="ord modNotesTx">
        <pc:chgData name="Ida Marie Lillestrand Kittelsen" userId="12154653-0a60-4281-8b62-82febac9ddd6" providerId="ADAL" clId="{1E1FEE76-A2A2-4E8F-9E5B-4C1DAD12DF99}" dt="2024-05-29T08:08:10.789" v="993"/>
        <pc:sldMkLst>
          <pc:docMk/>
          <pc:sldMk cId="694446012" sldId="293"/>
        </pc:sldMkLst>
      </pc:sldChg>
      <pc:sldChg chg="modSp mod ord modNotesTx">
        <pc:chgData name="Ida Marie Lillestrand Kittelsen" userId="12154653-0a60-4281-8b62-82febac9ddd6" providerId="ADAL" clId="{1E1FEE76-A2A2-4E8F-9E5B-4C1DAD12DF99}" dt="2024-05-29T10:47:08.534" v="1039" actId="20577"/>
        <pc:sldMkLst>
          <pc:docMk/>
          <pc:sldMk cId="24583561" sldId="294"/>
        </pc:sldMkLst>
        <pc:spChg chg="mod">
          <ac:chgData name="Ida Marie Lillestrand Kittelsen" userId="12154653-0a60-4281-8b62-82febac9ddd6" providerId="ADAL" clId="{1E1FEE76-A2A2-4E8F-9E5B-4C1DAD12DF99}" dt="2024-05-15T11:20:36.175" v="616" actId="20577"/>
          <ac:spMkLst>
            <pc:docMk/>
            <pc:sldMk cId="24583561" sldId="294"/>
            <ac:spMk id="2" creationId="{794F1CEA-BE66-8A14-BE73-CA2CBA908C09}"/>
          </ac:spMkLst>
        </pc:spChg>
      </pc:sldChg>
      <pc:sldChg chg="modSp mod ord modNotesTx">
        <pc:chgData name="Ida Marie Lillestrand Kittelsen" userId="12154653-0a60-4281-8b62-82febac9ddd6" providerId="ADAL" clId="{1E1FEE76-A2A2-4E8F-9E5B-4C1DAD12DF99}" dt="2024-05-29T10:50:25.816" v="1084" actId="20577"/>
        <pc:sldMkLst>
          <pc:docMk/>
          <pc:sldMk cId="2319336482" sldId="295"/>
        </pc:sldMkLst>
        <pc:spChg chg="mod">
          <ac:chgData name="Ida Marie Lillestrand Kittelsen" userId="12154653-0a60-4281-8b62-82febac9ddd6" providerId="ADAL" clId="{1E1FEE76-A2A2-4E8F-9E5B-4C1DAD12DF99}" dt="2024-05-15T11:25:10.699" v="969" actId="122"/>
          <ac:spMkLst>
            <pc:docMk/>
            <pc:sldMk cId="2319336482" sldId="295"/>
            <ac:spMk id="2" creationId="{064BE17D-35BB-4A55-FA14-36E61F40311A}"/>
          </ac:spMkLst>
        </pc:spChg>
      </pc:sldChg>
      <pc:sldChg chg="ord modNotesTx">
        <pc:chgData name="Ida Marie Lillestrand Kittelsen" userId="12154653-0a60-4281-8b62-82febac9ddd6" providerId="ADAL" clId="{1E1FEE76-A2A2-4E8F-9E5B-4C1DAD12DF99}" dt="2024-05-29T10:50:33.105" v="1086" actId="20577"/>
        <pc:sldMkLst>
          <pc:docMk/>
          <pc:sldMk cId="1378259752" sldId="299"/>
        </pc:sldMkLst>
      </pc:sldChg>
    </pc:docChg>
  </pc:docChgLst>
  <pc:docChgLst>
    <pc:chgData name="Frida Torgersen" userId="S::frida.torgersen@io.kommune.no::ea265081-7c03-4e48-ae3c-fad608c99291" providerId="AD" clId="Web-{8CF8FFDA-3548-6E57-40CF-369BF0819A04}"/>
    <pc:docChg chg="modSld">
      <pc:chgData name="Frida Torgersen" userId="S::frida.torgersen@io.kommune.no::ea265081-7c03-4e48-ae3c-fad608c99291" providerId="AD" clId="Web-{8CF8FFDA-3548-6E57-40CF-369BF0819A04}" dt="2024-05-29T07:20:59.718" v="110" actId="1076"/>
      <pc:docMkLst>
        <pc:docMk/>
      </pc:docMkLst>
      <pc:sldChg chg="modSp modNotes">
        <pc:chgData name="Frida Torgersen" userId="S::frida.torgersen@io.kommune.no::ea265081-7c03-4e48-ae3c-fad608c99291" providerId="AD" clId="Web-{8CF8FFDA-3548-6E57-40CF-369BF0819A04}" dt="2024-05-29T07:14:53.776" v="66"/>
        <pc:sldMkLst>
          <pc:docMk/>
          <pc:sldMk cId="3317807385" sldId="262"/>
        </pc:sldMkLst>
        <pc:spChg chg="mod">
          <ac:chgData name="Frida Torgersen" userId="S::frida.torgersen@io.kommune.no::ea265081-7c03-4e48-ae3c-fad608c99291" providerId="AD" clId="Web-{8CF8FFDA-3548-6E57-40CF-369BF0819A04}" dt="2024-05-29T07:12:18.228" v="6" actId="1076"/>
          <ac:spMkLst>
            <pc:docMk/>
            <pc:sldMk cId="3317807385" sldId="262"/>
            <ac:spMk id="2" creationId="{F49E89FE-AB51-BD4B-A525-9D721A0EC598}"/>
          </ac:spMkLst>
        </pc:spChg>
        <pc:picChg chg="mod">
          <ac:chgData name="Frida Torgersen" userId="S::frida.torgersen@io.kommune.no::ea265081-7c03-4e48-ae3c-fad608c99291" providerId="AD" clId="Web-{8CF8FFDA-3548-6E57-40CF-369BF0819A04}" dt="2024-05-29T07:12:11.884" v="5" actId="1076"/>
          <ac:picMkLst>
            <pc:docMk/>
            <pc:sldMk cId="3317807385" sldId="262"/>
            <ac:picMk id="4" creationId="{7360D52A-7E20-45ED-9ECF-8B35C0529B62}"/>
          </ac:picMkLst>
        </pc:picChg>
      </pc:sldChg>
      <pc:sldChg chg="modSp">
        <pc:chgData name="Frida Torgersen" userId="S::frida.torgersen@io.kommune.no::ea265081-7c03-4e48-ae3c-fad608c99291" providerId="AD" clId="Web-{8CF8FFDA-3548-6E57-40CF-369BF0819A04}" dt="2024-05-29T07:11:36.055" v="1" actId="1076"/>
        <pc:sldMkLst>
          <pc:docMk/>
          <pc:sldMk cId="0" sldId="290"/>
        </pc:sldMkLst>
        <pc:spChg chg="mod">
          <ac:chgData name="Frida Torgersen" userId="S::frida.torgersen@io.kommune.no::ea265081-7c03-4e48-ae3c-fad608c99291" providerId="AD" clId="Web-{8CF8FFDA-3548-6E57-40CF-369BF0819A04}" dt="2024-05-29T07:11:36.055" v="1" actId="1076"/>
          <ac:spMkLst>
            <pc:docMk/>
            <pc:sldMk cId="0" sldId="290"/>
            <ac:spMk id="16386" creationId="{06FBE9FF-01BB-9F9B-355A-5BD972D94F49}"/>
          </ac:spMkLst>
        </pc:spChg>
      </pc:sldChg>
      <pc:sldChg chg="modSp mod setBg modNotes">
        <pc:chgData name="Frida Torgersen" userId="S::frida.torgersen@io.kommune.no::ea265081-7c03-4e48-ae3c-fad608c99291" providerId="AD" clId="Web-{8CF8FFDA-3548-6E57-40CF-369BF0819A04}" dt="2024-05-29T07:20:53.671" v="109" actId="1076"/>
        <pc:sldMkLst>
          <pc:docMk/>
          <pc:sldMk cId="694446012" sldId="293"/>
        </pc:sldMkLst>
        <pc:spChg chg="mod">
          <ac:chgData name="Frida Torgersen" userId="S::frida.torgersen@io.kommune.no::ea265081-7c03-4e48-ae3c-fad608c99291" providerId="AD" clId="Web-{8CF8FFDA-3548-6E57-40CF-369BF0819A04}" dt="2024-05-29T07:17:46.059" v="90" actId="1076"/>
          <ac:spMkLst>
            <pc:docMk/>
            <pc:sldMk cId="694446012" sldId="293"/>
            <ac:spMk id="19" creationId="{6598FA37-197C-4147-432A-C665597C0557}"/>
          </ac:spMkLst>
        </pc:spChg>
        <pc:picChg chg="mod">
          <ac:chgData name="Frida Torgersen" userId="S::frida.torgersen@io.kommune.no::ea265081-7c03-4e48-ae3c-fad608c99291" providerId="AD" clId="Web-{8CF8FFDA-3548-6E57-40CF-369BF0819A04}" dt="2024-05-29T07:20:53.671" v="109" actId="1076"/>
          <ac:picMkLst>
            <pc:docMk/>
            <pc:sldMk cId="694446012" sldId="293"/>
            <ac:picMk id="4" creationId="{CBBDCA28-7829-CBA4-C980-6F4AB6EB42E7}"/>
          </ac:picMkLst>
        </pc:picChg>
      </pc:sldChg>
      <pc:sldChg chg="addSp delSp modSp mod setBg modClrScheme chgLayout">
        <pc:chgData name="Frida Torgersen" userId="S::frida.torgersen@io.kommune.no::ea265081-7c03-4e48-ae3c-fad608c99291" providerId="AD" clId="Web-{8CF8FFDA-3548-6E57-40CF-369BF0819A04}" dt="2024-05-29T07:20:48.827" v="108" actId="1076"/>
        <pc:sldMkLst>
          <pc:docMk/>
          <pc:sldMk cId="24583561" sldId="294"/>
        </pc:sldMkLst>
        <pc:spChg chg="add del mod ord">
          <ac:chgData name="Frida Torgersen" userId="S::frida.torgersen@io.kommune.no::ea265081-7c03-4e48-ae3c-fad608c99291" providerId="AD" clId="Web-{8CF8FFDA-3548-6E57-40CF-369BF0819A04}" dt="2024-05-29T07:20:00.733" v="102"/>
          <ac:spMkLst>
            <pc:docMk/>
            <pc:sldMk cId="24583561" sldId="294"/>
            <ac:spMk id="2" creationId="{28068D97-91AF-3778-37D5-77133AC17CC1}"/>
          </ac:spMkLst>
        </pc:spChg>
        <pc:spChg chg="add del mod ord">
          <ac:chgData name="Frida Torgersen" userId="S::frida.torgersen@io.kommune.no::ea265081-7c03-4e48-ae3c-fad608c99291" providerId="AD" clId="Web-{8CF8FFDA-3548-6E57-40CF-369BF0819A04}" dt="2024-05-29T07:20:15.780" v="104"/>
          <ac:spMkLst>
            <pc:docMk/>
            <pc:sldMk cId="24583561" sldId="294"/>
            <ac:spMk id="3" creationId="{E62FA7B8-08CE-8072-1106-594FCAE2BFDD}"/>
          </ac:spMkLst>
        </pc:spChg>
        <pc:spChg chg="del">
          <ac:chgData name="Frida Torgersen" userId="S::frida.torgersen@io.kommune.no::ea265081-7c03-4e48-ae3c-fad608c99291" providerId="AD" clId="Web-{8CF8FFDA-3548-6E57-40CF-369BF0819A04}" dt="2024-05-29T07:19:44.842" v="99"/>
          <ac:spMkLst>
            <pc:docMk/>
            <pc:sldMk cId="24583561" sldId="294"/>
            <ac:spMk id="10" creationId="{668A4781-2995-3A51-7E84-B1AAD4C6851E}"/>
          </ac:spMkLst>
        </pc:spChg>
        <pc:spChg chg="mod ord">
          <ac:chgData name="Frida Torgersen" userId="S::frida.torgersen@io.kommune.no::ea265081-7c03-4e48-ae3c-fad608c99291" providerId="AD" clId="Web-{8CF8FFDA-3548-6E57-40CF-369BF0819A04}" dt="2024-05-29T07:20:15.780" v="104"/>
          <ac:spMkLst>
            <pc:docMk/>
            <pc:sldMk cId="24583561" sldId="294"/>
            <ac:spMk id="11" creationId="{A338026F-8E65-872B-5C00-975FB85E0611}"/>
          </ac:spMkLst>
        </pc:spChg>
        <pc:picChg chg="mod">
          <ac:chgData name="Frida Torgersen" userId="S::frida.torgersen@io.kommune.no::ea265081-7c03-4e48-ae3c-fad608c99291" providerId="AD" clId="Web-{8CF8FFDA-3548-6E57-40CF-369BF0819A04}" dt="2024-05-29T07:20:48.827" v="108" actId="1076"/>
          <ac:picMkLst>
            <pc:docMk/>
            <pc:sldMk cId="24583561" sldId="294"/>
            <ac:picMk id="8" creationId="{878B077A-D3B6-2ACB-D951-9733231715BE}"/>
          </ac:picMkLst>
        </pc:picChg>
      </pc:sldChg>
      <pc:sldChg chg="addSp delSp modSp modNotes">
        <pc:chgData name="Frida Torgersen" userId="S::frida.torgersen@io.kommune.no::ea265081-7c03-4e48-ae3c-fad608c99291" providerId="AD" clId="Web-{8CF8FFDA-3548-6E57-40CF-369BF0819A04}" dt="2024-05-29T07:19:33.545" v="98" actId="14100"/>
        <pc:sldMkLst>
          <pc:docMk/>
          <pc:sldMk cId="2319336482" sldId="295"/>
        </pc:sldMkLst>
        <pc:spChg chg="del mod">
          <ac:chgData name="Frida Torgersen" userId="S::frida.torgersen@io.kommune.no::ea265081-7c03-4e48-ae3c-fad608c99291" providerId="AD" clId="Web-{8CF8FFDA-3548-6E57-40CF-369BF0819A04}" dt="2024-05-29T07:15:39.855" v="71"/>
          <ac:spMkLst>
            <pc:docMk/>
            <pc:sldMk cId="2319336482" sldId="295"/>
            <ac:spMk id="2" creationId="{064BE17D-35BB-4A55-FA14-36E61F40311A}"/>
          </ac:spMkLst>
        </pc:spChg>
        <pc:spChg chg="add mod">
          <ac:chgData name="Frida Torgersen" userId="S::frida.torgersen@io.kommune.no::ea265081-7c03-4e48-ae3c-fad608c99291" providerId="AD" clId="Web-{8CF8FFDA-3548-6E57-40CF-369BF0819A04}" dt="2024-05-29T07:18:16.747" v="95" actId="1076"/>
          <ac:spMkLst>
            <pc:docMk/>
            <pc:sldMk cId="2319336482" sldId="295"/>
            <ac:spMk id="3" creationId="{DCC92F45-14C2-08BA-B72F-5E66A1F3D774}"/>
          </ac:spMkLst>
        </pc:spChg>
        <pc:picChg chg="mod">
          <ac:chgData name="Frida Torgersen" userId="S::frida.torgersen@io.kommune.no::ea265081-7c03-4e48-ae3c-fad608c99291" providerId="AD" clId="Web-{8CF8FFDA-3548-6E57-40CF-369BF0819A04}" dt="2024-05-29T07:19:33.545" v="98" actId="14100"/>
          <ac:picMkLst>
            <pc:docMk/>
            <pc:sldMk cId="2319336482" sldId="295"/>
            <ac:picMk id="8" creationId="{EFF6129C-27D0-C06F-983C-C81C765921C7}"/>
          </ac:picMkLst>
        </pc:picChg>
      </pc:sldChg>
      <pc:sldChg chg="modSp mod setBg">
        <pc:chgData name="Frida Torgersen" userId="S::frida.torgersen@io.kommune.no::ea265081-7c03-4e48-ae3c-fad608c99291" providerId="AD" clId="Web-{8CF8FFDA-3548-6E57-40CF-369BF0819A04}" dt="2024-05-29T07:20:59.718" v="110" actId="1076"/>
        <pc:sldMkLst>
          <pc:docMk/>
          <pc:sldMk cId="1378259752" sldId="299"/>
        </pc:sldMkLst>
        <pc:spChg chg="mod">
          <ac:chgData name="Frida Torgersen" userId="S::frida.torgersen@io.kommune.no::ea265081-7c03-4e48-ae3c-fad608c99291" providerId="AD" clId="Web-{8CF8FFDA-3548-6E57-40CF-369BF0819A04}" dt="2024-05-29T07:17:52.481" v="91" actId="1076"/>
          <ac:spMkLst>
            <pc:docMk/>
            <pc:sldMk cId="1378259752" sldId="299"/>
            <ac:spMk id="3" creationId="{008B27D3-C0F4-F550-56CA-8FB65C57C52E}"/>
          </ac:spMkLst>
        </pc:spChg>
        <pc:picChg chg="mod">
          <ac:chgData name="Frida Torgersen" userId="S::frida.torgersen@io.kommune.no::ea265081-7c03-4e48-ae3c-fad608c99291" providerId="AD" clId="Web-{8CF8FFDA-3548-6E57-40CF-369BF0819A04}" dt="2024-05-29T07:20:59.718" v="110" actId="1076"/>
          <ac:picMkLst>
            <pc:docMk/>
            <pc:sldMk cId="1378259752" sldId="299"/>
            <ac:picMk id="6" creationId="{4A4EE349-D978-35CE-581B-438829FBB78E}"/>
          </ac:picMkLst>
        </pc:picChg>
      </pc:sldChg>
      <pc:sldChg chg="modSp">
        <pc:chgData name="Frida Torgersen" userId="S::frida.torgersen@io.kommune.no::ea265081-7c03-4e48-ae3c-fad608c99291" providerId="AD" clId="Web-{8CF8FFDA-3548-6E57-40CF-369BF0819A04}" dt="2024-05-29T07:11:43.587" v="3" actId="20577"/>
        <pc:sldMkLst>
          <pc:docMk/>
          <pc:sldMk cId="238921961" sldId="300"/>
        </pc:sldMkLst>
        <pc:spChg chg="mod">
          <ac:chgData name="Frida Torgersen" userId="S::frida.torgersen@io.kommune.no::ea265081-7c03-4e48-ae3c-fad608c99291" providerId="AD" clId="Web-{8CF8FFDA-3548-6E57-40CF-369BF0819A04}" dt="2024-05-29T07:11:43.587" v="3" actId="20577"/>
          <ac:spMkLst>
            <pc:docMk/>
            <pc:sldMk cId="238921961" sldId="300"/>
            <ac:spMk id="14337" creationId="{DDB1F4A0-12A1-BECF-0CC0-A48C706C739D}"/>
          </ac:spMkLst>
        </pc:spChg>
      </pc:sldChg>
    </pc:docChg>
  </pc:docChgLst>
  <pc:docChgLst>
    <pc:chgData name="Cathrine Løes Sørby" userId="S::cathrine.sorby@io.kommune.no::453ffb51-d645-44fe-b265-43846f0ff910" providerId="AD" clId="Web-{8BC6A8E1-C137-4F64-8D04-CBBFAB1EF4C2}"/>
    <pc:docChg chg="delSld modSld">
      <pc:chgData name="Cathrine Løes Sørby" userId="S::cathrine.sorby@io.kommune.no::453ffb51-d645-44fe-b265-43846f0ff910" providerId="AD" clId="Web-{8BC6A8E1-C137-4F64-8D04-CBBFAB1EF4C2}" dt="2023-09-07T10:20:26.139" v="609"/>
      <pc:docMkLst>
        <pc:docMk/>
      </pc:docMkLst>
      <pc:sldChg chg="modSp modNotes">
        <pc:chgData name="Cathrine Løes Sørby" userId="S::cathrine.sorby@io.kommune.no::453ffb51-d645-44fe-b265-43846f0ff910" providerId="AD" clId="Web-{8BC6A8E1-C137-4F64-8D04-CBBFAB1EF4C2}" dt="2023-09-07T10:14:42.663" v="484"/>
        <pc:sldMkLst>
          <pc:docMk/>
          <pc:sldMk cId="3317807385" sldId="262"/>
        </pc:sldMkLst>
        <pc:spChg chg="mod">
          <ac:chgData name="Cathrine Løes Sørby" userId="S::cathrine.sorby@io.kommune.no::453ffb51-d645-44fe-b265-43846f0ff910" providerId="AD" clId="Web-{8BC6A8E1-C137-4F64-8D04-CBBFAB1EF4C2}" dt="2023-09-07T10:09:36.079" v="250" actId="20577"/>
          <ac:spMkLst>
            <pc:docMk/>
            <pc:sldMk cId="3317807385" sldId="262"/>
            <ac:spMk id="2" creationId="{F49E89FE-AB51-BD4B-A525-9D721A0EC598}"/>
          </ac:spMkLst>
        </pc:spChg>
        <pc:spChg chg="mod">
          <ac:chgData name="Cathrine Løes Sørby" userId="S::cathrine.sorby@io.kommune.no::453ffb51-d645-44fe-b265-43846f0ff910" providerId="AD" clId="Web-{8BC6A8E1-C137-4F64-8D04-CBBFAB1EF4C2}" dt="2023-09-07T09:14:16.176" v="8" actId="1076"/>
          <ac:spMkLst>
            <pc:docMk/>
            <pc:sldMk cId="3317807385" sldId="262"/>
            <ac:spMk id="3" creationId="{9CCB6C96-CDDD-A849-ACDD-B76DFF5F056F}"/>
          </ac:spMkLst>
        </pc:spChg>
        <pc:picChg chg="mod modCrop">
          <ac:chgData name="Cathrine Løes Sørby" userId="S::cathrine.sorby@io.kommune.no::453ffb51-d645-44fe-b265-43846f0ff910" providerId="AD" clId="Web-{8BC6A8E1-C137-4F64-8D04-CBBFAB1EF4C2}" dt="2023-09-07T10:01:52.866" v="22" actId="1076"/>
          <ac:picMkLst>
            <pc:docMk/>
            <pc:sldMk cId="3317807385" sldId="262"/>
            <ac:picMk id="4" creationId="{7360D52A-7E20-45ED-9ECF-8B35C0529B62}"/>
          </ac:picMkLst>
        </pc:picChg>
      </pc:sldChg>
      <pc:sldChg chg="modSp modNotes">
        <pc:chgData name="Cathrine Løes Sørby" userId="S::cathrine.sorby@io.kommune.no::453ffb51-d645-44fe-b265-43846f0ff910" providerId="AD" clId="Web-{8BC6A8E1-C137-4F64-8D04-CBBFAB1EF4C2}" dt="2023-09-07T10:20:26.139" v="609"/>
        <pc:sldMkLst>
          <pc:docMk/>
          <pc:sldMk cId="0" sldId="266"/>
        </pc:sldMkLst>
        <pc:spChg chg="mod">
          <ac:chgData name="Cathrine Løes Sørby" userId="S::cathrine.sorby@io.kommune.no::453ffb51-d645-44fe-b265-43846f0ff910" providerId="AD" clId="Web-{8BC6A8E1-C137-4F64-8D04-CBBFAB1EF4C2}" dt="2023-09-07T10:19:45.373" v="575" actId="20577"/>
          <ac:spMkLst>
            <pc:docMk/>
            <pc:sldMk cId="0" sldId="266"/>
            <ac:spMk id="21505" creationId="{93BE4448-12A0-CB05-CC4B-ECAFC54D92CA}"/>
          </ac:spMkLst>
        </pc:spChg>
      </pc:sldChg>
      <pc:sldChg chg="del modNotes">
        <pc:chgData name="Cathrine Løes Sørby" userId="S::cathrine.sorby@io.kommune.no::453ffb51-d645-44fe-b265-43846f0ff910" providerId="AD" clId="Web-{8BC6A8E1-C137-4F64-8D04-CBBFAB1EF4C2}" dt="2023-09-07T10:08:55.109" v="224"/>
        <pc:sldMkLst>
          <pc:docMk/>
          <pc:sldMk cId="0" sldId="277"/>
        </pc:sldMkLst>
      </pc:sldChg>
      <pc:sldChg chg="del">
        <pc:chgData name="Cathrine Løes Sørby" userId="S::cathrine.sorby@io.kommune.no::453ffb51-d645-44fe-b265-43846f0ff910" providerId="AD" clId="Web-{8BC6A8E1-C137-4F64-8D04-CBBFAB1EF4C2}" dt="2023-09-07T09:09:37.375" v="0"/>
        <pc:sldMkLst>
          <pc:docMk/>
          <pc:sldMk cId="0" sldId="289"/>
        </pc:sldMkLst>
      </pc:sldChg>
      <pc:sldChg chg="modSp modNotes">
        <pc:chgData name="Cathrine Løes Sørby" userId="S::cathrine.sorby@io.kommune.no::453ffb51-d645-44fe-b265-43846f0ff910" providerId="AD" clId="Web-{8BC6A8E1-C137-4F64-8D04-CBBFAB1EF4C2}" dt="2023-09-07T10:08:50.125" v="223"/>
        <pc:sldMkLst>
          <pc:docMk/>
          <pc:sldMk cId="0" sldId="290"/>
        </pc:sldMkLst>
        <pc:spChg chg="mod">
          <ac:chgData name="Cathrine Løes Sørby" userId="S::cathrine.sorby@io.kommune.no::453ffb51-d645-44fe-b265-43846f0ff910" providerId="AD" clId="Web-{8BC6A8E1-C137-4F64-8D04-CBBFAB1EF4C2}" dt="2023-09-07T10:08:00.358" v="219" actId="20577"/>
          <ac:spMkLst>
            <pc:docMk/>
            <pc:sldMk cId="0" sldId="290"/>
            <ac:spMk id="16385" creationId="{469BD19F-0D3B-BD96-CB1F-5D21E8E48E74}"/>
          </ac:spMkLst>
        </pc:spChg>
      </pc:sldChg>
      <pc:sldChg chg="modSp">
        <pc:chgData name="Cathrine Løes Sørby" userId="S::cathrine.sorby@io.kommune.no::453ffb51-d645-44fe-b265-43846f0ff910" providerId="AD" clId="Web-{8BC6A8E1-C137-4F64-8D04-CBBFAB1EF4C2}" dt="2023-09-07T10:18:07.449" v="534" actId="1076"/>
        <pc:sldMkLst>
          <pc:docMk/>
          <pc:sldMk cId="3986043701" sldId="291"/>
        </pc:sldMkLst>
        <pc:picChg chg="mod">
          <ac:chgData name="Cathrine Løes Sørby" userId="S::cathrine.sorby@io.kommune.no::453ffb51-d645-44fe-b265-43846f0ff910" providerId="AD" clId="Web-{8BC6A8E1-C137-4F64-8D04-CBBFAB1EF4C2}" dt="2023-09-07T10:18:07.449" v="534" actId="1076"/>
          <ac:picMkLst>
            <pc:docMk/>
            <pc:sldMk cId="3986043701" sldId="291"/>
            <ac:picMk id="1026" creationId="{3937CA03-D258-387A-00CD-AAB78C8C2277}"/>
          </ac:picMkLst>
        </pc:picChg>
      </pc:sldChg>
      <pc:sldChg chg="modNotes">
        <pc:chgData name="Cathrine Løes Sørby" userId="S::cathrine.sorby@io.kommune.no::453ffb51-d645-44fe-b265-43846f0ff910" providerId="AD" clId="Web-{8BC6A8E1-C137-4F64-8D04-CBBFAB1EF4C2}" dt="2023-09-07T10:13:58.600" v="468"/>
        <pc:sldMkLst>
          <pc:docMk/>
          <pc:sldMk cId="86564876" sldId="292"/>
        </pc:sldMkLst>
      </pc:sldChg>
      <pc:sldChg chg="modNotes">
        <pc:chgData name="Cathrine Løes Sørby" userId="S::cathrine.sorby@io.kommune.no::453ffb51-d645-44fe-b265-43846f0ff910" providerId="AD" clId="Web-{8BC6A8E1-C137-4F64-8D04-CBBFAB1EF4C2}" dt="2023-09-07T10:16:13.681" v="533"/>
        <pc:sldMkLst>
          <pc:docMk/>
          <pc:sldMk cId="694446012" sldId="293"/>
        </pc:sldMkLst>
      </pc:sldChg>
      <pc:sldChg chg="modNotes">
        <pc:chgData name="Cathrine Løes Sørby" userId="S::cathrine.sorby@io.kommune.no::453ffb51-d645-44fe-b265-43846f0ff910" providerId="AD" clId="Web-{8BC6A8E1-C137-4F64-8D04-CBBFAB1EF4C2}" dt="2023-09-07T10:14:53.414" v="498"/>
        <pc:sldMkLst>
          <pc:docMk/>
          <pc:sldMk cId="2319336482" sldId="295"/>
        </pc:sldMkLst>
      </pc:sldChg>
    </pc:docChg>
  </pc:docChgLst>
  <pc:docChgLst>
    <pc:chgData name="Renate Dybdal Hansen" userId="S::renate.dybdal.hansen@io.kommune.no::8f533bdc-1f06-46c5-8376-6b62126245f7" providerId="AD" clId="Web-{2EAB3222-2DC7-4F87-BD06-ADB2FF29308D}"/>
    <pc:docChg chg="modSld">
      <pc:chgData name="Renate Dybdal Hansen" userId="S::renate.dybdal.hansen@io.kommune.no::8f533bdc-1f06-46c5-8376-6b62126245f7" providerId="AD" clId="Web-{2EAB3222-2DC7-4F87-BD06-ADB2FF29308D}" dt="2023-10-16T13:04:52.950" v="27" actId="20577"/>
      <pc:docMkLst>
        <pc:docMk/>
      </pc:docMkLst>
      <pc:sldChg chg="modSp modNotes">
        <pc:chgData name="Renate Dybdal Hansen" userId="S::renate.dybdal.hansen@io.kommune.no::8f533bdc-1f06-46c5-8376-6b62126245f7" providerId="AD" clId="Web-{2EAB3222-2DC7-4F87-BD06-ADB2FF29308D}" dt="2023-10-16T13:04:52.950" v="27" actId="20577"/>
        <pc:sldMkLst>
          <pc:docMk/>
          <pc:sldMk cId="0" sldId="281"/>
        </pc:sldMkLst>
        <pc:spChg chg="mod">
          <ac:chgData name="Renate Dybdal Hansen" userId="S::renate.dybdal.hansen@io.kommune.no::8f533bdc-1f06-46c5-8376-6b62126245f7" providerId="AD" clId="Web-{2EAB3222-2DC7-4F87-BD06-ADB2FF29308D}" dt="2023-10-16T13:04:52.950" v="27"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2EAB3222-2DC7-4F87-BD06-ADB2FF29308D}" dt="2023-10-16T13:04:32.325" v="20"/>
        <pc:sldMkLst>
          <pc:docMk/>
          <pc:sldMk cId="0" sldId="282"/>
        </pc:sldMkLst>
        <pc:spChg chg="mod">
          <ac:chgData name="Renate Dybdal Hansen" userId="S::renate.dybdal.hansen@io.kommune.no::8f533bdc-1f06-46c5-8376-6b62126245f7" providerId="AD" clId="Web-{2EAB3222-2DC7-4F87-BD06-ADB2FF29308D}" dt="2023-10-16T13:04:17.543" v="0" actId="20577"/>
          <ac:spMkLst>
            <pc:docMk/>
            <pc:sldMk cId="0" sldId="282"/>
            <ac:spMk id="2" creationId="{55D8B4F8-2CFD-C780-A59E-085F9ED6B7C7}"/>
          </ac:spMkLst>
        </pc:spChg>
      </pc:sldChg>
    </pc:docChg>
  </pc:docChgLst>
  <pc:docChgLst>
    <pc:chgData name="Frida Torgersen" userId="S::frida.torgersen@io.kommune.no::ea265081-7c03-4e48-ae3c-fad608c99291" providerId="AD" clId="Web-{3A0CAD6C-989D-1AB6-9B53-ACBC81D1E823}"/>
    <pc:docChg chg="modSld">
      <pc:chgData name="Frida Torgersen" userId="S::frida.torgersen@io.kommune.no::ea265081-7c03-4e48-ae3c-fad608c99291" providerId="AD" clId="Web-{3A0CAD6C-989D-1AB6-9B53-ACBC81D1E823}" dt="2024-10-16T08:55:06.670" v="4"/>
      <pc:docMkLst>
        <pc:docMk/>
      </pc:docMkLst>
      <pc:sldChg chg="modNotes">
        <pc:chgData name="Frida Torgersen" userId="S::frida.torgersen@io.kommune.no::ea265081-7c03-4e48-ae3c-fad608c99291" providerId="AD" clId="Web-{3A0CAD6C-989D-1AB6-9B53-ACBC81D1E823}" dt="2024-10-16T08:55:06.670" v="4"/>
        <pc:sldMkLst>
          <pc:docMk/>
          <pc:sldMk cId="238921961" sldId="300"/>
        </pc:sldMkLst>
      </pc:sldChg>
    </pc:docChg>
  </pc:docChgLst>
  <pc:docChgLst>
    <pc:chgData name="Cathrine Løes Sørby" userId="453ffb51-d645-44fe-b265-43846f0ff910" providerId="ADAL" clId="{888F6085-3121-4451-8A02-0AFD8AC31F22}"/>
    <pc:docChg chg="custSel addSld modSld">
      <pc:chgData name="Cathrine Løes Sørby" userId="453ffb51-d645-44fe-b265-43846f0ff910" providerId="ADAL" clId="{888F6085-3121-4451-8A02-0AFD8AC31F22}" dt="2023-04-26T08:01:38.826" v="65" actId="20577"/>
      <pc:docMkLst>
        <pc:docMk/>
      </pc:docMkLst>
      <pc:sldChg chg="modNotesTx">
        <pc:chgData name="Cathrine Løes Sørby" userId="453ffb51-d645-44fe-b265-43846f0ff910" providerId="ADAL" clId="{888F6085-3121-4451-8A02-0AFD8AC31F22}" dt="2023-04-13T07:30:43.932" v="0" actId="20577"/>
        <pc:sldMkLst>
          <pc:docMk/>
          <pc:sldMk cId="0" sldId="277"/>
        </pc:sldMkLst>
      </pc:sldChg>
      <pc:sldChg chg="modNotesTx">
        <pc:chgData name="Cathrine Løes Sørby" userId="453ffb51-d645-44fe-b265-43846f0ff910" providerId="ADAL" clId="{888F6085-3121-4451-8A02-0AFD8AC31F22}" dt="2023-04-26T08:01:38.826" v="65" actId="20577"/>
        <pc:sldMkLst>
          <pc:docMk/>
          <pc:sldMk cId="0" sldId="290"/>
        </pc:sldMkLst>
      </pc:sldChg>
      <pc:sldChg chg="addSp delSp modSp new mod">
        <pc:chgData name="Cathrine Løes Sørby" userId="453ffb51-d645-44fe-b265-43846f0ff910" providerId="ADAL" clId="{888F6085-3121-4451-8A02-0AFD8AC31F22}" dt="2023-04-13T09:06:07.604" v="16" actId="1076"/>
        <pc:sldMkLst>
          <pc:docMk/>
          <pc:sldMk cId="86564876" sldId="292"/>
        </pc:sldMkLst>
        <pc:spChg chg="del">
          <ac:chgData name="Cathrine Løes Sørby" userId="453ffb51-d645-44fe-b265-43846f0ff910" providerId="ADAL" clId="{888F6085-3121-4451-8A02-0AFD8AC31F22}" dt="2023-04-13T09:05:52.067" v="10"/>
          <ac:spMkLst>
            <pc:docMk/>
            <pc:sldMk cId="86564876" sldId="292"/>
            <ac:spMk id="2" creationId="{3B97D85A-2F97-E419-BBD1-0EE99F8816B7}"/>
          </ac:spMkLst>
        </pc:spChg>
        <pc:picChg chg="add mod">
          <ac:chgData name="Cathrine Løes Sørby" userId="453ffb51-d645-44fe-b265-43846f0ff910" providerId="ADAL" clId="{888F6085-3121-4451-8A02-0AFD8AC31F22}" dt="2023-04-13T09:06:07.604" v="16" actId="1076"/>
          <ac:picMkLst>
            <pc:docMk/>
            <pc:sldMk cId="86564876" sldId="292"/>
            <ac:picMk id="5" creationId="{B7864EFA-4D89-95D8-EE5C-11DDA9127F50}"/>
          </ac:picMkLst>
        </pc:picChg>
      </pc:sldChg>
      <pc:sldChg chg="addSp delSp modSp mod setBg">
        <pc:chgData name="Cathrine Løes Sørby" userId="453ffb51-d645-44fe-b265-43846f0ff910" providerId="ADAL" clId="{888F6085-3121-4451-8A02-0AFD8AC31F22}" dt="2023-04-13T09:04:18.977" v="5" actId="26606"/>
        <pc:sldMkLst>
          <pc:docMk/>
          <pc:sldMk cId="694446012" sldId="293"/>
        </pc:sldMkLst>
        <pc:spChg chg="del">
          <ac:chgData name="Cathrine Løes Sørby" userId="453ffb51-d645-44fe-b265-43846f0ff910" providerId="ADAL" clId="{888F6085-3121-4451-8A02-0AFD8AC31F22}" dt="2023-04-13T09:04:18.977" v="5" actId="26606"/>
          <ac:spMkLst>
            <pc:docMk/>
            <pc:sldMk cId="694446012" sldId="293"/>
            <ac:spMk id="2" creationId="{81CE6770-7F1E-DC49-A673-E8EA3D7C25FA}"/>
          </ac:spMkLst>
        </pc:spChg>
        <pc:spChg chg="del">
          <ac:chgData name="Cathrine Løes Sørby" userId="453ffb51-d645-44fe-b265-43846f0ff910" providerId="ADAL" clId="{888F6085-3121-4451-8A02-0AFD8AC31F22}" dt="2023-04-13T09:04:09.699" v="2"/>
          <ac:spMkLst>
            <pc:docMk/>
            <pc:sldMk cId="694446012" sldId="293"/>
            <ac:spMk id="3" creationId="{CC3C91EE-F005-8814-B867-2D77A175A0D1}"/>
          </ac:spMkLst>
        </pc:spChg>
        <pc:picChg chg="add mod">
          <ac:chgData name="Cathrine Løes Sørby" userId="453ffb51-d645-44fe-b265-43846f0ff910" providerId="ADAL" clId="{888F6085-3121-4451-8A02-0AFD8AC31F22}" dt="2023-04-13T09:04:18.977" v="5" actId="26606"/>
          <ac:picMkLst>
            <pc:docMk/>
            <pc:sldMk cId="694446012" sldId="293"/>
            <ac:picMk id="5" creationId="{0950323C-55B4-EB38-EEFA-E10507B0100B}"/>
          </ac:picMkLst>
        </pc:picChg>
      </pc:sldChg>
      <pc:sldChg chg="addSp delSp modSp mod setBg">
        <pc:chgData name="Cathrine Løes Sørby" userId="453ffb51-d645-44fe-b265-43846f0ff910" providerId="ADAL" clId="{888F6085-3121-4451-8A02-0AFD8AC31F22}" dt="2023-04-13T09:05:23.763" v="9" actId="26606"/>
        <pc:sldMkLst>
          <pc:docMk/>
          <pc:sldMk cId="24583561" sldId="294"/>
        </pc:sldMkLst>
        <pc:spChg chg="del">
          <ac:chgData name="Cathrine Løes Sørby" userId="453ffb51-d645-44fe-b265-43846f0ff910" providerId="ADAL" clId="{888F6085-3121-4451-8A02-0AFD8AC31F22}" dt="2023-04-13T09:05:23.763" v="9" actId="26606"/>
          <ac:spMkLst>
            <pc:docMk/>
            <pc:sldMk cId="24583561" sldId="294"/>
            <ac:spMk id="2" creationId="{1FE2E44C-C956-FD83-8717-6815C12B4790}"/>
          </ac:spMkLst>
        </pc:spChg>
        <pc:spChg chg="del">
          <ac:chgData name="Cathrine Løes Sørby" userId="453ffb51-d645-44fe-b265-43846f0ff910" providerId="ADAL" clId="{888F6085-3121-4451-8A02-0AFD8AC31F22}" dt="2023-04-13T09:05:19.718" v="6"/>
          <ac:spMkLst>
            <pc:docMk/>
            <pc:sldMk cId="24583561" sldId="294"/>
            <ac:spMk id="3" creationId="{1B612F0B-2A2C-61EE-1D55-B1092BB0DE7B}"/>
          </ac:spMkLst>
        </pc:spChg>
        <pc:picChg chg="add mod">
          <ac:chgData name="Cathrine Løes Sørby" userId="453ffb51-d645-44fe-b265-43846f0ff910" providerId="ADAL" clId="{888F6085-3121-4451-8A02-0AFD8AC31F22}" dt="2023-04-13T09:05:23.763" v="9" actId="26606"/>
          <ac:picMkLst>
            <pc:docMk/>
            <pc:sldMk cId="24583561" sldId="294"/>
            <ac:picMk id="5" creationId="{CF317708-200D-800E-B947-72DC30544417}"/>
          </ac:picMkLst>
        </pc:picChg>
      </pc:sldChg>
      <pc:sldChg chg="addSp delSp modSp mod">
        <pc:chgData name="Cathrine Løes Sørby" userId="453ffb51-d645-44fe-b265-43846f0ff910" providerId="ADAL" clId="{888F6085-3121-4451-8A02-0AFD8AC31F22}" dt="2023-04-13T09:06:39.839" v="22" actId="1076"/>
        <pc:sldMkLst>
          <pc:docMk/>
          <pc:sldMk cId="2319336482" sldId="295"/>
        </pc:sldMkLst>
        <pc:spChg chg="del">
          <ac:chgData name="Cathrine Løes Sørby" userId="453ffb51-d645-44fe-b265-43846f0ff910" providerId="ADAL" clId="{888F6085-3121-4451-8A02-0AFD8AC31F22}" dt="2023-04-13T09:06:28.821" v="17"/>
          <ac:spMkLst>
            <pc:docMk/>
            <pc:sldMk cId="2319336482" sldId="295"/>
            <ac:spMk id="2" creationId="{1869ECCA-D4A9-9C5C-97A5-83F5513ACE54}"/>
          </ac:spMkLst>
        </pc:spChg>
        <pc:picChg chg="add mod">
          <ac:chgData name="Cathrine Løes Sørby" userId="453ffb51-d645-44fe-b265-43846f0ff910" providerId="ADAL" clId="{888F6085-3121-4451-8A02-0AFD8AC31F22}" dt="2023-04-13T09:06:39.839" v="22" actId="1076"/>
          <ac:picMkLst>
            <pc:docMk/>
            <pc:sldMk cId="2319336482" sldId="295"/>
            <ac:picMk id="5" creationId="{928D9D7B-AAF3-3EB0-A22C-DC21B957008D}"/>
          </ac:picMkLst>
        </pc:picChg>
      </pc:sldChg>
    </pc:docChg>
  </pc:docChgLst>
  <pc:docChgLst>
    <pc:chgData name="Frida Torgersen" userId="S::frida.torgersen@io.kommune.no::ea265081-7c03-4e48-ae3c-fad608c99291" providerId="AD" clId="Web-{82797E8E-B7C6-B951-061D-052A57EC84E7}"/>
    <pc:docChg chg="modSld">
      <pc:chgData name="Frida Torgersen" userId="S::frida.torgersen@io.kommune.no::ea265081-7c03-4e48-ae3c-fad608c99291" providerId="AD" clId="Web-{82797E8E-B7C6-B951-061D-052A57EC84E7}" dt="2024-11-20T12:56:25.773" v="2"/>
      <pc:docMkLst>
        <pc:docMk/>
      </pc:docMkLst>
      <pc:sldChg chg="modNotes">
        <pc:chgData name="Frida Torgersen" userId="S::frida.torgersen@io.kommune.no::ea265081-7c03-4e48-ae3c-fad608c99291" providerId="AD" clId="Web-{82797E8E-B7C6-B951-061D-052A57EC84E7}" dt="2024-11-20T12:56:25.773" v="2"/>
        <pc:sldMkLst>
          <pc:docMk/>
          <pc:sldMk cId="238921961" sldId="300"/>
        </pc:sldMkLst>
      </pc:sldChg>
    </pc:docChg>
  </pc:docChgLst>
  <pc:docChgLst>
    <pc:chgData name="Frida Torgersen" userId="S::frida.torgersen@io.kommune.no::ea265081-7c03-4e48-ae3c-fad608c99291" providerId="AD" clId="Web-{9453AACD-1252-E65D-DEC6-4D6E96217F91}"/>
    <pc:docChg chg="modSld">
      <pc:chgData name="Frida Torgersen" userId="S::frida.torgersen@io.kommune.no::ea265081-7c03-4e48-ae3c-fad608c99291" providerId="AD" clId="Web-{9453AACD-1252-E65D-DEC6-4D6E96217F91}" dt="2024-05-22T11:49:35.296" v="46"/>
      <pc:docMkLst>
        <pc:docMk/>
      </pc:docMkLst>
      <pc:sldChg chg="addSp delSp modSp">
        <pc:chgData name="Frida Torgersen" userId="S::frida.torgersen@io.kommune.no::ea265081-7c03-4e48-ae3c-fad608c99291" providerId="AD" clId="Web-{9453AACD-1252-E65D-DEC6-4D6E96217F91}" dt="2024-05-22T11:46:30.138" v="22" actId="20577"/>
        <pc:sldMkLst>
          <pc:docMk/>
          <pc:sldMk cId="694446012" sldId="293"/>
        </pc:sldMkLst>
        <pc:spChg chg="mod">
          <ac:chgData name="Frida Torgersen" userId="S::frida.torgersen@io.kommune.no::ea265081-7c03-4e48-ae3c-fad608c99291" providerId="AD" clId="Web-{9453AACD-1252-E65D-DEC6-4D6E96217F91}" dt="2024-05-22T11:46:30.138" v="22" actId="20577"/>
          <ac:spMkLst>
            <pc:docMk/>
            <pc:sldMk cId="694446012" sldId="293"/>
            <ac:spMk id="19" creationId="{6598FA37-197C-4147-432A-C665597C0557}"/>
          </ac:spMkLst>
        </pc:spChg>
        <pc:picChg chg="del">
          <ac:chgData name="Frida Torgersen" userId="S::frida.torgersen@io.kommune.no::ea265081-7c03-4e48-ae3c-fad608c99291" providerId="AD" clId="Web-{9453AACD-1252-E65D-DEC6-4D6E96217F91}" dt="2024-05-22T11:44:54.324" v="0"/>
          <ac:picMkLst>
            <pc:docMk/>
            <pc:sldMk cId="694446012" sldId="293"/>
            <ac:picMk id="2" creationId="{895D2BF7-C4EC-F3E2-49E7-5DCD2B4D1033}"/>
          </ac:picMkLst>
        </pc:picChg>
        <pc:picChg chg="add mod modCrop">
          <ac:chgData name="Frida Torgersen" userId="S::frida.torgersen@io.kommune.no::ea265081-7c03-4e48-ae3c-fad608c99291" providerId="AD" clId="Web-{9453AACD-1252-E65D-DEC6-4D6E96217F91}" dt="2024-05-22T11:45:28.168" v="8" actId="1076"/>
          <ac:picMkLst>
            <pc:docMk/>
            <pc:sldMk cId="694446012" sldId="293"/>
            <ac:picMk id="4" creationId="{CBBDCA28-7829-CBA4-C980-6F4AB6EB42E7}"/>
          </ac:picMkLst>
        </pc:picChg>
        <pc:picChg chg="del">
          <ac:chgData name="Frida Torgersen" userId="S::frida.torgersen@io.kommune.no::ea265081-7c03-4e48-ae3c-fad608c99291" providerId="AD" clId="Web-{9453AACD-1252-E65D-DEC6-4D6E96217F91}" dt="2024-05-22T11:44:55.433" v="1"/>
          <ac:picMkLst>
            <pc:docMk/>
            <pc:sldMk cId="694446012" sldId="293"/>
            <ac:picMk id="5" creationId="{0950323C-55B4-EB38-EEFA-E10507B0100B}"/>
          </ac:picMkLst>
        </pc:picChg>
      </pc:sldChg>
      <pc:sldChg chg="addSp delSp modSp mod modClrScheme chgLayout">
        <pc:chgData name="Frida Torgersen" userId="S::frida.torgersen@io.kommune.no::ea265081-7c03-4e48-ae3c-fad608c99291" providerId="AD" clId="Web-{9453AACD-1252-E65D-DEC6-4D6E96217F91}" dt="2024-05-22T11:49:35.296" v="46"/>
        <pc:sldMkLst>
          <pc:docMk/>
          <pc:sldMk cId="24583561" sldId="294"/>
        </pc:sldMkLst>
        <pc:spChg chg="del mod">
          <ac:chgData name="Frida Torgersen" userId="S::frida.torgersen@io.kommune.no::ea265081-7c03-4e48-ae3c-fad608c99291" providerId="AD" clId="Web-{9453AACD-1252-E65D-DEC6-4D6E96217F91}" dt="2024-05-22T11:46:38.622" v="24"/>
          <ac:spMkLst>
            <pc:docMk/>
            <pc:sldMk cId="24583561" sldId="294"/>
            <ac:spMk id="2" creationId="{794F1CEA-BE66-8A14-BE73-CA2CBA908C09}"/>
          </ac:spMkLst>
        </pc:spChg>
        <pc:spChg chg="add del mod">
          <ac:chgData name="Frida Torgersen" userId="S::frida.torgersen@io.kommune.no::ea265081-7c03-4e48-ae3c-fad608c99291" providerId="AD" clId="Web-{9453AACD-1252-E65D-DEC6-4D6E96217F91}" dt="2024-05-22T11:45:38.731" v="10"/>
          <ac:spMkLst>
            <pc:docMk/>
            <pc:sldMk cId="24583561" sldId="294"/>
            <ac:spMk id="6" creationId="{F407E4F8-F477-7474-E3A6-743BB367EC6A}"/>
          </ac:spMkLst>
        </pc:spChg>
        <pc:spChg chg="add del mod ord">
          <ac:chgData name="Frida Torgersen" userId="S::frida.torgersen@io.kommune.no::ea265081-7c03-4e48-ae3c-fad608c99291" providerId="AD" clId="Web-{9453AACD-1252-E65D-DEC6-4D6E96217F91}" dt="2024-05-22T11:49:35.296" v="46"/>
          <ac:spMkLst>
            <pc:docMk/>
            <pc:sldMk cId="24583561" sldId="294"/>
            <ac:spMk id="9" creationId="{E96233DE-AE4B-FA61-EDDC-E48BA3F662B1}"/>
          </ac:spMkLst>
        </pc:spChg>
        <pc:spChg chg="add mod ord">
          <ac:chgData name="Frida Torgersen" userId="S::frida.torgersen@io.kommune.no::ea265081-7c03-4e48-ae3c-fad608c99291" providerId="AD" clId="Web-{9453AACD-1252-E65D-DEC6-4D6E96217F91}" dt="2024-05-22T11:49:35.296" v="46"/>
          <ac:spMkLst>
            <pc:docMk/>
            <pc:sldMk cId="24583561" sldId="294"/>
            <ac:spMk id="10" creationId="{668A4781-2995-3A51-7E84-B1AAD4C6851E}"/>
          </ac:spMkLst>
        </pc:spChg>
        <pc:spChg chg="add mod ord">
          <ac:chgData name="Frida Torgersen" userId="S::frida.torgersen@io.kommune.no::ea265081-7c03-4e48-ae3c-fad608c99291" providerId="AD" clId="Web-{9453AACD-1252-E65D-DEC6-4D6E96217F91}" dt="2024-05-22T11:49:35.296" v="46"/>
          <ac:spMkLst>
            <pc:docMk/>
            <pc:sldMk cId="24583561" sldId="294"/>
            <ac:spMk id="11" creationId="{A338026F-8E65-872B-5C00-975FB85E0611}"/>
          </ac:spMkLst>
        </pc:spChg>
        <pc:picChg chg="del">
          <ac:chgData name="Frida Torgersen" userId="S::frida.torgersen@io.kommune.no::ea265081-7c03-4e48-ae3c-fad608c99291" providerId="AD" clId="Web-{9453AACD-1252-E65D-DEC6-4D6E96217F91}" dt="2024-05-22T11:45:40.137" v="11"/>
          <ac:picMkLst>
            <pc:docMk/>
            <pc:sldMk cId="24583561" sldId="294"/>
            <ac:picMk id="4" creationId="{DA968A2E-9100-BAFE-31A3-E1F4E6DC1797}"/>
          </ac:picMkLst>
        </pc:picChg>
        <pc:picChg chg="del">
          <ac:chgData name="Frida Torgersen" userId="S::frida.torgersen@io.kommune.no::ea265081-7c03-4e48-ae3c-fad608c99291" providerId="AD" clId="Web-{9453AACD-1252-E65D-DEC6-4D6E96217F91}" dt="2024-05-22T11:45:35.215" v="9"/>
          <ac:picMkLst>
            <pc:docMk/>
            <pc:sldMk cId="24583561" sldId="294"/>
            <ac:picMk id="5" creationId="{CF317708-200D-800E-B947-72DC30544417}"/>
          </ac:picMkLst>
        </pc:picChg>
        <pc:picChg chg="add mod modCrop">
          <ac:chgData name="Frida Torgersen" userId="S::frida.torgersen@io.kommune.no::ea265081-7c03-4e48-ae3c-fad608c99291" providerId="AD" clId="Web-{9453AACD-1252-E65D-DEC6-4D6E96217F91}" dt="2024-05-22T11:46:18.700" v="20" actId="1076"/>
          <ac:picMkLst>
            <pc:docMk/>
            <pc:sldMk cId="24583561" sldId="294"/>
            <ac:picMk id="8" creationId="{878B077A-D3B6-2ACB-D951-9733231715BE}"/>
          </ac:picMkLst>
        </pc:picChg>
      </pc:sldChg>
      <pc:sldChg chg="addSp delSp modSp">
        <pc:chgData name="Frida Torgersen" userId="S::frida.torgersen@io.kommune.no::ea265081-7c03-4e48-ae3c-fad608c99291" providerId="AD" clId="Web-{9453AACD-1252-E65D-DEC6-4D6E96217F91}" dt="2024-05-22T11:48:46.264" v="43" actId="1076"/>
        <pc:sldMkLst>
          <pc:docMk/>
          <pc:sldMk cId="2319336482" sldId="295"/>
        </pc:sldMkLst>
        <pc:spChg chg="del">
          <ac:chgData name="Frida Torgersen" userId="S::frida.torgersen@io.kommune.no::ea265081-7c03-4e48-ae3c-fad608c99291" providerId="AD" clId="Web-{9453AACD-1252-E65D-DEC6-4D6E96217F91}" dt="2024-05-22T11:48:21.201" v="38"/>
          <ac:spMkLst>
            <pc:docMk/>
            <pc:sldMk cId="2319336482" sldId="295"/>
            <ac:spMk id="3" creationId="{0FA747E0-D1BD-1B46-E7FA-776001BF277B}"/>
          </ac:spMkLst>
        </pc:spChg>
        <pc:spChg chg="add del mod">
          <ac:chgData name="Frida Torgersen" userId="S::frida.torgersen@io.kommune.no::ea265081-7c03-4e48-ae3c-fad608c99291" providerId="AD" clId="Web-{9453AACD-1252-E65D-DEC6-4D6E96217F91}" dt="2024-05-22T11:48:19.623" v="37"/>
          <ac:spMkLst>
            <pc:docMk/>
            <pc:sldMk cId="2319336482" sldId="295"/>
            <ac:spMk id="6" creationId="{0F443C72-698E-1ED0-F31E-D0BF60B2C99C}"/>
          </ac:spMkLst>
        </pc:spChg>
        <pc:picChg chg="del">
          <ac:chgData name="Frida Torgersen" userId="S::frida.torgersen@io.kommune.no::ea265081-7c03-4e48-ae3c-fad608c99291" providerId="AD" clId="Web-{9453AACD-1252-E65D-DEC6-4D6E96217F91}" dt="2024-05-22T11:48:18.561" v="36"/>
          <ac:picMkLst>
            <pc:docMk/>
            <pc:sldMk cId="2319336482" sldId="295"/>
            <ac:picMk id="5" creationId="{928D9D7B-AAF3-3EB0-A22C-DC21B957008D}"/>
          </ac:picMkLst>
        </pc:picChg>
        <pc:picChg chg="add mod modCrop">
          <ac:chgData name="Frida Torgersen" userId="S::frida.torgersen@io.kommune.no::ea265081-7c03-4e48-ae3c-fad608c99291" providerId="AD" clId="Web-{9453AACD-1252-E65D-DEC6-4D6E96217F91}" dt="2024-05-22T11:48:46.264" v="43" actId="1076"/>
          <ac:picMkLst>
            <pc:docMk/>
            <pc:sldMk cId="2319336482" sldId="295"/>
            <ac:picMk id="8" creationId="{EFF6129C-27D0-C06F-983C-C81C765921C7}"/>
          </ac:picMkLst>
        </pc:picChg>
      </pc:sldChg>
      <pc:sldChg chg="addSp delSp modSp">
        <pc:chgData name="Frida Torgersen" userId="S::frida.torgersen@io.kommune.no::ea265081-7c03-4e48-ae3c-fad608c99291" providerId="AD" clId="Web-{9453AACD-1252-E65D-DEC6-4D6E96217F91}" dt="2024-05-22T11:48:02.201" v="35" actId="1076"/>
        <pc:sldMkLst>
          <pc:docMk/>
          <pc:sldMk cId="1378259752" sldId="299"/>
        </pc:sldMkLst>
        <pc:spChg chg="mod">
          <ac:chgData name="Frida Torgersen" userId="S::frida.torgersen@io.kommune.no::ea265081-7c03-4e48-ae3c-fad608c99291" providerId="AD" clId="Web-{9453AACD-1252-E65D-DEC6-4D6E96217F91}" dt="2024-05-22T11:47:49.342" v="31"/>
          <ac:spMkLst>
            <pc:docMk/>
            <pc:sldMk cId="1378259752" sldId="299"/>
            <ac:spMk id="3" creationId="{008B27D3-C0F4-F550-56CA-8FB65C57C52E}"/>
          </ac:spMkLst>
        </pc:spChg>
        <pc:spChg chg="del">
          <ac:chgData name="Frida Torgersen" userId="S::frida.torgersen@io.kommune.no::ea265081-7c03-4e48-ae3c-fad608c99291" providerId="AD" clId="Web-{9453AACD-1252-E65D-DEC6-4D6E96217F91}" dt="2024-05-22T11:47:49.342" v="31"/>
          <ac:spMkLst>
            <pc:docMk/>
            <pc:sldMk cId="1378259752" sldId="299"/>
            <ac:spMk id="11" creationId="{2172A0AC-3DCE-4672-BCAF-28FEF91F6020}"/>
          </ac:spMkLst>
        </pc:spChg>
        <pc:spChg chg="del">
          <ac:chgData name="Frida Torgersen" userId="S::frida.torgersen@io.kommune.no::ea265081-7c03-4e48-ae3c-fad608c99291" providerId="AD" clId="Web-{9453AACD-1252-E65D-DEC6-4D6E96217F91}" dt="2024-05-22T11:47:49.342" v="31"/>
          <ac:spMkLst>
            <pc:docMk/>
            <pc:sldMk cId="1378259752" sldId="299"/>
            <ac:spMk id="13" creationId="{AE6F1C77-EDC9-4C5F-8C1C-62DD46BDA3C3}"/>
          </ac:spMkLst>
        </pc:spChg>
        <pc:spChg chg="add">
          <ac:chgData name="Frida Torgersen" userId="S::frida.torgersen@io.kommune.no::ea265081-7c03-4e48-ae3c-fad608c99291" providerId="AD" clId="Web-{9453AACD-1252-E65D-DEC6-4D6E96217F91}" dt="2024-05-22T11:47:49.342" v="31"/>
          <ac:spMkLst>
            <pc:docMk/>
            <pc:sldMk cId="1378259752" sldId="299"/>
            <ac:spMk id="18" creationId="{53F29798-D584-4792-9B62-3F5F5C36D619}"/>
          </ac:spMkLst>
        </pc:spChg>
        <pc:picChg chg="del">
          <ac:chgData name="Frida Torgersen" userId="S::frida.torgersen@io.kommune.no::ea265081-7c03-4e48-ae3c-fad608c99291" providerId="AD" clId="Web-{9453AACD-1252-E65D-DEC6-4D6E96217F91}" dt="2024-05-22T11:46:54.263" v="25"/>
          <ac:picMkLst>
            <pc:docMk/>
            <pc:sldMk cId="1378259752" sldId="299"/>
            <ac:picMk id="2" creationId="{42968BCD-2237-56CE-AAB0-4980EC7BCEF9}"/>
          </ac:picMkLst>
        </pc:picChg>
        <pc:picChg chg="del">
          <ac:chgData name="Frida Torgersen" userId="S::frida.torgersen@io.kommune.no::ea265081-7c03-4e48-ae3c-fad608c99291" providerId="AD" clId="Web-{9453AACD-1252-E65D-DEC6-4D6E96217F91}" dt="2024-05-22T11:46:56.122" v="26"/>
          <ac:picMkLst>
            <pc:docMk/>
            <pc:sldMk cId="1378259752" sldId="299"/>
            <ac:picMk id="4" creationId="{FBCF7829-551A-602A-B9DE-C00405C895C1}"/>
          </ac:picMkLst>
        </pc:picChg>
        <pc:picChg chg="add mod modCrop">
          <ac:chgData name="Frida Torgersen" userId="S::frida.torgersen@io.kommune.no::ea265081-7c03-4e48-ae3c-fad608c99291" providerId="AD" clId="Web-{9453AACD-1252-E65D-DEC6-4D6E96217F91}" dt="2024-05-22T11:48:02.201" v="35" actId="1076"/>
          <ac:picMkLst>
            <pc:docMk/>
            <pc:sldMk cId="1378259752" sldId="299"/>
            <ac:picMk id="6" creationId="{4A4EE349-D978-35CE-581B-438829FBB78E}"/>
          </ac:picMkLst>
        </pc:picChg>
      </pc:sldChg>
    </pc:docChg>
  </pc:docChgLst>
  <pc:docChgLst>
    <pc:chgData name="Cathrine Løes Sørby" userId="S::cathrine.sorby@io.kommune.no::453ffb51-d645-44fe-b265-43846f0ff910" providerId="AD" clId="Web-{0ECC2C27-1E7E-40A2-A25E-DFA61BB3A493}"/>
    <pc:docChg chg="addSld delSld modSld sldOrd">
      <pc:chgData name="Cathrine Løes Sørby" userId="S::cathrine.sorby@io.kommune.no::453ffb51-d645-44fe-b265-43846f0ff910" providerId="AD" clId="Web-{0ECC2C27-1E7E-40A2-A25E-DFA61BB3A493}" dt="2023-10-17T08:41:37.669" v="361"/>
      <pc:docMkLst>
        <pc:docMk/>
      </pc:docMkLst>
      <pc:sldChg chg="modNotes">
        <pc:chgData name="Cathrine Løes Sørby" userId="S::cathrine.sorby@io.kommune.no::453ffb51-d645-44fe-b265-43846f0ff910" providerId="AD" clId="Web-{0ECC2C27-1E7E-40A2-A25E-DFA61BB3A493}" dt="2023-10-17T08:41:37.669" v="361"/>
        <pc:sldMkLst>
          <pc:docMk/>
          <pc:sldMk cId="3317807385" sldId="262"/>
        </pc:sldMkLst>
      </pc:sldChg>
      <pc:sldChg chg="modSp modNotes">
        <pc:chgData name="Cathrine Løes Sørby" userId="S::cathrine.sorby@io.kommune.no::453ffb51-d645-44fe-b265-43846f0ff910" providerId="AD" clId="Web-{0ECC2C27-1E7E-40A2-A25E-DFA61BB3A493}" dt="2023-10-17T08:40:32.855" v="341" actId="20577"/>
        <pc:sldMkLst>
          <pc:docMk/>
          <pc:sldMk cId="0" sldId="290"/>
        </pc:sldMkLst>
        <pc:spChg chg="mod">
          <ac:chgData name="Cathrine Løes Sørby" userId="S::cathrine.sorby@io.kommune.no::453ffb51-d645-44fe-b265-43846f0ff910" providerId="AD" clId="Web-{0ECC2C27-1E7E-40A2-A25E-DFA61BB3A493}" dt="2023-10-17T08:25:01.968" v="18" actId="20577"/>
          <ac:spMkLst>
            <pc:docMk/>
            <pc:sldMk cId="0" sldId="290"/>
            <ac:spMk id="16385" creationId="{469BD19F-0D3B-BD96-CB1F-5D21E8E48E74}"/>
          </ac:spMkLst>
        </pc:spChg>
        <pc:spChg chg="mod">
          <ac:chgData name="Cathrine Løes Sørby" userId="S::cathrine.sorby@io.kommune.no::453ffb51-d645-44fe-b265-43846f0ff910" providerId="AD" clId="Web-{0ECC2C27-1E7E-40A2-A25E-DFA61BB3A493}" dt="2023-10-17T08:40:32.855" v="341" actId="20577"/>
          <ac:spMkLst>
            <pc:docMk/>
            <pc:sldMk cId="0" sldId="290"/>
            <ac:spMk id="16386" creationId="{06FBE9FF-01BB-9F9B-355A-5BD972D94F49}"/>
          </ac:spMkLst>
        </pc:spChg>
      </pc:sldChg>
      <pc:sldChg chg="addSp delSp modSp del modNotes">
        <pc:chgData name="Cathrine Løes Sørby" userId="S::cathrine.sorby@io.kommune.no::453ffb51-d645-44fe-b265-43846f0ff910" providerId="AD" clId="Web-{0ECC2C27-1E7E-40A2-A25E-DFA61BB3A493}" dt="2023-10-17T08:38:42.244" v="334"/>
        <pc:sldMkLst>
          <pc:docMk/>
          <pc:sldMk cId="86564876" sldId="292"/>
        </pc:sldMkLst>
        <pc:spChg chg="add mod">
          <ac:chgData name="Cathrine Løes Sørby" userId="S::cathrine.sorby@io.kommune.no::453ffb51-d645-44fe-b265-43846f0ff910" providerId="AD" clId="Web-{0ECC2C27-1E7E-40A2-A25E-DFA61BB3A493}" dt="2023-10-17T08:36:43.024" v="229"/>
          <ac:spMkLst>
            <pc:docMk/>
            <pc:sldMk cId="86564876" sldId="292"/>
            <ac:spMk id="4" creationId="{A7038515-C9A0-E38C-5183-08AD23B4BC50}"/>
          </ac:spMkLst>
        </pc:spChg>
        <pc:picChg chg="del">
          <ac:chgData name="Cathrine Løes Sørby" userId="S::cathrine.sorby@io.kommune.no::453ffb51-d645-44fe-b265-43846f0ff910" providerId="AD" clId="Web-{0ECC2C27-1E7E-40A2-A25E-DFA61BB3A493}" dt="2023-10-17T08:36:43.024" v="229"/>
          <ac:picMkLst>
            <pc:docMk/>
            <pc:sldMk cId="86564876" sldId="292"/>
            <ac:picMk id="5" creationId="{B7864EFA-4D89-95D8-EE5C-11DDA9127F50}"/>
          </ac:picMkLst>
        </pc:picChg>
      </pc:sldChg>
      <pc:sldChg chg="addSp delSp modSp modNotes">
        <pc:chgData name="Cathrine Løes Sørby" userId="S::cathrine.sorby@io.kommune.no::453ffb51-d645-44fe-b265-43846f0ff910" providerId="AD" clId="Web-{0ECC2C27-1E7E-40A2-A25E-DFA61BB3A493}" dt="2023-10-17T08:36:02.461" v="224" actId="1076"/>
        <pc:sldMkLst>
          <pc:docMk/>
          <pc:sldMk cId="694446012" sldId="293"/>
        </pc:sldMkLst>
        <pc:spChg chg="add del">
          <ac:chgData name="Cathrine Løes Sørby" userId="S::cathrine.sorby@io.kommune.no::453ffb51-d645-44fe-b265-43846f0ff910" providerId="AD" clId="Web-{0ECC2C27-1E7E-40A2-A25E-DFA61BB3A493}" dt="2023-10-17T08:34:17.960" v="200"/>
          <ac:spMkLst>
            <pc:docMk/>
            <pc:sldMk cId="694446012" sldId="293"/>
            <ac:spMk id="9" creationId="{D8D5816E-AD9E-0024-A5FA-8B69A11B2A41}"/>
          </ac:spMkLst>
        </pc:spChg>
        <pc:spChg chg="add del">
          <ac:chgData name="Cathrine Løes Sørby" userId="S::cathrine.sorby@io.kommune.no::453ffb51-d645-44fe-b265-43846f0ff910" providerId="AD" clId="Web-{0ECC2C27-1E7E-40A2-A25E-DFA61BB3A493}" dt="2023-10-17T08:34:22.835" v="202"/>
          <ac:spMkLst>
            <pc:docMk/>
            <pc:sldMk cId="694446012" sldId="293"/>
            <ac:spMk id="10" creationId="{022BDE4A-8A20-4A69-9C5A-581C82036A4D}"/>
          </ac:spMkLst>
        </pc:spChg>
        <pc:spChg chg="add del">
          <ac:chgData name="Cathrine Løes Sørby" userId="S::cathrine.sorby@io.kommune.no::453ffb51-d645-44fe-b265-43846f0ff910" providerId="AD" clId="Web-{0ECC2C27-1E7E-40A2-A25E-DFA61BB3A493}" dt="2023-10-17T08:34:17.960" v="200"/>
          <ac:spMkLst>
            <pc:docMk/>
            <pc:sldMk cId="694446012" sldId="293"/>
            <ac:spMk id="12" creationId="{38468727-63BE-4191-B4A6-C30C82C0E986}"/>
          </ac:spMkLst>
        </pc:spChg>
        <pc:spChg chg="add">
          <ac:chgData name="Cathrine Løes Sørby" userId="S::cathrine.sorby@io.kommune.no::453ffb51-d645-44fe-b265-43846f0ff910" providerId="AD" clId="Web-{0ECC2C27-1E7E-40A2-A25E-DFA61BB3A493}" dt="2023-10-17T08:34:22.850" v="203"/>
          <ac:spMkLst>
            <pc:docMk/>
            <pc:sldMk cId="694446012" sldId="293"/>
            <ac:spMk id="13" creationId="{E36BB3C5-822B-45E1-A81E-5CC3176C61A1}"/>
          </ac:spMkLst>
        </pc:spChg>
        <pc:spChg chg="add del">
          <ac:chgData name="Cathrine Løes Sørby" userId="S::cathrine.sorby@io.kommune.no::453ffb51-d645-44fe-b265-43846f0ff910" providerId="AD" clId="Web-{0ECC2C27-1E7E-40A2-A25E-DFA61BB3A493}" dt="2023-10-17T08:34:17.960" v="200"/>
          <ac:spMkLst>
            <pc:docMk/>
            <pc:sldMk cId="694446012" sldId="293"/>
            <ac:spMk id="14" creationId="{9D355BB6-1BB8-4828-B246-CFB31742D7B8}"/>
          </ac:spMkLst>
        </pc:spChg>
        <pc:spChg chg="add">
          <ac:chgData name="Cathrine Løes Sørby" userId="S::cathrine.sorby@io.kommune.no::453ffb51-d645-44fe-b265-43846f0ff910" providerId="AD" clId="Web-{0ECC2C27-1E7E-40A2-A25E-DFA61BB3A493}" dt="2023-10-17T08:34:22.850" v="203"/>
          <ac:spMkLst>
            <pc:docMk/>
            <pc:sldMk cId="694446012" sldId="293"/>
            <ac:spMk id="15" creationId="{FB39ECA9-4CDE-4883-98E8-287E905E9F07}"/>
          </ac:spMkLst>
        </pc:spChg>
        <pc:spChg chg="add del">
          <ac:chgData name="Cathrine Løes Sørby" userId="S::cathrine.sorby@io.kommune.no::453ffb51-d645-44fe-b265-43846f0ff910" providerId="AD" clId="Web-{0ECC2C27-1E7E-40A2-A25E-DFA61BB3A493}" dt="2023-10-17T08:34:17.960" v="200"/>
          <ac:spMkLst>
            <pc:docMk/>
            <pc:sldMk cId="694446012" sldId="293"/>
            <ac:spMk id="16" creationId="{CA52A9B9-B2B3-46F0-9D53-0EFF9905BF8F}"/>
          </ac:spMkLst>
        </pc:spChg>
        <pc:spChg chg="add">
          <ac:chgData name="Cathrine Løes Sørby" userId="S::cathrine.sorby@io.kommune.no::453ffb51-d645-44fe-b265-43846f0ff910" providerId="AD" clId="Web-{0ECC2C27-1E7E-40A2-A25E-DFA61BB3A493}" dt="2023-10-17T08:34:22.850" v="203"/>
          <ac:spMkLst>
            <pc:docMk/>
            <pc:sldMk cId="694446012" sldId="293"/>
            <ac:spMk id="17" creationId="{A67483D0-BAEB-4927-88AD-76F5DA8468DE}"/>
          </ac:spMkLst>
        </pc:spChg>
        <pc:spChg chg="add">
          <ac:chgData name="Cathrine Løes Sørby" userId="S::cathrine.sorby@io.kommune.no::453ffb51-d645-44fe-b265-43846f0ff910" providerId="AD" clId="Web-{0ECC2C27-1E7E-40A2-A25E-DFA61BB3A493}" dt="2023-10-17T08:34:22.850" v="203"/>
          <ac:spMkLst>
            <pc:docMk/>
            <pc:sldMk cId="694446012" sldId="293"/>
            <ac:spMk id="18" creationId="{0DBB7B12-4298-4CFB-B539-44A91C930328}"/>
          </ac:spMkLst>
        </pc:spChg>
        <pc:spChg chg="add mod">
          <ac:chgData name="Cathrine Løes Sørby" userId="S::cathrine.sorby@io.kommune.no::453ffb51-d645-44fe-b265-43846f0ff910" providerId="AD" clId="Web-{0ECC2C27-1E7E-40A2-A25E-DFA61BB3A493}" dt="2023-10-17T08:34:51.804" v="208" actId="20577"/>
          <ac:spMkLst>
            <pc:docMk/>
            <pc:sldMk cId="694446012" sldId="293"/>
            <ac:spMk id="19" creationId="{6598FA37-197C-4147-432A-C665597C0557}"/>
          </ac:spMkLst>
        </pc:spChg>
        <pc:picChg chg="add mod">
          <ac:chgData name="Cathrine Løes Sørby" userId="S::cathrine.sorby@io.kommune.no::453ffb51-d645-44fe-b265-43846f0ff910" providerId="AD" clId="Web-{0ECC2C27-1E7E-40A2-A25E-DFA61BB3A493}" dt="2023-10-17T08:36:02.461" v="224" actId="1076"/>
          <ac:picMkLst>
            <pc:docMk/>
            <pc:sldMk cId="694446012" sldId="293"/>
            <ac:picMk id="2" creationId="{895D2BF7-C4EC-F3E2-49E7-5DCD2B4D1033}"/>
          </ac:picMkLst>
        </pc:picChg>
        <pc:picChg chg="mod ord">
          <ac:chgData name="Cathrine Løes Sørby" userId="S::cathrine.sorby@io.kommune.no::453ffb51-d645-44fe-b265-43846f0ff910" providerId="AD" clId="Web-{0ECC2C27-1E7E-40A2-A25E-DFA61BB3A493}" dt="2023-10-17T08:34:22.850" v="203"/>
          <ac:picMkLst>
            <pc:docMk/>
            <pc:sldMk cId="694446012" sldId="293"/>
            <ac:picMk id="5" creationId="{0950323C-55B4-EB38-EEFA-E10507B0100B}"/>
          </ac:picMkLst>
        </pc:picChg>
      </pc:sldChg>
      <pc:sldChg chg="addSp modSp ord modNotes">
        <pc:chgData name="Cathrine Løes Sørby" userId="S::cathrine.sorby@io.kommune.no::453ffb51-d645-44fe-b265-43846f0ff910" providerId="AD" clId="Web-{0ECC2C27-1E7E-40A2-A25E-DFA61BB3A493}" dt="2023-10-17T08:35:49.930" v="222"/>
        <pc:sldMkLst>
          <pc:docMk/>
          <pc:sldMk cId="24583561" sldId="294"/>
        </pc:sldMkLst>
        <pc:spChg chg="add">
          <ac:chgData name="Cathrine Løes Sørby" userId="S::cathrine.sorby@io.kommune.no::453ffb51-d645-44fe-b265-43846f0ff910" providerId="AD" clId="Web-{0ECC2C27-1E7E-40A2-A25E-DFA61BB3A493}" dt="2023-10-17T08:35:30.914" v="216"/>
          <ac:spMkLst>
            <pc:docMk/>
            <pc:sldMk cId="24583561" sldId="294"/>
            <ac:spMk id="10" creationId="{F101B3CC-B49F-4CE0-B198-228D1D4285B1}"/>
          </ac:spMkLst>
        </pc:spChg>
        <pc:picChg chg="add mod">
          <ac:chgData name="Cathrine Løes Sørby" userId="S::cathrine.sorby@io.kommune.no::453ffb51-d645-44fe-b265-43846f0ff910" providerId="AD" clId="Web-{0ECC2C27-1E7E-40A2-A25E-DFA61BB3A493}" dt="2023-10-17T08:35:30.914" v="216"/>
          <ac:picMkLst>
            <pc:docMk/>
            <pc:sldMk cId="24583561" sldId="294"/>
            <ac:picMk id="2" creationId="{324D34ED-50D7-F1F6-BEF3-0B5A56032F80}"/>
          </ac:picMkLst>
        </pc:picChg>
        <pc:picChg chg="mod ord">
          <ac:chgData name="Cathrine Løes Sørby" userId="S::cathrine.sorby@io.kommune.no::453ffb51-d645-44fe-b265-43846f0ff910" providerId="AD" clId="Web-{0ECC2C27-1E7E-40A2-A25E-DFA61BB3A493}" dt="2023-10-17T08:35:30.914" v="216"/>
          <ac:picMkLst>
            <pc:docMk/>
            <pc:sldMk cId="24583561" sldId="294"/>
            <ac:picMk id="5" creationId="{CF317708-200D-800E-B947-72DC30544417}"/>
          </ac:picMkLst>
        </pc:picChg>
      </pc:sldChg>
      <pc:sldChg chg="addSp delSp modSp del">
        <pc:chgData name="Cathrine Løes Sørby" userId="S::cathrine.sorby@io.kommune.no::453ffb51-d645-44fe-b265-43846f0ff910" providerId="AD" clId="Web-{0ECC2C27-1E7E-40A2-A25E-DFA61BB3A493}" dt="2023-10-17T08:38:57.307" v="335"/>
        <pc:sldMkLst>
          <pc:docMk/>
          <pc:sldMk cId="152468273" sldId="296"/>
        </pc:sldMkLst>
        <pc:spChg chg="add mod">
          <ac:chgData name="Cathrine Løes Sørby" userId="S::cathrine.sorby@io.kommune.no::453ffb51-d645-44fe-b265-43846f0ff910" providerId="AD" clId="Web-{0ECC2C27-1E7E-40A2-A25E-DFA61BB3A493}" dt="2023-10-17T08:34:02.569" v="196"/>
          <ac:spMkLst>
            <pc:docMk/>
            <pc:sldMk cId="152468273" sldId="296"/>
            <ac:spMk id="3" creationId="{BC3D3549-3E41-06F9-FC4A-E8F9C22A300A}"/>
          </ac:spMkLst>
        </pc:spChg>
        <pc:picChg chg="del mod">
          <ac:chgData name="Cathrine Løes Sørby" userId="S::cathrine.sorby@io.kommune.no::453ffb51-d645-44fe-b265-43846f0ff910" providerId="AD" clId="Web-{0ECC2C27-1E7E-40A2-A25E-DFA61BB3A493}" dt="2023-10-17T08:34:02.569" v="196"/>
          <ac:picMkLst>
            <pc:docMk/>
            <pc:sldMk cId="152468273" sldId="296"/>
            <ac:picMk id="4" creationId="{833484A6-6E35-419E-888D-6C59A8A744BB}"/>
          </ac:picMkLst>
        </pc:picChg>
      </pc:sldChg>
      <pc:sldChg chg="add del">
        <pc:chgData name="Cathrine Løes Sørby" userId="S::cathrine.sorby@io.kommune.no::453ffb51-d645-44fe-b265-43846f0ff910" providerId="AD" clId="Web-{0ECC2C27-1E7E-40A2-A25E-DFA61BB3A493}" dt="2023-10-17T08:39:52.995" v="339"/>
        <pc:sldMkLst>
          <pc:docMk/>
          <pc:sldMk cId="866889996" sldId="297"/>
        </pc:sldMkLst>
      </pc:sldChg>
      <pc:sldChg chg="addSp delSp modSp del">
        <pc:chgData name="Cathrine Løes Sørby" userId="S::cathrine.sorby@io.kommune.no::453ffb51-d645-44fe-b265-43846f0ff910" providerId="AD" clId="Web-{0ECC2C27-1E7E-40A2-A25E-DFA61BB3A493}" dt="2023-10-17T08:39:06.588" v="336"/>
        <pc:sldMkLst>
          <pc:docMk/>
          <pc:sldMk cId="697614798" sldId="298"/>
        </pc:sldMkLst>
        <pc:spChg chg="add mod">
          <ac:chgData name="Cathrine Løes Sørby" userId="S::cathrine.sorby@io.kommune.no::453ffb51-d645-44fe-b265-43846f0ff910" providerId="AD" clId="Web-{0ECC2C27-1E7E-40A2-A25E-DFA61BB3A493}" dt="2023-10-17T08:35:20.257" v="213"/>
          <ac:spMkLst>
            <pc:docMk/>
            <pc:sldMk cId="697614798" sldId="298"/>
            <ac:spMk id="3" creationId="{3B0952B9-9C7F-C27F-EFC1-619E9A31D310}"/>
          </ac:spMkLst>
        </pc:spChg>
        <pc:picChg chg="del mod">
          <ac:chgData name="Cathrine Løes Sørby" userId="S::cathrine.sorby@io.kommune.no::453ffb51-d645-44fe-b265-43846f0ff910" providerId="AD" clId="Web-{0ECC2C27-1E7E-40A2-A25E-DFA61BB3A493}" dt="2023-10-17T08:35:20.257" v="213"/>
          <ac:picMkLst>
            <pc:docMk/>
            <pc:sldMk cId="697614798" sldId="298"/>
            <ac:picMk id="5" creationId="{559727CA-6427-376A-A8C3-7700FE3E440C}"/>
          </ac:picMkLst>
        </pc:picChg>
      </pc:sldChg>
      <pc:sldChg chg="addSp modSp modNotes">
        <pc:chgData name="Cathrine Løes Sørby" userId="S::cathrine.sorby@io.kommune.no::453ffb51-d645-44fe-b265-43846f0ff910" providerId="AD" clId="Web-{0ECC2C27-1E7E-40A2-A25E-DFA61BB3A493}" dt="2023-10-17T08:38:38.604" v="333"/>
        <pc:sldMkLst>
          <pc:docMk/>
          <pc:sldMk cId="1378259752" sldId="299"/>
        </pc:sldMkLst>
        <pc:spChg chg="add">
          <ac:chgData name="Cathrine Løes Sørby" userId="S::cathrine.sorby@io.kommune.no::453ffb51-d645-44fe-b265-43846f0ff910" providerId="AD" clId="Web-{0ECC2C27-1E7E-40A2-A25E-DFA61BB3A493}" dt="2023-10-17T08:36:59.462" v="232"/>
          <ac:spMkLst>
            <pc:docMk/>
            <pc:sldMk cId="1378259752" sldId="299"/>
            <ac:spMk id="8" creationId="{A6248E4E-0C47-9A53-449E-DCAF38AC62CA}"/>
          </ac:spMkLst>
        </pc:spChg>
        <pc:spChg chg="add">
          <ac:chgData name="Cathrine Løes Sørby" userId="S::cathrine.sorby@io.kommune.no::453ffb51-d645-44fe-b265-43846f0ff910" providerId="AD" clId="Web-{0ECC2C27-1E7E-40A2-A25E-DFA61BB3A493}" dt="2023-10-17T08:36:59.462" v="232"/>
          <ac:spMkLst>
            <pc:docMk/>
            <pc:sldMk cId="1378259752" sldId="299"/>
            <ac:spMk id="11" creationId="{2172A0AC-3DCE-4672-BCAF-28FEF91F6020}"/>
          </ac:spMkLst>
        </pc:spChg>
        <pc:spChg chg="add">
          <ac:chgData name="Cathrine Løes Sørby" userId="S::cathrine.sorby@io.kommune.no::453ffb51-d645-44fe-b265-43846f0ff910" providerId="AD" clId="Web-{0ECC2C27-1E7E-40A2-A25E-DFA61BB3A493}" dt="2023-10-17T08:36:59.462" v="232"/>
          <ac:spMkLst>
            <pc:docMk/>
            <pc:sldMk cId="1378259752" sldId="299"/>
            <ac:spMk id="13" creationId="{AE6F1C77-EDC9-4C5F-8C1C-62DD46BDA3C3}"/>
          </ac:spMkLst>
        </pc:spChg>
        <pc:picChg chg="add mod">
          <ac:chgData name="Cathrine Løes Sørby" userId="S::cathrine.sorby@io.kommune.no::453ffb51-d645-44fe-b265-43846f0ff910" providerId="AD" clId="Web-{0ECC2C27-1E7E-40A2-A25E-DFA61BB3A493}" dt="2023-10-17T08:36:59.462" v="232"/>
          <ac:picMkLst>
            <pc:docMk/>
            <pc:sldMk cId="1378259752" sldId="299"/>
            <ac:picMk id="2" creationId="{42968BCD-2237-56CE-AAB0-4980EC7BCEF9}"/>
          </ac:picMkLst>
        </pc:picChg>
        <pc:picChg chg="mod ord">
          <ac:chgData name="Cathrine Løes Sørby" userId="S::cathrine.sorby@io.kommune.no::453ffb51-d645-44fe-b265-43846f0ff910" providerId="AD" clId="Web-{0ECC2C27-1E7E-40A2-A25E-DFA61BB3A493}" dt="2023-10-17T08:36:59.462" v="232"/>
          <ac:picMkLst>
            <pc:docMk/>
            <pc:sldMk cId="1378259752" sldId="299"/>
            <ac:picMk id="4" creationId="{FBCF7829-551A-602A-B9DE-C00405C895C1}"/>
          </ac:picMkLst>
        </pc:picChg>
      </pc:sldChg>
    </pc:docChg>
  </pc:docChgLst>
  <pc:docChgLst>
    <pc:chgData name="Renate Dybdal Hansen" userId="S::renate.dybdal.hansen@io.kommune.no::8f533bdc-1f06-46c5-8376-6b62126245f7" providerId="AD" clId="Web-{CDE51DAF-B68A-4E64-926B-107D8F315F87}"/>
    <pc:docChg chg="modSld">
      <pc:chgData name="Renate Dybdal Hansen" userId="S::renate.dybdal.hansen@io.kommune.no::8f533bdc-1f06-46c5-8376-6b62126245f7" providerId="AD" clId="Web-{CDE51DAF-B68A-4E64-926B-107D8F315F87}" dt="2023-10-17T09:06:27.422" v="3"/>
      <pc:docMkLst>
        <pc:docMk/>
      </pc:docMkLst>
      <pc:sldChg chg="modNotes">
        <pc:chgData name="Renate Dybdal Hansen" userId="S::renate.dybdal.hansen@io.kommune.no::8f533bdc-1f06-46c5-8376-6b62126245f7" providerId="AD" clId="Web-{CDE51DAF-B68A-4E64-926B-107D8F315F87}" dt="2023-10-17T09:06:27.422" v="3"/>
        <pc:sldMkLst>
          <pc:docMk/>
          <pc:sldMk cId="0" sldId="266"/>
        </pc:sldMkLst>
      </pc:sldChg>
    </pc:docChg>
  </pc:docChgLst>
  <pc:docChgLst>
    <pc:chgData name="Renate Dybdal Hansen" userId="S::renate.dybdal.hansen@io.kommune.no::8f533bdc-1f06-46c5-8376-6b62126245f7" providerId="AD" clId="Web-{EA8F6492-6FCE-4D88-89DB-2A32E0A817E5}"/>
    <pc:docChg chg="modSld">
      <pc:chgData name="Renate Dybdal Hansen" userId="S::renate.dybdal.hansen@io.kommune.no::8f533bdc-1f06-46c5-8376-6b62126245f7" providerId="AD" clId="Web-{EA8F6492-6FCE-4D88-89DB-2A32E0A817E5}" dt="2024-12-04T11:40:44.439" v="1"/>
      <pc:docMkLst>
        <pc:docMk/>
      </pc:docMkLst>
      <pc:sldChg chg="modNotes">
        <pc:chgData name="Renate Dybdal Hansen" userId="S::renate.dybdal.hansen@io.kommune.no::8f533bdc-1f06-46c5-8376-6b62126245f7" providerId="AD" clId="Web-{EA8F6492-6FCE-4D88-89DB-2A32E0A817E5}" dt="2024-12-04T11:40:44.439" v="1"/>
        <pc:sldMkLst>
          <pc:docMk/>
          <pc:sldMk cId="0" sldId="282"/>
        </pc:sldMkLst>
      </pc:sldChg>
    </pc:docChg>
  </pc:docChgLst>
  <pc:docChgLst>
    <pc:chgData name="Ida Marie Lillestrand Kittelsen" userId="S::ida.kittelsen@io.kommune.no::12154653-0a60-4281-8b62-82febac9ddd6" providerId="AD" clId="Web-{E002C04E-62D8-4666-971E-25C84C3A2681}"/>
    <pc:docChg chg="modSld">
      <pc:chgData name="Ida Marie Lillestrand Kittelsen" userId="S::ida.kittelsen@io.kommune.no::12154653-0a60-4281-8b62-82febac9ddd6" providerId="AD" clId="Web-{E002C04E-62D8-4666-971E-25C84C3A2681}" dt="2024-05-08T12:06:51.605" v="224"/>
      <pc:docMkLst>
        <pc:docMk/>
      </pc:docMkLst>
      <pc:sldChg chg="modSp modNotes">
        <pc:chgData name="Ida Marie Lillestrand Kittelsen" userId="S::ida.kittelsen@io.kommune.no::12154653-0a60-4281-8b62-82febac9ddd6" providerId="AD" clId="Web-{E002C04E-62D8-4666-971E-25C84C3A2681}" dt="2024-05-08T12:06:51.605" v="224"/>
        <pc:sldMkLst>
          <pc:docMk/>
          <pc:sldMk cId="3317807385" sldId="262"/>
        </pc:sldMkLst>
        <pc:spChg chg="mod">
          <ac:chgData name="Ida Marie Lillestrand Kittelsen" userId="S::ida.kittelsen@io.kommune.no::12154653-0a60-4281-8b62-82febac9ddd6" providerId="AD" clId="Web-{E002C04E-62D8-4666-971E-25C84C3A2681}" dt="2024-05-08T11:59:48.034" v="8" actId="20577"/>
          <ac:spMkLst>
            <pc:docMk/>
            <pc:sldMk cId="3317807385" sldId="262"/>
            <ac:spMk id="2" creationId="{F49E89FE-AB51-BD4B-A525-9D721A0EC598}"/>
          </ac:spMkLst>
        </pc:spChg>
      </pc:sldChg>
      <pc:sldChg chg="modSp">
        <pc:chgData name="Ida Marie Lillestrand Kittelsen" userId="S::ida.kittelsen@io.kommune.no::12154653-0a60-4281-8b62-82febac9ddd6" providerId="AD" clId="Web-{E002C04E-62D8-4666-971E-25C84C3A2681}" dt="2024-05-08T12:05:00.462" v="187" actId="1076"/>
        <pc:sldMkLst>
          <pc:docMk/>
          <pc:sldMk cId="0" sldId="266"/>
        </pc:sldMkLst>
        <pc:spChg chg="mod">
          <ac:chgData name="Ida Marie Lillestrand Kittelsen" userId="S::ida.kittelsen@io.kommune.no::12154653-0a60-4281-8b62-82febac9ddd6" providerId="AD" clId="Web-{E002C04E-62D8-4666-971E-25C84C3A2681}" dt="2024-05-08T12:04:48.946" v="185" actId="20577"/>
          <ac:spMkLst>
            <pc:docMk/>
            <pc:sldMk cId="0" sldId="266"/>
            <ac:spMk id="21505" creationId="{93BE4448-12A0-CB05-CC4B-ECAFC54D92CA}"/>
          </ac:spMkLst>
        </pc:spChg>
        <pc:spChg chg="mod">
          <ac:chgData name="Ida Marie Lillestrand Kittelsen" userId="S::ida.kittelsen@io.kommune.no::12154653-0a60-4281-8b62-82febac9ddd6" providerId="AD" clId="Web-{E002C04E-62D8-4666-971E-25C84C3A2681}" dt="2024-05-08T12:05:00.462" v="187" actId="1076"/>
          <ac:spMkLst>
            <pc:docMk/>
            <pc:sldMk cId="0" sldId="266"/>
            <ac:spMk id="21506" creationId="{812A3419-1B38-3D05-8C65-45DCAB7BCF06}"/>
          </ac:spMkLst>
        </pc:spChg>
      </pc:sldChg>
      <pc:sldChg chg="modSp">
        <pc:chgData name="Ida Marie Lillestrand Kittelsen" userId="S::ida.kittelsen@io.kommune.no::12154653-0a60-4281-8b62-82febac9ddd6" providerId="AD" clId="Web-{E002C04E-62D8-4666-971E-25C84C3A2681}" dt="2024-05-08T12:04:37.806" v="183" actId="14100"/>
        <pc:sldMkLst>
          <pc:docMk/>
          <pc:sldMk cId="0" sldId="288"/>
        </pc:sldMkLst>
        <pc:spChg chg="mod">
          <ac:chgData name="Ida Marie Lillestrand Kittelsen" userId="S::ida.kittelsen@io.kommune.no::12154653-0a60-4281-8b62-82febac9ddd6" providerId="AD" clId="Web-{E002C04E-62D8-4666-971E-25C84C3A2681}" dt="2024-05-08T12:04:37.806" v="183" actId="14100"/>
          <ac:spMkLst>
            <pc:docMk/>
            <pc:sldMk cId="0" sldId="288"/>
            <ac:spMk id="2" creationId="{868C4D59-A565-1CA6-C8A5-050F36C19963}"/>
          </ac:spMkLst>
        </pc:spChg>
        <pc:spChg chg="mod">
          <ac:chgData name="Ida Marie Lillestrand Kittelsen" userId="S::ida.kittelsen@io.kommune.no::12154653-0a60-4281-8b62-82febac9ddd6" providerId="AD" clId="Web-{E002C04E-62D8-4666-971E-25C84C3A2681}" dt="2024-05-08T12:04:32.384" v="182" actId="14100"/>
          <ac:spMkLst>
            <pc:docMk/>
            <pc:sldMk cId="0" sldId="288"/>
            <ac:spMk id="3" creationId="{952AD62F-0DB6-602E-20E5-5B39ABE89282}"/>
          </ac:spMkLst>
        </pc:spChg>
      </pc:sldChg>
      <pc:sldChg chg="modSp">
        <pc:chgData name="Ida Marie Lillestrand Kittelsen" userId="S::ida.kittelsen@io.kommune.no::12154653-0a60-4281-8b62-82febac9ddd6" providerId="AD" clId="Web-{E002C04E-62D8-4666-971E-25C84C3A2681}" dt="2024-05-08T11:59:57.972" v="10" actId="14100"/>
        <pc:sldMkLst>
          <pc:docMk/>
          <pc:sldMk cId="0" sldId="290"/>
        </pc:sldMkLst>
        <pc:spChg chg="mod">
          <ac:chgData name="Ida Marie Lillestrand Kittelsen" userId="S::ida.kittelsen@io.kommune.no::12154653-0a60-4281-8b62-82febac9ddd6" providerId="AD" clId="Web-{E002C04E-62D8-4666-971E-25C84C3A2681}" dt="2024-05-08T11:59:57.972" v="10" actId="14100"/>
          <ac:spMkLst>
            <pc:docMk/>
            <pc:sldMk cId="0" sldId="290"/>
            <ac:spMk id="16385" creationId="{469BD19F-0D3B-BD96-CB1F-5D21E8E48E74}"/>
          </ac:spMkLst>
        </pc:spChg>
        <pc:spChg chg="mod">
          <ac:chgData name="Ida Marie Lillestrand Kittelsen" userId="S::ida.kittelsen@io.kommune.no::12154653-0a60-4281-8b62-82febac9ddd6" providerId="AD" clId="Web-{E002C04E-62D8-4666-971E-25C84C3A2681}" dt="2024-05-08T11:59:37.284" v="6" actId="14100"/>
          <ac:spMkLst>
            <pc:docMk/>
            <pc:sldMk cId="0" sldId="290"/>
            <ac:spMk id="16386" creationId="{06FBE9FF-01BB-9F9B-355A-5BD972D94F49}"/>
          </ac:spMkLst>
        </pc:spChg>
      </pc:sldChg>
      <pc:sldChg chg="modSp">
        <pc:chgData name="Ida Marie Lillestrand Kittelsen" userId="S::ida.kittelsen@io.kommune.no::12154653-0a60-4281-8b62-82febac9ddd6" providerId="AD" clId="Web-{E002C04E-62D8-4666-971E-25C84C3A2681}" dt="2024-05-08T12:05:36.729" v="192"/>
        <pc:sldMkLst>
          <pc:docMk/>
          <pc:sldMk cId="3986043701" sldId="291"/>
        </pc:sldMkLst>
        <pc:spChg chg="mod">
          <ac:chgData name="Ida Marie Lillestrand Kittelsen" userId="S::ida.kittelsen@io.kommune.no::12154653-0a60-4281-8b62-82febac9ddd6" providerId="AD" clId="Web-{E002C04E-62D8-4666-971E-25C84C3A2681}" dt="2024-05-08T12:05:36.729" v="192"/>
          <ac:spMkLst>
            <pc:docMk/>
            <pc:sldMk cId="3986043701" sldId="291"/>
            <ac:spMk id="2" creationId="{B0C956D3-AD7C-6609-5423-0896C57919A8}"/>
          </ac:spMkLst>
        </pc:spChg>
      </pc:sldChg>
      <pc:sldChg chg="modSp modNotes">
        <pc:chgData name="Ida Marie Lillestrand Kittelsen" userId="S::ida.kittelsen@io.kommune.no::12154653-0a60-4281-8b62-82febac9ddd6" providerId="AD" clId="Web-{E002C04E-62D8-4666-971E-25C84C3A2681}" dt="2024-05-08T12:02:15.662" v="160"/>
        <pc:sldMkLst>
          <pc:docMk/>
          <pc:sldMk cId="694446012" sldId="293"/>
        </pc:sldMkLst>
        <pc:spChg chg="mod">
          <ac:chgData name="Ida Marie Lillestrand Kittelsen" userId="S::ida.kittelsen@io.kommune.no::12154653-0a60-4281-8b62-82febac9ddd6" providerId="AD" clId="Web-{E002C04E-62D8-4666-971E-25C84C3A2681}" dt="2024-05-08T12:00:46.129" v="44" actId="20577"/>
          <ac:spMkLst>
            <pc:docMk/>
            <pc:sldMk cId="694446012" sldId="293"/>
            <ac:spMk id="19" creationId="{6598FA37-197C-4147-432A-C665597C0557}"/>
          </ac:spMkLst>
        </pc:spChg>
      </pc:sldChg>
      <pc:sldChg chg="modSp">
        <pc:chgData name="Ida Marie Lillestrand Kittelsen" userId="S::ida.kittelsen@io.kommune.no::12154653-0a60-4281-8b62-82febac9ddd6" providerId="AD" clId="Web-{E002C04E-62D8-4666-971E-25C84C3A2681}" dt="2024-05-08T12:02:51.132" v="165" actId="1076"/>
        <pc:sldMkLst>
          <pc:docMk/>
          <pc:sldMk cId="24583561" sldId="294"/>
        </pc:sldMkLst>
        <pc:picChg chg="mod">
          <ac:chgData name="Ida Marie Lillestrand Kittelsen" userId="S::ida.kittelsen@io.kommune.no::12154653-0a60-4281-8b62-82febac9ddd6" providerId="AD" clId="Web-{E002C04E-62D8-4666-971E-25C84C3A2681}" dt="2024-05-08T12:02:40.053" v="161" actId="14100"/>
          <ac:picMkLst>
            <pc:docMk/>
            <pc:sldMk cId="24583561" sldId="294"/>
            <ac:picMk id="4" creationId="{DA968A2E-9100-BAFE-31A3-E1F4E6DC1797}"/>
          </ac:picMkLst>
        </pc:picChg>
        <pc:picChg chg="mod">
          <ac:chgData name="Ida Marie Lillestrand Kittelsen" userId="S::ida.kittelsen@io.kommune.no::12154653-0a60-4281-8b62-82febac9ddd6" providerId="AD" clId="Web-{E002C04E-62D8-4666-971E-25C84C3A2681}" dt="2024-05-08T12:02:51.132" v="165" actId="1076"/>
          <ac:picMkLst>
            <pc:docMk/>
            <pc:sldMk cId="24583561" sldId="294"/>
            <ac:picMk id="5" creationId="{CF317708-200D-800E-B947-72DC30544417}"/>
          </ac:picMkLst>
        </pc:picChg>
      </pc:sldChg>
    </pc:docChg>
  </pc:docChgLst>
  <pc:docChgLst>
    <pc:chgData name="Cathrine Løes Sørby" userId="S::cathrine.sorby@io.kommune.no::453ffb51-d645-44fe-b265-43846f0ff910" providerId="AD" clId="Web-{8E727134-875A-40DD-9231-B391A4B843CC}"/>
    <pc:docChg chg="modSld">
      <pc:chgData name="Cathrine Løes Sørby" userId="S::cathrine.sorby@io.kommune.no::453ffb51-d645-44fe-b265-43846f0ff910" providerId="AD" clId="Web-{8E727134-875A-40DD-9231-B391A4B843CC}" dt="2023-09-07T10:34:27.165" v="169"/>
      <pc:docMkLst>
        <pc:docMk/>
      </pc:docMkLst>
      <pc:sldChg chg="modSp modNotes">
        <pc:chgData name="Cathrine Løes Sørby" userId="S::cathrine.sorby@io.kommune.no::453ffb51-d645-44fe-b265-43846f0ff910" providerId="AD" clId="Web-{8E727134-875A-40DD-9231-B391A4B843CC}" dt="2023-09-07T10:34:27.165" v="169"/>
        <pc:sldMkLst>
          <pc:docMk/>
          <pc:sldMk cId="0" sldId="266"/>
        </pc:sldMkLst>
        <pc:spChg chg="mod">
          <ac:chgData name="Cathrine Løes Sørby" userId="S::cathrine.sorby@io.kommune.no::453ffb51-d645-44fe-b265-43846f0ff910" providerId="AD" clId="Web-{8E727134-875A-40DD-9231-B391A4B843CC}" dt="2023-09-07T10:32:27.647" v="138" actId="20577"/>
          <ac:spMkLst>
            <pc:docMk/>
            <pc:sldMk cId="0" sldId="266"/>
            <ac:spMk id="21505" creationId="{93BE4448-12A0-CB05-CC4B-ECAFC54D92CA}"/>
          </ac:spMkLst>
        </pc:spChg>
      </pc:sldChg>
    </pc:docChg>
  </pc:docChgLst>
  <pc:docChgLst>
    <pc:chgData name="Frida Torgersen" userId="S::frida.torgersen@io.kommune.no::ea265081-7c03-4e48-ae3c-fad608c99291" providerId="AD" clId="Web-{DE8FBF5B-4DA5-2846-3813-EEB8F0E5CC70}"/>
    <pc:docChg chg="modSld">
      <pc:chgData name="Frida Torgersen" userId="S::frida.torgersen@io.kommune.no::ea265081-7c03-4e48-ae3c-fad608c99291" providerId="AD" clId="Web-{DE8FBF5B-4DA5-2846-3813-EEB8F0E5CC70}" dt="2024-09-25T10:35:42.905" v="266"/>
      <pc:docMkLst>
        <pc:docMk/>
      </pc:docMkLst>
      <pc:sldChg chg="modNotes">
        <pc:chgData name="Frida Torgersen" userId="S::frida.torgersen@io.kommune.no::ea265081-7c03-4e48-ae3c-fad608c99291" providerId="AD" clId="Web-{DE8FBF5B-4DA5-2846-3813-EEB8F0E5CC70}" dt="2024-09-25T10:32:50.825" v="212"/>
        <pc:sldMkLst>
          <pc:docMk/>
          <pc:sldMk cId="3317807385" sldId="262"/>
        </pc:sldMkLst>
      </pc:sldChg>
      <pc:sldChg chg="modNotes">
        <pc:chgData name="Frida Torgersen" userId="S::frida.torgersen@io.kommune.no::ea265081-7c03-4e48-ae3c-fad608c99291" providerId="AD" clId="Web-{DE8FBF5B-4DA5-2846-3813-EEB8F0E5CC70}" dt="2024-09-25T10:35:42.905" v="266"/>
        <pc:sldMkLst>
          <pc:docMk/>
          <pc:sldMk cId="0" sldId="288"/>
        </pc:sldMkLst>
      </pc:sldChg>
      <pc:sldChg chg="modNotes">
        <pc:chgData name="Frida Torgersen" userId="S::frida.torgersen@io.kommune.no::ea265081-7c03-4e48-ae3c-fad608c99291" providerId="AD" clId="Web-{DE8FBF5B-4DA5-2846-3813-EEB8F0E5CC70}" dt="2024-09-25T10:13:41.970" v="6"/>
        <pc:sldMkLst>
          <pc:docMk/>
          <pc:sldMk cId="0" sldId="290"/>
        </pc:sldMkLst>
      </pc:sldChg>
      <pc:sldChg chg="modNotes">
        <pc:chgData name="Frida Torgersen" userId="S::frida.torgersen@io.kommune.no::ea265081-7c03-4e48-ae3c-fad608c99291" providerId="AD" clId="Web-{DE8FBF5B-4DA5-2846-3813-EEB8F0E5CC70}" dt="2024-09-25T10:32:11.122" v="210"/>
        <pc:sldMkLst>
          <pc:docMk/>
          <pc:sldMk cId="694446012" sldId="293"/>
        </pc:sldMkLst>
      </pc:sldChg>
      <pc:sldChg chg="modNotes">
        <pc:chgData name="Frida Torgersen" userId="S::frida.torgersen@io.kommune.no::ea265081-7c03-4e48-ae3c-fad608c99291" providerId="AD" clId="Web-{DE8FBF5B-4DA5-2846-3813-EEB8F0E5CC70}" dt="2024-09-25T10:31:48.840" v="198"/>
        <pc:sldMkLst>
          <pc:docMk/>
          <pc:sldMk cId="24583561" sldId="294"/>
        </pc:sldMkLst>
      </pc:sldChg>
      <pc:sldChg chg="modNotes">
        <pc:chgData name="Frida Torgersen" userId="S::frida.torgersen@io.kommune.no::ea265081-7c03-4e48-ae3c-fad608c99291" providerId="AD" clId="Web-{DE8FBF5B-4DA5-2846-3813-EEB8F0E5CC70}" dt="2024-09-25T10:34:57.842" v="256"/>
        <pc:sldMkLst>
          <pc:docMk/>
          <pc:sldMk cId="2319336482" sldId="295"/>
        </pc:sldMkLst>
      </pc:sldChg>
      <pc:sldChg chg="modNotes">
        <pc:chgData name="Frida Torgersen" userId="S::frida.torgersen@io.kommune.no::ea265081-7c03-4e48-ae3c-fad608c99291" providerId="AD" clId="Web-{DE8FBF5B-4DA5-2846-3813-EEB8F0E5CC70}" dt="2024-09-25T10:31:26.887" v="189"/>
        <pc:sldMkLst>
          <pc:docMk/>
          <pc:sldMk cId="1378259752" sldId="299"/>
        </pc:sldMkLst>
      </pc:sldChg>
    </pc:docChg>
  </pc:docChgLst>
  <pc:docChgLst>
    <pc:chgData name="Frida Torgersen" userId="S::frida.torgersen@io.kommune.no::ea265081-7c03-4e48-ae3c-fad608c99291" providerId="AD" clId="Web-{6F8651F2-66BB-255F-2096-F9B568E4399D}"/>
    <pc:docChg chg="modSld">
      <pc:chgData name="Frida Torgersen" userId="S::frida.torgersen@io.kommune.no::ea265081-7c03-4e48-ae3c-fad608c99291" providerId="AD" clId="Web-{6F8651F2-66BB-255F-2096-F9B568E4399D}" dt="2024-05-08T11:48:53.994" v="30" actId="1076"/>
      <pc:docMkLst>
        <pc:docMk/>
      </pc:docMkLst>
      <pc:sldChg chg="modSp">
        <pc:chgData name="Frida Torgersen" userId="S::frida.torgersen@io.kommune.no::ea265081-7c03-4e48-ae3c-fad608c99291" providerId="AD" clId="Web-{6F8651F2-66BB-255F-2096-F9B568E4399D}" dt="2024-05-08T11:43:28.205" v="0" actId="20577"/>
        <pc:sldMkLst>
          <pc:docMk/>
          <pc:sldMk cId="2792964846" sldId="272"/>
        </pc:sldMkLst>
        <pc:spChg chg="mod">
          <ac:chgData name="Frida Torgersen" userId="S::frida.torgersen@io.kommune.no::ea265081-7c03-4e48-ae3c-fad608c99291" providerId="AD" clId="Web-{6F8651F2-66BB-255F-2096-F9B568E4399D}" dt="2024-05-08T11:43:28.205" v="0" actId="20577"/>
          <ac:spMkLst>
            <pc:docMk/>
            <pc:sldMk cId="2792964846" sldId="272"/>
            <ac:spMk id="2" creationId="{DFC2809C-BFDE-562D-EE79-82D5A1E7E3FD}"/>
          </ac:spMkLst>
        </pc:spChg>
      </pc:sldChg>
      <pc:sldChg chg="modSp modNotes">
        <pc:chgData name="Frida Torgersen" userId="S::frida.torgersen@io.kommune.no::ea265081-7c03-4e48-ae3c-fad608c99291" providerId="AD" clId="Web-{6F8651F2-66BB-255F-2096-F9B568E4399D}" dt="2024-05-08T11:46:22.162" v="28"/>
        <pc:sldMkLst>
          <pc:docMk/>
          <pc:sldMk cId="0" sldId="282"/>
        </pc:sldMkLst>
        <pc:spChg chg="mod">
          <ac:chgData name="Frida Torgersen" userId="S::frida.torgersen@io.kommune.no::ea265081-7c03-4e48-ae3c-fad608c99291" providerId="AD" clId="Web-{6F8651F2-66BB-255F-2096-F9B568E4399D}" dt="2024-05-08T11:45:18.864" v="4" actId="14100"/>
          <ac:spMkLst>
            <pc:docMk/>
            <pc:sldMk cId="0" sldId="282"/>
            <ac:spMk id="2" creationId="{55D8B4F8-2CFD-C780-A59E-085F9ED6B7C7}"/>
          </ac:spMkLst>
        </pc:spChg>
      </pc:sldChg>
      <pc:sldChg chg="modSp">
        <pc:chgData name="Frida Torgersen" userId="S::frida.torgersen@io.kommune.no::ea265081-7c03-4e48-ae3c-fad608c99291" providerId="AD" clId="Web-{6F8651F2-66BB-255F-2096-F9B568E4399D}" dt="2024-05-08T11:48:53.994" v="30" actId="1076"/>
        <pc:sldMkLst>
          <pc:docMk/>
          <pc:sldMk cId="0" sldId="290"/>
        </pc:sldMkLst>
        <pc:spChg chg="mod">
          <ac:chgData name="Frida Torgersen" userId="S::frida.torgersen@io.kommune.no::ea265081-7c03-4e48-ae3c-fad608c99291" providerId="AD" clId="Web-{6F8651F2-66BB-255F-2096-F9B568E4399D}" dt="2024-05-08T11:48:53.994" v="30" actId="1076"/>
          <ac:spMkLst>
            <pc:docMk/>
            <pc:sldMk cId="0" sldId="290"/>
            <ac:spMk id="16385" creationId="{469BD19F-0D3B-BD96-CB1F-5D21E8E48E74}"/>
          </ac:spMkLst>
        </pc:spChg>
        <pc:spChg chg="mod">
          <ac:chgData name="Frida Torgersen" userId="S::frida.torgersen@io.kommune.no::ea265081-7c03-4e48-ae3c-fad608c99291" providerId="AD" clId="Web-{6F8651F2-66BB-255F-2096-F9B568E4399D}" dt="2024-05-08T11:48:50.963" v="29" actId="1076"/>
          <ac:spMkLst>
            <pc:docMk/>
            <pc:sldMk cId="0" sldId="290"/>
            <ac:spMk id="16386" creationId="{06FBE9FF-01BB-9F9B-355A-5BD972D94F49}"/>
          </ac:spMkLst>
        </pc:spChg>
      </pc:sldChg>
    </pc:docChg>
  </pc:docChgLst>
  <pc:docChgLst>
    <pc:chgData name="Cathrine Løes Sørby" userId="S::cathrine.sorby@io.kommune.no::453ffb51-d645-44fe-b265-43846f0ff910" providerId="AD" clId="Web-{4244CC95-B544-4F30-9DC2-849939FCF4B9}"/>
    <pc:docChg chg="modSld">
      <pc:chgData name="Cathrine Løes Sørby" userId="S::cathrine.sorby@io.kommune.no::453ffb51-d645-44fe-b265-43846f0ff910" providerId="AD" clId="Web-{4244CC95-B544-4F30-9DC2-849939FCF4B9}" dt="2024-02-09T08:07:30.865" v="0" actId="1076"/>
      <pc:docMkLst>
        <pc:docMk/>
      </pc:docMkLst>
      <pc:sldChg chg="modSp">
        <pc:chgData name="Cathrine Løes Sørby" userId="S::cathrine.sorby@io.kommune.no::453ffb51-d645-44fe-b265-43846f0ff910" providerId="AD" clId="Web-{4244CC95-B544-4F30-9DC2-849939FCF4B9}" dt="2024-02-09T08:07:30.865" v="0" actId="1076"/>
        <pc:sldMkLst>
          <pc:docMk/>
          <pc:sldMk cId="3986043701" sldId="291"/>
        </pc:sldMkLst>
        <pc:picChg chg="mod">
          <ac:chgData name="Cathrine Løes Sørby" userId="S::cathrine.sorby@io.kommune.no::453ffb51-d645-44fe-b265-43846f0ff910" providerId="AD" clId="Web-{4244CC95-B544-4F30-9DC2-849939FCF4B9}" dt="2024-02-09T08:07:30.865" v="0" actId="1076"/>
          <ac:picMkLst>
            <pc:docMk/>
            <pc:sldMk cId="3986043701" sldId="291"/>
            <ac:picMk id="1026" creationId="{3937CA03-D258-387A-00CD-AAB78C8C2277}"/>
          </ac:picMkLst>
        </pc:picChg>
      </pc:sldChg>
    </pc:docChg>
  </pc:docChgLst>
  <pc:docChgLst>
    <pc:chgData name="Cathrine Løes Sørby" userId="S::cathrine.sorby@io.kommune.no::453ffb51-d645-44fe-b265-43846f0ff910" providerId="AD" clId="Web-{BD171EBB-8C1E-4E06-B981-7A3446CA306F}"/>
    <pc:docChg chg="modSld">
      <pc:chgData name="Cathrine Løes Sørby" userId="S::cathrine.sorby@io.kommune.no::453ffb51-d645-44fe-b265-43846f0ff910" providerId="AD" clId="Web-{BD171EBB-8C1E-4E06-B981-7A3446CA306F}" dt="2023-09-07T09:06:55.152" v="9"/>
      <pc:docMkLst>
        <pc:docMk/>
      </pc:docMkLst>
      <pc:sldChg chg="modNotes">
        <pc:chgData name="Cathrine Løes Sørby" userId="S::cathrine.sorby@io.kommune.no::453ffb51-d645-44fe-b265-43846f0ff910" providerId="AD" clId="Web-{BD171EBB-8C1E-4E06-B981-7A3446CA306F}" dt="2023-09-07T09:06:55.152" v="9"/>
        <pc:sldMkLst>
          <pc:docMk/>
          <pc:sldMk cId="0" sldId="289"/>
        </pc:sldMkLst>
      </pc:sldChg>
    </pc:docChg>
  </pc:docChgLst>
  <pc:docChgLst>
    <pc:chgData name="anne-kristin.imenes_korus-sor.no#ext#@iokommune.onmicrosoft.com" userId="S::anne-kristin.imenes_korus-sor.no#ext#@iokommune.onmicrosoft.com::3b2eac1c-ddd3-41c2-8de2-2e6b2afe0769" providerId="AD" clId="Web-{82FA76D6-41EA-4384-B380-064B96458A77}"/>
    <pc:docChg chg="addSld delSld modSld sldOrd">
      <pc:chgData name="anne-kristin.imenes_korus-sor.no#ext#@iokommune.onmicrosoft.com" userId="S::anne-kristin.imenes_korus-sor.no#ext#@iokommune.onmicrosoft.com::3b2eac1c-ddd3-41c2-8de2-2e6b2afe0769" providerId="AD" clId="Web-{82FA76D6-41EA-4384-B380-064B96458A77}" dt="2023-10-16T14:04:57.596" v="33"/>
      <pc:docMkLst>
        <pc:docMk/>
      </pc:docMkLst>
      <pc:sldChg chg="addSp delSp modSp">
        <pc:chgData name="anne-kristin.imenes_korus-sor.no#ext#@iokommune.onmicrosoft.com" userId="S::anne-kristin.imenes_korus-sor.no#ext#@iokommune.onmicrosoft.com::3b2eac1c-ddd3-41c2-8de2-2e6b2afe0769" providerId="AD" clId="Web-{82FA76D6-41EA-4384-B380-064B96458A77}" dt="2023-10-16T13:57:37.983" v="23"/>
        <pc:sldMkLst>
          <pc:docMk/>
          <pc:sldMk cId="86564876" sldId="292"/>
        </pc:sldMkLst>
        <pc:spChg chg="add del mod">
          <ac:chgData name="anne-kristin.imenes_korus-sor.no#ext#@iokommune.onmicrosoft.com" userId="S::anne-kristin.imenes_korus-sor.no#ext#@iokommune.onmicrosoft.com::3b2eac1c-ddd3-41c2-8de2-2e6b2afe0769" providerId="AD" clId="Web-{82FA76D6-41EA-4384-B380-064B96458A77}" dt="2023-10-16T13:57:37.983" v="23"/>
          <ac:spMkLst>
            <pc:docMk/>
            <pc:sldMk cId="86564876" sldId="292"/>
            <ac:spMk id="4" creationId="{0B448049-12DA-1058-C401-5FE07C9D39C5}"/>
          </ac:spMkLst>
        </pc:spChg>
        <pc:picChg chg="add del">
          <ac:chgData name="anne-kristin.imenes_korus-sor.no#ext#@iokommune.onmicrosoft.com" userId="S::anne-kristin.imenes_korus-sor.no#ext#@iokommune.onmicrosoft.com::3b2eac1c-ddd3-41c2-8de2-2e6b2afe0769" providerId="AD" clId="Web-{82FA76D6-41EA-4384-B380-064B96458A77}" dt="2023-10-16T13:57:37.983" v="23"/>
          <ac:picMkLst>
            <pc:docMk/>
            <pc:sldMk cId="86564876" sldId="292"/>
            <ac:picMk id="5" creationId="{B7864EFA-4D89-95D8-EE5C-11DDA9127F50}"/>
          </ac:picMkLst>
        </pc:picChg>
      </pc:sldChg>
      <pc:sldChg chg="addSp delSp modSp add replId">
        <pc:chgData name="anne-kristin.imenes_korus-sor.no#ext#@iokommune.onmicrosoft.com" userId="S::anne-kristin.imenes_korus-sor.no#ext#@iokommune.onmicrosoft.com::3b2eac1c-ddd3-41c2-8de2-2e6b2afe0769" providerId="AD" clId="Web-{82FA76D6-41EA-4384-B380-064B96458A77}" dt="2023-10-16T13:54:36.356" v="5" actId="1076"/>
        <pc:sldMkLst>
          <pc:docMk/>
          <pc:sldMk cId="152468273" sldId="296"/>
        </pc:sldMkLst>
        <pc:spChg chg="add del mod">
          <ac:chgData name="anne-kristin.imenes_korus-sor.no#ext#@iokommune.onmicrosoft.com" userId="S::anne-kristin.imenes_korus-sor.no#ext#@iokommune.onmicrosoft.com::3b2eac1c-ddd3-41c2-8de2-2e6b2afe0769" providerId="AD" clId="Web-{82FA76D6-41EA-4384-B380-064B96458A77}" dt="2023-10-16T13:53:52.356" v="2"/>
          <ac:spMkLst>
            <pc:docMk/>
            <pc:sldMk cId="152468273" sldId="296"/>
            <ac:spMk id="3" creationId="{C33929DF-957D-361C-A980-C17C2F42AB20}"/>
          </ac:spMkLst>
        </pc:spChg>
        <pc:spChg chg="add">
          <ac:chgData name="anne-kristin.imenes_korus-sor.no#ext#@iokommune.onmicrosoft.com" userId="S::anne-kristin.imenes_korus-sor.no#ext#@iokommune.onmicrosoft.com::3b2eac1c-ddd3-41c2-8de2-2e6b2afe0769" providerId="AD" clId="Web-{82FA76D6-41EA-4384-B380-064B96458A77}" dt="2023-10-16T13:54:17.325" v="3"/>
          <ac:spMkLst>
            <pc:docMk/>
            <pc:sldMk cId="152468273" sldId="296"/>
            <ac:spMk id="9" creationId="{42A4FC2C-047E-45A5-965D-8E1E3BF09BC6}"/>
          </ac:spMkLst>
        </pc:spChg>
        <pc:picChg chg="add mod ord">
          <ac:chgData name="anne-kristin.imenes_korus-sor.no#ext#@iokommune.onmicrosoft.com" userId="S::anne-kristin.imenes_korus-sor.no#ext#@iokommune.onmicrosoft.com::3b2eac1c-ddd3-41c2-8de2-2e6b2afe0769" providerId="AD" clId="Web-{82FA76D6-41EA-4384-B380-064B96458A77}" dt="2023-10-16T13:54:36.356" v="5" actId="1076"/>
          <ac:picMkLst>
            <pc:docMk/>
            <pc:sldMk cId="152468273" sldId="296"/>
            <ac:picMk id="4" creationId="{833484A6-6E35-419E-888D-6C59A8A744BB}"/>
          </ac:picMkLst>
        </pc:picChg>
        <pc:picChg chg="del">
          <ac:chgData name="anne-kristin.imenes_korus-sor.no#ext#@iokommune.onmicrosoft.com" userId="S::anne-kristin.imenes_korus-sor.no#ext#@iokommune.onmicrosoft.com::3b2eac1c-ddd3-41c2-8de2-2e6b2afe0769" providerId="AD" clId="Web-{82FA76D6-41EA-4384-B380-064B96458A77}" dt="2023-10-16T13:53:35.684" v="1"/>
          <ac:picMkLst>
            <pc:docMk/>
            <pc:sldMk cId="152468273" sldId="296"/>
            <ac:picMk id="5" creationId="{0950323C-55B4-EB38-EEFA-E10507B0100B}"/>
          </ac:picMkLst>
        </pc:picChg>
      </pc:sldChg>
      <pc:sldChg chg="addSp delSp modSp add ord replId">
        <pc:chgData name="anne-kristin.imenes_korus-sor.no#ext#@iokommune.onmicrosoft.com" userId="S::anne-kristin.imenes_korus-sor.no#ext#@iokommune.onmicrosoft.com::3b2eac1c-ddd3-41c2-8de2-2e6b2afe0769" providerId="AD" clId="Web-{82FA76D6-41EA-4384-B380-064B96458A77}" dt="2023-10-16T14:04:55.252" v="32"/>
        <pc:sldMkLst>
          <pc:docMk/>
          <pc:sldMk cId="866889996" sldId="297"/>
        </pc:sldMkLst>
        <pc:spChg chg="add del mod">
          <ac:chgData name="anne-kristin.imenes_korus-sor.no#ext#@iokommune.onmicrosoft.com" userId="S::anne-kristin.imenes_korus-sor.no#ext#@iokommune.onmicrosoft.com::3b2eac1c-ddd3-41c2-8de2-2e6b2afe0769" providerId="AD" clId="Web-{82FA76D6-41EA-4384-B380-064B96458A77}" dt="2023-10-16T13:56:16.576" v="8"/>
          <ac:spMkLst>
            <pc:docMk/>
            <pc:sldMk cId="866889996" sldId="297"/>
            <ac:spMk id="3" creationId="{DDD6E9EF-9469-6053-CFFB-68347356278D}"/>
          </ac:spMkLst>
        </pc:spChg>
        <pc:picChg chg="add mod ord">
          <ac:chgData name="anne-kristin.imenes_korus-sor.no#ext#@iokommune.onmicrosoft.com" userId="S::anne-kristin.imenes_korus-sor.no#ext#@iokommune.onmicrosoft.com::3b2eac1c-ddd3-41c2-8de2-2e6b2afe0769" providerId="AD" clId="Web-{82FA76D6-41EA-4384-B380-064B96458A77}" dt="2023-10-16T13:56:27.841" v="12" actId="1076"/>
          <ac:picMkLst>
            <pc:docMk/>
            <pc:sldMk cId="866889996" sldId="297"/>
            <ac:picMk id="4" creationId="{F7E4FDBE-2B13-A6D9-7118-B287100D592B}"/>
          </ac:picMkLst>
        </pc:picChg>
        <pc:picChg chg="del">
          <ac:chgData name="anne-kristin.imenes_korus-sor.no#ext#@iokommune.onmicrosoft.com" userId="S::anne-kristin.imenes_korus-sor.no#ext#@iokommune.onmicrosoft.com::3b2eac1c-ddd3-41c2-8de2-2e6b2afe0769" providerId="AD" clId="Web-{82FA76D6-41EA-4384-B380-064B96458A77}" dt="2023-10-16T13:56:05.513" v="7"/>
          <ac:picMkLst>
            <pc:docMk/>
            <pc:sldMk cId="866889996" sldId="297"/>
            <ac:picMk id="5" creationId="{CF317708-200D-800E-B947-72DC30544417}"/>
          </ac:picMkLst>
        </pc:picChg>
      </pc:sldChg>
      <pc:sldChg chg="addSp delSp modSp add replId">
        <pc:chgData name="anne-kristin.imenes_korus-sor.no#ext#@iokommune.onmicrosoft.com" userId="S::anne-kristin.imenes_korus-sor.no#ext#@iokommune.onmicrosoft.com::3b2eac1c-ddd3-41c2-8de2-2e6b2afe0769" providerId="AD" clId="Web-{82FA76D6-41EA-4384-B380-064B96458A77}" dt="2023-10-16T13:57:15.826" v="19" actId="1076"/>
        <pc:sldMkLst>
          <pc:docMk/>
          <pc:sldMk cId="697614798" sldId="298"/>
        </pc:sldMkLst>
        <pc:spChg chg="add del mod">
          <ac:chgData name="anne-kristin.imenes_korus-sor.no#ext#@iokommune.onmicrosoft.com" userId="S::anne-kristin.imenes_korus-sor.no#ext#@iokommune.onmicrosoft.com::3b2eac1c-ddd3-41c2-8de2-2e6b2afe0769" providerId="AD" clId="Web-{82FA76D6-41EA-4384-B380-064B96458A77}" dt="2023-10-16T13:57:05.779" v="15"/>
          <ac:spMkLst>
            <pc:docMk/>
            <pc:sldMk cId="697614798" sldId="298"/>
            <ac:spMk id="3" creationId="{F224F24F-96EF-75C6-4AAD-DB3FA59C9A39}"/>
          </ac:spMkLst>
        </pc:spChg>
        <pc:picChg chg="del">
          <ac:chgData name="anne-kristin.imenes_korus-sor.no#ext#@iokommune.onmicrosoft.com" userId="S::anne-kristin.imenes_korus-sor.no#ext#@iokommune.onmicrosoft.com::3b2eac1c-ddd3-41c2-8de2-2e6b2afe0769" providerId="AD" clId="Web-{82FA76D6-41EA-4384-B380-064B96458A77}" dt="2023-10-16T13:56:43.092" v="14"/>
          <ac:picMkLst>
            <pc:docMk/>
            <pc:sldMk cId="697614798" sldId="298"/>
            <ac:picMk id="4" creationId="{F7E4FDBE-2B13-A6D9-7118-B287100D592B}"/>
          </ac:picMkLst>
        </pc:picChg>
        <pc:picChg chg="add mod ord">
          <ac:chgData name="anne-kristin.imenes_korus-sor.no#ext#@iokommune.onmicrosoft.com" userId="S::anne-kristin.imenes_korus-sor.no#ext#@iokommune.onmicrosoft.com::3b2eac1c-ddd3-41c2-8de2-2e6b2afe0769" providerId="AD" clId="Web-{82FA76D6-41EA-4384-B380-064B96458A77}" dt="2023-10-16T13:57:15.826" v="19" actId="1076"/>
          <ac:picMkLst>
            <pc:docMk/>
            <pc:sldMk cId="697614798" sldId="298"/>
            <ac:picMk id="5" creationId="{559727CA-6427-376A-A8C3-7700FE3E440C}"/>
          </ac:picMkLst>
        </pc:picChg>
      </pc:sldChg>
      <pc:sldChg chg="addSp delSp modSp add ord replId">
        <pc:chgData name="anne-kristin.imenes_korus-sor.no#ext#@iokommune.onmicrosoft.com" userId="S::anne-kristin.imenes_korus-sor.no#ext#@iokommune.onmicrosoft.com::3b2eac1c-ddd3-41c2-8de2-2e6b2afe0769" providerId="AD" clId="Web-{82FA76D6-41EA-4384-B380-064B96458A77}" dt="2023-10-16T14:04:57.596" v="33"/>
        <pc:sldMkLst>
          <pc:docMk/>
          <pc:sldMk cId="1378259752" sldId="299"/>
        </pc:sldMkLst>
        <pc:spChg chg="add del mod">
          <ac:chgData name="anne-kristin.imenes_korus-sor.no#ext#@iokommune.onmicrosoft.com" userId="S::anne-kristin.imenes_korus-sor.no#ext#@iokommune.onmicrosoft.com::3b2eac1c-ddd3-41c2-8de2-2e6b2afe0769" providerId="AD" clId="Web-{82FA76D6-41EA-4384-B380-064B96458A77}" dt="2023-10-16T14:04:18.908" v="26"/>
          <ac:spMkLst>
            <pc:docMk/>
            <pc:sldMk cId="1378259752" sldId="299"/>
            <ac:spMk id="3" creationId="{A589BE36-6AF3-A1B3-5982-64D8CED30AB7}"/>
          </ac:spMkLst>
        </pc:spChg>
        <pc:spChg chg="add del">
          <ac:chgData name="anne-kristin.imenes_korus-sor.no#ext#@iokommune.onmicrosoft.com" userId="S::anne-kristin.imenes_korus-sor.no#ext#@iokommune.onmicrosoft.com::3b2eac1c-ddd3-41c2-8de2-2e6b2afe0769" providerId="AD" clId="Web-{82FA76D6-41EA-4384-B380-064B96458A77}" dt="2023-10-16T14:04:38.877" v="28"/>
          <ac:spMkLst>
            <pc:docMk/>
            <pc:sldMk cId="1378259752" sldId="299"/>
            <ac:spMk id="9" creationId="{42A4FC2C-047E-45A5-965D-8E1E3BF09BC6}"/>
          </ac:spMkLst>
        </pc:spChg>
        <pc:picChg chg="add mod ord">
          <ac:chgData name="anne-kristin.imenes_korus-sor.no#ext#@iokommune.onmicrosoft.com" userId="S::anne-kristin.imenes_korus-sor.no#ext#@iokommune.onmicrosoft.com::3b2eac1c-ddd3-41c2-8de2-2e6b2afe0769" providerId="AD" clId="Web-{82FA76D6-41EA-4384-B380-064B96458A77}" dt="2023-10-16T14:04:48.596" v="31" actId="1076"/>
          <ac:picMkLst>
            <pc:docMk/>
            <pc:sldMk cId="1378259752" sldId="299"/>
            <ac:picMk id="4" creationId="{FBCF7829-551A-602A-B9DE-C00405C895C1}"/>
          </ac:picMkLst>
        </pc:picChg>
        <pc:picChg chg="del">
          <ac:chgData name="anne-kristin.imenes_korus-sor.no#ext#@iokommune.onmicrosoft.com" userId="S::anne-kristin.imenes_korus-sor.no#ext#@iokommune.onmicrosoft.com::3b2eac1c-ddd3-41c2-8de2-2e6b2afe0769" providerId="AD" clId="Web-{82FA76D6-41EA-4384-B380-064B96458A77}" dt="2023-10-16T13:57:44.998" v="25"/>
          <ac:picMkLst>
            <pc:docMk/>
            <pc:sldMk cId="1378259752" sldId="299"/>
            <ac:picMk id="5" creationId="{559727CA-6427-376A-A8C3-7700FE3E440C}"/>
          </ac:picMkLst>
        </pc:picChg>
      </pc:sldChg>
      <pc:sldChg chg="add del replId">
        <pc:chgData name="anne-kristin.imenes_korus-sor.no#ext#@iokommune.onmicrosoft.com" userId="S::anne-kristin.imenes_korus-sor.no#ext#@iokommune.onmicrosoft.com::3b2eac1c-ddd3-41c2-8de2-2e6b2afe0769" providerId="AD" clId="Web-{82FA76D6-41EA-4384-B380-064B96458A77}" dt="2023-10-16T13:57:32.405" v="21"/>
        <pc:sldMkLst>
          <pc:docMk/>
          <pc:sldMk cId="2170392735" sldId="299"/>
        </pc:sldMkLst>
      </pc:sldChg>
    </pc:docChg>
  </pc:docChgLst>
  <pc:docChgLst>
    <pc:chgData name="Ida Marie Lillestrand Kittelsen" userId="S::ida.kittelsen@io.kommune.no::12154653-0a60-4281-8b62-82febac9ddd6" providerId="AD" clId="Web-{87062213-B499-4F57-8735-FB8912023597}"/>
    <pc:docChg chg="modSld">
      <pc:chgData name="Ida Marie Lillestrand Kittelsen" userId="S::ida.kittelsen@io.kommune.no::12154653-0a60-4281-8b62-82febac9ddd6" providerId="AD" clId="Web-{87062213-B499-4F57-8735-FB8912023597}" dt="2023-09-14T10:14:28.165" v="81"/>
      <pc:docMkLst>
        <pc:docMk/>
      </pc:docMkLst>
      <pc:sldChg chg="modSp modNotes">
        <pc:chgData name="Ida Marie Lillestrand Kittelsen" userId="S::ida.kittelsen@io.kommune.no::12154653-0a60-4281-8b62-82febac9ddd6" providerId="AD" clId="Web-{87062213-B499-4F57-8735-FB8912023597}" dt="2023-09-14T10:13:36.367" v="60" actId="20577"/>
        <pc:sldMkLst>
          <pc:docMk/>
          <pc:sldMk cId="3317807385" sldId="262"/>
        </pc:sldMkLst>
        <pc:spChg chg="mod">
          <ac:chgData name="Ida Marie Lillestrand Kittelsen" userId="S::ida.kittelsen@io.kommune.no::12154653-0a60-4281-8b62-82febac9ddd6" providerId="AD" clId="Web-{87062213-B499-4F57-8735-FB8912023597}" dt="2023-09-14T10:13:36.367" v="60" actId="20577"/>
          <ac:spMkLst>
            <pc:docMk/>
            <pc:sldMk cId="3317807385" sldId="262"/>
            <ac:spMk id="2" creationId="{F49E89FE-AB51-BD4B-A525-9D721A0EC598}"/>
          </ac:spMkLst>
        </pc:spChg>
        <pc:spChg chg="mod">
          <ac:chgData name="Ida Marie Lillestrand Kittelsen" userId="S::ida.kittelsen@io.kommune.no::12154653-0a60-4281-8b62-82febac9ddd6" providerId="AD" clId="Web-{87062213-B499-4F57-8735-FB8912023597}" dt="2023-09-14T10:10:09.600" v="51" actId="1076"/>
          <ac:spMkLst>
            <pc:docMk/>
            <pc:sldMk cId="3317807385" sldId="262"/>
            <ac:spMk id="3" creationId="{9CCB6C96-CDDD-A849-ACDD-B76DFF5F056F}"/>
          </ac:spMkLst>
        </pc:spChg>
        <pc:picChg chg="mod">
          <ac:chgData name="Ida Marie Lillestrand Kittelsen" userId="S::ida.kittelsen@io.kommune.no::12154653-0a60-4281-8b62-82febac9ddd6" providerId="AD" clId="Web-{87062213-B499-4F57-8735-FB8912023597}" dt="2023-09-14T10:09:54.131" v="49" actId="1076"/>
          <ac:picMkLst>
            <pc:docMk/>
            <pc:sldMk cId="3317807385" sldId="262"/>
            <ac:picMk id="4" creationId="{7360D52A-7E20-45ED-9ECF-8B35C0529B62}"/>
          </ac:picMkLst>
        </pc:picChg>
      </pc:sldChg>
      <pc:sldChg chg="modNotes">
        <pc:chgData name="Ida Marie Lillestrand Kittelsen" userId="S::ida.kittelsen@io.kommune.no::12154653-0a60-4281-8b62-82febac9ddd6" providerId="AD" clId="Web-{87062213-B499-4F57-8735-FB8912023597}" dt="2023-09-14T10:14:28.165" v="81"/>
        <pc:sldMkLst>
          <pc:docMk/>
          <pc:sldMk cId="3986043701" sldId="291"/>
        </pc:sldMkLst>
      </pc:sldChg>
    </pc:docChg>
  </pc:docChgLst>
  <pc:docChgLst>
    <pc:chgData name="Frida Torgersen" userId="S::frida.torgersen@io.kommune.no::ea265081-7c03-4e48-ae3c-fad608c99291" providerId="AD" clId="Web-{BCFB82F2-6C34-819A-20AF-4DE4ECDCE37B}"/>
    <pc:docChg chg="modSld">
      <pc:chgData name="Frida Torgersen" userId="S::frida.torgersen@io.kommune.no::ea265081-7c03-4e48-ae3c-fad608c99291" providerId="AD" clId="Web-{BCFB82F2-6C34-819A-20AF-4DE4ECDCE37B}" dt="2024-05-29T11:47:35.545" v="10"/>
      <pc:docMkLst>
        <pc:docMk/>
      </pc:docMkLst>
      <pc:sldChg chg="modSp modNotes">
        <pc:chgData name="Frida Torgersen" userId="S::frida.torgersen@io.kommune.no::ea265081-7c03-4e48-ae3c-fad608c99291" providerId="AD" clId="Web-{BCFB82F2-6C34-819A-20AF-4DE4ECDCE37B}" dt="2024-05-29T11:46:20.778" v="8"/>
        <pc:sldMkLst>
          <pc:docMk/>
          <pc:sldMk cId="0" sldId="282"/>
        </pc:sldMkLst>
        <pc:spChg chg="mod">
          <ac:chgData name="Frida Torgersen" userId="S::frida.torgersen@io.kommune.no::ea265081-7c03-4e48-ae3c-fad608c99291" providerId="AD" clId="Web-{BCFB82F2-6C34-819A-20AF-4DE4ECDCE37B}" dt="2024-05-29T11:45:32.215" v="1" actId="20577"/>
          <ac:spMkLst>
            <pc:docMk/>
            <pc:sldMk cId="0" sldId="282"/>
            <ac:spMk id="2" creationId="{55D8B4F8-2CFD-C780-A59E-085F9ED6B7C7}"/>
          </ac:spMkLst>
        </pc:spChg>
      </pc:sldChg>
      <pc:sldChg chg="modNotes">
        <pc:chgData name="Frida Torgersen" userId="S::frida.torgersen@io.kommune.no::ea265081-7c03-4e48-ae3c-fad608c99291" providerId="AD" clId="Web-{BCFB82F2-6C34-819A-20AF-4DE4ECDCE37B}" dt="2024-05-29T11:47:35.545" v="10"/>
        <pc:sldMkLst>
          <pc:docMk/>
          <pc:sldMk cId="0" sldId="290"/>
        </pc:sldMkLst>
      </pc:sldChg>
    </pc:docChg>
  </pc:docChgLst>
  <pc:docChgLst>
    <pc:chgData name="Frida Torgersen" userId="S::frida.torgersen@io.kommune.no::ea265081-7c03-4e48-ae3c-fad608c99291" providerId="AD" clId="Web-{F07C6783-1471-A21A-F7C2-6FED2BD29111}"/>
    <pc:docChg chg="modSld">
      <pc:chgData name="Frida Torgersen" userId="S::frida.torgersen@io.kommune.no::ea265081-7c03-4e48-ae3c-fad608c99291" providerId="AD" clId="Web-{F07C6783-1471-A21A-F7C2-6FED2BD29111}" dt="2024-05-08T13:14:45.983" v="91" actId="20577"/>
      <pc:docMkLst>
        <pc:docMk/>
      </pc:docMkLst>
      <pc:sldChg chg="modNotes">
        <pc:chgData name="Frida Torgersen" userId="S::frida.torgersen@io.kommune.no::ea265081-7c03-4e48-ae3c-fad608c99291" providerId="AD" clId="Web-{F07C6783-1471-A21A-F7C2-6FED2BD29111}" dt="2024-05-08T13:06:44.567" v="26"/>
        <pc:sldMkLst>
          <pc:docMk/>
          <pc:sldMk cId="3317807385" sldId="262"/>
        </pc:sldMkLst>
      </pc:sldChg>
      <pc:sldChg chg="modNotes">
        <pc:chgData name="Frida Torgersen" userId="S::frida.torgersen@io.kommune.no::ea265081-7c03-4e48-ae3c-fad608c99291" providerId="AD" clId="Web-{F07C6783-1471-A21A-F7C2-6FED2BD29111}" dt="2024-05-08T13:13:27.606" v="85"/>
        <pc:sldMkLst>
          <pc:docMk/>
          <pc:sldMk cId="0" sldId="266"/>
        </pc:sldMkLst>
      </pc:sldChg>
      <pc:sldChg chg="modSp modNotes">
        <pc:chgData name="Frida Torgersen" userId="S::frida.torgersen@io.kommune.no::ea265081-7c03-4e48-ae3c-fad608c99291" providerId="AD" clId="Web-{F07C6783-1471-A21A-F7C2-6FED2BD29111}" dt="2024-05-08T13:14:45.983" v="91" actId="20577"/>
        <pc:sldMkLst>
          <pc:docMk/>
          <pc:sldMk cId="0" sldId="282"/>
        </pc:sldMkLst>
        <pc:spChg chg="mod">
          <ac:chgData name="Frida Torgersen" userId="S::frida.torgersen@io.kommune.no::ea265081-7c03-4e48-ae3c-fad608c99291" providerId="AD" clId="Web-{F07C6783-1471-A21A-F7C2-6FED2BD29111}" dt="2024-05-08T13:14:45.983" v="91" actId="20577"/>
          <ac:spMkLst>
            <pc:docMk/>
            <pc:sldMk cId="0" sldId="282"/>
            <ac:spMk id="2" creationId="{55D8B4F8-2CFD-C780-A59E-085F9ED6B7C7}"/>
          </ac:spMkLst>
        </pc:spChg>
      </pc:sldChg>
      <pc:sldChg chg="addSp modSp">
        <pc:chgData name="Frida Torgersen" userId="S::frida.torgersen@io.kommune.no::ea265081-7c03-4e48-ae3c-fad608c99291" providerId="AD" clId="Web-{F07C6783-1471-A21A-F7C2-6FED2BD29111}" dt="2024-05-08T13:09:24.008" v="54" actId="1076"/>
        <pc:sldMkLst>
          <pc:docMk/>
          <pc:sldMk cId="24583561" sldId="294"/>
        </pc:sldMkLst>
        <pc:spChg chg="add mod">
          <ac:chgData name="Frida Torgersen" userId="S::frida.torgersen@io.kommune.no::ea265081-7c03-4e48-ae3c-fad608c99291" providerId="AD" clId="Web-{F07C6783-1471-A21A-F7C2-6FED2BD29111}" dt="2024-05-08T13:09:11.054" v="51" actId="1076"/>
          <ac:spMkLst>
            <pc:docMk/>
            <pc:sldMk cId="24583561" sldId="294"/>
            <ac:spMk id="2" creationId="{794F1CEA-BE66-8A14-BE73-CA2CBA908C09}"/>
          </ac:spMkLst>
        </pc:spChg>
        <pc:picChg chg="mod">
          <ac:chgData name="Frida Torgersen" userId="S::frida.torgersen@io.kommune.no::ea265081-7c03-4e48-ae3c-fad608c99291" providerId="AD" clId="Web-{F07C6783-1471-A21A-F7C2-6FED2BD29111}" dt="2024-05-08T13:09:21.195" v="53" actId="1076"/>
          <ac:picMkLst>
            <pc:docMk/>
            <pc:sldMk cId="24583561" sldId="294"/>
            <ac:picMk id="4" creationId="{DA968A2E-9100-BAFE-31A3-E1F4E6DC1797}"/>
          </ac:picMkLst>
        </pc:picChg>
        <pc:picChg chg="mod">
          <ac:chgData name="Frida Torgersen" userId="S::frida.torgersen@io.kommune.no::ea265081-7c03-4e48-ae3c-fad608c99291" providerId="AD" clId="Web-{F07C6783-1471-A21A-F7C2-6FED2BD29111}" dt="2024-05-08T13:09:24.008" v="54" actId="1076"/>
          <ac:picMkLst>
            <pc:docMk/>
            <pc:sldMk cId="24583561" sldId="294"/>
            <ac:picMk id="5" creationId="{CF317708-200D-800E-B947-72DC30544417}"/>
          </ac:picMkLst>
        </pc:picChg>
      </pc:sldChg>
      <pc:sldChg chg="addSp modSp">
        <pc:chgData name="Frida Torgersen" userId="S::frida.torgersen@io.kommune.no::ea265081-7c03-4e48-ae3c-fad608c99291" providerId="AD" clId="Web-{F07C6783-1471-A21A-F7C2-6FED2BD29111}" dt="2024-05-08T13:11:06.400" v="81" actId="1076"/>
        <pc:sldMkLst>
          <pc:docMk/>
          <pc:sldMk cId="2319336482" sldId="295"/>
        </pc:sldMkLst>
        <pc:spChg chg="add mod">
          <ac:chgData name="Frida Torgersen" userId="S::frida.torgersen@io.kommune.no::ea265081-7c03-4e48-ae3c-fad608c99291" providerId="AD" clId="Web-{F07C6783-1471-A21A-F7C2-6FED2BD29111}" dt="2024-05-08T13:11:06.400" v="81" actId="1076"/>
          <ac:spMkLst>
            <pc:docMk/>
            <pc:sldMk cId="2319336482" sldId="295"/>
            <ac:spMk id="2" creationId="{064BE17D-35BB-4A55-FA14-36E61F40311A}"/>
          </ac:spMkLst>
        </pc:spChg>
        <pc:picChg chg="mod">
          <ac:chgData name="Frida Torgersen" userId="S::frida.torgersen@io.kommune.no::ea265081-7c03-4e48-ae3c-fad608c99291" providerId="AD" clId="Web-{F07C6783-1471-A21A-F7C2-6FED2BD29111}" dt="2024-05-08T13:10:59.994" v="80" actId="1076"/>
          <ac:picMkLst>
            <pc:docMk/>
            <pc:sldMk cId="2319336482" sldId="295"/>
            <ac:picMk id="5" creationId="{928D9D7B-AAF3-3EB0-A22C-DC21B957008D}"/>
          </ac:picMkLst>
        </pc:picChg>
      </pc:sldChg>
      <pc:sldChg chg="addSp delSp modSp">
        <pc:chgData name="Frida Torgersen" userId="S::frida.torgersen@io.kommune.no::ea265081-7c03-4e48-ae3c-fad608c99291" providerId="AD" clId="Web-{F07C6783-1471-A21A-F7C2-6FED2BD29111}" dt="2024-05-08T13:10:01.727" v="61" actId="1076"/>
        <pc:sldMkLst>
          <pc:docMk/>
          <pc:sldMk cId="1378259752" sldId="299"/>
        </pc:sldMkLst>
        <pc:spChg chg="add mod">
          <ac:chgData name="Frida Torgersen" userId="S::frida.torgersen@io.kommune.no::ea265081-7c03-4e48-ae3c-fad608c99291" providerId="AD" clId="Web-{F07C6783-1471-A21A-F7C2-6FED2BD29111}" dt="2024-05-08T13:10:01.727" v="61" actId="1076"/>
          <ac:spMkLst>
            <pc:docMk/>
            <pc:sldMk cId="1378259752" sldId="299"/>
            <ac:spMk id="3" creationId="{008B27D3-C0F4-F550-56CA-8FB65C57C52E}"/>
          </ac:spMkLst>
        </pc:spChg>
        <pc:spChg chg="del">
          <ac:chgData name="Frida Torgersen" userId="S::frida.torgersen@io.kommune.no::ea265081-7c03-4e48-ae3c-fad608c99291" providerId="AD" clId="Web-{F07C6783-1471-A21A-F7C2-6FED2BD29111}" dt="2024-05-08T13:09:55.602" v="60"/>
          <ac:spMkLst>
            <pc:docMk/>
            <pc:sldMk cId="1378259752" sldId="299"/>
            <ac:spMk id="8" creationId="{A6248E4E-0C47-9A53-449E-DCAF38AC62CA}"/>
          </ac:spMkLst>
        </pc:spChg>
      </pc:sldChg>
    </pc:docChg>
  </pc:docChgLst>
  <pc:docChgLst>
    <pc:chgData name="Cathrine Løes Sørby" userId="453ffb51-d645-44fe-b265-43846f0ff910" providerId="ADAL" clId="{190CFDF0-E75D-492D-9983-20B4BBB4AC5F}"/>
    <pc:docChg chg="undo custSel modSld">
      <pc:chgData name="Cathrine Løes Sørby" userId="453ffb51-d645-44fe-b265-43846f0ff910" providerId="ADAL" clId="{190CFDF0-E75D-492D-9983-20B4BBB4AC5F}" dt="2023-10-17T08:45:16.786" v="30" actId="26606"/>
      <pc:docMkLst>
        <pc:docMk/>
      </pc:docMkLst>
      <pc:sldChg chg="addSp delSp modSp mod">
        <pc:chgData name="Cathrine Løes Sørby" userId="453ffb51-d645-44fe-b265-43846f0ff910" providerId="ADAL" clId="{190CFDF0-E75D-492D-9983-20B4BBB4AC5F}" dt="2023-10-17T08:45:16.786" v="30" actId="26606"/>
        <pc:sldMkLst>
          <pc:docMk/>
          <pc:sldMk cId="24583561" sldId="294"/>
        </pc:sldMkLst>
        <pc:spChg chg="del">
          <ac:chgData name="Cathrine Løes Sørby" userId="453ffb51-d645-44fe-b265-43846f0ff910" providerId="ADAL" clId="{190CFDF0-E75D-492D-9983-20B4BBB4AC5F}" dt="2023-10-17T08:45:16.786" v="30" actId="26606"/>
          <ac:spMkLst>
            <pc:docMk/>
            <pc:sldMk cId="24583561" sldId="294"/>
            <ac:spMk id="10" creationId="{F101B3CC-B49F-4CE0-B198-228D1D4285B1}"/>
          </ac:spMkLst>
        </pc:spChg>
        <pc:picChg chg="del">
          <ac:chgData name="Cathrine Løes Sørby" userId="453ffb51-d645-44fe-b265-43846f0ff910" providerId="ADAL" clId="{190CFDF0-E75D-492D-9983-20B4BBB4AC5F}" dt="2023-10-17T08:45:03.304" v="25" actId="478"/>
          <ac:picMkLst>
            <pc:docMk/>
            <pc:sldMk cId="24583561" sldId="294"/>
            <ac:picMk id="2" creationId="{324D34ED-50D7-F1F6-BEF3-0B5A56032F80}"/>
          </ac:picMkLst>
        </pc:picChg>
        <pc:picChg chg="add mod">
          <ac:chgData name="Cathrine Løes Sørby" userId="453ffb51-d645-44fe-b265-43846f0ff910" providerId="ADAL" clId="{190CFDF0-E75D-492D-9983-20B4BBB4AC5F}" dt="2023-10-17T08:45:16.786" v="30" actId="26606"/>
          <ac:picMkLst>
            <pc:docMk/>
            <pc:sldMk cId="24583561" sldId="294"/>
            <ac:picMk id="4" creationId="{DA968A2E-9100-BAFE-31A3-E1F4E6DC1797}"/>
          </ac:picMkLst>
        </pc:picChg>
        <pc:picChg chg="mod ord">
          <ac:chgData name="Cathrine Løes Sørby" userId="453ffb51-d645-44fe-b265-43846f0ff910" providerId="ADAL" clId="{190CFDF0-E75D-492D-9983-20B4BBB4AC5F}" dt="2023-10-17T08:45:16.786" v="30" actId="26606"/>
          <ac:picMkLst>
            <pc:docMk/>
            <pc:sldMk cId="24583561" sldId="294"/>
            <ac:picMk id="5" creationId="{CF317708-200D-800E-B947-72DC30544417}"/>
          </ac:picMkLst>
        </pc:picChg>
      </pc:sldChg>
      <pc:sldChg chg="addSp delSp modSp mod">
        <pc:chgData name="Cathrine Løes Sørby" userId="453ffb51-d645-44fe-b265-43846f0ff910" providerId="ADAL" clId="{190CFDF0-E75D-492D-9983-20B4BBB4AC5F}" dt="2023-10-16T13:54:55.531" v="21" actId="478"/>
        <pc:sldMkLst>
          <pc:docMk/>
          <pc:sldMk cId="2319336482" sldId="295"/>
        </pc:sldMkLst>
        <pc:spChg chg="add del mod">
          <ac:chgData name="Cathrine Løes Sørby" userId="453ffb51-d645-44fe-b265-43846f0ff910" providerId="ADAL" clId="{190CFDF0-E75D-492D-9983-20B4BBB4AC5F}" dt="2023-10-16T13:54:55.531" v="21" actId="478"/>
          <ac:spMkLst>
            <pc:docMk/>
            <pc:sldMk cId="2319336482" sldId="295"/>
            <ac:spMk id="4" creationId="{266EFB56-A1B2-44BE-E0F5-3268B9EFCB26}"/>
          </ac:spMkLst>
        </pc:spChg>
        <pc:spChg chg="add del mod">
          <ac:chgData name="Cathrine Løes Sørby" userId="453ffb51-d645-44fe-b265-43846f0ff910" providerId="ADAL" clId="{190CFDF0-E75D-492D-9983-20B4BBB4AC5F}" dt="2023-10-16T13:54:49.918" v="11" actId="478"/>
          <ac:spMkLst>
            <pc:docMk/>
            <pc:sldMk cId="2319336482" sldId="295"/>
            <ac:spMk id="9" creationId="{7524DF67-4F69-E73B-FB70-2CF3E637D938}"/>
          </ac:spMkLst>
        </pc:spChg>
        <pc:picChg chg="add del">
          <ac:chgData name="Cathrine Løes Sørby" userId="453ffb51-d645-44fe-b265-43846f0ff910" providerId="ADAL" clId="{190CFDF0-E75D-492D-9983-20B4BBB4AC5F}" dt="2023-10-16T13:54:55.531" v="21" actId="478"/>
          <ac:picMkLst>
            <pc:docMk/>
            <pc:sldMk cId="2319336482" sldId="295"/>
            <ac:picMk id="5" creationId="{928D9D7B-AAF3-3EB0-A22C-DC21B957008D}"/>
          </ac:picMkLst>
        </pc:picChg>
        <pc:picChg chg="add del mod ord">
          <ac:chgData name="Cathrine Løes Sørby" userId="453ffb51-d645-44fe-b265-43846f0ff910" providerId="ADAL" clId="{190CFDF0-E75D-492D-9983-20B4BBB4AC5F}" dt="2023-10-16T13:54:54.871" v="20" actId="22"/>
          <ac:picMkLst>
            <pc:docMk/>
            <pc:sldMk cId="2319336482" sldId="295"/>
            <ac:picMk id="7" creationId="{84996F84-9ACB-43C4-960D-E1A114CCAFF3}"/>
          </ac:picMkLst>
        </pc:picChg>
      </pc:sldChg>
      <pc:sldChg chg="modSp mod">
        <pc:chgData name="Cathrine Løes Sørby" userId="453ffb51-d645-44fe-b265-43846f0ff910" providerId="ADAL" clId="{190CFDF0-E75D-492D-9983-20B4BBB4AC5F}" dt="2023-10-16T13:55:48.743" v="24" actId="1076"/>
        <pc:sldMkLst>
          <pc:docMk/>
          <pc:sldMk cId="152468273" sldId="296"/>
        </pc:sldMkLst>
        <pc:picChg chg="mod">
          <ac:chgData name="Cathrine Løes Sørby" userId="453ffb51-d645-44fe-b265-43846f0ff910" providerId="ADAL" clId="{190CFDF0-E75D-492D-9983-20B4BBB4AC5F}" dt="2023-10-16T13:55:48.743" v="24" actId="1076"/>
          <ac:picMkLst>
            <pc:docMk/>
            <pc:sldMk cId="152468273" sldId="296"/>
            <ac:picMk id="4" creationId="{833484A6-6E35-419E-888D-6C59A8A744BB}"/>
          </ac:picMkLst>
        </pc:picChg>
      </pc:sldChg>
    </pc:docChg>
  </pc:docChgLst>
  <pc:docChgLst>
    <pc:chgData name="Frida Torgersen" userId="S::frida.torgersen@io.kommune.no::ea265081-7c03-4e48-ae3c-fad608c99291" providerId="AD" clId="Web-{CCDD4F94-EE06-A47E-7183-D9B9FB6B8583}"/>
    <pc:docChg chg="modSld">
      <pc:chgData name="Frida Torgersen" userId="S::frida.torgersen@io.kommune.no::ea265081-7c03-4e48-ae3c-fad608c99291" providerId="AD" clId="Web-{CCDD4F94-EE06-A47E-7183-D9B9FB6B8583}" dt="2024-05-29T07:28:54.828" v="51" actId="1076"/>
      <pc:docMkLst>
        <pc:docMk/>
      </pc:docMkLst>
      <pc:sldChg chg="modSp">
        <pc:chgData name="Frida Torgersen" userId="S::frida.torgersen@io.kommune.no::ea265081-7c03-4e48-ae3c-fad608c99291" providerId="AD" clId="Web-{CCDD4F94-EE06-A47E-7183-D9B9FB6B8583}" dt="2024-05-29T07:27:19.670" v="28" actId="1076"/>
        <pc:sldMkLst>
          <pc:docMk/>
          <pc:sldMk cId="3317807385" sldId="262"/>
        </pc:sldMkLst>
        <pc:picChg chg="mod">
          <ac:chgData name="Frida Torgersen" userId="S::frida.torgersen@io.kommune.no::ea265081-7c03-4e48-ae3c-fad608c99291" providerId="AD" clId="Web-{CCDD4F94-EE06-A47E-7183-D9B9FB6B8583}" dt="2024-05-29T07:27:19.670" v="28" actId="1076"/>
          <ac:picMkLst>
            <pc:docMk/>
            <pc:sldMk cId="3317807385" sldId="262"/>
            <ac:picMk id="4" creationId="{7360D52A-7E20-45ED-9ECF-8B35C0529B62}"/>
          </ac:picMkLst>
        </pc:picChg>
      </pc:sldChg>
      <pc:sldChg chg="modSp">
        <pc:chgData name="Frida Torgersen" userId="S::frida.torgersen@io.kommune.no::ea265081-7c03-4e48-ae3c-fad608c99291" providerId="AD" clId="Web-{CCDD4F94-EE06-A47E-7183-D9B9FB6B8583}" dt="2024-05-29T07:28:54.828" v="51" actId="1076"/>
        <pc:sldMkLst>
          <pc:docMk/>
          <pc:sldMk cId="0" sldId="266"/>
        </pc:sldMkLst>
        <pc:spChg chg="mod">
          <ac:chgData name="Frida Torgersen" userId="S::frida.torgersen@io.kommune.no::ea265081-7c03-4e48-ae3c-fad608c99291" providerId="AD" clId="Web-{CCDD4F94-EE06-A47E-7183-D9B9FB6B8583}" dt="2024-05-29T07:28:54.828" v="51" actId="1076"/>
          <ac:spMkLst>
            <pc:docMk/>
            <pc:sldMk cId="0" sldId="266"/>
            <ac:spMk id="21505" creationId="{93BE4448-12A0-CB05-CC4B-ECAFC54D92CA}"/>
          </ac:spMkLst>
        </pc:spChg>
        <pc:spChg chg="mod">
          <ac:chgData name="Frida Torgersen" userId="S::frida.torgersen@io.kommune.no::ea265081-7c03-4e48-ae3c-fad608c99291" providerId="AD" clId="Web-{CCDD4F94-EE06-A47E-7183-D9B9FB6B8583}" dt="2024-05-29T07:28:48.422" v="50" actId="1076"/>
          <ac:spMkLst>
            <pc:docMk/>
            <pc:sldMk cId="0" sldId="266"/>
            <ac:spMk id="21506" creationId="{812A3419-1B38-3D05-8C65-45DCAB7BCF06}"/>
          </ac:spMkLst>
        </pc:spChg>
      </pc:sldChg>
      <pc:sldChg chg="addSp delSp modSp mod modClrScheme chgLayout">
        <pc:chgData name="Frida Torgersen" userId="S::frida.torgersen@io.kommune.no::ea265081-7c03-4e48-ae3c-fad608c99291" providerId="AD" clId="Web-{CCDD4F94-EE06-A47E-7183-D9B9FB6B8583}" dt="2024-05-29T07:25:59.292" v="22" actId="1076"/>
        <pc:sldMkLst>
          <pc:docMk/>
          <pc:sldMk cId="0" sldId="282"/>
        </pc:sldMkLst>
        <pc:spChg chg="mod">
          <ac:chgData name="Frida Torgersen" userId="S::frida.torgersen@io.kommune.no::ea265081-7c03-4e48-ae3c-fad608c99291" providerId="AD" clId="Web-{CCDD4F94-EE06-A47E-7183-D9B9FB6B8583}" dt="2024-05-29T07:25:59.292" v="22" actId="1076"/>
          <ac:spMkLst>
            <pc:docMk/>
            <pc:sldMk cId="0" sldId="282"/>
            <ac:spMk id="2" creationId="{55D8B4F8-2CFD-C780-A59E-085F9ED6B7C7}"/>
          </ac:spMkLst>
        </pc:spChg>
        <pc:spChg chg="add del mod ord">
          <ac:chgData name="Frida Torgersen" userId="S::frida.torgersen@io.kommune.no::ea265081-7c03-4e48-ae3c-fad608c99291" providerId="AD" clId="Web-{CCDD4F94-EE06-A47E-7183-D9B9FB6B8583}" dt="2024-05-29T07:25:53.574" v="20"/>
          <ac:spMkLst>
            <pc:docMk/>
            <pc:sldMk cId="0" sldId="282"/>
            <ac:spMk id="3" creationId="{7DFF6626-CDD2-60F5-7A20-1A05EBE03DA6}"/>
          </ac:spMkLst>
        </pc:spChg>
        <pc:spChg chg="add del mod ord">
          <ac:chgData name="Frida Torgersen" userId="S::frida.torgersen@io.kommune.no::ea265081-7c03-4e48-ae3c-fad608c99291" providerId="AD" clId="Web-{CCDD4F94-EE06-A47E-7183-D9B9FB6B8583}" dt="2024-05-29T07:25:56.277" v="21"/>
          <ac:spMkLst>
            <pc:docMk/>
            <pc:sldMk cId="0" sldId="282"/>
            <ac:spMk id="4" creationId="{68F632AA-37DE-8C07-2B5B-51F71F4D7AC4}"/>
          </ac:spMkLst>
        </pc:spChg>
      </pc:sldChg>
      <pc:sldChg chg="addSp delSp modSp">
        <pc:chgData name="Frida Torgersen" userId="S::frida.torgersen@io.kommune.no::ea265081-7c03-4e48-ae3c-fad608c99291" providerId="AD" clId="Web-{CCDD4F94-EE06-A47E-7183-D9B9FB6B8583}" dt="2024-05-29T07:24:27.493" v="10" actId="1076"/>
        <pc:sldMkLst>
          <pc:docMk/>
          <pc:sldMk cId="694446012" sldId="293"/>
        </pc:sldMkLst>
        <pc:picChg chg="add mod">
          <ac:chgData name="Frida Torgersen" userId="S::frida.torgersen@io.kommune.no::ea265081-7c03-4e48-ae3c-fad608c99291" providerId="AD" clId="Web-{CCDD4F94-EE06-A47E-7183-D9B9FB6B8583}" dt="2024-05-29T07:24:27.493" v="10" actId="1076"/>
          <ac:picMkLst>
            <pc:docMk/>
            <pc:sldMk cId="694446012" sldId="293"/>
            <ac:picMk id="2" creationId="{C7F9AE85-E96B-AEAE-3945-C3822BE523EA}"/>
          </ac:picMkLst>
        </pc:picChg>
        <pc:picChg chg="del">
          <ac:chgData name="Frida Torgersen" userId="S::frida.torgersen@io.kommune.no::ea265081-7c03-4e48-ae3c-fad608c99291" providerId="AD" clId="Web-{CCDD4F94-EE06-A47E-7183-D9B9FB6B8583}" dt="2024-05-29T07:24:18.555" v="7"/>
          <ac:picMkLst>
            <pc:docMk/>
            <pc:sldMk cId="694446012" sldId="293"/>
            <ac:picMk id="4" creationId="{CBBDCA28-7829-CBA4-C980-6F4AB6EB42E7}"/>
          </ac:picMkLst>
        </pc:picChg>
      </pc:sldChg>
      <pc:sldChg chg="addSp delSp modSp">
        <pc:chgData name="Frida Torgersen" userId="S::frida.torgersen@io.kommune.no::ea265081-7c03-4e48-ae3c-fad608c99291" providerId="AD" clId="Web-{CCDD4F94-EE06-A47E-7183-D9B9FB6B8583}" dt="2024-05-29T07:25:06.463" v="14" actId="1076"/>
        <pc:sldMkLst>
          <pc:docMk/>
          <pc:sldMk cId="24583561" sldId="294"/>
        </pc:sldMkLst>
        <pc:picChg chg="add mod">
          <ac:chgData name="Frida Torgersen" userId="S::frida.torgersen@io.kommune.no::ea265081-7c03-4e48-ae3c-fad608c99291" providerId="AD" clId="Web-{CCDD4F94-EE06-A47E-7183-D9B9FB6B8583}" dt="2024-05-29T07:25:06.463" v="14" actId="1076"/>
          <ac:picMkLst>
            <pc:docMk/>
            <pc:sldMk cId="24583561" sldId="294"/>
            <ac:picMk id="2" creationId="{75EC0A70-45B7-B91E-DD14-F28907333160}"/>
          </ac:picMkLst>
        </pc:picChg>
        <pc:picChg chg="del">
          <ac:chgData name="Frida Torgersen" userId="S::frida.torgersen@io.kommune.no::ea265081-7c03-4e48-ae3c-fad608c99291" providerId="AD" clId="Web-{CCDD4F94-EE06-A47E-7183-D9B9FB6B8583}" dt="2024-05-29T07:24:58.181" v="11"/>
          <ac:picMkLst>
            <pc:docMk/>
            <pc:sldMk cId="24583561" sldId="294"/>
            <ac:picMk id="8" creationId="{878B077A-D3B6-2ACB-D951-9733231715BE}"/>
          </ac:picMkLst>
        </pc:picChg>
      </pc:sldChg>
      <pc:sldChg chg="addSp delSp modSp mod setBg modNotes">
        <pc:chgData name="Frida Torgersen" userId="S::frida.torgersen@io.kommune.no::ea265081-7c03-4e48-ae3c-fad608c99291" providerId="AD" clId="Web-{CCDD4F94-EE06-A47E-7183-D9B9FB6B8583}" dt="2024-05-29T07:27:49.545" v="48"/>
        <pc:sldMkLst>
          <pc:docMk/>
          <pc:sldMk cId="2319336482" sldId="295"/>
        </pc:sldMkLst>
        <pc:spChg chg="mod ord">
          <ac:chgData name="Frida Torgersen" userId="S::frida.torgersen@io.kommune.no::ea265081-7c03-4e48-ae3c-fad608c99291" providerId="AD" clId="Web-{CCDD4F94-EE06-A47E-7183-D9B9FB6B8583}" dt="2024-05-29T07:23:13.507" v="3"/>
          <ac:spMkLst>
            <pc:docMk/>
            <pc:sldMk cId="2319336482" sldId="295"/>
            <ac:spMk id="3" creationId="{DCC92F45-14C2-08BA-B72F-5E66A1F3D774}"/>
          </ac:spMkLst>
        </pc:spChg>
        <pc:spChg chg="add del">
          <ac:chgData name="Frida Torgersen" userId="S::frida.torgersen@io.kommune.no::ea265081-7c03-4e48-ae3c-fad608c99291" providerId="AD" clId="Web-{CCDD4F94-EE06-A47E-7183-D9B9FB6B8583}" dt="2024-05-29T07:23:13.507" v="3"/>
          <ac:spMkLst>
            <pc:docMk/>
            <pc:sldMk cId="2319336482" sldId="295"/>
            <ac:spMk id="11" creationId="{37C89E4B-3C9F-44B9-8B86-D9E3D112D8EC}"/>
          </ac:spMkLst>
        </pc:spChg>
        <pc:picChg chg="add mod">
          <ac:chgData name="Frida Torgersen" userId="S::frida.torgersen@io.kommune.no::ea265081-7c03-4e48-ae3c-fad608c99291" providerId="AD" clId="Web-{CCDD4F94-EE06-A47E-7183-D9B9FB6B8583}" dt="2024-05-29T07:23:24.913" v="6" actId="1076"/>
          <ac:picMkLst>
            <pc:docMk/>
            <pc:sldMk cId="2319336482" sldId="295"/>
            <ac:picMk id="2" creationId="{EFCCB6F8-556B-234A-F211-B95C42440953}"/>
          </ac:picMkLst>
        </pc:picChg>
        <pc:picChg chg="del">
          <ac:chgData name="Frida Torgersen" userId="S::frida.torgersen@io.kommune.no::ea265081-7c03-4e48-ae3c-fad608c99291" providerId="AD" clId="Web-{CCDD4F94-EE06-A47E-7183-D9B9FB6B8583}" dt="2024-05-29T07:23:00.241" v="0"/>
          <ac:picMkLst>
            <pc:docMk/>
            <pc:sldMk cId="2319336482" sldId="295"/>
            <ac:picMk id="8" creationId="{EFF6129C-27D0-C06F-983C-C81C765921C7}"/>
          </ac:picMkLst>
        </pc:picChg>
        <pc:cxnChg chg="add del">
          <ac:chgData name="Frida Torgersen" userId="S::frida.torgersen@io.kommune.no::ea265081-7c03-4e48-ae3c-fad608c99291" providerId="AD" clId="Web-{CCDD4F94-EE06-A47E-7183-D9B9FB6B8583}" dt="2024-05-29T07:23:13.507" v="3"/>
          <ac:cxnSpMkLst>
            <pc:docMk/>
            <pc:sldMk cId="2319336482" sldId="295"/>
            <ac:cxnSpMk id="10" creationId="{AA2EAA10-076F-46BD-8F0F-B9A2FB77A85C}"/>
          </ac:cxnSpMkLst>
        </pc:cxnChg>
        <pc:cxnChg chg="add del">
          <ac:chgData name="Frida Torgersen" userId="S::frida.torgersen@io.kommune.no::ea265081-7c03-4e48-ae3c-fad608c99291" providerId="AD" clId="Web-{CCDD4F94-EE06-A47E-7183-D9B9FB6B8583}" dt="2024-05-29T07:23:13.507" v="3"/>
          <ac:cxnSpMkLst>
            <pc:docMk/>
            <pc:sldMk cId="2319336482" sldId="295"/>
            <ac:cxnSpMk id="12" creationId="{D891E407-403B-4764-86C9-33A56D3BCAA3}"/>
          </ac:cxnSpMkLst>
        </pc:cxnChg>
      </pc:sldChg>
      <pc:sldChg chg="addSp delSp modSp">
        <pc:chgData name="Frida Torgersen" userId="S::frida.torgersen@io.kommune.no::ea265081-7c03-4e48-ae3c-fad608c99291" providerId="AD" clId="Web-{CCDD4F94-EE06-A47E-7183-D9B9FB6B8583}" dt="2024-05-29T07:26:58.075" v="26" actId="1076"/>
        <pc:sldMkLst>
          <pc:docMk/>
          <pc:sldMk cId="1378259752" sldId="299"/>
        </pc:sldMkLst>
        <pc:picChg chg="add mod">
          <ac:chgData name="Frida Torgersen" userId="S::frida.torgersen@io.kommune.no::ea265081-7c03-4e48-ae3c-fad608c99291" providerId="AD" clId="Web-{CCDD4F94-EE06-A47E-7183-D9B9FB6B8583}" dt="2024-05-29T07:26:58.075" v="26" actId="1076"/>
          <ac:picMkLst>
            <pc:docMk/>
            <pc:sldMk cId="1378259752" sldId="299"/>
            <ac:picMk id="2" creationId="{2122883C-0C1A-5D72-0C2A-9724B2AD895F}"/>
          </ac:picMkLst>
        </pc:picChg>
        <pc:picChg chg="del">
          <ac:chgData name="Frida Torgersen" userId="S::frida.torgersen@io.kommune.no::ea265081-7c03-4e48-ae3c-fad608c99291" providerId="AD" clId="Web-{CCDD4F94-EE06-A47E-7183-D9B9FB6B8583}" dt="2024-05-29T07:26:47.028" v="23"/>
          <ac:picMkLst>
            <pc:docMk/>
            <pc:sldMk cId="1378259752" sldId="299"/>
            <ac:picMk id="6" creationId="{4A4EE349-D978-35CE-581B-438829FBB7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9E922-08C5-4498-B924-83A66E4A45C6}"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9D4EA-C22A-4F4E-AFC2-C578EDA04460}" type="slidenum">
              <a:rPr lang="nb-NO" smtClean="0"/>
              <a:t>‹#›</a:t>
            </a:fld>
            <a:endParaRPr lang="nb-NO"/>
          </a:p>
        </p:txBody>
      </p:sp>
    </p:spTree>
    <p:extLst>
      <p:ext uri="{BB962C8B-B14F-4D97-AF65-F5344CB8AC3E}">
        <p14:creationId xmlns:p14="http://schemas.microsoft.com/office/powerpoint/2010/main" val="80771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HUR6o2yVJD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879D4EA-C22A-4F4E-AFC2-C578EDA04460}" type="slidenum">
              <a:rPr lang="nb-NO" smtClean="0"/>
              <a:t>1</a:t>
            </a:fld>
            <a:endParaRPr lang="nb-NO"/>
          </a:p>
        </p:txBody>
      </p:sp>
    </p:spTree>
    <p:extLst>
      <p:ext uri="{BB962C8B-B14F-4D97-AF65-F5344CB8AC3E}">
        <p14:creationId xmlns:p14="http://schemas.microsoft.com/office/powerpoint/2010/main" val="194408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solidFill>
                  <a:prstClr val="black"/>
                </a:solidFill>
              </a:rPr>
              <a:t>Vannballongen</a:t>
            </a:r>
            <a:endParaRPr lang="nb-NO" b="1"/>
          </a:p>
          <a:p>
            <a:pPr>
              <a:defRPr/>
            </a:pPr>
            <a:r>
              <a:rPr lang="nb-NO" b="1">
                <a:solidFill>
                  <a:prstClr val="black"/>
                </a:solidFill>
              </a:rPr>
              <a:t>Formål: </a:t>
            </a:r>
            <a:r>
              <a:rPr lang="nb-NO">
                <a:solidFill>
                  <a:prstClr val="black"/>
                </a:solidFill>
              </a:rPr>
              <a:t>Spenning, moro, felleskap</a:t>
            </a:r>
            <a:endParaRPr lang="nb-NO"/>
          </a:p>
          <a:p>
            <a:pPr>
              <a:defRPr/>
            </a:pPr>
            <a:r>
              <a:rPr lang="nb-NO" b="1">
                <a:solidFill>
                  <a:prstClr val="black"/>
                </a:solidFill>
              </a:rPr>
              <a:t>Beskrivelse: </a:t>
            </a:r>
            <a:r>
              <a:rPr lang="nb-NO">
                <a:solidFill>
                  <a:prstClr val="black"/>
                </a:solidFill>
              </a:rPr>
              <a:t>Alle sitter i en ring og en går ut på gangen. De andre blir enige om hvilket barn som er vannballongen. Eleven på gangen blir hentet og skal nå ta på en og en elev. Det er tryggest å ta på hodet eller armene. Målet er å klare å ta på alle elevene i gruppen før vannballongen sprenger. Dersom barnet tar på eleven som er vannballong, skriker alle «VANNBALLONG!!» og dere kan starte en ny runde.</a:t>
            </a:r>
            <a:endParaRPr lang="nb-NO">
              <a:solidFill>
                <a:prstClr val="black"/>
              </a:solidFill>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731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setter oss i ringen og oppsummerer sammen.</a:t>
            </a:r>
          </a:p>
          <a:p>
            <a:r>
              <a:rPr lang="nb-NO" i="1" dirty="0"/>
              <a:t>Prosess:</a:t>
            </a:r>
            <a:r>
              <a:rPr lang="nb-NO" dirty="0"/>
              <a:t> Sende en ball e.l. rundt i ringen. Alle får ordet etter tur. Elevene sier en ting hver. Det er helt fint å si det samme som de andre, eller noe annet. Vi tar et spørsmål av gangen. </a:t>
            </a:r>
          </a:p>
          <a:p>
            <a:r>
              <a:rPr lang="nb-NO" dirty="0"/>
              <a:t>Vi bytter spørsmål underveis, f. eks når 5-6 elever har svart.</a:t>
            </a:r>
          </a:p>
          <a:p>
            <a:endParaRPr lang="nb-NO" dirty="0"/>
          </a:p>
          <a:p>
            <a:pPr marL="285750" indent="-285750">
              <a:buFont typeface="Symbol"/>
              <a:buChar char="•"/>
            </a:pPr>
            <a:r>
              <a:rPr lang="nb-NO" dirty="0"/>
              <a:t>Hva likte du i dag? </a:t>
            </a:r>
          </a:p>
          <a:p>
            <a:pPr marL="285750" indent="-285750">
              <a:buFont typeface="Symbol"/>
              <a:buChar char="•"/>
            </a:pPr>
            <a:r>
              <a:rPr lang="nb-NO" dirty="0"/>
              <a:t>Hva lærte du? </a:t>
            </a:r>
          </a:p>
          <a:p>
            <a:pPr marL="285750" indent="-285750">
              <a:buFont typeface="Symbol"/>
              <a:buChar char="•"/>
            </a:pPr>
            <a:r>
              <a:rPr lang="nb-NO" dirty="0"/>
              <a:t>Hvorfor er dette viktig? </a:t>
            </a:r>
          </a:p>
          <a:p>
            <a:pPr marL="285750" indent="-285750">
              <a:buFont typeface="Symbol"/>
              <a:buChar char="•"/>
            </a:pPr>
            <a:r>
              <a:rPr lang="nb-NO" dirty="0"/>
              <a:t>Hva kan vi øve på? </a:t>
            </a:r>
          </a:p>
          <a:p>
            <a:endParaRPr lang="nb-NO" dirty="0">
              <a:ea typeface="Calibri"/>
              <a:cs typeface="Calibri"/>
            </a:endParaRPr>
          </a:p>
          <a:p>
            <a:endParaRPr lang="nb-NO" dirty="0">
              <a:ea typeface="Calibri"/>
              <a:cs typeface="Calibri"/>
            </a:endParaRPr>
          </a:p>
          <a:p>
            <a:endParaRPr lang="nb-NO" dirty="0"/>
          </a:p>
          <a:p>
            <a:r>
              <a:rPr lang="nb-NO" dirty="0"/>
              <a:t>Foto: Bildet er tatt av </a:t>
            </a:r>
            <a:r>
              <a:rPr lang="nb-NO" sz="1200" b="0" i="0" kern="1200" dirty="0">
                <a:solidFill>
                  <a:schemeClr val="tx1"/>
                </a:solidFill>
                <a:effectLst/>
                <a:latin typeface="+mn-lt"/>
                <a:ea typeface="+mn-ea"/>
                <a:cs typeface="+mn-cs"/>
              </a:rPr>
              <a:t>Bildet er tatt av </a:t>
            </a:r>
            <a:r>
              <a:rPr lang="nb-NO" sz="1200" b="0" i="0" u="sng" kern="1200" dirty="0">
                <a:solidFill>
                  <a:schemeClr val="tx1"/>
                </a:solidFill>
                <a:effectLst/>
                <a:latin typeface="+mn-lt"/>
                <a:ea typeface="+mn-ea"/>
                <a:cs typeface="+mn-cs"/>
                <a:hlinkClick r:id="rId3"/>
              </a:rPr>
              <a:t>Alexas_Fotos</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r>
              <a:rPr lang="nb-NO" sz="1200" b="0" i="0" kern="1200" dirty="0">
                <a:solidFill>
                  <a:schemeClr val="tx1"/>
                </a:solidFill>
                <a:effectLst/>
                <a:latin typeface="+mn-lt"/>
                <a:ea typeface="+mn-ea"/>
                <a:cs typeface="+mn-cs"/>
              </a:rPr>
              <a:t> </a:t>
            </a:r>
            <a:endParaRPr lang="nb-NO">
              <a:ea typeface="Calibri"/>
              <a:cs typeface="Calibri"/>
            </a:endParaRPr>
          </a:p>
          <a:p>
            <a:endParaRPr lang="nb-NO" sz="1200" b="0" i="0" kern="1200">
              <a:solidFill>
                <a:schemeClr val="tx1"/>
              </a:solidFill>
              <a:effectLst/>
              <a:latin typeface="+mn-lt"/>
              <a:ea typeface="+mn-ea"/>
              <a:cs typeface="+mn-cs"/>
            </a:endParaRP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a:t>
            </a:r>
            <a:endParaRPr lang="en-US"/>
          </a:p>
          <a:p>
            <a:r>
              <a:rPr lang="en-US"/>
              <a:t>For Indre Østfold kommune: </a:t>
            </a:r>
            <a:r>
              <a:rPr lang="en-US" u="sng" dirty="0">
                <a:hlinkClick r:id="rId3"/>
              </a:rPr>
              <a:t>Can't Stop The Feeling.mp4</a:t>
            </a:r>
            <a:r>
              <a:rPr lang="en-US"/>
              <a:t> </a:t>
            </a:r>
          </a:p>
          <a:p>
            <a:r>
              <a:rPr lang="en-US"/>
              <a:t>For eksterne kommuner: </a:t>
            </a:r>
            <a:r>
              <a:rPr lang="en-US" u="sng" dirty="0">
                <a:hlinkClick r:id="rId4"/>
              </a:rPr>
              <a:t>Trolls: Can't Stop The Feeling | GoNoodle - YouTube</a:t>
            </a:r>
            <a:endParaRPr lang="en-US"/>
          </a:p>
          <a:p>
            <a:r>
              <a:rPr lang="nb-NO"/>
              <a:t> </a:t>
            </a:r>
            <a:endParaRPr lang="en-US"/>
          </a:p>
          <a:p>
            <a:pPr marL="285750" indent="-285750">
              <a:buFont typeface="Symbol"/>
              <a:buChar char="•"/>
            </a:pPr>
            <a:r>
              <a:rPr lang="nb-NO"/>
              <a:t>Vi rydder klasserom</a:t>
            </a:r>
            <a:endParaRPr lang="en-US"/>
          </a:p>
          <a:p>
            <a:pPr marL="285750" indent="-285750">
              <a:buFont typeface="Symbol"/>
              <a:buChar char="•"/>
            </a:pPr>
            <a:r>
              <a:rPr lang="nb-NO"/>
              <a:t>Vi samles i ringen</a:t>
            </a:r>
            <a:endParaRPr lang="en-US"/>
          </a:p>
          <a:p>
            <a:endParaRPr lang="en-US" dirty="0">
              <a:ea typeface="+mj-lt"/>
              <a:cs typeface="Calibri"/>
            </a:endParaRPr>
          </a:p>
          <a:p>
            <a:endParaRPr lang="en-US" dirty="0">
              <a:ea typeface="+mj-lt"/>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020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Øvelsen heter «Klappe og børste kroppen» </a:t>
            </a:r>
          </a:p>
          <a:p>
            <a:r>
              <a:rPr lang="nb-NO" dirty="0">
                <a:hlinkClick r:id="rId3"/>
              </a:rPr>
              <a:t>Sansemotorisk øvelse - Klappe og børste kroppen</a:t>
            </a:r>
            <a:endParaRPr lang="nb-NO">
              <a:hlinkClick r:id="rId3"/>
            </a:endParaRPr>
          </a:p>
          <a:p>
            <a:r>
              <a:rPr lang="nb-NO"/>
              <a:t> </a:t>
            </a:r>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dirty="0">
                <a:hlinkClick r:id="rId4"/>
              </a:rPr>
              <a:t>https://www.io.kommune.no/tjenester/skole-og-utdanning/robuste-barn/pust-og-bevegelse/</a:t>
            </a:r>
            <a:endParaRPr lang="nb-NO"/>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3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t>Presenter temaet:</a:t>
            </a:r>
            <a:r>
              <a:rPr lang="nb-NO"/>
              <a:t> Nå skal vi se en film som handler om følelsene redd, trist, sint og glad. Følelser er bra å ha, fordi de forteller oss noe om</a:t>
            </a:r>
          </a:p>
          <a:p>
            <a:pPr>
              <a:defRPr/>
            </a:pPr>
            <a:r>
              <a:rPr lang="nb-NO"/>
              <a:t>Følelser hjelper oss å vite hva vi reagerer på, og hva vi trenger for å ha det bra.  Filmen sier også noe om hva man trenger når man kjenner på ulike følelser. En klem, et fang å sitte på, en som prøver å forstå, en å dele glede med.</a:t>
            </a:r>
          </a:p>
          <a:p>
            <a:pPr>
              <a:defRPr/>
            </a:pPr>
            <a:endParaRPr lang="nb-NO" b="1" dirty="0">
              <a:cs typeface="Calibri"/>
            </a:endParaRPr>
          </a:p>
          <a:p>
            <a:r>
              <a:rPr lang="nb-NO" dirty="0">
                <a:cs typeface="Calibri"/>
              </a:rPr>
              <a:t>Film: </a:t>
            </a:r>
            <a:r>
              <a:rPr lang="nb-NO" dirty="0">
                <a:hlinkClick r:id="rId3"/>
              </a:rPr>
              <a:t>Følelser er bra å ha (youtube.com)</a:t>
            </a:r>
            <a:r>
              <a:rPr lang="nb-NO" dirty="0"/>
              <a:t> </a:t>
            </a:r>
            <a:endParaRPr lang="nb-NO" dirty="0">
              <a:cs typeface="Calibri"/>
            </a:endParaRPr>
          </a:p>
          <a:p>
            <a:pPr>
              <a:defRPr/>
            </a:pPr>
            <a:r>
              <a:rPr lang="en-US" sz="1200" dirty="0" err="1">
                <a:cs typeface="Calibri" panose="020F0502020204030204"/>
              </a:rPr>
              <a:t>Varighet</a:t>
            </a:r>
            <a:r>
              <a:rPr lang="en-US" sz="1200" dirty="0">
                <a:cs typeface="Calibri" panose="020F0502020204030204"/>
              </a:rPr>
              <a:t> 2:40 </a:t>
            </a:r>
            <a:endParaRPr lang="en-US" b="1">
              <a:cs typeface="Calibri" panose="020F0502020204030204"/>
            </a:endParaRPr>
          </a:p>
          <a:p>
            <a:pPr>
              <a:defRPr/>
            </a:pPr>
            <a:endParaRPr lang="en-US" dirty="0">
              <a:cs typeface="Calibri" panose="020F0502020204030204"/>
            </a:endParaRPr>
          </a:p>
          <a:p>
            <a:pPr>
              <a:defRPr/>
            </a:pPr>
            <a:r>
              <a:rPr lang="en-US" sz="1200" dirty="0">
                <a:cs typeface="Calibri" panose="020F0502020204030204"/>
              </a:rPr>
              <a:t>NB – </a:t>
            </a:r>
            <a:r>
              <a:rPr lang="en-US" b="1" dirty="0" err="1">
                <a:cs typeface="Calibri" panose="020F0502020204030204"/>
              </a:rPr>
              <a:t>vurder</a:t>
            </a:r>
            <a:r>
              <a:rPr lang="en-US" b="1" dirty="0">
                <a:cs typeface="Calibri" panose="020F0502020204030204"/>
              </a:rPr>
              <a:t> om </a:t>
            </a:r>
            <a:r>
              <a:rPr lang="en-US" b="1" dirty="0" err="1">
                <a:cs typeface="Calibri" panose="020F0502020204030204"/>
              </a:rPr>
              <a:t>dere</a:t>
            </a:r>
            <a:r>
              <a:rPr lang="en-US" b="1" dirty="0">
                <a:cs typeface="Calibri" panose="020F0502020204030204"/>
              </a:rPr>
              <a:t> </a:t>
            </a:r>
            <a:r>
              <a:rPr lang="en-US" b="1" dirty="0" err="1">
                <a:cs typeface="Calibri" panose="020F0502020204030204"/>
              </a:rPr>
              <a:t>vil</a:t>
            </a:r>
            <a:r>
              <a:rPr lang="en-US" b="1" dirty="0">
                <a:cs typeface="Calibri" panose="020F0502020204030204"/>
              </a:rPr>
              <a:t> </a:t>
            </a:r>
            <a:r>
              <a:rPr lang="en-US" b="1" dirty="0" err="1">
                <a:cs typeface="Calibri" panose="020F0502020204030204"/>
              </a:rPr>
              <a:t>redusere</a:t>
            </a:r>
            <a:r>
              <a:rPr lang="en-US" sz="1200" b="1" dirty="0">
                <a:cs typeface="Calibri" panose="020F0502020204030204"/>
              </a:rPr>
              <a:t> </a:t>
            </a:r>
            <a:r>
              <a:rPr lang="en-US" b="1" dirty="0" err="1">
                <a:cs typeface="Calibri" panose="020F0502020204030204"/>
              </a:rPr>
              <a:t>hastigheten</a:t>
            </a:r>
            <a:r>
              <a:rPr lang="en-US" sz="1200" b="1" dirty="0">
                <a:cs typeface="Calibri" panose="020F0502020204030204"/>
              </a:rPr>
              <a:t> </a:t>
            </a:r>
            <a:r>
              <a:rPr lang="en-US" sz="1200" b="1" dirty="0" err="1">
                <a:cs typeface="Calibri" panose="020F0502020204030204"/>
              </a:rPr>
              <a:t>på</a:t>
            </a:r>
            <a:r>
              <a:rPr lang="en-US" sz="1200" b="1" dirty="0">
                <a:cs typeface="Calibri" panose="020F0502020204030204"/>
              </a:rPr>
              <a:t> </a:t>
            </a:r>
            <a:r>
              <a:rPr lang="en-US" sz="1200" b="1" dirty="0" err="1">
                <a:cs typeface="Calibri" panose="020F0502020204030204"/>
              </a:rPr>
              <a:t>filmen</a:t>
            </a:r>
            <a:r>
              <a:rPr lang="en-US" sz="1200" b="1" dirty="0">
                <a:cs typeface="Calibri" panose="020F0502020204030204"/>
              </a:rPr>
              <a:t> </a:t>
            </a:r>
            <a:r>
              <a:rPr lang="en-US" sz="1200" b="1" dirty="0" err="1">
                <a:cs typeface="Calibri" panose="020F0502020204030204"/>
              </a:rPr>
              <a:t>litt</a:t>
            </a:r>
            <a:r>
              <a:rPr lang="en-US" b="1" dirty="0">
                <a:cs typeface="Calibri" panose="020F0502020204030204"/>
              </a:rPr>
              <a:t>.</a:t>
            </a:r>
            <a:endParaRPr lang="en-US" sz="1200" b="1">
              <a:ea typeface="Calibri"/>
              <a:cs typeface="Calibri" panose="020F0502020204030204"/>
            </a:endParaRPr>
          </a:p>
          <a:p>
            <a:endParaRPr lang="nb-NO">
              <a:cs typeface="Calibri" panose="020F0502020204030204"/>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310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dirty="0" err="1">
                <a:ea typeface="Calibri"/>
                <a:cs typeface="Calibri"/>
              </a:rPr>
              <a:t>Hvilke</a:t>
            </a:r>
            <a:r>
              <a:rPr lang="en-US" b="1" dirty="0">
                <a:ea typeface="Calibri"/>
                <a:cs typeface="Calibri"/>
              </a:rPr>
              <a:t> </a:t>
            </a:r>
            <a:r>
              <a:rPr lang="en-US" b="1" dirty="0" err="1">
                <a:ea typeface="Calibri"/>
                <a:cs typeface="Calibri"/>
              </a:rPr>
              <a:t>følelser</a:t>
            </a:r>
            <a:r>
              <a:rPr lang="en-US" b="1" dirty="0">
                <a:ea typeface="Calibri"/>
                <a:cs typeface="Calibri"/>
              </a:rPr>
              <a:t> </a:t>
            </a:r>
            <a:r>
              <a:rPr lang="en-US" b="1" dirty="0" err="1">
                <a:ea typeface="Calibri"/>
                <a:cs typeface="Calibri"/>
              </a:rPr>
              <a:t>har</a:t>
            </a:r>
            <a:r>
              <a:rPr lang="en-US" b="1" dirty="0">
                <a:ea typeface="Calibri"/>
                <a:cs typeface="Calibri"/>
              </a:rPr>
              <a:t> vi?</a:t>
            </a:r>
            <a:endParaRPr lang="en-US" b="1" dirty="0">
              <a:cs typeface="Calibri"/>
            </a:endParaRPr>
          </a:p>
          <a:p>
            <a:r>
              <a:rPr lang="en-US" i="1" dirty="0">
                <a:cs typeface="Calibri"/>
              </a:rPr>
              <a:t>La </a:t>
            </a:r>
            <a:r>
              <a:rPr lang="en-US" i="1" dirty="0" err="1">
                <a:cs typeface="Calibri"/>
              </a:rPr>
              <a:t>elevene</a:t>
            </a:r>
            <a:r>
              <a:rPr lang="en-US" i="1" dirty="0">
                <a:cs typeface="Calibri"/>
              </a:rPr>
              <a:t> </a:t>
            </a:r>
            <a:r>
              <a:rPr lang="en-US" i="1" dirty="0" err="1">
                <a:cs typeface="Calibri"/>
              </a:rPr>
              <a:t>komme</a:t>
            </a:r>
            <a:r>
              <a:rPr lang="en-US" i="1" dirty="0">
                <a:cs typeface="Calibri"/>
              </a:rPr>
              <a:t> med </a:t>
            </a:r>
            <a:r>
              <a:rPr lang="en-US" i="1" dirty="0" err="1">
                <a:cs typeface="Calibri"/>
              </a:rPr>
              <a:t>forslag</a:t>
            </a:r>
            <a:r>
              <a:rPr lang="en-US" i="1" dirty="0">
                <a:cs typeface="Calibri"/>
              </a:rPr>
              <a:t>, </a:t>
            </a:r>
            <a:r>
              <a:rPr lang="en-US" i="1" dirty="0" err="1">
                <a:cs typeface="Calibri"/>
              </a:rPr>
              <a:t>lærer</a:t>
            </a:r>
            <a:r>
              <a:rPr lang="en-US" i="1" dirty="0">
                <a:cs typeface="Calibri"/>
              </a:rPr>
              <a:t> </a:t>
            </a:r>
            <a:r>
              <a:rPr lang="en-US" i="1" dirty="0" err="1">
                <a:cs typeface="Calibri"/>
              </a:rPr>
              <a:t>kommer</a:t>
            </a:r>
            <a:r>
              <a:rPr lang="en-US" i="1" dirty="0">
                <a:cs typeface="Calibri"/>
              </a:rPr>
              <a:t> med </a:t>
            </a:r>
            <a:r>
              <a:rPr lang="en-US" i="1" dirty="0" err="1">
                <a:cs typeface="Calibri"/>
              </a:rPr>
              <a:t>innspill</a:t>
            </a:r>
            <a:r>
              <a:rPr lang="en-US" i="1" dirty="0">
                <a:cs typeface="Calibri"/>
              </a:rPr>
              <a:t> </a:t>
            </a:r>
            <a:r>
              <a:rPr lang="en-US" i="1" dirty="0" err="1">
                <a:cs typeface="Calibri"/>
              </a:rPr>
              <a:t>ved</a:t>
            </a:r>
            <a:r>
              <a:rPr lang="en-US" i="1" dirty="0">
                <a:cs typeface="Calibri"/>
              </a:rPr>
              <a:t> </a:t>
            </a:r>
            <a:r>
              <a:rPr lang="en-US" i="1" dirty="0" err="1">
                <a:cs typeface="Calibri"/>
              </a:rPr>
              <a:t>behov</a:t>
            </a:r>
            <a:r>
              <a:rPr lang="en-US" i="1" dirty="0">
                <a:cs typeface="Calibri"/>
              </a:rPr>
              <a:t>.</a:t>
            </a:r>
          </a:p>
          <a:p>
            <a:r>
              <a:rPr lang="en-US" i="1" dirty="0">
                <a:ea typeface="Calibri"/>
                <a:cs typeface="Calibri"/>
              </a:rPr>
              <a:t>For </a:t>
            </a:r>
            <a:r>
              <a:rPr lang="en-US" i="1" dirty="0" err="1">
                <a:ea typeface="Calibri"/>
                <a:cs typeface="Calibri"/>
              </a:rPr>
              <a:t>eksempel</a:t>
            </a:r>
            <a:r>
              <a:rPr lang="en-US" i="1" dirty="0">
                <a:ea typeface="Calibri"/>
                <a:cs typeface="Calibri"/>
              </a:rPr>
              <a:t>:</a:t>
            </a:r>
          </a:p>
          <a:p>
            <a:r>
              <a:rPr lang="en-US" dirty="0"/>
              <a:t>Vi </a:t>
            </a:r>
            <a:r>
              <a:rPr lang="en-US" err="1"/>
              <a:t>har</a:t>
            </a:r>
            <a:r>
              <a:rPr lang="en-US" dirty="0"/>
              <a:t> mange </a:t>
            </a:r>
            <a:r>
              <a:rPr lang="en-US" err="1"/>
              <a:t>følelser</a:t>
            </a:r>
            <a:r>
              <a:rPr lang="en-US" dirty="0"/>
              <a:t>.  </a:t>
            </a:r>
            <a:r>
              <a:rPr lang="en-US" err="1"/>
              <a:t>Idag</a:t>
            </a:r>
            <a:r>
              <a:rPr lang="en-US" dirty="0"/>
              <a:t> </a:t>
            </a:r>
            <a:r>
              <a:rPr lang="en-US" err="1"/>
              <a:t>skal</a:t>
            </a:r>
            <a:r>
              <a:rPr lang="en-US" dirty="0"/>
              <a:t> vi </a:t>
            </a:r>
            <a:r>
              <a:rPr lang="en-US" err="1"/>
              <a:t>snakke</a:t>
            </a:r>
            <a:r>
              <a:rPr lang="en-US" dirty="0"/>
              <a:t> </a:t>
            </a:r>
            <a:r>
              <a:rPr lang="en-US" err="1"/>
              <a:t>mest</a:t>
            </a:r>
            <a:r>
              <a:rPr lang="en-US" dirty="0"/>
              <a:t> om </a:t>
            </a:r>
            <a:r>
              <a:rPr lang="en-US" err="1"/>
              <a:t>disse</a:t>
            </a:r>
            <a:r>
              <a:rPr lang="en-US" dirty="0"/>
              <a:t> fire:</a:t>
            </a:r>
            <a:r>
              <a:rPr lang="en-US" b="1" dirty="0">
                <a:cs typeface="Calibri"/>
              </a:rPr>
              <a:t> </a:t>
            </a:r>
            <a:r>
              <a:rPr lang="en-US" err="1">
                <a:cs typeface="Calibri"/>
              </a:rPr>
              <a:t>redd</a:t>
            </a:r>
            <a:r>
              <a:rPr lang="en-US" dirty="0">
                <a:cs typeface="Calibri"/>
              </a:rPr>
              <a:t>, glad, </a:t>
            </a:r>
            <a:r>
              <a:rPr lang="en-US" err="1">
                <a:cs typeface="Calibri"/>
              </a:rPr>
              <a:t>trist</a:t>
            </a:r>
            <a:r>
              <a:rPr lang="en-US" dirty="0">
                <a:cs typeface="Calibri"/>
              </a:rPr>
              <a:t> </a:t>
            </a:r>
            <a:r>
              <a:rPr lang="en-US" err="1">
                <a:cs typeface="Calibri"/>
              </a:rPr>
              <a:t>og</a:t>
            </a:r>
            <a:r>
              <a:rPr lang="en-US" dirty="0">
                <a:cs typeface="Calibri"/>
              </a:rPr>
              <a:t> </a:t>
            </a:r>
            <a:r>
              <a:rPr lang="en-US" err="1">
                <a:cs typeface="Calibri"/>
              </a:rPr>
              <a:t>sint</a:t>
            </a:r>
            <a:r>
              <a:rPr lang="en-US" dirty="0">
                <a:cs typeface="Calibri"/>
              </a:rPr>
              <a:t>.</a:t>
            </a:r>
            <a:endParaRPr lang="en-US" dirty="0">
              <a:ea typeface="Calibri" panose="020F0502020204030204"/>
              <a:cs typeface="Calibri"/>
            </a:endParaRPr>
          </a:p>
          <a:p>
            <a:endParaRPr lang="en-US" dirty="0">
              <a:ea typeface="Calibri" panose="020F0502020204030204"/>
              <a:cs typeface="Calibri"/>
            </a:endParaRPr>
          </a:p>
          <a:p>
            <a:pPr algn="l"/>
            <a:endParaRPr lang="nb-NO" sz="1800" b="1" dirty="0">
              <a:effectLst/>
              <a:latin typeface="Calibri"/>
              <a:ea typeface="Yu Mincho" panose="02020400000000000000" pitchFamily="18" charset="-128"/>
              <a:cs typeface="Calibri"/>
            </a:endParaRPr>
          </a:p>
          <a:p>
            <a:endParaRPr lang="nb-NO" dirty="0">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F879D4EA-C22A-4F4E-AFC2-C578EDA04460}" type="slidenum">
              <a:rPr lang="nb-NO" smtClean="0"/>
              <a:t>5</a:t>
            </a:fld>
            <a:endParaRPr lang="nb-NO"/>
          </a:p>
        </p:txBody>
      </p:sp>
    </p:spTree>
    <p:extLst>
      <p:ext uri="{BB962C8B-B14F-4D97-AF65-F5344CB8AC3E}">
        <p14:creationId xmlns:p14="http://schemas.microsoft.com/office/powerpoint/2010/main" val="77819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Hvilken følelse er dette? </a:t>
            </a:r>
            <a:endParaRPr lang="nb-NO" dirty="0">
              <a:cs typeface="Calibri"/>
            </a:endParaRPr>
          </a:p>
          <a:p>
            <a:r>
              <a:rPr lang="nb-NO" dirty="0">
                <a:cs typeface="Calibri"/>
              </a:rPr>
              <a:t>Redd</a:t>
            </a:r>
          </a:p>
          <a:p>
            <a:endParaRPr lang="nb-NO" dirty="0">
              <a:cs typeface="Calibri"/>
            </a:endParaRPr>
          </a:p>
          <a:p>
            <a:r>
              <a:rPr lang="nb-NO" b="1" dirty="0">
                <a:cs typeface="Calibri"/>
              </a:rPr>
              <a:t>Oppfølgingsspørsmål: </a:t>
            </a:r>
          </a:p>
          <a:p>
            <a:pPr marL="228600" indent="-228600">
              <a:buAutoNum type="arabicPeriod"/>
            </a:pPr>
            <a:r>
              <a:rPr lang="nb-NO" dirty="0">
                <a:cs typeface="Calibri"/>
              </a:rPr>
              <a:t>Hvordan</a:t>
            </a:r>
            <a:r>
              <a:rPr lang="nb-NO"/>
              <a:t> kan dere se det?  </a:t>
            </a:r>
            <a:endParaRPr lang="en-US" dirty="0">
              <a:ea typeface="Calibri" panose="020F0502020204030204"/>
              <a:cs typeface="Calibri" panose="020F0502020204030204"/>
            </a:endParaRPr>
          </a:p>
          <a:p>
            <a:r>
              <a:rPr lang="nb-NO" i="1" dirty="0"/>
              <a:t>La elevene komme med forslag, lærer kommer med innspill ved behov.</a:t>
            </a:r>
            <a:endParaRPr lang="nb-NO" dirty="0"/>
          </a:p>
          <a:p>
            <a:r>
              <a:rPr lang="nb-NO" i="1" dirty="0"/>
              <a:t>For eksempel:</a:t>
            </a:r>
            <a:endParaRPr lang="nb-NO" dirty="0"/>
          </a:p>
          <a:p>
            <a:r>
              <a:rPr lang="nb-NO" dirty="0"/>
              <a:t>Vi kan se at han er redd fordi han har store øyne, tar hendene opp til ansiktet, munnen er litt åpen og han skjelver i beina. </a:t>
            </a:r>
            <a:endParaRPr lang="nb-NO" dirty="0">
              <a:cs typeface="Calibri"/>
            </a:endParaRPr>
          </a:p>
          <a:p>
            <a:r>
              <a:rPr lang="nb-NO" dirty="0">
                <a:cs typeface="Calibri"/>
              </a:rPr>
              <a:t>2. Hvordan kan det kjennes i kroppen når vi er redde?</a:t>
            </a:r>
            <a:endParaRPr lang="nb-NO" dirty="0">
              <a:ea typeface="Calibri" panose="020F0502020204030204"/>
              <a:cs typeface="Calibri" panose="020F0502020204030204"/>
            </a:endParaRPr>
          </a:p>
          <a:p>
            <a:r>
              <a:rPr lang="nb-NO" i="1"/>
              <a:t>La elevene komme med forslag, lærer kommer med innspill ved behov.</a:t>
            </a:r>
            <a:endParaRPr lang="nb-NO"/>
          </a:p>
          <a:p>
            <a:r>
              <a:rPr lang="nb-NO" i="1" dirty="0"/>
              <a:t>For eksempel:</a:t>
            </a:r>
            <a:endParaRPr lang="nb-NO" dirty="0"/>
          </a:p>
          <a:p>
            <a:r>
              <a:rPr lang="en-US" dirty="0"/>
              <a:t>Ved </a:t>
            </a:r>
            <a:r>
              <a:rPr lang="en-US" dirty="0" err="1"/>
              <a:t>redsel</a:t>
            </a:r>
            <a:r>
              <a:rPr lang="en-US" dirty="0"/>
              <a:t> </a:t>
            </a:r>
            <a:r>
              <a:rPr lang="en-US" dirty="0" err="1"/>
              <a:t>kan</a:t>
            </a:r>
            <a:r>
              <a:rPr lang="en-US" dirty="0"/>
              <a:t> man </a:t>
            </a:r>
            <a:r>
              <a:rPr lang="en-US" dirty="0" err="1"/>
              <a:t>bli</a:t>
            </a:r>
            <a:r>
              <a:rPr lang="en-US" dirty="0"/>
              <a:t> </a:t>
            </a:r>
            <a:r>
              <a:rPr lang="en-US" dirty="0" err="1"/>
              <a:t>stiv</a:t>
            </a:r>
            <a:r>
              <a:rPr lang="en-US" dirty="0"/>
              <a:t> </a:t>
            </a:r>
            <a:r>
              <a:rPr lang="en-US" dirty="0" err="1"/>
              <a:t>i</a:t>
            </a:r>
            <a:r>
              <a:rPr lang="en-US" dirty="0"/>
              <a:t> </a:t>
            </a:r>
            <a:r>
              <a:rPr lang="en-US" dirty="0" err="1"/>
              <a:t>kroppen</a:t>
            </a:r>
            <a:r>
              <a:rPr lang="en-US" dirty="0"/>
              <a:t>, </a:t>
            </a:r>
            <a:r>
              <a:rPr lang="en-US" dirty="0" err="1"/>
              <a:t>skjelve</a:t>
            </a:r>
            <a:r>
              <a:rPr lang="en-US" dirty="0"/>
              <a:t>, </a:t>
            </a:r>
            <a:r>
              <a:rPr lang="en-US" dirty="0" err="1"/>
              <a:t>gråte</a:t>
            </a:r>
            <a:r>
              <a:rPr lang="en-US" dirty="0"/>
              <a:t>, </a:t>
            </a:r>
            <a:r>
              <a:rPr lang="en-US" dirty="0" err="1"/>
              <a:t>kjenne</a:t>
            </a:r>
            <a:r>
              <a:rPr lang="en-US" dirty="0"/>
              <a:t> at </a:t>
            </a:r>
            <a:r>
              <a:rPr lang="en-US" dirty="0" err="1"/>
              <a:t>hjertet</a:t>
            </a:r>
            <a:r>
              <a:rPr lang="en-US" dirty="0"/>
              <a:t> banker fort, </a:t>
            </a:r>
            <a:r>
              <a:rPr lang="en-US" dirty="0" err="1"/>
              <a:t>pusten</a:t>
            </a:r>
            <a:r>
              <a:rPr lang="en-US" dirty="0"/>
              <a:t> </a:t>
            </a:r>
            <a:r>
              <a:rPr lang="en-US" dirty="0" err="1"/>
              <a:t>går</a:t>
            </a:r>
            <a:r>
              <a:rPr lang="en-US" dirty="0"/>
              <a:t> </a:t>
            </a:r>
            <a:r>
              <a:rPr lang="en-US" dirty="0" err="1"/>
              <a:t>raskere</a:t>
            </a:r>
            <a:r>
              <a:rPr lang="en-US" dirty="0"/>
              <a:t>.</a:t>
            </a:r>
            <a:endParaRPr lang="en-US" dirty="0">
              <a:cs typeface="Calibri"/>
            </a:endParaRPr>
          </a:p>
          <a:p>
            <a:endParaRPr lang="en-US" dirty="0">
              <a:cs typeface="Calibri"/>
            </a:endParaRPr>
          </a:p>
          <a:p>
            <a:r>
              <a:rPr lang="en-US" dirty="0" err="1"/>
              <a:t>Følelsene</a:t>
            </a:r>
            <a:r>
              <a:rPr lang="en-US" dirty="0"/>
              <a:t> </a:t>
            </a:r>
            <a:r>
              <a:rPr lang="en-US" dirty="0" err="1"/>
              <a:t>våre</a:t>
            </a:r>
            <a:r>
              <a:rPr lang="en-US" dirty="0"/>
              <a:t> </a:t>
            </a:r>
            <a:r>
              <a:rPr lang="en-US" dirty="0" err="1"/>
              <a:t>kan</a:t>
            </a:r>
            <a:r>
              <a:rPr lang="en-US" dirty="0"/>
              <a:t> </a:t>
            </a:r>
            <a:r>
              <a:rPr lang="en-US" dirty="0" err="1"/>
              <a:t>også</a:t>
            </a:r>
            <a:r>
              <a:rPr lang="en-US" dirty="0"/>
              <a:t> </a:t>
            </a:r>
            <a:r>
              <a:rPr lang="en-US" dirty="0" err="1"/>
              <a:t>fortelle</a:t>
            </a:r>
            <a:r>
              <a:rPr lang="en-US" dirty="0"/>
              <a:t> </a:t>
            </a:r>
            <a:r>
              <a:rPr lang="en-US" dirty="0" err="1"/>
              <a:t>oss</a:t>
            </a:r>
            <a:r>
              <a:rPr lang="en-US" dirty="0"/>
              <a:t> </a:t>
            </a:r>
            <a:r>
              <a:rPr lang="en-US" dirty="0" err="1"/>
              <a:t>hva</a:t>
            </a:r>
            <a:r>
              <a:rPr lang="en-US" dirty="0"/>
              <a:t> vi </a:t>
            </a:r>
            <a:r>
              <a:rPr lang="en-US" dirty="0" err="1"/>
              <a:t>trenger</a:t>
            </a:r>
            <a:r>
              <a:rPr lang="en-US" dirty="0"/>
              <a:t> for å ha det bra. </a:t>
            </a:r>
            <a:r>
              <a:rPr lang="en-US" dirty="0" err="1"/>
              <a:t>Følelsen</a:t>
            </a:r>
            <a:r>
              <a:rPr lang="en-US" dirty="0"/>
              <a:t> </a:t>
            </a:r>
            <a:r>
              <a:rPr lang="en-US" dirty="0" err="1"/>
              <a:t>redd</a:t>
            </a:r>
            <a:r>
              <a:rPr lang="en-US" dirty="0"/>
              <a:t> </a:t>
            </a:r>
            <a:r>
              <a:rPr lang="en-US" dirty="0" err="1"/>
              <a:t>kan</a:t>
            </a:r>
            <a:r>
              <a:rPr lang="en-US" dirty="0"/>
              <a:t> </a:t>
            </a:r>
            <a:r>
              <a:rPr lang="en-US" dirty="0" err="1"/>
              <a:t>tipse</a:t>
            </a:r>
            <a:r>
              <a:rPr lang="en-US" dirty="0"/>
              <a:t> </a:t>
            </a:r>
            <a:r>
              <a:rPr lang="en-US" dirty="0" err="1"/>
              <a:t>oss</a:t>
            </a:r>
            <a:r>
              <a:rPr lang="en-US" dirty="0"/>
              <a:t> om at vi </a:t>
            </a:r>
            <a:r>
              <a:rPr lang="en-US" dirty="0" err="1"/>
              <a:t>trenger</a:t>
            </a:r>
            <a:r>
              <a:rPr lang="en-US" dirty="0"/>
              <a:t> </a:t>
            </a:r>
            <a:r>
              <a:rPr lang="en-US" dirty="0" err="1"/>
              <a:t>en</a:t>
            </a:r>
            <a:r>
              <a:rPr lang="en-US" dirty="0"/>
              <a:t> </a:t>
            </a:r>
            <a:r>
              <a:rPr lang="en-US" dirty="0" err="1"/>
              <a:t>klem</a:t>
            </a:r>
            <a:r>
              <a:rPr lang="en-US" dirty="0"/>
              <a:t>, at </a:t>
            </a:r>
            <a:r>
              <a:rPr lang="en-US" dirty="0" err="1"/>
              <a:t>en</a:t>
            </a:r>
            <a:r>
              <a:rPr lang="en-US" dirty="0"/>
              <a:t> </a:t>
            </a:r>
            <a:r>
              <a:rPr lang="en-US" dirty="0" err="1"/>
              <a:t>rolig</a:t>
            </a:r>
            <a:r>
              <a:rPr lang="en-US" dirty="0"/>
              <a:t> </a:t>
            </a:r>
            <a:r>
              <a:rPr lang="en-US" dirty="0" err="1"/>
              <a:t>voksen</a:t>
            </a:r>
            <a:r>
              <a:rPr lang="en-US" dirty="0"/>
              <a:t> er </a:t>
            </a:r>
            <a:r>
              <a:rPr lang="en-US" dirty="0" err="1"/>
              <a:t>sammen</a:t>
            </a:r>
            <a:r>
              <a:rPr lang="en-US" dirty="0"/>
              <a:t> med </a:t>
            </a:r>
            <a:r>
              <a:rPr lang="en-US" dirty="0" err="1"/>
              <a:t>oss</a:t>
            </a:r>
            <a:r>
              <a:rPr lang="en-US" dirty="0"/>
              <a:t>, </a:t>
            </a:r>
            <a:r>
              <a:rPr lang="en-US" dirty="0" err="1"/>
              <a:t>litt</a:t>
            </a:r>
            <a:r>
              <a:rPr lang="en-US" dirty="0"/>
              <a:t> </a:t>
            </a:r>
            <a:r>
              <a:rPr lang="en-US" dirty="0" err="1"/>
              <a:t>trøst</a:t>
            </a:r>
            <a:r>
              <a:rPr lang="en-US" dirty="0"/>
              <a:t> </a:t>
            </a:r>
            <a:r>
              <a:rPr lang="en-US" dirty="0" err="1"/>
              <a:t>eller</a:t>
            </a:r>
            <a:r>
              <a:rPr lang="en-US" dirty="0"/>
              <a:t> å </a:t>
            </a:r>
            <a:r>
              <a:rPr lang="en-US" dirty="0" err="1"/>
              <a:t>finne</a:t>
            </a:r>
            <a:r>
              <a:rPr lang="en-US" dirty="0"/>
              <a:t> </a:t>
            </a:r>
            <a:r>
              <a:rPr lang="en-US" dirty="0" err="1"/>
              <a:t>på</a:t>
            </a:r>
            <a:r>
              <a:rPr lang="en-US" dirty="0"/>
              <a:t> </a:t>
            </a:r>
            <a:r>
              <a:rPr lang="en-US" dirty="0" err="1"/>
              <a:t>noe</a:t>
            </a:r>
            <a:r>
              <a:rPr lang="en-US" dirty="0"/>
              <a:t> </a:t>
            </a:r>
            <a:r>
              <a:rPr lang="en-US" dirty="0" err="1"/>
              <a:t>annet</a:t>
            </a:r>
            <a:r>
              <a:rPr lang="en-US" dirty="0"/>
              <a:t>. </a:t>
            </a:r>
            <a:endParaRPr lang="en-US" dirty="0">
              <a:cs typeface="Calibri"/>
            </a:endParaRPr>
          </a:p>
          <a:p>
            <a:endParaRPr lang="nb-NO" b="1" dirty="0">
              <a:cs typeface="Calibri"/>
            </a:endParaRPr>
          </a:p>
        </p:txBody>
      </p:sp>
      <p:sp>
        <p:nvSpPr>
          <p:cNvPr id="4" name="Plassholder for lysbildenummer 3"/>
          <p:cNvSpPr>
            <a:spLocks noGrp="1"/>
          </p:cNvSpPr>
          <p:nvPr>
            <p:ph type="sldNum" sz="quarter" idx="5"/>
          </p:nvPr>
        </p:nvSpPr>
        <p:spPr/>
        <p:txBody>
          <a:bodyPr/>
          <a:lstStyle/>
          <a:p>
            <a:fld id="{F879D4EA-C22A-4F4E-AFC2-C578EDA04460}" type="slidenum">
              <a:rPr lang="nb-NO" smtClean="0"/>
              <a:t>6</a:t>
            </a:fld>
            <a:endParaRPr lang="nb-NO"/>
          </a:p>
        </p:txBody>
      </p:sp>
    </p:spTree>
    <p:extLst>
      <p:ext uri="{BB962C8B-B14F-4D97-AF65-F5344CB8AC3E}">
        <p14:creationId xmlns:p14="http://schemas.microsoft.com/office/powerpoint/2010/main" val="31874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Hvilken følelse er dette? </a:t>
            </a:r>
            <a:endParaRPr lang="nb-NO" b="1" dirty="0">
              <a:cs typeface="Calibri"/>
            </a:endParaRPr>
          </a:p>
          <a:p>
            <a:r>
              <a:rPr lang="nb-NO" dirty="0">
                <a:cs typeface="Calibri"/>
              </a:rPr>
              <a:t>Sint</a:t>
            </a:r>
            <a:endParaRPr lang="nb-NO" b="0" i="0" dirty="0">
              <a:cs typeface="Calibri"/>
            </a:endParaRPr>
          </a:p>
          <a:p>
            <a:endParaRPr lang="nb-NO" b="1" dirty="0">
              <a:cs typeface="Calibri"/>
            </a:endParaRPr>
          </a:p>
          <a:p>
            <a:r>
              <a:rPr lang="nb-NO" b="1" dirty="0">
                <a:cs typeface="Calibri"/>
              </a:rPr>
              <a:t>Oppfølgingsspørsmål: </a:t>
            </a:r>
            <a:endParaRPr lang="nb-NO" b="1" dirty="0"/>
          </a:p>
          <a:p>
            <a:pPr marL="228600" indent="-228600">
              <a:buAutoNum type="arabicPeriod"/>
            </a:pPr>
            <a:r>
              <a:rPr lang="nb-NO" dirty="0"/>
              <a:t>Hvordan kan dere se det? </a:t>
            </a:r>
            <a:endParaRPr lang="nb-NO" dirty="0">
              <a:cs typeface="Calibri"/>
            </a:endParaRPr>
          </a:p>
          <a:p>
            <a:r>
              <a:rPr lang="nb-NO" i="1"/>
              <a:t>La elevene komme med forslag, lærer kommer med innspill ved behov.</a:t>
            </a:r>
            <a:endParaRPr lang="nb-NO">
              <a:ea typeface="Calibri" panose="020F0502020204030204"/>
              <a:cs typeface="Calibri" panose="020F0502020204030204"/>
            </a:endParaRPr>
          </a:p>
          <a:p>
            <a:r>
              <a:rPr lang="nb-NO" i="1"/>
              <a:t>For eksempel:</a:t>
            </a:r>
            <a:endParaRPr lang="nb-NO">
              <a:ea typeface="Calibri" panose="020F0502020204030204"/>
              <a:cs typeface="Calibri" panose="020F0502020204030204"/>
            </a:endParaRPr>
          </a:p>
          <a:p>
            <a:r>
              <a:rPr lang="en-US" dirty="0"/>
              <a:t>Strammer </a:t>
            </a:r>
            <a:r>
              <a:rPr lang="en-US" dirty="0" err="1"/>
              <a:t>knyttnevene</a:t>
            </a:r>
            <a:r>
              <a:rPr lang="en-US" dirty="0"/>
              <a:t>, armer </a:t>
            </a:r>
            <a:r>
              <a:rPr lang="en-US" dirty="0" err="1"/>
              <a:t>i</a:t>
            </a:r>
            <a:r>
              <a:rPr lang="en-US" dirty="0"/>
              <a:t> kors, </a:t>
            </a:r>
            <a:r>
              <a:rPr lang="en-US" dirty="0" err="1"/>
              <a:t>kniper</a:t>
            </a:r>
            <a:r>
              <a:rPr lang="en-US" dirty="0"/>
              <a:t> </a:t>
            </a:r>
            <a:r>
              <a:rPr lang="en-US" dirty="0" err="1"/>
              <a:t>ansiktet</a:t>
            </a:r>
            <a:r>
              <a:rPr lang="en-US" dirty="0"/>
              <a:t> </a:t>
            </a:r>
            <a:r>
              <a:rPr lang="en-US" dirty="0" err="1"/>
              <a:t>sammen</a:t>
            </a:r>
            <a:r>
              <a:rPr lang="en-US" dirty="0"/>
              <a:t>, </a:t>
            </a:r>
            <a:r>
              <a:rPr lang="en-US" dirty="0" err="1"/>
              <a:t>øynene</a:t>
            </a:r>
            <a:r>
              <a:rPr lang="en-US" dirty="0"/>
              <a:t> ser </a:t>
            </a:r>
            <a:r>
              <a:rPr lang="en-US" dirty="0" err="1"/>
              <a:t>sinte</a:t>
            </a:r>
            <a:r>
              <a:rPr lang="en-US" dirty="0"/>
              <a:t> </a:t>
            </a:r>
            <a:r>
              <a:rPr lang="en-US" dirty="0" err="1"/>
              <a:t>ut.</a:t>
            </a:r>
            <a:r>
              <a:rPr lang="en-US" dirty="0"/>
              <a:t> </a:t>
            </a:r>
            <a:endParaRPr lang="en-US" dirty="0">
              <a:cs typeface="Calibri"/>
            </a:endParaRPr>
          </a:p>
          <a:p>
            <a:r>
              <a:rPr lang="nb-NO" dirty="0"/>
              <a:t>2. </a:t>
            </a:r>
            <a:r>
              <a:rPr lang="nb-NO" b="1" dirty="0"/>
              <a:t>  </a:t>
            </a:r>
            <a:r>
              <a:rPr lang="nb-NO" dirty="0"/>
              <a:t>Hva tror dere de kjenner inni seg?</a:t>
            </a:r>
            <a:endParaRPr lang="nb-NO" dirty="0">
              <a:ea typeface="Calibri"/>
              <a:cs typeface="Calibri"/>
            </a:endParaRPr>
          </a:p>
          <a:p>
            <a:r>
              <a:rPr lang="nb-NO" i="1"/>
              <a:t>La elevene komme med forslag, lærer kommer med innspill ved behov.</a:t>
            </a:r>
            <a:endParaRPr lang="nb-NO"/>
          </a:p>
          <a:p>
            <a:r>
              <a:rPr lang="nb-NO" i="1" dirty="0"/>
              <a:t>For eksempel:</a:t>
            </a:r>
            <a:endParaRPr lang="nb-NO" dirty="0"/>
          </a:p>
          <a:p>
            <a:r>
              <a:rPr lang="en-US" dirty="0"/>
              <a:t>Ved </a:t>
            </a:r>
            <a:r>
              <a:rPr lang="en-US" dirty="0" err="1"/>
              <a:t>sinne</a:t>
            </a:r>
            <a:r>
              <a:rPr lang="en-US" dirty="0"/>
              <a:t> </a:t>
            </a:r>
            <a:r>
              <a:rPr lang="en-US" dirty="0" err="1"/>
              <a:t>kan</a:t>
            </a:r>
            <a:r>
              <a:rPr lang="en-US" dirty="0"/>
              <a:t> man </a:t>
            </a:r>
            <a:r>
              <a:rPr lang="en-US" dirty="0" err="1"/>
              <a:t>kjenne</a:t>
            </a:r>
            <a:r>
              <a:rPr lang="en-US" dirty="0"/>
              <a:t> at man </a:t>
            </a:r>
            <a:r>
              <a:rPr lang="en-US" dirty="0" err="1"/>
              <a:t>kan</a:t>
            </a:r>
            <a:r>
              <a:rPr lang="en-US" dirty="0"/>
              <a:t> </a:t>
            </a:r>
            <a:r>
              <a:rPr lang="en-US" dirty="0" err="1"/>
              <a:t>bli</a:t>
            </a:r>
            <a:r>
              <a:rPr lang="en-US" dirty="0"/>
              <a:t> </a:t>
            </a:r>
            <a:r>
              <a:rPr lang="en-US" dirty="0" err="1"/>
              <a:t>varm</a:t>
            </a:r>
            <a:r>
              <a:rPr lang="en-US" dirty="0"/>
              <a:t>, spent </a:t>
            </a:r>
            <a:r>
              <a:rPr lang="en-US" dirty="0" err="1"/>
              <a:t>i</a:t>
            </a:r>
            <a:r>
              <a:rPr lang="en-US" dirty="0"/>
              <a:t> </a:t>
            </a:r>
            <a:r>
              <a:rPr lang="en-US" dirty="0" err="1"/>
              <a:t>kroppen</a:t>
            </a:r>
            <a:r>
              <a:rPr lang="en-US" dirty="0"/>
              <a:t> </a:t>
            </a:r>
            <a:r>
              <a:rPr lang="en-US" dirty="0" err="1"/>
              <a:t>og</a:t>
            </a:r>
            <a:r>
              <a:rPr lang="en-US" dirty="0"/>
              <a:t> man </a:t>
            </a:r>
            <a:r>
              <a:rPr lang="en-US" dirty="0" err="1"/>
              <a:t>får</a:t>
            </a:r>
            <a:r>
              <a:rPr lang="en-US" dirty="0"/>
              <a:t> </a:t>
            </a:r>
            <a:r>
              <a:rPr lang="en-US" dirty="0" err="1"/>
              <a:t>lyst</a:t>
            </a:r>
            <a:r>
              <a:rPr lang="en-US" dirty="0"/>
              <a:t> </a:t>
            </a:r>
            <a:r>
              <a:rPr lang="en-US" dirty="0" err="1"/>
              <a:t>til</a:t>
            </a:r>
            <a:r>
              <a:rPr lang="en-US" dirty="0"/>
              <a:t> å </a:t>
            </a:r>
            <a:r>
              <a:rPr lang="en-US" dirty="0" err="1"/>
              <a:t>skrike</a:t>
            </a:r>
            <a:r>
              <a:rPr lang="en-US" dirty="0"/>
              <a:t> </a:t>
            </a:r>
            <a:r>
              <a:rPr lang="en-US" dirty="0" err="1"/>
              <a:t>eller</a:t>
            </a:r>
            <a:r>
              <a:rPr lang="en-US" dirty="0"/>
              <a:t> </a:t>
            </a:r>
            <a:r>
              <a:rPr lang="en-US" dirty="0" err="1"/>
              <a:t>kaste</a:t>
            </a:r>
            <a:r>
              <a:rPr lang="en-US" dirty="0"/>
              <a:t> ting, </a:t>
            </a:r>
            <a:r>
              <a:rPr lang="en-US" dirty="0" err="1"/>
              <a:t>hjertet</a:t>
            </a:r>
            <a:r>
              <a:rPr lang="en-US" dirty="0"/>
              <a:t> banker </a:t>
            </a:r>
            <a:r>
              <a:rPr lang="en-US" dirty="0" err="1"/>
              <a:t>fortere</a:t>
            </a:r>
            <a:r>
              <a:rPr lang="en-US" dirty="0"/>
              <a:t>, </a:t>
            </a:r>
            <a:r>
              <a:rPr lang="en-US" dirty="0" err="1"/>
              <a:t>rød</a:t>
            </a:r>
            <a:r>
              <a:rPr lang="en-US" dirty="0"/>
              <a:t> </a:t>
            </a:r>
            <a:r>
              <a:rPr lang="en-US" dirty="0" err="1"/>
              <a:t>og</a:t>
            </a:r>
            <a:r>
              <a:rPr lang="en-US" dirty="0"/>
              <a:t> </a:t>
            </a:r>
            <a:r>
              <a:rPr lang="en-US" dirty="0" err="1"/>
              <a:t>varm</a:t>
            </a:r>
            <a:r>
              <a:rPr lang="en-US" dirty="0"/>
              <a:t> </a:t>
            </a:r>
            <a:r>
              <a:rPr lang="en-US" dirty="0" err="1"/>
              <a:t>i</a:t>
            </a:r>
            <a:r>
              <a:rPr lang="en-US" dirty="0"/>
              <a:t> </a:t>
            </a:r>
            <a:r>
              <a:rPr lang="en-US" dirty="0" err="1"/>
              <a:t>ansiktet</a:t>
            </a:r>
            <a:r>
              <a:rPr lang="en-US" dirty="0"/>
              <a:t>, </a:t>
            </a:r>
            <a:r>
              <a:rPr lang="en-US" dirty="0" err="1"/>
              <a:t>knytte</a:t>
            </a:r>
            <a:r>
              <a:rPr lang="en-US" dirty="0"/>
              <a:t> </a:t>
            </a:r>
            <a:r>
              <a:rPr lang="en-US" dirty="0" err="1"/>
              <a:t>musklene</a:t>
            </a:r>
            <a:r>
              <a:rPr lang="en-US" dirty="0"/>
              <a:t>, storm </a:t>
            </a:r>
            <a:r>
              <a:rPr lang="en-US" dirty="0" err="1"/>
              <a:t>inni</a:t>
            </a:r>
            <a:r>
              <a:rPr lang="en-US" dirty="0"/>
              <a:t> </a:t>
            </a:r>
            <a:r>
              <a:rPr lang="en-US" dirty="0" err="1"/>
              <a:t>kroppen</a:t>
            </a:r>
            <a:r>
              <a:rPr lang="en-US" dirty="0"/>
              <a:t>, </a:t>
            </a:r>
            <a:r>
              <a:rPr lang="en-US" dirty="0" err="1"/>
              <a:t>vondt</a:t>
            </a:r>
            <a:r>
              <a:rPr lang="en-US" dirty="0"/>
              <a:t> </a:t>
            </a:r>
            <a:r>
              <a:rPr lang="en-US" dirty="0" err="1"/>
              <a:t>i</a:t>
            </a:r>
            <a:r>
              <a:rPr lang="en-US" dirty="0"/>
              <a:t> </a:t>
            </a:r>
            <a:r>
              <a:rPr lang="en-US" dirty="0" err="1"/>
              <a:t>magen</a:t>
            </a:r>
            <a:r>
              <a:rPr lang="en-US" dirty="0"/>
              <a:t>, </a:t>
            </a:r>
            <a:r>
              <a:rPr lang="en-US" dirty="0" err="1"/>
              <a:t>tårene</a:t>
            </a:r>
            <a:r>
              <a:rPr lang="en-US" dirty="0"/>
              <a:t> </a:t>
            </a:r>
            <a:r>
              <a:rPr lang="en-US" dirty="0" err="1"/>
              <a:t>kan</a:t>
            </a:r>
            <a:r>
              <a:rPr lang="en-US" dirty="0"/>
              <a:t> </a:t>
            </a:r>
            <a:r>
              <a:rPr lang="en-US" dirty="0" err="1"/>
              <a:t>sprute</a:t>
            </a:r>
            <a:r>
              <a:rPr lang="en-US" dirty="0"/>
              <a:t>.</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dirty="0">
              <a:cs typeface="Calibri"/>
            </a:endParaRPr>
          </a:p>
          <a:p>
            <a:r>
              <a:rPr lang="en-US" dirty="0" err="1"/>
              <a:t>Følelsen</a:t>
            </a:r>
            <a:r>
              <a:rPr lang="en-US" dirty="0"/>
              <a:t> </a:t>
            </a:r>
            <a:r>
              <a:rPr lang="en-US" dirty="0" err="1"/>
              <a:t>sint</a:t>
            </a:r>
            <a:r>
              <a:rPr lang="en-US" dirty="0"/>
              <a:t> </a:t>
            </a:r>
            <a:r>
              <a:rPr lang="en-US" dirty="0" err="1"/>
              <a:t>kan</a:t>
            </a:r>
            <a:r>
              <a:rPr lang="en-US" dirty="0"/>
              <a:t> </a:t>
            </a:r>
            <a:r>
              <a:rPr lang="en-US" dirty="0" err="1"/>
              <a:t>si</a:t>
            </a:r>
            <a:r>
              <a:rPr lang="en-US" dirty="0"/>
              <a:t> at vi </a:t>
            </a:r>
            <a:r>
              <a:rPr lang="en-US" dirty="0" err="1"/>
              <a:t>trenger</a:t>
            </a:r>
            <a:r>
              <a:rPr lang="en-US" dirty="0"/>
              <a:t> å </a:t>
            </a:r>
            <a:r>
              <a:rPr lang="en-US" dirty="0" err="1"/>
              <a:t>si</a:t>
            </a:r>
            <a:r>
              <a:rPr lang="en-US" dirty="0"/>
              <a:t> </a:t>
            </a:r>
            <a:r>
              <a:rPr lang="en-US" dirty="0" err="1"/>
              <a:t>ifra</a:t>
            </a:r>
            <a:r>
              <a:rPr lang="en-US" dirty="0"/>
              <a:t> om det vi </a:t>
            </a:r>
            <a:r>
              <a:rPr lang="en-US" dirty="0" err="1"/>
              <a:t>mener</a:t>
            </a:r>
            <a:r>
              <a:rPr lang="en-US" dirty="0"/>
              <a:t> </a:t>
            </a:r>
            <a:r>
              <a:rPr lang="en-US" dirty="0" err="1"/>
              <a:t>eller</a:t>
            </a:r>
            <a:r>
              <a:rPr lang="en-US" dirty="0"/>
              <a:t> at vi </a:t>
            </a:r>
            <a:r>
              <a:rPr lang="en-US" dirty="0" err="1"/>
              <a:t>trenger</a:t>
            </a:r>
            <a:r>
              <a:rPr lang="en-US" dirty="0"/>
              <a:t> </a:t>
            </a:r>
            <a:r>
              <a:rPr lang="en-US" dirty="0" err="1"/>
              <a:t>hjelp</a:t>
            </a:r>
            <a:r>
              <a:rPr lang="en-US" dirty="0"/>
              <a:t> </a:t>
            </a:r>
            <a:r>
              <a:rPr lang="en-US" dirty="0" err="1"/>
              <a:t>fra</a:t>
            </a:r>
            <a:r>
              <a:rPr lang="en-US" dirty="0"/>
              <a:t> </a:t>
            </a:r>
            <a:r>
              <a:rPr lang="en-US" dirty="0" err="1"/>
              <a:t>en</a:t>
            </a:r>
            <a:r>
              <a:rPr lang="en-US" dirty="0"/>
              <a:t> </a:t>
            </a:r>
            <a:r>
              <a:rPr lang="en-US" dirty="0" err="1"/>
              <a:t>voksen</a:t>
            </a:r>
            <a:r>
              <a:rPr lang="en-US" dirty="0"/>
              <a:t> </a:t>
            </a:r>
            <a:r>
              <a:rPr lang="en-US" dirty="0" err="1"/>
              <a:t>som</a:t>
            </a:r>
            <a:r>
              <a:rPr lang="en-US" dirty="0"/>
              <a:t> </a:t>
            </a:r>
            <a:r>
              <a:rPr lang="en-US" dirty="0" err="1"/>
              <a:t>kan</a:t>
            </a:r>
            <a:r>
              <a:rPr lang="en-US" dirty="0"/>
              <a:t> </a:t>
            </a:r>
            <a:r>
              <a:rPr lang="en-US" dirty="0" err="1"/>
              <a:t>forstå</a:t>
            </a:r>
            <a:r>
              <a:rPr lang="en-US" dirty="0"/>
              <a:t> </a:t>
            </a:r>
            <a:r>
              <a:rPr lang="en-US" dirty="0" err="1"/>
              <a:t>oss</a:t>
            </a:r>
            <a:r>
              <a:rPr lang="en-US" dirty="0"/>
              <a:t>. Noen ganger </a:t>
            </a:r>
            <a:r>
              <a:rPr lang="en-US" dirty="0" err="1"/>
              <a:t>blir</a:t>
            </a:r>
            <a:r>
              <a:rPr lang="en-US" dirty="0"/>
              <a:t> vi </a:t>
            </a:r>
            <a:r>
              <a:rPr lang="en-US" dirty="0" err="1"/>
              <a:t>sinte</a:t>
            </a:r>
            <a:r>
              <a:rPr lang="en-US" dirty="0"/>
              <a:t> </a:t>
            </a:r>
            <a:r>
              <a:rPr lang="en-US" dirty="0" err="1"/>
              <a:t>fordi</a:t>
            </a:r>
            <a:r>
              <a:rPr lang="en-US" dirty="0"/>
              <a:t> vi </a:t>
            </a:r>
            <a:r>
              <a:rPr lang="en-US" dirty="0" err="1"/>
              <a:t>opplever</a:t>
            </a:r>
            <a:r>
              <a:rPr lang="en-US" dirty="0"/>
              <a:t> at </a:t>
            </a:r>
            <a:r>
              <a:rPr lang="en-US" dirty="0" err="1"/>
              <a:t>noe</a:t>
            </a:r>
            <a:r>
              <a:rPr lang="en-US" dirty="0"/>
              <a:t> er </a:t>
            </a:r>
            <a:r>
              <a:rPr lang="en-US" dirty="0" err="1"/>
              <a:t>urettferdig</a:t>
            </a:r>
            <a:r>
              <a:rPr lang="en-US" dirty="0"/>
              <a:t>, at vi er </a:t>
            </a:r>
            <a:r>
              <a:rPr lang="en-US" dirty="0" err="1"/>
              <a:t>sultne</a:t>
            </a:r>
            <a:r>
              <a:rPr lang="en-US" dirty="0"/>
              <a:t>, </a:t>
            </a:r>
            <a:r>
              <a:rPr lang="en-US" dirty="0" err="1"/>
              <a:t>slitne</a:t>
            </a:r>
            <a:r>
              <a:rPr lang="en-US" dirty="0"/>
              <a:t> </a:t>
            </a:r>
            <a:r>
              <a:rPr lang="en-US" dirty="0" err="1"/>
              <a:t>eller</a:t>
            </a:r>
            <a:r>
              <a:rPr lang="en-US" dirty="0"/>
              <a:t> </a:t>
            </a:r>
            <a:r>
              <a:rPr lang="en-US" dirty="0" err="1"/>
              <a:t>trøtte</a:t>
            </a:r>
            <a:r>
              <a:rPr lang="en-US" dirty="0"/>
              <a:t>. Da </a:t>
            </a:r>
            <a:r>
              <a:rPr lang="en-US" dirty="0" err="1"/>
              <a:t>trenger</a:t>
            </a:r>
            <a:r>
              <a:rPr lang="en-US" dirty="0"/>
              <a:t> vi mat, </a:t>
            </a:r>
            <a:r>
              <a:rPr lang="en-US" dirty="0" err="1"/>
              <a:t>drikke</a:t>
            </a:r>
            <a:r>
              <a:rPr lang="en-US" dirty="0"/>
              <a:t> </a:t>
            </a:r>
            <a:r>
              <a:rPr lang="en-US" dirty="0" err="1"/>
              <a:t>eller</a:t>
            </a:r>
            <a:r>
              <a:rPr lang="en-US" dirty="0"/>
              <a:t> </a:t>
            </a:r>
            <a:r>
              <a:rPr lang="en-US" dirty="0" err="1"/>
              <a:t>hvile</a:t>
            </a:r>
            <a:r>
              <a:rPr lang="en-US" dirty="0"/>
              <a:t>. Da </a:t>
            </a:r>
            <a:r>
              <a:rPr lang="en-US" dirty="0" err="1"/>
              <a:t>kan</a:t>
            </a:r>
            <a:r>
              <a:rPr lang="en-US" dirty="0"/>
              <a:t> </a:t>
            </a:r>
            <a:r>
              <a:rPr lang="en-US" dirty="0" err="1"/>
              <a:t>følelsen</a:t>
            </a:r>
            <a:r>
              <a:rPr lang="en-US" dirty="0"/>
              <a:t> </a:t>
            </a:r>
            <a:r>
              <a:rPr lang="en-US" dirty="0" err="1"/>
              <a:t>fortelle</a:t>
            </a:r>
            <a:r>
              <a:rPr lang="en-US" dirty="0"/>
              <a:t> </a:t>
            </a:r>
            <a:r>
              <a:rPr lang="en-US" dirty="0" err="1"/>
              <a:t>oss</a:t>
            </a:r>
            <a:r>
              <a:rPr lang="en-US" dirty="0"/>
              <a:t> at vi </a:t>
            </a:r>
            <a:r>
              <a:rPr lang="en-US" dirty="0" err="1"/>
              <a:t>trenger</a:t>
            </a:r>
            <a:r>
              <a:rPr lang="en-US" dirty="0"/>
              <a:t> </a:t>
            </a:r>
            <a:r>
              <a:rPr lang="en-US" dirty="0" err="1"/>
              <a:t>en</a:t>
            </a:r>
            <a:r>
              <a:rPr lang="en-US" dirty="0"/>
              <a:t> pause fra det som har </a:t>
            </a:r>
            <a:r>
              <a:rPr lang="en-US" dirty="0" err="1"/>
              <a:t>gjort</a:t>
            </a:r>
            <a:r>
              <a:rPr lang="en-US" dirty="0"/>
              <a:t> </a:t>
            </a:r>
            <a:r>
              <a:rPr lang="en-US" dirty="0" err="1"/>
              <a:t>oss</a:t>
            </a:r>
            <a:r>
              <a:rPr lang="en-US" dirty="0"/>
              <a:t> </a:t>
            </a:r>
            <a:r>
              <a:rPr lang="en-US" dirty="0" err="1"/>
              <a:t>sinte</a:t>
            </a:r>
            <a:r>
              <a:rPr lang="en-US" dirty="0"/>
              <a:t>. </a:t>
            </a:r>
            <a:endParaRPr lang="en-US" dirty="0">
              <a:ea typeface="Calibri"/>
              <a:cs typeface="Calibri"/>
            </a:endParaRPr>
          </a:p>
          <a:p>
            <a:pPr>
              <a:defRPr/>
            </a:pPr>
            <a:endParaRPr lang="en-US" dirty="0">
              <a:cs typeface="Calibri"/>
            </a:endParaRPr>
          </a:p>
        </p:txBody>
      </p:sp>
      <p:sp>
        <p:nvSpPr>
          <p:cNvPr id="4" name="Plassholder for lysbildenummer 3"/>
          <p:cNvSpPr>
            <a:spLocks noGrp="1"/>
          </p:cNvSpPr>
          <p:nvPr>
            <p:ph type="sldNum" sz="quarter" idx="5"/>
          </p:nvPr>
        </p:nvSpPr>
        <p:spPr/>
        <p:txBody>
          <a:bodyPr/>
          <a:lstStyle/>
          <a:p>
            <a:fld id="{F879D4EA-C22A-4F4E-AFC2-C578EDA04460}" type="slidenum">
              <a:rPr lang="nb-NO" smtClean="0"/>
              <a:t>7</a:t>
            </a:fld>
            <a:endParaRPr lang="nb-NO"/>
          </a:p>
        </p:txBody>
      </p:sp>
    </p:spTree>
    <p:extLst>
      <p:ext uri="{BB962C8B-B14F-4D97-AF65-F5344CB8AC3E}">
        <p14:creationId xmlns:p14="http://schemas.microsoft.com/office/powerpoint/2010/main" val="285477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Hvilken følelse er dette?</a:t>
            </a:r>
          </a:p>
          <a:p>
            <a:r>
              <a:rPr lang="nb-NO" dirty="0"/>
              <a:t>Trist </a:t>
            </a:r>
            <a:endParaRPr lang="nb-NO" b="0" i="0" dirty="0">
              <a:cs typeface="Calibri"/>
            </a:endParaRPr>
          </a:p>
          <a:p>
            <a:endParaRPr lang="nb-NO" dirty="0">
              <a:ea typeface="Calibri" panose="020F0502020204030204"/>
              <a:cs typeface="Calibri" panose="020F0502020204030204"/>
            </a:endParaRPr>
          </a:p>
          <a:p>
            <a:r>
              <a:rPr lang="nb-NO" b="1" dirty="0">
                <a:ea typeface="Calibri"/>
                <a:cs typeface="Calibri"/>
              </a:rPr>
              <a:t>Oppfølgingsspørsmål: </a:t>
            </a:r>
          </a:p>
          <a:p>
            <a:pPr marL="228600" indent="-228600">
              <a:buAutoNum type="arabicPeriod"/>
            </a:pPr>
            <a:r>
              <a:rPr lang="nb-NO" dirty="0"/>
              <a:t>Hvordan kan dere se det? </a:t>
            </a:r>
            <a:endParaRPr lang="nb-NO" dirty="0">
              <a:ea typeface="Calibri"/>
              <a:cs typeface="Calibri"/>
            </a:endParaRPr>
          </a:p>
          <a:p>
            <a:pPr>
              <a:defRPr/>
            </a:pPr>
            <a:r>
              <a:rPr lang="nb-NO" i="1"/>
              <a:t>La elevene komme med forslag, lærer kommer med innspill ved behov.</a:t>
            </a:r>
            <a:endParaRPr lang="nb-NO"/>
          </a:p>
          <a:p>
            <a:pPr>
              <a:defRPr/>
            </a:pPr>
            <a:r>
              <a:rPr lang="nb-NO" i="1" dirty="0"/>
              <a:t>For eksempel:</a:t>
            </a:r>
            <a:endParaRPr lang="nb-NO" dirty="0"/>
          </a:p>
          <a:p>
            <a:pPr>
              <a:defRPr/>
            </a:pPr>
            <a:r>
              <a:rPr lang="en-US" dirty="0" err="1"/>
              <a:t>Ansiktet</a:t>
            </a:r>
            <a:r>
              <a:rPr lang="en-US" dirty="0"/>
              <a:t> ser </a:t>
            </a:r>
            <a:r>
              <a:rPr lang="en-US" dirty="0" err="1"/>
              <a:t>trist</a:t>
            </a:r>
            <a:r>
              <a:rPr lang="en-US" dirty="0"/>
              <a:t> </a:t>
            </a:r>
            <a:r>
              <a:rPr lang="en-US" dirty="0" err="1"/>
              <a:t>ut</a:t>
            </a:r>
            <a:r>
              <a:rPr lang="en-US" dirty="0"/>
              <a:t>, </a:t>
            </a:r>
            <a:r>
              <a:rPr lang="en-US" dirty="0" err="1"/>
              <a:t>leppene</a:t>
            </a:r>
            <a:r>
              <a:rPr lang="en-US" dirty="0"/>
              <a:t> </a:t>
            </a:r>
            <a:r>
              <a:rPr lang="en-US" dirty="0" err="1"/>
              <a:t>går</a:t>
            </a:r>
            <a:r>
              <a:rPr lang="en-US" dirty="0"/>
              <a:t> </a:t>
            </a:r>
            <a:r>
              <a:rPr lang="en-US" dirty="0" err="1"/>
              <a:t>litt</a:t>
            </a:r>
            <a:r>
              <a:rPr lang="en-US" dirty="0"/>
              <a:t> </a:t>
            </a:r>
            <a:r>
              <a:rPr lang="en-US" dirty="0" err="1"/>
              <a:t>nedover</a:t>
            </a:r>
            <a:r>
              <a:rPr lang="en-US" dirty="0"/>
              <a:t>, ser bort </a:t>
            </a:r>
            <a:r>
              <a:rPr lang="en-US" dirty="0" err="1"/>
              <a:t>eller</a:t>
            </a:r>
            <a:r>
              <a:rPr lang="en-US" dirty="0"/>
              <a:t> </a:t>
            </a:r>
            <a:r>
              <a:rPr lang="en-US" dirty="0" err="1"/>
              <a:t>ned</a:t>
            </a:r>
            <a:r>
              <a:rPr lang="en-US" dirty="0"/>
              <a:t>. </a:t>
            </a:r>
            <a:r>
              <a:rPr lang="en-US" dirty="0" err="1"/>
              <a:t>Når</a:t>
            </a:r>
            <a:r>
              <a:rPr lang="en-US" dirty="0"/>
              <a:t> man er </a:t>
            </a:r>
            <a:r>
              <a:rPr lang="en-US" dirty="0" err="1"/>
              <a:t>trist</a:t>
            </a:r>
            <a:r>
              <a:rPr lang="en-US" dirty="0"/>
              <a:t> </a:t>
            </a:r>
            <a:r>
              <a:rPr lang="en-US" dirty="0" err="1"/>
              <a:t>kan</a:t>
            </a:r>
            <a:r>
              <a:rPr lang="en-US" dirty="0"/>
              <a:t> man </a:t>
            </a:r>
            <a:r>
              <a:rPr lang="en-US" dirty="0" err="1"/>
              <a:t>kjenne</a:t>
            </a:r>
            <a:r>
              <a:rPr lang="en-US" dirty="0"/>
              <a:t> seg tung I </a:t>
            </a:r>
            <a:r>
              <a:rPr lang="en-US" dirty="0" err="1"/>
              <a:t>kroppen</a:t>
            </a:r>
            <a:r>
              <a:rPr lang="en-US" dirty="0"/>
              <a:t> </a:t>
            </a:r>
            <a:r>
              <a:rPr lang="en-US" dirty="0" err="1"/>
              <a:t>og</a:t>
            </a:r>
            <a:r>
              <a:rPr lang="en-US" dirty="0"/>
              <a:t> det </a:t>
            </a:r>
            <a:r>
              <a:rPr lang="en-US" dirty="0" err="1"/>
              <a:t>kan</a:t>
            </a:r>
            <a:r>
              <a:rPr lang="en-US" dirty="0"/>
              <a:t> </a:t>
            </a:r>
            <a:r>
              <a:rPr lang="en-US" dirty="0" err="1"/>
              <a:t>lett</a:t>
            </a:r>
            <a:r>
              <a:rPr lang="en-US" dirty="0"/>
              <a:t> </a:t>
            </a:r>
            <a:r>
              <a:rPr lang="en-US" dirty="0" err="1"/>
              <a:t>komme</a:t>
            </a:r>
            <a:r>
              <a:rPr lang="en-US" dirty="0"/>
              <a:t> </a:t>
            </a:r>
            <a:r>
              <a:rPr lang="en-US" dirty="0" err="1"/>
              <a:t>tårer</a:t>
            </a:r>
            <a:r>
              <a:rPr lang="en-US" dirty="0"/>
              <a:t>.</a:t>
            </a:r>
            <a:endParaRPr lang="en-US" dirty="0">
              <a:ea typeface="Calibri"/>
              <a:cs typeface="Calibri"/>
            </a:endParaRPr>
          </a:p>
          <a:p>
            <a:r>
              <a:rPr lang="nb-NO" dirty="0"/>
              <a:t>2.   Hva tror dere de kjenner inni seg?</a:t>
            </a:r>
          </a:p>
          <a:p>
            <a:r>
              <a:rPr lang="nb-NO" i="1"/>
              <a:t>La elevene komme med forslag, lærer kommer med innspill ved behov.</a:t>
            </a:r>
            <a:endParaRPr lang="nb-NO"/>
          </a:p>
          <a:p>
            <a:r>
              <a:rPr lang="nb-NO" i="1" dirty="0"/>
              <a:t>For eksempel:</a:t>
            </a:r>
            <a:endParaRPr lang="nb-NO" dirty="0"/>
          </a:p>
          <a:p>
            <a:r>
              <a:rPr lang="nb-NO" dirty="0"/>
              <a:t>Varm i ansiktet, tung, slapp, klump i halsen, vondt i magen, vondt i brystet/hjertet</a:t>
            </a:r>
            <a:endParaRPr lang="nb-NO" dirty="0">
              <a:cs typeface="Calibri"/>
            </a:endParaRPr>
          </a:p>
          <a:p>
            <a:endParaRPr lang="en-US" dirty="0">
              <a:cs typeface="Calibri"/>
            </a:endParaRPr>
          </a:p>
          <a:p>
            <a:r>
              <a:rPr lang="en-US" dirty="0" err="1"/>
              <a:t>Følelsen</a:t>
            </a:r>
            <a:r>
              <a:rPr lang="en-US" dirty="0"/>
              <a:t> </a:t>
            </a:r>
            <a:r>
              <a:rPr lang="en-US" dirty="0" err="1"/>
              <a:t>trist</a:t>
            </a:r>
            <a:r>
              <a:rPr lang="en-US" dirty="0"/>
              <a:t> </a:t>
            </a:r>
            <a:r>
              <a:rPr lang="en-US" dirty="0" err="1"/>
              <a:t>kan</a:t>
            </a:r>
            <a:r>
              <a:rPr lang="en-US" dirty="0"/>
              <a:t> </a:t>
            </a:r>
            <a:r>
              <a:rPr lang="en-US" dirty="0" err="1"/>
              <a:t>si</a:t>
            </a:r>
            <a:r>
              <a:rPr lang="en-US" dirty="0"/>
              <a:t> at vi </a:t>
            </a:r>
            <a:r>
              <a:rPr lang="en-US" dirty="0" err="1"/>
              <a:t>trenger</a:t>
            </a:r>
            <a:r>
              <a:rPr lang="en-US" dirty="0"/>
              <a:t> </a:t>
            </a:r>
            <a:r>
              <a:rPr lang="en-US" dirty="0" err="1"/>
              <a:t>en</a:t>
            </a:r>
            <a:r>
              <a:rPr lang="en-US" dirty="0"/>
              <a:t> </a:t>
            </a:r>
            <a:r>
              <a:rPr lang="en-US" dirty="0" err="1"/>
              <a:t>klem</a:t>
            </a:r>
            <a:r>
              <a:rPr lang="en-US" dirty="0"/>
              <a:t>, </a:t>
            </a:r>
            <a:r>
              <a:rPr lang="en-US" dirty="0" err="1"/>
              <a:t>trenger</a:t>
            </a:r>
            <a:r>
              <a:rPr lang="en-US" dirty="0"/>
              <a:t> å </a:t>
            </a:r>
            <a:r>
              <a:rPr lang="en-US" dirty="0" err="1"/>
              <a:t>sitte</a:t>
            </a:r>
            <a:r>
              <a:rPr lang="en-US" dirty="0"/>
              <a:t> </a:t>
            </a:r>
            <a:r>
              <a:rPr lang="en-US" dirty="0" err="1"/>
              <a:t>på</a:t>
            </a:r>
            <a:r>
              <a:rPr lang="en-US" dirty="0"/>
              <a:t> et fang, </a:t>
            </a:r>
            <a:r>
              <a:rPr lang="en-US" dirty="0" err="1"/>
              <a:t>få</a:t>
            </a:r>
            <a:r>
              <a:rPr lang="en-US" dirty="0"/>
              <a:t> </a:t>
            </a:r>
            <a:r>
              <a:rPr lang="en-US" dirty="0" err="1"/>
              <a:t>trøst</a:t>
            </a:r>
            <a:r>
              <a:rPr lang="en-US" dirty="0"/>
              <a:t> – </a:t>
            </a:r>
            <a:r>
              <a:rPr lang="en-US" dirty="0" err="1"/>
              <a:t>kanskje</a:t>
            </a:r>
            <a:r>
              <a:rPr lang="en-US" dirty="0"/>
              <a:t> av et </a:t>
            </a:r>
            <a:r>
              <a:rPr lang="en-US" dirty="0" err="1"/>
              <a:t>kosedyr</a:t>
            </a:r>
            <a:r>
              <a:rPr lang="en-US" dirty="0"/>
              <a:t>? Eller at vi </a:t>
            </a:r>
            <a:r>
              <a:rPr lang="en-US" dirty="0" err="1"/>
              <a:t>trenger</a:t>
            </a:r>
            <a:r>
              <a:rPr lang="en-US" dirty="0"/>
              <a:t> å </a:t>
            </a:r>
            <a:r>
              <a:rPr lang="en-US" dirty="0" err="1"/>
              <a:t>gjøre</a:t>
            </a:r>
            <a:r>
              <a:rPr lang="en-US" dirty="0"/>
              <a:t> </a:t>
            </a:r>
            <a:r>
              <a:rPr lang="en-US" dirty="0" err="1"/>
              <a:t>noe</a:t>
            </a:r>
            <a:r>
              <a:rPr lang="en-US" dirty="0"/>
              <a:t> </a:t>
            </a:r>
            <a:r>
              <a:rPr lang="en-US" dirty="0" err="1"/>
              <a:t>gøy</a:t>
            </a:r>
            <a:r>
              <a:rPr lang="en-US" dirty="0"/>
              <a:t>. </a:t>
            </a:r>
            <a:endParaRPr lang="en-US" dirty="0">
              <a:cs typeface="Calibri"/>
            </a:endParaRPr>
          </a:p>
          <a:p>
            <a:endParaRPr lang="nb-NO"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nb-NO" dirty="0">
              <a:cs typeface="Calibri" panose="020F0502020204030204"/>
            </a:endParaRPr>
          </a:p>
        </p:txBody>
      </p:sp>
      <p:sp>
        <p:nvSpPr>
          <p:cNvPr id="4" name="Plassholder for lysbildenummer 3"/>
          <p:cNvSpPr>
            <a:spLocks noGrp="1"/>
          </p:cNvSpPr>
          <p:nvPr>
            <p:ph type="sldNum" sz="quarter" idx="5"/>
          </p:nvPr>
        </p:nvSpPr>
        <p:spPr/>
        <p:txBody>
          <a:bodyPr/>
          <a:lstStyle/>
          <a:p>
            <a:fld id="{F879D4EA-C22A-4F4E-AFC2-C578EDA04460}" type="slidenum">
              <a:rPr lang="nb-NO" smtClean="0"/>
              <a:t>8</a:t>
            </a:fld>
            <a:endParaRPr lang="nb-NO"/>
          </a:p>
        </p:txBody>
      </p:sp>
    </p:spTree>
    <p:extLst>
      <p:ext uri="{BB962C8B-B14F-4D97-AF65-F5344CB8AC3E}">
        <p14:creationId xmlns:p14="http://schemas.microsoft.com/office/powerpoint/2010/main" val="142268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Hvilken følelse er dette? </a:t>
            </a:r>
            <a:endParaRPr lang="en-US" dirty="0">
              <a:ea typeface="Calibri" panose="020F0502020204030204"/>
              <a:cs typeface="Calibri" panose="020F0502020204030204"/>
            </a:endParaRPr>
          </a:p>
          <a:p>
            <a:r>
              <a:rPr lang="nb-NO" dirty="0"/>
              <a:t>Glad</a:t>
            </a:r>
            <a:endParaRPr lang="nb-NO" dirty="0">
              <a:cs typeface="Calibri"/>
            </a:endParaRPr>
          </a:p>
          <a:p>
            <a:endParaRPr lang="nb-NO" b="1" dirty="0">
              <a:ea typeface="Calibri"/>
              <a:cs typeface="Calibri"/>
            </a:endParaRPr>
          </a:p>
          <a:p>
            <a:r>
              <a:rPr lang="nb-NO" b="1" dirty="0">
                <a:ea typeface="Calibri"/>
                <a:cs typeface="Calibri"/>
              </a:rPr>
              <a:t>Oppfølgingsspørsmål: </a:t>
            </a:r>
            <a:endParaRPr lang="nb-NO" b="1" dirty="0"/>
          </a:p>
          <a:p>
            <a:pPr marL="228600" indent="-228600">
              <a:buAutoNum type="arabicPeriod"/>
            </a:pPr>
            <a:r>
              <a:rPr lang="nb-NO" dirty="0"/>
              <a:t>Hvordan kan dere se det? </a:t>
            </a:r>
            <a:endParaRPr lang="nb-NO" dirty="0">
              <a:ea typeface="Calibri" panose="020F0502020204030204"/>
              <a:cs typeface="Calibri" panose="020F0502020204030204"/>
            </a:endParaRPr>
          </a:p>
          <a:p>
            <a:r>
              <a:rPr lang="nb-NO" i="1"/>
              <a:t>La elevene komme med forslag, lærer kommer med innspill ved behov.</a:t>
            </a:r>
            <a:endParaRPr lang="nb-NO"/>
          </a:p>
          <a:p>
            <a:r>
              <a:rPr lang="nb-NO" i="1" dirty="0"/>
              <a:t>For eksempel:</a:t>
            </a:r>
            <a:endParaRPr lang="nb-NO" dirty="0"/>
          </a:p>
          <a:p>
            <a:r>
              <a:rPr lang="en-US" dirty="0"/>
              <a:t>De smiler, </a:t>
            </a:r>
            <a:r>
              <a:rPr lang="en-US" dirty="0" err="1"/>
              <a:t>øynene</a:t>
            </a:r>
            <a:r>
              <a:rPr lang="en-US" dirty="0"/>
              <a:t> </a:t>
            </a:r>
            <a:r>
              <a:rPr lang="en-US" dirty="0" err="1"/>
              <a:t>blir</a:t>
            </a:r>
            <a:r>
              <a:rPr lang="en-US" dirty="0"/>
              <a:t> </a:t>
            </a:r>
            <a:r>
              <a:rPr lang="en-US" dirty="0" err="1"/>
              <a:t>smalere</a:t>
            </a:r>
            <a:r>
              <a:rPr lang="en-US" dirty="0"/>
              <a:t>, </a:t>
            </a:r>
            <a:r>
              <a:rPr lang="en-US" dirty="0" err="1"/>
              <a:t>åpnet</a:t>
            </a:r>
            <a:r>
              <a:rPr lang="en-US" dirty="0"/>
              <a:t> </a:t>
            </a:r>
            <a:r>
              <a:rPr lang="en-US" dirty="0" err="1"/>
              <a:t>kroppsspråk</a:t>
            </a:r>
            <a:r>
              <a:rPr lang="en-US" dirty="0"/>
              <a:t> </a:t>
            </a:r>
            <a:endParaRPr lang="en-US" dirty="0">
              <a:cs typeface="Calibri"/>
            </a:endParaRPr>
          </a:p>
          <a:p>
            <a:r>
              <a:rPr lang="nb-NO" b="1" dirty="0"/>
              <a:t>2.   </a:t>
            </a:r>
            <a:r>
              <a:rPr lang="nb-NO" dirty="0"/>
              <a:t>Hva tror dere de kjenner inni seg?</a:t>
            </a:r>
            <a:endParaRPr lang="nb-NO" dirty="0">
              <a:cs typeface="Calibri"/>
            </a:endParaRPr>
          </a:p>
          <a:p>
            <a:r>
              <a:rPr lang="nb-NO" i="1"/>
              <a:t>La elevene komme med forslag, lærer kommer med innspill ved behov.</a:t>
            </a:r>
            <a:endParaRPr lang="nb-NO"/>
          </a:p>
          <a:p>
            <a:r>
              <a:rPr lang="nb-NO" i="1" dirty="0"/>
              <a:t>For eksempel:</a:t>
            </a:r>
            <a:endParaRPr lang="nb-NO" dirty="0"/>
          </a:p>
          <a:p>
            <a:r>
              <a:rPr lang="en-US" dirty="0"/>
              <a:t>Ved glede </a:t>
            </a:r>
            <a:r>
              <a:rPr lang="en-US" dirty="0" err="1"/>
              <a:t>kan</a:t>
            </a:r>
            <a:r>
              <a:rPr lang="en-US" dirty="0"/>
              <a:t> vi f </a:t>
            </a:r>
            <a:r>
              <a:rPr lang="en-US" dirty="0" err="1"/>
              <a:t>eks</a:t>
            </a:r>
            <a:r>
              <a:rPr lang="en-US" dirty="0"/>
              <a:t>. </a:t>
            </a:r>
            <a:r>
              <a:rPr lang="en-US" dirty="0" err="1"/>
              <a:t>kjenne</a:t>
            </a:r>
            <a:r>
              <a:rPr lang="en-US" dirty="0"/>
              <a:t> </a:t>
            </a:r>
            <a:r>
              <a:rPr lang="en-US" dirty="0" err="1"/>
              <a:t>oss</a:t>
            </a:r>
            <a:r>
              <a:rPr lang="en-US" dirty="0"/>
              <a:t> </a:t>
            </a:r>
            <a:r>
              <a:rPr lang="en-US" dirty="0" err="1"/>
              <a:t>lette</a:t>
            </a:r>
            <a:r>
              <a:rPr lang="en-US" dirty="0"/>
              <a:t> I </a:t>
            </a:r>
            <a:r>
              <a:rPr lang="en-US" dirty="0" err="1"/>
              <a:t>kroppen</a:t>
            </a:r>
            <a:r>
              <a:rPr lang="en-US" dirty="0"/>
              <a:t>, at vi </a:t>
            </a:r>
            <a:r>
              <a:rPr lang="en-US" dirty="0" err="1"/>
              <a:t>får</a:t>
            </a:r>
            <a:r>
              <a:rPr lang="en-US" dirty="0"/>
              <a:t> </a:t>
            </a:r>
            <a:r>
              <a:rPr lang="en-US" dirty="0" err="1"/>
              <a:t>sommerfugler</a:t>
            </a:r>
            <a:r>
              <a:rPr lang="en-US" dirty="0"/>
              <a:t> </a:t>
            </a:r>
            <a:r>
              <a:rPr lang="en-US" dirty="0" err="1"/>
              <a:t>i</a:t>
            </a:r>
            <a:r>
              <a:rPr lang="en-US" dirty="0"/>
              <a:t> </a:t>
            </a:r>
            <a:r>
              <a:rPr lang="en-US" dirty="0" err="1"/>
              <a:t>magen</a:t>
            </a:r>
            <a:r>
              <a:rPr lang="en-US" dirty="0"/>
              <a:t>, </a:t>
            </a:r>
            <a:r>
              <a:rPr lang="en-US" dirty="0" err="1"/>
              <a:t>får</a:t>
            </a:r>
            <a:r>
              <a:rPr lang="en-US" dirty="0"/>
              <a:t> </a:t>
            </a:r>
            <a:r>
              <a:rPr lang="en-US" dirty="0" err="1"/>
              <a:t>lyst</a:t>
            </a:r>
            <a:r>
              <a:rPr lang="en-US" dirty="0"/>
              <a:t> </a:t>
            </a:r>
            <a:r>
              <a:rPr lang="en-US" dirty="0" err="1"/>
              <a:t>til</a:t>
            </a:r>
            <a:r>
              <a:rPr lang="en-US" dirty="0"/>
              <a:t> å le </a:t>
            </a:r>
            <a:r>
              <a:rPr lang="en-US" dirty="0" err="1"/>
              <a:t>og</a:t>
            </a:r>
            <a:r>
              <a:rPr lang="en-US" dirty="0"/>
              <a:t> </a:t>
            </a:r>
            <a:r>
              <a:rPr lang="en-US" dirty="0" err="1"/>
              <a:t>leke</a:t>
            </a:r>
            <a:r>
              <a:rPr lang="en-US" dirty="0"/>
              <a:t>, smiler, </a:t>
            </a:r>
            <a:r>
              <a:rPr lang="en-US" dirty="0" err="1"/>
              <a:t>danser</a:t>
            </a:r>
            <a:r>
              <a:rPr lang="en-US" dirty="0"/>
              <a:t> </a:t>
            </a:r>
            <a:r>
              <a:rPr lang="en-US" dirty="0" err="1"/>
              <a:t>eller</a:t>
            </a:r>
            <a:r>
              <a:rPr lang="en-US" dirty="0"/>
              <a:t> hopper </a:t>
            </a:r>
            <a:r>
              <a:rPr lang="en-US" dirty="0" err="1"/>
              <a:t>litt</a:t>
            </a:r>
            <a:r>
              <a:rPr lang="en-US" dirty="0"/>
              <a:t>. Av </a:t>
            </a:r>
            <a:r>
              <a:rPr lang="en-US" dirty="0" err="1"/>
              <a:t>og</a:t>
            </a:r>
            <a:r>
              <a:rPr lang="en-US" dirty="0"/>
              <a:t> </a:t>
            </a:r>
            <a:r>
              <a:rPr lang="en-US" dirty="0" err="1"/>
              <a:t>til</a:t>
            </a:r>
            <a:r>
              <a:rPr lang="en-US" dirty="0"/>
              <a:t> er vi </a:t>
            </a:r>
            <a:r>
              <a:rPr lang="en-US" dirty="0" err="1"/>
              <a:t>helt</a:t>
            </a:r>
            <a:r>
              <a:rPr lang="en-US" dirty="0"/>
              <a:t> </a:t>
            </a:r>
            <a:r>
              <a:rPr lang="en-US" dirty="0" err="1"/>
              <a:t>rolige</a:t>
            </a:r>
            <a:r>
              <a:rPr lang="en-US" dirty="0"/>
              <a:t> </a:t>
            </a:r>
            <a:r>
              <a:rPr lang="en-US" dirty="0" err="1"/>
              <a:t>når</a:t>
            </a:r>
            <a:r>
              <a:rPr lang="en-US" dirty="0"/>
              <a:t> vi er glade, </a:t>
            </a:r>
            <a:r>
              <a:rPr lang="en-US" dirty="0" err="1"/>
              <a:t>andre</a:t>
            </a:r>
            <a:r>
              <a:rPr lang="en-US" dirty="0"/>
              <a:t> ganger </a:t>
            </a:r>
            <a:r>
              <a:rPr lang="en-US" dirty="0" err="1"/>
              <a:t>tuller</a:t>
            </a:r>
            <a:r>
              <a:rPr lang="en-US" dirty="0"/>
              <a:t> </a:t>
            </a:r>
            <a:r>
              <a:rPr lang="en-US" dirty="0" err="1"/>
              <a:t>og</a:t>
            </a:r>
            <a:r>
              <a:rPr lang="en-US" dirty="0"/>
              <a:t> </a:t>
            </a:r>
            <a:r>
              <a:rPr lang="en-US" dirty="0" err="1"/>
              <a:t>tøyser</a:t>
            </a:r>
            <a:r>
              <a:rPr lang="en-US" dirty="0"/>
              <a:t> vi. </a:t>
            </a:r>
            <a:endParaRPr lang="en-US" dirty="0">
              <a:cs typeface="Calibri"/>
            </a:endParaRPr>
          </a:p>
          <a:p>
            <a:endParaRPr lang="en-US" dirty="0">
              <a:cs typeface="Calibri"/>
            </a:endParaRPr>
          </a:p>
          <a:p>
            <a:r>
              <a:rPr lang="en-US" dirty="0" err="1"/>
              <a:t>Følelsen</a:t>
            </a:r>
            <a:r>
              <a:rPr lang="en-US" dirty="0"/>
              <a:t> glad </a:t>
            </a:r>
            <a:r>
              <a:rPr lang="en-US" dirty="0" err="1"/>
              <a:t>kan</a:t>
            </a:r>
            <a:r>
              <a:rPr lang="en-US" dirty="0"/>
              <a:t> </a:t>
            </a:r>
            <a:r>
              <a:rPr lang="en-US" dirty="0" err="1"/>
              <a:t>få</a:t>
            </a:r>
            <a:r>
              <a:rPr lang="en-US" dirty="0"/>
              <a:t> </a:t>
            </a:r>
            <a:r>
              <a:rPr lang="en-US" dirty="0" err="1"/>
              <a:t>oss</a:t>
            </a:r>
            <a:r>
              <a:rPr lang="en-US" dirty="0"/>
              <a:t> </a:t>
            </a:r>
            <a:r>
              <a:rPr lang="en-US" dirty="0" err="1"/>
              <a:t>til</a:t>
            </a:r>
            <a:r>
              <a:rPr lang="en-US" dirty="0"/>
              <a:t> å </a:t>
            </a:r>
            <a:r>
              <a:rPr lang="en-US" dirty="0" err="1"/>
              <a:t>leke</a:t>
            </a:r>
            <a:r>
              <a:rPr lang="en-US" dirty="0"/>
              <a:t> med </a:t>
            </a:r>
            <a:r>
              <a:rPr lang="en-US" dirty="0" err="1"/>
              <a:t>andre</a:t>
            </a:r>
            <a:r>
              <a:rPr lang="en-US" dirty="0"/>
              <a:t>, smile </a:t>
            </a:r>
            <a:r>
              <a:rPr lang="en-US" dirty="0" err="1"/>
              <a:t>og</a:t>
            </a:r>
            <a:r>
              <a:rPr lang="en-US" dirty="0"/>
              <a:t> </a:t>
            </a:r>
            <a:r>
              <a:rPr lang="en-US" dirty="0" err="1"/>
              <a:t>få</a:t>
            </a:r>
            <a:r>
              <a:rPr lang="en-US" dirty="0"/>
              <a:t> </a:t>
            </a:r>
            <a:r>
              <a:rPr lang="en-US" dirty="0" err="1"/>
              <a:t>venner</a:t>
            </a:r>
            <a:r>
              <a:rPr lang="en-US" dirty="0"/>
              <a:t>. Den </a:t>
            </a:r>
            <a:r>
              <a:rPr lang="en-US" dirty="0" err="1"/>
              <a:t>kan</a:t>
            </a:r>
            <a:r>
              <a:rPr lang="en-US" dirty="0"/>
              <a:t> </a:t>
            </a:r>
            <a:r>
              <a:rPr lang="en-US" dirty="0" err="1"/>
              <a:t>få</a:t>
            </a:r>
            <a:r>
              <a:rPr lang="en-US" dirty="0"/>
              <a:t> </a:t>
            </a:r>
            <a:r>
              <a:rPr lang="en-US" dirty="0" err="1"/>
              <a:t>oss</a:t>
            </a:r>
            <a:r>
              <a:rPr lang="en-US" dirty="0"/>
              <a:t> </a:t>
            </a:r>
            <a:r>
              <a:rPr lang="en-US" dirty="0" err="1"/>
              <a:t>til</a:t>
            </a:r>
            <a:r>
              <a:rPr lang="en-US" dirty="0"/>
              <a:t> å dele </a:t>
            </a:r>
            <a:r>
              <a:rPr lang="en-US" dirty="0" err="1"/>
              <a:t>gleden</a:t>
            </a:r>
            <a:r>
              <a:rPr lang="en-US" dirty="0"/>
              <a:t> </a:t>
            </a:r>
            <a:r>
              <a:rPr lang="en-US" dirty="0" err="1"/>
              <a:t>vår</a:t>
            </a:r>
            <a:r>
              <a:rPr lang="en-US" dirty="0"/>
              <a:t> med </a:t>
            </a:r>
            <a:r>
              <a:rPr lang="en-US" dirty="0" err="1"/>
              <a:t>andre</a:t>
            </a:r>
            <a:r>
              <a:rPr lang="en-US" dirty="0"/>
              <a:t> – </a:t>
            </a:r>
            <a:r>
              <a:rPr lang="en-US" dirty="0" err="1"/>
              <a:t>både</a:t>
            </a:r>
            <a:r>
              <a:rPr lang="en-US" dirty="0"/>
              <a:t> med </a:t>
            </a:r>
            <a:r>
              <a:rPr lang="en-US" dirty="0" err="1"/>
              <a:t>voksne</a:t>
            </a:r>
            <a:r>
              <a:rPr lang="en-US" dirty="0"/>
              <a:t>, barn </a:t>
            </a:r>
            <a:r>
              <a:rPr lang="en-US" dirty="0" err="1"/>
              <a:t>og</a:t>
            </a:r>
            <a:r>
              <a:rPr lang="en-US" dirty="0"/>
              <a:t> </a:t>
            </a:r>
            <a:r>
              <a:rPr lang="en-US" dirty="0" err="1"/>
              <a:t>dyr</a:t>
            </a:r>
            <a:r>
              <a:rPr lang="en-US" dirty="0"/>
              <a:t>.</a:t>
            </a:r>
            <a:endParaRPr lang="en-US" dirty="0">
              <a:cs typeface="Calibri"/>
            </a:endParaRPr>
          </a:p>
          <a:p>
            <a:endParaRPr lang="nb-NO" b="1" dirty="0">
              <a:cs typeface="Calibri"/>
            </a:endParaRPr>
          </a:p>
          <a:p>
            <a:endParaRPr lang="nb-NO" dirty="0">
              <a:cs typeface="Calibri"/>
            </a:endParaRPr>
          </a:p>
        </p:txBody>
      </p:sp>
      <p:sp>
        <p:nvSpPr>
          <p:cNvPr id="4" name="Plassholder for lysbildenummer 3"/>
          <p:cNvSpPr>
            <a:spLocks noGrp="1"/>
          </p:cNvSpPr>
          <p:nvPr>
            <p:ph type="sldNum" sz="quarter" idx="5"/>
          </p:nvPr>
        </p:nvSpPr>
        <p:spPr/>
        <p:txBody>
          <a:bodyPr/>
          <a:lstStyle/>
          <a:p>
            <a:fld id="{F879D4EA-C22A-4F4E-AFC2-C578EDA04460}" type="slidenum">
              <a:rPr lang="nb-NO" smtClean="0"/>
              <a:t>9</a:t>
            </a:fld>
            <a:endParaRPr lang="nb-NO"/>
          </a:p>
        </p:txBody>
      </p:sp>
    </p:spTree>
    <p:extLst>
      <p:ext uri="{BB962C8B-B14F-4D97-AF65-F5344CB8AC3E}">
        <p14:creationId xmlns:p14="http://schemas.microsoft.com/office/powerpoint/2010/main" val="210745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7A20A0-685E-8D73-A50B-F3D287DCA9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21D03E8-1AD0-6C1D-4785-2BC09835F5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9053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7DD266-1EC3-5AD8-6F3A-97165F72844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4D89F5C-774A-593F-D012-72140058B8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1013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64764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65785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724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16173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050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699528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3908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276510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987326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101982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60978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28410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767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087924"/>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722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7483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791396"/>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68963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8478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93467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iokommune.sharepoint.com/sites/OPVOppvekst543/_layouts/15/stream.aspx?id=%2Fsites%2FOPVOppvekst543%2FShared%20Documents%2FVideoer%20%28fra%20plandager%20og%20annet%29%2FRobuste%20barn%20%2D%20musikkvideoer%2FCan%27t%20Stop%20The%20Feeling%2Emp4&amp;nav=eyJyZWZlcnJhbEluZm8iOnsicmVmZXJyYWxBcHAiOiJTdHJlYW1XZWJBcHAiLCJyZWZlcnJhbFZpZXciOiJTaGFyZURpYWxvZy1MaW5rIiwicmVmZXJyYWxBcHBQbGF0Zm9ybSI6IldlYiIsInJlZmVycmFsTW9kZSI6InZpZXcifX0%3D&amp;referrer=StreamWebApp%2EWeb&amp;referrerScenario=AddressBarCopied%2Eview"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HUR6o2yVJDc"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8080"/>
                </a:solidFill>
                <a:latin typeface="Georgia"/>
              </a:rPr>
              <a:t>Følelser 1. og 2.trinn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4739098" y="1722271"/>
            <a:ext cx="7980362" cy="3429000"/>
          </a:xfrm>
        </p:spPr>
        <p:txBody>
          <a:bodyPr/>
          <a:lstStyle/>
          <a:p>
            <a:pPr eaLnBrk="1" hangingPunct="1"/>
            <a:endParaRPr lang="nb-NO" altLang="nb-NO">
              <a:solidFill>
                <a:schemeClr val="tx2"/>
              </a:solidFill>
            </a:endParaRPr>
          </a:p>
          <a:p>
            <a:pPr eaLnBrk="1" hangingPunct="1"/>
            <a:r>
              <a:rPr lang="nb-NO" altLang="nb-NO">
                <a:solidFill>
                  <a:schemeClr val="tx2"/>
                </a:solidFill>
                <a:latin typeface="Calibri"/>
                <a:ea typeface="Verdana"/>
                <a:cs typeface="Calibri"/>
              </a:rPr>
              <a:t>        </a:t>
            </a:r>
            <a:endParaRPr lang="nb-NO" altLang="nb-NO">
              <a:solidFill>
                <a:schemeClr val="tx2"/>
              </a:solidFill>
            </a:endParaRPr>
          </a:p>
          <a:p>
            <a:r>
              <a:rPr lang="nb-NO" altLang="nb-NO" sz="4000">
                <a:solidFill>
                  <a:schemeClr val="tx2"/>
                </a:solidFill>
                <a:latin typeface="Georgia"/>
                <a:ea typeface="Verdana"/>
                <a:cs typeface="Calibri"/>
              </a:rPr>
              <a:t>                       </a:t>
            </a:r>
            <a:endParaRPr lang="nb-NO" altLang="nb-NO" sz="4000">
              <a:solidFill>
                <a:schemeClr val="tx2"/>
              </a:solidFill>
              <a:latin typeface="Georgia"/>
            </a:endParaRPr>
          </a:p>
          <a:p>
            <a:pPr eaLnBrk="1" hangingPunct="1"/>
            <a:r>
              <a:rPr lang="nb-NO" altLang="nb-NO" sz="4000">
                <a:solidFill>
                  <a:schemeClr val="tx2"/>
                </a:solidFill>
                <a:latin typeface="Georgia"/>
                <a:ea typeface="Verdana"/>
                <a:cs typeface="Calibri"/>
              </a:rPr>
              <a:t>Vannballongen</a:t>
            </a:r>
            <a:endParaRPr lang="nb-NO" altLang="nb-NO" sz="4000">
              <a:solidFill>
                <a:schemeClr val="tx2"/>
              </a:solidFill>
              <a:latin typeface="Georgia"/>
            </a:endParaRPr>
          </a:p>
          <a:p>
            <a:pPr eaLnBrk="1" hangingPunct="1"/>
            <a:endParaRPr lang="nb-NO" altLang="nb-NO">
              <a:solidFill>
                <a:schemeClr val="tx2"/>
              </a:solidFill>
            </a:endParaRPr>
          </a:p>
          <a:p>
            <a:pPr eaLnBrk="1" hangingPunct="1"/>
            <a:endParaRPr lang="nb-NO" altLang="nb-NO">
              <a:solidFill>
                <a:schemeClr val="tx2"/>
              </a:solidFill>
            </a:endParaRP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4358472" y="2211960"/>
            <a:ext cx="7980362" cy="925094"/>
          </a:xfrm>
        </p:spPr>
        <p:txBody>
          <a:bodyPr>
            <a:normAutofit/>
          </a:bodyPr>
          <a:lstStyle/>
          <a:p>
            <a:pPr eaLnBrk="1" hangingPunct="1"/>
            <a:r>
              <a:rPr lang="nb-NO" altLang="nb-NO" sz="6000">
                <a:solidFill>
                  <a:schemeClr val="tx2"/>
                </a:solidFill>
                <a:latin typeface="Georgia"/>
              </a:rPr>
              <a:t>  </a:t>
            </a:r>
            <a:r>
              <a:rPr lang="nb-NO" altLang="nb-NO" sz="6000" b="0">
                <a:solidFill>
                  <a:schemeClr val="tx2"/>
                </a:solidFill>
                <a:latin typeface="Georgia"/>
              </a:rPr>
              <a:t>Vi leker!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337474" y="365125"/>
            <a:ext cx="11237999" cy="1325563"/>
          </a:xfrm>
        </p:spPr>
        <p:txBody>
          <a:bodyPr lIns="91440" tIns="45720" rIns="91440" bIns="45720" anchor="t"/>
          <a:lstStyle/>
          <a:p>
            <a:br>
              <a:rPr lang="nb-NO"/>
            </a:br>
            <a:r>
              <a:rPr lang="nb-NO" sz="6000">
                <a:solidFill>
                  <a:srgbClr val="008080"/>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917927" y="2251884"/>
            <a:ext cx="7249457" cy="3806248"/>
          </a:xfrm>
        </p:spPr>
        <p:txBody>
          <a:bodyPr lIns="91440" tIns="45720" rIns="91440" bIns="45720" anchor="t"/>
          <a:lstStyle/>
          <a:p>
            <a:pPr marL="0" indent="0">
              <a:buNone/>
            </a:pPr>
            <a:endParaRPr lang="nb-NO" sz="4000">
              <a:latin typeface="Georgia"/>
              <a:ea typeface="+mn-lt"/>
              <a:cs typeface="+mn-lt"/>
            </a:endParaRPr>
          </a:p>
          <a:p>
            <a:pPr lvl="2"/>
            <a:r>
              <a:rPr lang="nb-NO" sz="4000">
                <a:solidFill>
                  <a:srgbClr val="009999"/>
                </a:solidFill>
                <a:latin typeface="Georgia"/>
                <a:ea typeface="+mn-lt"/>
                <a:cs typeface="+mn-lt"/>
              </a:rPr>
              <a:t>Hva likte du i dag? </a:t>
            </a:r>
          </a:p>
          <a:p>
            <a:pPr lvl="2"/>
            <a:r>
              <a:rPr lang="nb-NO" sz="4000">
                <a:solidFill>
                  <a:srgbClr val="009999"/>
                </a:solidFill>
                <a:latin typeface="Georgia"/>
                <a:ea typeface="+mn-lt"/>
                <a:cs typeface="+mn-lt"/>
              </a:rPr>
              <a:t>Hva lærte du? </a:t>
            </a:r>
          </a:p>
          <a:p>
            <a:pPr lvl="2"/>
            <a:r>
              <a:rPr lang="nb-NO" sz="4000">
                <a:solidFill>
                  <a:srgbClr val="009999"/>
                </a:solidFill>
                <a:latin typeface="Georgia"/>
                <a:ea typeface="+mn-lt"/>
                <a:cs typeface="+mn-lt"/>
              </a:rPr>
              <a:t>Hvorfor er dette viktig?</a:t>
            </a:r>
          </a:p>
          <a:p>
            <a:pPr lvl="2"/>
            <a:r>
              <a:rPr lang="nb-NO" sz="4000">
                <a:solidFill>
                  <a:srgbClr val="009999"/>
                </a:solidFill>
                <a:latin typeface="Georgia"/>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idx="4294967295"/>
          </p:nvPr>
        </p:nvSpPr>
        <p:spPr bwMode="auto">
          <a:xfrm>
            <a:off x="1205948" y="1707850"/>
            <a:ext cx="10166543" cy="3208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nb-NO" sz="2800">
                <a:hlinkClick r:id="rId3" invalidUrl="http://">
                  <a:extLst>
                    <a:ext uri="{A12FA001-AC4F-418D-AE19-62706E023703}">
                      <ahyp:hlinkClr xmlns:ahyp="http://schemas.microsoft.com/office/drawing/2018/hyperlinkcolor" val="tx"/>
                    </a:ext>
                  </a:extLst>
                </a:hlinkClick>
              </a:rPr>
            </a:br>
            <a:br>
              <a:rPr lang="nb-NO" sz="2800"/>
            </a:br>
            <a:r>
              <a:rPr lang="nb-NO" sz="6000">
                <a:solidFill>
                  <a:srgbClr val="FFFFFF"/>
                </a:solidFill>
                <a:latin typeface="Georgia"/>
                <a:hlinkClick r:id="rId4">
                  <a:extLst>
                    <a:ext uri="{A12FA001-AC4F-418D-AE19-62706E023703}">
                      <ahyp:hlinkClr xmlns:ahyp="http://schemas.microsoft.com/office/drawing/2018/hyperlinkcolor" val="tx"/>
                    </a:ext>
                  </a:extLst>
                </a:hlinkClick>
              </a:rPr>
              <a:t>Inngangsmusikk</a:t>
            </a:r>
            <a:br>
              <a:rPr lang="nb-NO" sz="3600">
                <a:latin typeface="+mn-lt"/>
                <a:cs typeface="Calibri"/>
              </a:rPr>
            </a:br>
            <a:br>
              <a:rPr lang="nb-NO" sz="3600">
                <a:latin typeface="+mn-lt"/>
              </a:rPr>
            </a:br>
            <a:br>
              <a:rPr lang="nb-NO" sz="3600">
                <a:latin typeface="+mn-lt"/>
              </a:rPr>
            </a:br>
            <a:br>
              <a:rPr lang="nb-NO" sz="3600">
                <a:latin typeface="+mn-lt"/>
              </a:rPr>
            </a:br>
            <a:br>
              <a:rPr lang="nb-NO" sz="3600">
                <a:latin typeface="+mn-lt"/>
              </a:rPr>
            </a:br>
            <a:br>
              <a:rPr lang="nb-NO" sz="6000"/>
            </a:br>
            <a:endParaRPr lang="nb-NO" altLang="nb-NO"/>
          </a:p>
        </p:txBody>
      </p:sp>
    </p:spTree>
    <p:extLst>
      <p:ext uri="{BB962C8B-B14F-4D97-AF65-F5344CB8AC3E}">
        <p14:creationId xmlns:p14="http://schemas.microsoft.com/office/powerpoint/2010/main" val="2389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4139328" y="2616171"/>
            <a:ext cx="7039896" cy="101566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b-NO" sz="6000" dirty="0">
                <a:solidFill>
                  <a:srgbClr val="008080"/>
                </a:solidFill>
                <a:latin typeface="Georgia"/>
                <a:cs typeface="Calibri"/>
                <a:hlinkClick r:id="rId3"/>
              </a:rPr>
              <a:t>Pust og </a:t>
            </a:r>
            <a:r>
              <a:rPr lang="nb-NO" sz="6000" dirty="0">
                <a:solidFill>
                  <a:srgbClr val="008080"/>
                </a:solidFill>
                <a:latin typeface="Georgia"/>
                <a:cs typeface="Calibri"/>
                <a:hlinkClick r:id="rId3">
                  <a:extLst>
                    <a:ext uri="{A12FA001-AC4F-418D-AE19-62706E023703}">
                      <ahyp:hlinkClr xmlns:ahyp="http://schemas.microsoft.com/office/drawing/2018/hyperlinkcolor" val="tx"/>
                    </a:ext>
                  </a:extLst>
                </a:hlinkClick>
              </a:rPr>
              <a:t>bevegelse</a:t>
            </a:r>
            <a:endParaRPr kumimoji="0" lang="nb-NO" sz="6000" b="0" i="0" u="none" strike="noStrike" kern="1200" cap="none" spc="0" normalizeH="0" baseline="0" noProof="0" dirty="0">
              <a:ln>
                <a:noFill/>
              </a:ln>
              <a:solidFill>
                <a:srgbClr val="008080"/>
              </a:solidFill>
              <a:effectLst/>
              <a:uLnTx/>
              <a:uFillTx/>
              <a:latin typeface="Georgia"/>
              <a:cs typeface="Calibri"/>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1426963" y="993211"/>
            <a:ext cx="9342177" cy="2423644"/>
          </a:xfrm>
        </p:spPr>
        <p:txBody>
          <a:bodyPr/>
          <a:lstStyle/>
          <a:p>
            <a:pPr eaLnBrk="1" hangingPunct="1"/>
            <a:r>
              <a:rPr lang="nb-NO" altLang="nb-NO" b="0">
                <a:solidFill>
                  <a:srgbClr val="009999"/>
                </a:solidFill>
                <a:latin typeface="Georgia"/>
              </a:rPr>
              <a:t>Vi ser film!</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1424395" y="2888286"/>
            <a:ext cx="9615132" cy="1500188"/>
          </a:xfrm>
        </p:spPr>
        <p:txBody>
          <a:bodyPr/>
          <a:lstStyle/>
          <a:p>
            <a:pPr eaLnBrk="1" hangingPunct="1"/>
            <a:endParaRPr lang="nb-NO" altLang="nb-NO" sz="4000"/>
          </a:p>
          <a:p>
            <a:r>
              <a:rPr lang="nb-NO" altLang="nb-NO" sz="4000">
                <a:latin typeface="Georgia"/>
                <a:ea typeface="Verdana"/>
                <a:cs typeface="Calibri"/>
                <a:hlinkClick r:id="rId3"/>
              </a:rPr>
              <a:t>Følelser er bra å ha </a:t>
            </a:r>
            <a:endParaRPr lang="nb-NO" altLang="nb-NO" sz="4000"/>
          </a:p>
          <a:p>
            <a:endParaRPr lang="nb-NO" altLang="nb-NO" sz="4000">
              <a:latin typeface="Calibri"/>
              <a:ea typeface="Verdana"/>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485297" y="386590"/>
            <a:ext cx="10993584" cy="1325563"/>
          </a:xfrm>
        </p:spPr>
        <p:txBody>
          <a:bodyPr>
            <a:normAutofit/>
          </a:bodyPr>
          <a:lstStyle/>
          <a:p>
            <a:pPr algn="ctr"/>
            <a:r>
              <a:rPr lang="nb-NO" sz="6000" b="0">
                <a:solidFill>
                  <a:schemeClr val="tx2"/>
                </a:solidFill>
                <a:latin typeface="Georgia"/>
              </a:rPr>
              <a:t>Hvilke følelser har vi?</a:t>
            </a:r>
            <a:endParaRPr lang="nb-NO" sz="6000" b="0">
              <a:solidFill>
                <a:schemeClr val="tx2"/>
              </a:solidFill>
            </a:endParaRP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711285" y="1914411"/>
            <a:ext cx="10966848" cy="4100292"/>
          </a:xfrm>
        </p:spPr>
        <p:txBody>
          <a:bodyPr/>
          <a:lstStyle/>
          <a:p>
            <a:endParaRPr lang="nb-NO"/>
          </a:p>
        </p:txBody>
      </p:sp>
      <p:pic>
        <p:nvPicPr>
          <p:cNvPr id="4" name="Bilde 5" descr="Et bilde som inneholder utklipp&#10;&#10;Automatisk generert beskrivelse">
            <a:extLst>
              <a:ext uri="{FF2B5EF4-FFF2-40B4-BE49-F238E27FC236}">
                <a16:creationId xmlns:a16="http://schemas.microsoft.com/office/drawing/2014/main" id="{7360D52A-7E20-45ED-9ECF-8B35C0529B62}"/>
              </a:ext>
            </a:extLst>
          </p:cNvPr>
          <p:cNvPicPr>
            <a:picLocks noChangeAspect="1"/>
          </p:cNvPicPr>
          <p:nvPr/>
        </p:nvPicPr>
        <p:blipFill rotWithShape="1">
          <a:blip r:embed="rId3"/>
          <a:srcRect t="1117" r="51979" b="559"/>
          <a:stretch/>
        </p:blipFill>
        <p:spPr>
          <a:xfrm>
            <a:off x="1541919" y="1709433"/>
            <a:ext cx="9105266" cy="4318293"/>
          </a:xfrm>
          <a:prstGeom prst="rect">
            <a:avLst/>
          </a:prstGeom>
        </p:spPr>
      </p:pic>
    </p:spTree>
    <p:extLst>
      <p:ext uri="{BB962C8B-B14F-4D97-AF65-F5344CB8AC3E}">
        <p14:creationId xmlns:p14="http://schemas.microsoft.com/office/powerpoint/2010/main" val="33178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3">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5">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ontent Placeholder 8">
            <a:extLst>
              <a:ext uri="{FF2B5EF4-FFF2-40B4-BE49-F238E27FC236}">
                <a16:creationId xmlns:a16="http://schemas.microsoft.com/office/drawing/2014/main" id="{6598FA37-197C-4147-432A-C665597C0557}"/>
              </a:ext>
            </a:extLst>
          </p:cNvPr>
          <p:cNvSpPr>
            <a:spLocks noGrp="1"/>
          </p:cNvSpPr>
          <p:nvPr>
            <p:ph idx="1"/>
          </p:nvPr>
        </p:nvSpPr>
        <p:spPr>
          <a:xfrm>
            <a:off x="1543356" y="-295456"/>
            <a:ext cx="12030419" cy="2173263"/>
          </a:xfrm>
        </p:spPr>
        <p:txBody>
          <a:bodyPr vert="horz" lIns="91440" tIns="45720" rIns="91440" bIns="45720" rtlCol="0" anchor="ctr">
            <a:noAutofit/>
          </a:bodyPr>
          <a:lstStyle/>
          <a:p>
            <a:pPr marL="0" indent="0">
              <a:buNone/>
            </a:pPr>
            <a:r>
              <a:rPr lang="en-US" sz="6000" err="1">
                <a:solidFill>
                  <a:srgbClr val="008080"/>
                </a:solidFill>
                <a:latin typeface="Georgia"/>
                <a:ea typeface="Verdana"/>
                <a:cs typeface="Calibri"/>
              </a:rPr>
              <a:t>Hvilken</a:t>
            </a:r>
            <a:r>
              <a:rPr lang="en-US" sz="6000">
                <a:solidFill>
                  <a:srgbClr val="008080"/>
                </a:solidFill>
                <a:latin typeface="Georgia"/>
                <a:ea typeface="Verdana"/>
                <a:cs typeface="Calibri"/>
              </a:rPr>
              <a:t> </a:t>
            </a:r>
            <a:r>
              <a:rPr lang="en-US" sz="6000" err="1">
                <a:solidFill>
                  <a:srgbClr val="008080"/>
                </a:solidFill>
                <a:latin typeface="Georgia"/>
                <a:ea typeface="Verdana"/>
                <a:cs typeface="Calibri"/>
              </a:rPr>
              <a:t>følelse</a:t>
            </a:r>
            <a:r>
              <a:rPr lang="en-US" sz="6000">
                <a:solidFill>
                  <a:srgbClr val="008080"/>
                </a:solidFill>
                <a:latin typeface="Georgia"/>
                <a:ea typeface="Verdana"/>
                <a:cs typeface="Calibri"/>
              </a:rPr>
              <a:t> er </a:t>
            </a:r>
            <a:r>
              <a:rPr lang="en-US" sz="6000" err="1">
                <a:solidFill>
                  <a:srgbClr val="008080"/>
                </a:solidFill>
                <a:latin typeface="Georgia"/>
                <a:ea typeface="Verdana"/>
                <a:cs typeface="Calibri"/>
              </a:rPr>
              <a:t>dette</a:t>
            </a:r>
            <a:r>
              <a:rPr lang="en-US" sz="6000">
                <a:solidFill>
                  <a:srgbClr val="008080"/>
                </a:solidFill>
                <a:latin typeface="Georgia"/>
                <a:ea typeface="Verdana"/>
                <a:cs typeface="Calibri"/>
              </a:rPr>
              <a:t>?  </a:t>
            </a:r>
            <a:endParaRPr lang="nb-NO"/>
          </a:p>
        </p:txBody>
      </p:sp>
      <p:pic>
        <p:nvPicPr>
          <p:cNvPr id="2" name="Bilde 1" descr="Illustrasjon av redd gut, følelsen redd og følelsen inni guten sin kropp">
            <a:extLst>
              <a:ext uri="{FF2B5EF4-FFF2-40B4-BE49-F238E27FC236}">
                <a16:creationId xmlns:a16="http://schemas.microsoft.com/office/drawing/2014/main" id="{C7F9AE85-E96B-AEAE-3945-C3822BE523EA}"/>
              </a:ext>
            </a:extLst>
          </p:cNvPr>
          <p:cNvPicPr>
            <a:picLocks noChangeAspect="1"/>
          </p:cNvPicPr>
          <p:nvPr/>
        </p:nvPicPr>
        <p:blipFill>
          <a:blip r:embed="rId3"/>
          <a:stretch>
            <a:fillRect/>
          </a:stretch>
        </p:blipFill>
        <p:spPr>
          <a:xfrm>
            <a:off x="1178169" y="1339727"/>
            <a:ext cx="8886093" cy="4999160"/>
          </a:xfrm>
          <a:prstGeom prst="rect">
            <a:avLst/>
          </a:prstGeom>
        </p:spPr>
      </p:pic>
    </p:spTree>
    <p:extLst>
      <p:ext uri="{BB962C8B-B14F-4D97-AF65-F5344CB8AC3E}">
        <p14:creationId xmlns:p14="http://schemas.microsoft.com/office/powerpoint/2010/main" val="69444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A338026F-8E65-872B-5C00-975FB85E0611}"/>
              </a:ext>
            </a:extLst>
          </p:cNvPr>
          <p:cNvSpPr>
            <a:spLocks noGrp="1"/>
          </p:cNvSpPr>
          <p:nvPr>
            <p:ph type="body" idx="10"/>
          </p:nvPr>
        </p:nvSpPr>
        <p:spPr>
          <a:xfrm>
            <a:off x="1680417" y="448737"/>
            <a:ext cx="13005048" cy="1262269"/>
          </a:xfrm>
        </p:spPr>
        <p:txBody>
          <a:bodyPr lIns="91440" tIns="45720" rIns="91440" bIns="45720" anchor="t"/>
          <a:lstStyle/>
          <a:p>
            <a:r>
              <a:rPr lang="en-US" sz="6000" err="1">
                <a:solidFill>
                  <a:srgbClr val="008080"/>
                </a:solidFill>
                <a:latin typeface="Georgia"/>
                <a:ea typeface="Verdana"/>
                <a:cs typeface="Calibri"/>
              </a:rPr>
              <a:t>Hvilken</a:t>
            </a:r>
            <a:r>
              <a:rPr lang="en-US" sz="6000">
                <a:solidFill>
                  <a:srgbClr val="008080"/>
                </a:solidFill>
                <a:latin typeface="Georgia"/>
                <a:ea typeface="Verdana"/>
                <a:cs typeface="Calibri"/>
              </a:rPr>
              <a:t> </a:t>
            </a:r>
            <a:r>
              <a:rPr lang="en-US" sz="6000" err="1">
                <a:solidFill>
                  <a:srgbClr val="008080"/>
                </a:solidFill>
                <a:latin typeface="Georgia"/>
                <a:ea typeface="Verdana"/>
                <a:cs typeface="Calibri"/>
              </a:rPr>
              <a:t>følelse</a:t>
            </a:r>
            <a:r>
              <a:rPr lang="en-US" sz="6000">
                <a:solidFill>
                  <a:srgbClr val="008080"/>
                </a:solidFill>
                <a:latin typeface="Georgia"/>
                <a:ea typeface="Verdana"/>
                <a:cs typeface="Calibri"/>
              </a:rPr>
              <a:t> er </a:t>
            </a:r>
            <a:r>
              <a:rPr lang="en-US" sz="6000" err="1">
                <a:solidFill>
                  <a:srgbClr val="008080"/>
                </a:solidFill>
                <a:latin typeface="Georgia"/>
                <a:ea typeface="Verdana"/>
                <a:cs typeface="Calibri"/>
              </a:rPr>
              <a:t>dette</a:t>
            </a:r>
            <a:r>
              <a:rPr lang="en-US" sz="6000">
                <a:solidFill>
                  <a:srgbClr val="008080"/>
                </a:solidFill>
                <a:latin typeface="Georgia"/>
                <a:ea typeface="Verdana"/>
                <a:cs typeface="Calibri"/>
              </a:rPr>
              <a:t>? </a:t>
            </a:r>
            <a:endParaRPr lang="nb-NO" sz="6000">
              <a:solidFill>
                <a:srgbClr val="000000"/>
              </a:solidFill>
              <a:latin typeface="Georgia"/>
              <a:ea typeface="Verdana"/>
              <a:cs typeface="Calibri"/>
            </a:endParaRPr>
          </a:p>
          <a:p>
            <a:endParaRPr lang="nb-NO"/>
          </a:p>
        </p:txBody>
      </p:sp>
      <p:pic>
        <p:nvPicPr>
          <p:cNvPr id="2" name="Bilde 1" descr="Illustrasjon av sint jente, følelsen sint og følelsen inni jenta sin kropp">
            <a:extLst>
              <a:ext uri="{FF2B5EF4-FFF2-40B4-BE49-F238E27FC236}">
                <a16:creationId xmlns:a16="http://schemas.microsoft.com/office/drawing/2014/main" id="{75EC0A70-45B7-B91E-DD14-F28907333160}"/>
              </a:ext>
            </a:extLst>
          </p:cNvPr>
          <p:cNvPicPr>
            <a:picLocks noChangeAspect="1"/>
          </p:cNvPicPr>
          <p:nvPr/>
        </p:nvPicPr>
        <p:blipFill>
          <a:blip r:embed="rId3"/>
          <a:stretch>
            <a:fillRect/>
          </a:stretch>
        </p:blipFill>
        <p:spPr>
          <a:xfrm>
            <a:off x="978877" y="1339727"/>
            <a:ext cx="9413631" cy="5292237"/>
          </a:xfrm>
          <a:prstGeom prst="rect">
            <a:avLst/>
          </a:prstGeom>
        </p:spPr>
      </p:pic>
    </p:spTree>
    <p:extLst>
      <p:ext uri="{BB962C8B-B14F-4D97-AF65-F5344CB8AC3E}">
        <p14:creationId xmlns:p14="http://schemas.microsoft.com/office/powerpoint/2010/main" val="2458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Sylinder 2">
            <a:extLst>
              <a:ext uri="{FF2B5EF4-FFF2-40B4-BE49-F238E27FC236}">
                <a16:creationId xmlns:a16="http://schemas.microsoft.com/office/drawing/2014/main" id="{008B27D3-C0F4-F550-56CA-8FB65C57C52E}"/>
              </a:ext>
            </a:extLst>
          </p:cNvPr>
          <p:cNvSpPr txBox="1"/>
          <p:nvPr/>
        </p:nvSpPr>
        <p:spPr>
          <a:xfrm>
            <a:off x="1892224" y="5538"/>
            <a:ext cx="12200585" cy="15058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6000" kern="1200" err="1">
                <a:solidFill>
                  <a:srgbClr val="008080"/>
                </a:solidFill>
                <a:latin typeface="Georgia"/>
                <a:ea typeface="+mj-ea"/>
                <a:cs typeface="+mj-cs"/>
              </a:rPr>
              <a:t>Hvilken</a:t>
            </a:r>
            <a:r>
              <a:rPr lang="en-US" sz="6000" kern="1200">
                <a:solidFill>
                  <a:srgbClr val="008080"/>
                </a:solidFill>
                <a:latin typeface="Georgia"/>
                <a:ea typeface="+mj-ea"/>
                <a:cs typeface="+mj-cs"/>
              </a:rPr>
              <a:t> </a:t>
            </a:r>
            <a:r>
              <a:rPr lang="en-US" sz="6000" kern="1200" err="1">
                <a:solidFill>
                  <a:srgbClr val="008080"/>
                </a:solidFill>
                <a:latin typeface="Georgia"/>
                <a:ea typeface="+mj-ea"/>
                <a:cs typeface="+mj-cs"/>
              </a:rPr>
              <a:t>følelse</a:t>
            </a:r>
            <a:r>
              <a:rPr lang="en-US" sz="6000">
                <a:solidFill>
                  <a:srgbClr val="008080"/>
                </a:solidFill>
                <a:latin typeface="Georgia"/>
                <a:ea typeface="+mj-ea"/>
                <a:cs typeface="+mj-cs"/>
              </a:rPr>
              <a:t> er </a:t>
            </a:r>
            <a:r>
              <a:rPr lang="en-US" sz="6000" err="1">
                <a:solidFill>
                  <a:srgbClr val="008080"/>
                </a:solidFill>
                <a:latin typeface="Georgia"/>
                <a:ea typeface="+mj-ea"/>
                <a:cs typeface="+mj-cs"/>
              </a:rPr>
              <a:t>dette</a:t>
            </a:r>
            <a:r>
              <a:rPr lang="en-US" sz="6000">
                <a:solidFill>
                  <a:srgbClr val="008080"/>
                </a:solidFill>
                <a:latin typeface="Georgia"/>
                <a:ea typeface="+mj-ea"/>
                <a:cs typeface="+mj-cs"/>
              </a:rPr>
              <a:t>? </a:t>
            </a:r>
            <a:endParaRPr lang="en-US" sz="6000" kern="1200">
              <a:solidFill>
                <a:srgbClr val="008080"/>
              </a:solidFill>
              <a:latin typeface="Georgia"/>
              <a:ea typeface="+mj-ea"/>
              <a:cs typeface="Calibri Light"/>
            </a:endParaRPr>
          </a:p>
        </p:txBody>
      </p:sp>
      <p:pic>
        <p:nvPicPr>
          <p:cNvPr id="2" name="Bilde 1" descr="Illustrasjon av trist gut, følelsen trist, og trist inni guten sin kropp">
            <a:extLst>
              <a:ext uri="{FF2B5EF4-FFF2-40B4-BE49-F238E27FC236}">
                <a16:creationId xmlns:a16="http://schemas.microsoft.com/office/drawing/2014/main" id="{2122883C-0C1A-5D72-0C2A-9724B2AD895F}"/>
              </a:ext>
            </a:extLst>
          </p:cNvPr>
          <p:cNvPicPr>
            <a:picLocks noChangeAspect="1"/>
          </p:cNvPicPr>
          <p:nvPr/>
        </p:nvPicPr>
        <p:blipFill>
          <a:blip r:embed="rId3"/>
          <a:stretch>
            <a:fillRect/>
          </a:stretch>
        </p:blipFill>
        <p:spPr>
          <a:xfrm>
            <a:off x="1316165" y="1468681"/>
            <a:ext cx="8815754" cy="4928822"/>
          </a:xfrm>
          <a:prstGeom prst="rect">
            <a:avLst/>
          </a:prstGeom>
        </p:spPr>
      </p:pic>
    </p:spTree>
    <p:extLst>
      <p:ext uri="{BB962C8B-B14F-4D97-AF65-F5344CB8AC3E}">
        <p14:creationId xmlns:p14="http://schemas.microsoft.com/office/powerpoint/2010/main" val="137825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DCC92F45-14C2-08BA-B72F-5E66A1F3D774}"/>
              </a:ext>
            </a:extLst>
          </p:cNvPr>
          <p:cNvSpPr txBox="1"/>
          <p:nvPr/>
        </p:nvSpPr>
        <p:spPr>
          <a:xfrm>
            <a:off x="1852096" y="381628"/>
            <a:ext cx="1192131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err="1">
                <a:solidFill>
                  <a:srgbClr val="008080"/>
                </a:solidFill>
                <a:latin typeface="Georgia"/>
              </a:rPr>
              <a:t>Hvilken</a:t>
            </a:r>
            <a:r>
              <a:rPr lang="en-US" sz="6000">
                <a:solidFill>
                  <a:srgbClr val="008080"/>
                </a:solidFill>
                <a:latin typeface="Georgia"/>
              </a:rPr>
              <a:t> </a:t>
            </a:r>
            <a:r>
              <a:rPr lang="en-US" sz="6000" err="1">
                <a:solidFill>
                  <a:srgbClr val="008080"/>
                </a:solidFill>
                <a:latin typeface="Georgia"/>
              </a:rPr>
              <a:t>følelse</a:t>
            </a:r>
            <a:r>
              <a:rPr lang="en-US" sz="6000">
                <a:solidFill>
                  <a:srgbClr val="008080"/>
                </a:solidFill>
                <a:latin typeface="Georgia"/>
              </a:rPr>
              <a:t> er </a:t>
            </a:r>
            <a:r>
              <a:rPr lang="en-US" sz="6000" err="1">
                <a:solidFill>
                  <a:srgbClr val="008080"/>
                </a:solidFill>
                <a:latin typeface="Georgia"/>
              </a:rPr>
              <a:t>dette</a:t>
            </a:r>
            <a:r>
              <a:rPr lang="en-US" sz="6000">
                <a:solidFill>
                  <a:srgbClr val="008080"/>
                </a:solidFill>
                <a:latin typeface="Georgia"/>
              </a:rPr>
              <a:t>?</a:t>
            </a:r>
            <a:endParaRPr lang="nb-NO"/>
          </a:p>
        </p:txBody>
      </p:sp>
      <p:pic>
        <p:nvPicPr>
          <p:cNvPr id="2" name="Bilde 1" descr="Illustrasjon av glad gut, følelsen glad og følelsane inni guten.">
            <a:extLst>
              <a:ext uri="{FF2B5EF4-FFF2-40B4-BE49-F238E27FC236}">
                <a16:creationId xmlns:a16="http://schemas.microsoft.com/office/drawing/2014/main" id="{EFCCB6F8-556B-234A-F211-B95C42440953}"/>
              </a:ext>
            </a:extLst>
          </p:cNvPr>
          <p:cNvPicPr>
            <a:picLocks noChangeAspect="1"/>
          </p:cNvPicPr>
          <p:nvPr/>
        </p:nvPicPr>
        <p:blipFill>
          <a:blip r:embed="rId3"/>
          <a:stretch>
            <a:fillRect/>
          </a:stretch>
        </p:blipFill>
        <p:spPr>
          <a:xfrm>
            <a:off x="1225062" y="1539020"/>
            <a:ext cx="8991600" cy="5057775"/>
          </a:xfrm>
          <a:prstGeom prst="rect">
            <a:avLst/>
          </a:prstGeom>
        </p:spPr>
      </p:pic>
    </p:spTree>
    <p:extLst>
      <p:ext uri="{BB962C8B-B14F-4D97-AF65-F5344CB8AC3E}">
        <p14:creationId xmlns:p14="http://schemas.microsoft.com/office/powerpoint/2010/main" val="2319336482"/>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7.xml><?xml version="1.0" encoding="utf-8"?>
<a:theme xmlns:a="http://schemas.openxmlformats.org/drawingml/2006/main" name="8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8.xml><?xml version="1.0" encoding="utf-8"?>
<a:theme xmlns:a="http://schemas.openxmlformats.org/drawingml/2006/main" name="9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9.xml><?xml version="1.0" encoding="utf-8"?>
<a:theme xmlns:a="http://schemas.openxmlformats.org/drawingml/2006/main" name="10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276B6-875B-45C6-8DFF-C750ACEC269B}">
  <ds:schemaRefs>
    <ds:schemaRef ds:uri="http://purl.org/dc/terms/"/>
    <ds:schemaRef ds:uri="ee598b89-8811-470d-ad8e-f3a66432fe16"/>
    <ds:schemaRef ds:uri="http://purl.org/dc/elements/1.1/"/>
    <ds:schemaRef ds:uri="http://schemas.microsoft.com/office/infopath/2007/PartnerControls"/>
    <ds:schemaRef ds:uri="http://schemas.microsoft.com/office/2006/documentManagement/types"/>
    <ds:schemaRef ds:uri="b8da453c-6e37-4915-9292-e90fa68e84a7"/>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0E3236AE-A49C-4A4A-BBFE-311B05185E21}">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1061</Words>
  <Application>Microsoft Office PowerPoint</Application>
  <PresentationFormat>Widescreen</PresentationFormat>
  <Paragraphs>109</Paragraphs>
  <Slides>12</Slides>
  <Notes>11</Notes>
  <HiddenSlides>0</HiddenSlides>
  <MMClips>0</MMClips>
  <ScaleCrop>false</ScaleCrop>
  <HeadingPairs>
    <vt:vector size="4" baseType="variant">
      <vt:variant>
        <vt:lpstr>Tema</vt:lpstr>
      </vt:variant>
      <vt:variant>
        <vt:i4>9</vt:i4>
      </vt:variant>
      <vt:variant>
        <vt:lpstr>Lysbildetitler</vt:lpstr>
      </vt:variant>
      <vt:variant>
        <vt:i4>12</vt:i4>
      </vt:variant>
    </vt:vector>
  </HeadingPairs>
  <TitlesOfParts>
    <vt:vector size="21" baseType="lpstr">
      <vt:lpstr>4_Office-tema</vt:lpstr>
      <vt:lpstr>Egendefinert utforming</vt:lpstr>
      <vt:lpstr>5_Office-tema</vt:lpstr>
      <vt:lpstr>3_Office-tema</vt:lpstr>
      <vt:lpstr>6_Office-tema</vt:lpstr>
      <vt:lpstr>7_Office-tema</vt:lpstr>
      <vt:lpstr>8_Office-tema</vt:lpstr>
      <vt:lpstr>9_Office-tema</vt:lpstr>
      <vt:lpstr>10_Office-tema</vt:lpstr>
      <vt:lpstr>Følelser 1. og 2.trinn</vt:lpstr>
      <vt:lpstr>  Inngangsmusikk      </vt:lpstr>
      <vt:lpstr>PowerPoint-presentasjon</vt:lpstr>
      <vt:lpstr>Vi ser film!</vt:lpstr>
      <vt:lpstr>Hvilke følelser har vi?</vt:lpstr>
      <vt:lpstr>PowerPoint-presentasjon</vt:lpstr>
      <vt:lpstr>PowerPoint-presentasjon</vt:lpstr>
      <vt:lpstr>PowerPoint-presentasjon</vt:lpstr>
      <vt:lpstr>PowerPoint-presentasjon</vt:lpstr>
      <vt:lpstr>  Vi leker!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Ida Marie Lillestrand Kittelsen</cp:lastModifiedBy>
  <cp:revision>82</cp:revision>
  <dcterms:created xsi:type="dcterms:W3CDTF">2020-02-24T12:22:26Z</dcterms:created>
  <dcterms:modified xsi:type="dcterms:W3CDTF">2024-12-04T11:49:05Z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