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 id="2147483690" r:id="rId5"/>
    <p:sldMasterId id="2147483683" r:id="rId6"/>
    <p:sldMasterId id="2147483659" r:id="rId7"/>
    <p:sldMasterId id="2147483675" r:id="rId8"/>
  </p:sldMasterIdLst>
  <p:notesMasterIdLst>
    <p:notesMasterId r:id="rId19"/>
  </p:notesMasterIdLst>
  <p:sldIdLst>
    <p:sldId id="272" r:id="rId9"/>
    <p:sldId id="269" r:id="rId10"/>
    <p:sldId id="291" r:id="rId11"/>
    <p:sldId id="263" r:id="rId12"/>
    <p:sldId id="301" r:id="rId13"/>
    <p:sldId id="302" r:id="rId14"/>
    <p:sldId id="303" r:id="rId15"/>
    <p:sldId id="299" r:id="rId16"/>
    <p:sldId id="290" r:id="rId17"/>
    <p:sldId id="270" r:id="rId18"/>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BCDAD1"/>
    <a:srgbClr val="1A1A35"/>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8" d="100"/>
          <a:sy n="48" d="100"/>
        </p:scale>
        <p:origin x="53" y="7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da Marie Lillestrand Kittelsen" userId="12154653-0a60-4281-8b62-82febac9ddd6" providerId="ADAL" clId="{D935E74B-CD7F-4EE0-88B7-E6777C15C82E}"/>
    <pc:docChg chg="custSel modSld">
      <pc:chgData name="Ida Marie Lillestrand Kittelsen" userId="12154653-0a60-4281-8b62-82febac9ddd6" providerId="ADAL" clId="{D935E74B-CD7F-4EE0-88B7-E6777C15C82E}" dt="2024-04-10T09:10:40.944" v="981" actId="113"/>
      <pc:docMkLst>
        <pc:docMk/>
      </pc:docMkLst>
      <pc:sldChg chg="modSp mod">
        <pc:chgData name="Ida Marie Lillestrand Kittelsen" userId="12154653-0a60-4281-8b62-82febac9ddd6" providerId="ADAL" clId="{D935E74B-CD7F-4EE0-88B7-E6777C15C82E}" dt="2024-04-10T08:51:53.405" v="324" actId="1076"/>
        <pc:sldMkLst>
          <pc:docMk/>
          <pc:sldMk cId="1576630516" sldId="263"/>
        </pc:sldMkLst>
        <pc:spChg chg="mod">
          <ac:chgData name="Ida Marie Lillestrand Kittelsen" userId="12154653-0a60-4281-8b62-82febac9ddd6" providerId="ADAL" clId="{D935E74B-CD7F-4EE0-88B7-E6777C15C82E}" dt="2024-04-10T08:51:47.071" v="323" actId="20577"/>
          <ac:spMkLst>
            <pc:docMk/>
            <pc:sldMk cId="1576630516" sldId="263"/>
            <ac:spMk id="3" creationId="{C3E231A1-3E85-5F4F-B68B-D77B4FB5CA97}"/>
          </ac:spMkLst>
        </pc:spChg>
        <pc:spChg chg="mod">
          <ac:chgData name="Ida Marie Lillestrand Kittelsen" userId="12154653-0a60-4281-8b62-82febac9ddd6" providerId="ADAL" clId="{D935E74B-CD7F-4EE0-88B7-E6777C15C82E}" dt="2024-04-10T08:51:53.405" v="324" actId="1076"/>
          <ac:spMkLst>
            <pc:docMk/>
            <pc:sldMk cId="1576630516" sldId="263"/>
            <ac:spMk id="5" creationId="{E80B3EA5-96B5-6760-4499-EA0C254EA845}"/>
          </ac:spMkLst>
        </pc:spChg>
      </pc:sldChg>
      <pc:sldChg chg="modSp mod">
        <pc:chgData name="Ida Marie Lillestrand Kittelsen" userId="12154653-0a60-4281-8b62-82febac9ddd6" providerId="ADAL" clId="{D935E74B-CD7F-4EE0-88B7-E6777C15C82E}" dt="2024-04-10T09:04:43.319" v="931" actId="14100"/>
        <pc:sldMkLst>
          <pc:docMk/>
          <pc:sldMk cId="0" sldId="290"/>
        </pc:sldMkLst>
        <pc:spChg chg="mod">
          <ac:chgData name="Ida Marie Lillestrand Kittelsen" userId="12154653-0a60-4281-8b62-82febac9ddd6" providerId="ADAL" clId="{D935E74B-CD7F-4EE0-88B7-E6777C15C82E}" dt="2024-04-10T09:04:07.592" v="928" actId="14100"/>
          <ac:spMkLst>
            <pc:docMk/>
            <pc:sldMk cId="0" sldId="290"/>
            <ac:spMk id="2" creationId="{868C4D59-A565-1CA6-C8A5-050F36C19963}"/>
          </ac:spMkLst>
        </pc:spChg>
        <pc:spChg chg="mod">
          <ac:chgData name="Ida Marie Lillestrand Kittelsen" userId="12154653-0a60-4281-8b62-82febac9ddd6" providerId="ADAL" clId="{D935E74B-CD7F-4EE0-88B7-E6777C15C82E}" dt="2024-04-10T09:04:43.319" v="931" actId="14100"/>
          <ac:spMkLst>
            <pc:docMk/>
            <pc:sldMk cId="0" sldId="290"/>
            <ac:spMk id="3" creationId="{952AD62F-0DB6-602E-20E5-5B39ABE89282}"/>
          </ac:spMkLst>
        </pc:spChg>
      </pc:sldChg>
      <pc:sldChg chg="delSp modSp mod modNotesTx">
        <pc:chgData name="Ida Marie Lillestrand Kittelsen" userId="12154653-0a60-4281-8b62-82febac9ddd6" providerId="ADAL" clId="{D935E74B-CD7F-4EE0-88B7-E6777C15C82E}" dt="2024-04-10T09:10:40.944" v="981" actId="113"/>
        <pc:sldMkLst>
          <pc:docMk/>
          <pc:sldMk cId="2400181915" sldId="299"/>
        </pc:sldMkLst>
        <pc:spChg chg="mod">
          <ac:chgData name="Ida Marie Lillestrand Kittelsen" userId="12154653-0a60-4281-8b62-82febac9ddd6" providerId="ADAL" clId="{D935E74B-CD7F-4EE0-88B7-E6777C15C82E}" dt="2024-04-10T09:06:48.280" v="972" actId="14100"/>
          <ac:spMkLst>
            <pc:docMk/>
            <pc:sldMk cId="2400181915" sldId="299"/>
            <ac:spMk id="2" creationId="{7343E0C7-B995-0E4E-7940-DEB9DD453D6D}"/>
          </ac:spMkLst>
        </pc:spChg>
        <pc:spChg chg="del mod">
          <ac:chgData name="Ida Marie Lillestrand Kittelsen" userId="12154653-0a60-4281-8b62-82febac9ddd6" providerId="ADAL" clId="{D935E74B-CD7F-4EE0-88B7-E6777C15C82E}" dt="2024-04-03T08:50:18.862" v="8"/>
          <ac:spMkLst>
            <pc:docMk/>
            <pc:sldMk cId="2400181915" sldId="299"/>
            <ac:spMk id="3" creationId="{4800B0C1-61BE-FD63-ADE3-5A62B1618B0D}"/>
          </ac:spMkLst>
        </pc:spChg>
        <pc:spChg chg="mod">
          <ac:chgData name="Ida Marie Lillestrand Kittelsen" userId="12154653-0a60-4281-8b62-82febac9ddd6" providerId="ADAL" clId="{D935E74B-CD7F-4EE0-88B7-E6777C15C82E}" dt="2024-04-10T09:06:52.808" v="973" actId="14100"/>
          <ac:spMkLst>
            <pc:docMk/>
            <pc:sldMk cId="2400181915" sldId="299"/>
            <ac:spMk id="3" creationId="{92C7B478-0342-2E73-8DC4-923685C392A3}"/>
          </ac:spMkLst>
        </pc:spChg>
      </pc:sldChg>
      <pc:sldChg chg="modSp modNotesTx">
        <pc:chgData name="Ida Marie Lillestrand Kittelsen" userId="12154653-0a60-4281-8b62-82febac9ddd6" providerId="ADAL" clId="{D935E74B-CD7F-4EE0-88B7-E6777C15C82E}" dt="2024-04-10T08:53:32.421" v="342" actId="20577"/>
        <pc:sldMkLst>
          <pc:docMk/>
          <pc:sldMk cId="4264663282" sldId="301"/>
        </pc:sldMkLst>
        <pc:picChg chg="mod">
          <ac:chgData name="Ida Marie Lillestrand Kittelsen" userId="12154653-0a60-4281-8b62-82febac9ddd6" providerId="ADAL" clId="{D935E74B-CD7F-4EE0-88B7-E6777C15C82E}" dt="2024-04-10T08:38:38.425" v="53" actId="14100"/>
          <ac:picMkLst>
            <pc:docMk/>
            <pc:sldMk cId="4264663282" sldId="301"/>
            <ac:picMk id="4" creationId="{1D5E074F-2085-E32E-698E-04BF01A0B9AB}"/>
          </ac:picMkLst>
        </pc:picChg>
      </pc:sldChg>
      <pc:sldChg chg="modSp mod modNotesTx">
        <pc:chgData name="Ida Marie Lillestrand Kittelsen" userId="12154653-0a60-4281-8b62-82febac9ddd6" providerId="ADAL" clId="{D935E74B-CD7F-4EE0-88B7-E6777C15C82E}" dt="2024-04-10T08:55:36.375" v="373" actId="20577"/>
        <pc:sldMkLst>
          <pc:docMk/>
          <pc:sldMk cId="3796511497" sldId="302"/>
        </pc:sldMkLst>
        <pc:spChg chg="mod">
          <ac:chgData name="Ida Marie Lillestrand Kittelsen" userId="12154653-0a60-4281-8b62-82febac9ddd6" providerId="ADAL" clId="{D935E74B-CD7F-4EE0-88B7-E6777C15C82E}" dt="2024-04-10T08:55:14.963" v="354" actId="20577"/>
          <ac:spMkLst>
            <pc:docMk/>
            <pc:sldMk cId="3796511497" sldId="302"/>
            <ac:spMk id="2" creationId="{754878E2-05B0-D74B-597F-E8342FB59602}"/>
          </ac:spMkLst>
        </pc:spChg>
        <pc:picChg chg="mod">
          <ac:chgData name="Ida Marie Lillestrand Kittelsen" userId="12154653-0a60-4281-8b62-82febac9ddd6" providerId="ADAL" clId="{D935E74B-CD7F-4EE0-88B7-E6777C15C82E}" dt="2024-04-03T08:51:55.204" v="17" actId="1076"/>
          <ac:picMkLst>
            <pc:docMk/>
            <pc:sldMk cId="3796511497" sldId="302"/>
            <ac:picMk id="4" creationId="{2E163B99-54D7-A225-6579-67A8C45F3893}"/>
          </ac:picMkLst>
        </pc:picChg>
      </pc:sldChg>
      <pc:sldChg chg="modSp mod modNotesTx">
        <pc:chgData name="Ida Marie Lillestrand Kittelsen" userId="12154653-0a60-4281-8b62-82febac9ddd6" providerId="ADAL" clId="{D935E74B-CD7F-4EE0-88B7-E6777C15C82E}" dt="2024-04-10T09:02:53.896" v="924" actId="20577"/>
        <pc:sldMkLst>
          <pc:docMk/>
          <pc:sldMk cId="1681861890" sldId="303"/>
        </pc:sldMkLst>
        <pc:spChg chg="mod">
          <ac:chgData name="Ida Marie Lillestrand Kittelsen" userId="12154653-0a60-4281-8b62-82febac9ddd6" providerId="ADAL" clId="{D935E74B-CD7F-4EE0-88B7-E6777C15C82E}" dt="2024-04-10T08:59:04.883" v="625" actId="20577"/>
          <ac:spMkLst>
            <pc:docMk/>
            <pc:sldMk cId="1681861890" sldId="303"/>
            <ac:spMk id="2" creationId="{55FEC37D-F9BB-3723-2D54-B6C3564D8351}"/>
          </ac:spMkLst>
        </pc:spChg>
        <pc:picChg chg="mod">
          <ac:chgData name="Ida Marie Lillestrand Kittelsen" userId="12154653-0a60-4281-8b62-82febac9ddd6" providerId="ADAL" clId="{D935E74B-CD7F-4EE0-88B7-E6777C15C82E}" dt="2024-04-03T08:55:13.774" v="44" actId="14100"/>
          <ac:picMkLst>
            <pc:docMk/>
            <pc:sldMk cId="1681861890" sldId="303"/>
            <ac:picMk id="4" creationId="{B1CE11CD-BB70-F817-A74B-6E364A0275EF}"/>
          </ac:picMkLst>
        </pc:picChg>
      </pc:sldChg>
    </pc:docChg>
  </pc:docChgLst>
  <pc:docChgLst>
    <pc:chgData name="Frida Torgersen" userId="S::frida.torgersen@io.kommune.no::ea265081-7c03-4e48-ae3c-fad608c99291" providerId="AD" clId="Web-{38FCE792-6311-E9F7-6085-CD23D067A0E3}"/>
    <pc:docChg chg="modSld">
      <pc:chgData name="Frida Torgersen" userId="S::frida.torgersen@io.kommune.no::ea265081-7c03-4e48-ae3c-fad608c99291" providerId="AD" clId="Web-{38FCE792-6311-E9F7-6085-CD23D067A0E3}" dt="2024-04-10T08:51:36.890" v="19" actId="1076"/>
      <pc:docMkLst>
        <pc:docMk/>
      </pc:docMkLst>
      <pc:sldChg chg="addSp modSp">
        <pc:chgData name="Frida Torgersen" userId="S::frida.torgersen@io.kommune.no::ea265081-7c03-4e48-ae3c-fad608c99291" providerId="AD" clId="Web-{38FCE792-6311-E9F7-6085-CD23D067A0E3}" dt="2024-04-10T08:51:36.890" v="19" actId="1076"/>
        <pc:sldMkLst>
          <pc:docMk/>
          <pc:sldMk cId="2400181915" sldId="299"/>
        </pc:sldMkLst>
        <pc:spChg chg="mod">
          <ac:chgData name="Frida Torgersen" userId="S::frida.torgersen@io.kommune.no::ea265081-7c03-4e48-ae3c-fad608c99291" providerId="AD" clId="Web-{38FCE792-6311-E9F7-6085-CD23D067A0E3}" dt="2024-04-10T08:51:36.890" v="19" actId="1076"/>
          <ac:spMkLst>
            <pc:docMk/>
            <pc:sldMk cId="2400181915" sldId="299"/>
            <ac:spMk id="2" creationId="{7343E0C7-B995-0E4E-7940-DEB9DD453D6D}"/>
          </ac:spMkLst>
        </pc:spChg>
        <pc:spChg chg="add">
          <ac:chgData name="Frida Torgersen" userId="S::frida.torgersen@io.kommune.no::ea265081-7c03-4e48-ae3c-fad608c99291" providerId="AD" clId="Web-{38FCE792-6311-E9F7-6085-CD23D067A0E3}" dt="2024-04-10T08:50:48.421" v="0"/>
          <ac:spMkLst>
            <pc:docMk/>
            <pc:sldMk cId="2400181915" sldId="299"/>
            <ac:spMk id="3" creationId="{92C7B478-0342-2E73-8DC4-923685C392A3}"/>
          </ac:spMkLst>
        </pc:spChg>
      </pc:sldChg>
    </pc:docChg>
  </pc:docChgLst>
  <pc:docChgLst>
    <pc:chgData name="Frida Torgersen" userId="S::frida.torgersen@io.kommune.no::ea265081-7c03-4e48-ae3c-fad608c99291" providerId="AD" clId="Web-{067BB491-96D4-9EDD-7A6D-8AE14703199A}"/>
    <pc:docChg chg="modSld">
      <pc:chgData name="Frida Torgersen" userId="S::frida.torgersen@io.kommune.no::ea265081-7c03-4e48-ae3c-fad608c99291" providerId="AD" clId="Web-{067BB491-96D4-9EDD-7A6D-8AE14703199A}" dt="2024-11-20T09:03:34.218" v="5" actId="20577"/>
      <pc:docMkLst>
        <pc:docMk/>
      </pc:docMkLst>
      <pc:sldChg chg="modSp modNotes">
        <pc:chgData name="Frida Torgersen" userId="S::frida.torgersen@io.kommune.no::ea265081-7c03-4e48-ae3c-fad608c99291" providerId="AD" clId="Web-{067BB491-96D4-9EDD-7A6D-8AE14703199A}" dt="2024-11-20T09:03:34.218" v="5" actId="20577"/>
        <pc:sldMkLst>
          <pc:docMk/>
          <pc:sldMk cId="910715361" sldId="291"/>
        </pc:sldMkLst>
        <pc:spChg chg="mod">
          <ac:chgData name="Frida Torgersen" userId="S::frida.torgersen@io.kommune.no::ea265081-7c03-4e48-ae3c-fad608c99291" providerId="AD" clId="Web-{067BB491-96D4-9EDD-7A6D-8AE14703199A}" dt="2024-11-20T09:03:34.218" v="5" actId="20577"/>
          <ac:spMkLst>
            <pc:docMk/>
            <pc:sldMk cId="910715361" sldId="291"/>
            <ac:spMk id="2" creationId="{3E4F0686-B446-2591-0834-00CE790D5560}"/>
          </ac:spMkLst>
        </pc:spChg>
      </pc:sldChg>
    </pc:docChg>
  </pc:docChgLst>
  <pc:docChgLst>
    <pc:chgData name="Cathrine Løes Sørby" userId="S::cathrine.sorby@io.kommune.no::453ffb51-d645-44fe-b265-43846f0ff910" providerId="AD" clId="Web-{EE8CD708-67AE-4842-AEF0-F8204A651AC4}"/>
    <pc:docChg chg="modSld">
      <pc:chgData name="Cathrine Løes Sørby" userId="S::cathrine.sorby@io.kommune.no::453ffb51-d645-44fe-b265-43846f0ff910" providerId="AD" clId="Web-{EE8CD708-67AE-4842-AEF0-F8204A651AC4}" dt="2024-04-03T08:57:33.684" v="698"/>
      <pc:docMkLst>
        <pc:docMk/>
      </pc:docMkLst>
      <pc:sldChg chg="modSp modNotes">
        <pc:chgData name="Cathrine Løes Sørby" userId="S::cathrine.sorby@io.kommune.no::453ffb51-d645-44fe-b265-43846f0ff910" providerId="AD" clId="Web-{EE8CD708-67AE-4842-AEF0-F8204A651AC4}" dt="2024-04-03T08:48:52.506" v="120"/>
        <pc:sldMkLst>
          <pc:docMk/>
          <pc:sldMk cId="4264663282" sldId="301"/>
        </pc:sldMkLst>
        <pc:spChg chg="mod">
          <ac:chgData name="Cathrine Løes Sørby" userId="S::cathrine.sorby@io.kommune.no::453ffb51-d645-44fe-b265-43846f0ff910" providerId="AD" clId="Web-{EE8CD708-67AE-4842-AEF0-F8204A651AC4}" dt="2024-04-03T08:46:36.911" v="55" actId="1076"/>
          <ac:spMkLst>
            <pc:docMk/>
            <pc:sldMk cId="4264663282" sldId="301"/>
            <ac:spMk id="2" creationId="{AD6A4198-E64C-5806-C98A-1F144C9E2BC5}"/>
          </ac:spMkLst>
        </pc:spChg>
        <pc:picChg chg="mod">
          <ac:chgData name="Cathrine Løes Sørby" userId="S::cathrine.sorby@io.kommune.no::453ffb51-d645-44fe-b265-43846f0ff910" providerId="AD" clId="Web-{EE8CD708-67AE-4842-AEF0-F8204A651AC4}" dt="2024-04-03T08:46:40.786" v="56" actId="1076"/>
          <ac:picMkLst>
            <pc:docMk/>
            <pc:sldMk cId="4264663282" sldId="301"/>
            <ac:picMk id="4" creationId="{1D5E074F-2085-E32E-698E-04BF01A0B9AB}"/>
          </ac:picMkLst>
        </pc:picChg>
      </pc:sldChg>
      <pc:sldChg chg="modSp modNotes">
        <pc:chgData name="Cathrine Løes Sørby" userId="S::cathrine.sorby@io.kommune.no::453ffb51-d645-44fe-b265-43846f0ff910" providerId="AD" clId="Web-{EE8CD708-67AE-4842-AEF0-F8204A651AC4}" dt="2024-04-03T08:53:35.728" v="420"/>
        <pc:sldMkLst>
          <pc:docMk/>
          <pc:sldMk cId="3796511497" sldId="302"/>
        </pc:sldMkLst>
        <pc:spChg chg="mod">
          <ac:chgData name="Cathrine Løes Sørby" userId="S::cathrine.sorby@io.kommune.no::453ffb51-d645-44fe-b265-43846f0ff910" providerId="AD" clId="Web-{EE8CD708-67AE-4842-AEF0-F8204A651AC4}" dt="2024-04-03T08:50:08.835" v="158" actId="20577"/>
          <ac:spMkLst>
            <pc:docMk/>
            <pc:sldMk cId="3796511497" sldId="302"/>
            <ac:spMk id="2" creationId="{754878E2-05B0-D74B-597F-E8342FB59602}"/>
          </ac:spMkLst>
        </pc:spChg>
        <pc:picChg chg="mod">
          <ac:chgData name="Cathrine Løes Sørby" userId="S::cathrine.sorby@io.kommune.no::453ffb51-d645-44fe-b265-43846f0ff910" providerId="AD" clId="Web-{EE8CD708-67AE-4842-AEF0-F8204A651AC4}" dt="2024-04-03T08:50:11.070" v="159" actId="1076"/>
          <ac:picMkLst>
            <pc:docMk/>
            <pc:sldMk cId="3796511497" sldId="302"/>
            <ac:picMk id="4" creationId="{2E163B99-54D7-A225-6579-67A8C45F3893}"/>
          </ac:picMkLst>
        </pc:picChg>
      </pc:sldChg>
      <pc:sldChg chg="modSp modNotes">
        <pc:chgData name="Cathrine Løes Sørby" userId="S::cathrine.sorby@io.kommune.no::453ffb51-d645-44fe-b265-43846f0ff910" providerId="AD" clId="Web-{EE8CD708-67AE-4842-AEF0-F8204A651AC4}" dt="2024-04-03T08:57:33.684" v="698"/>
        <pc:sldMkLst>
          <pc:docMk/>
          <pc:sldMk cId="1681861890" sldId="303"/>
        </pc:sldMkLst>
        <pc:spChg chg="mod">
          <ac:chgData name="Cathrine Løes Sørby" userId="S::cathrine.sorby@io.kommune.no::453ffb51-d645-44fe-b265-43846f0ff910" providerId="AD" clId="Web-{EE8CD708-67AE-4842-AEF0-F8204A651AC4}" dt="2024-04-03T08:54:27.213" v="454" actId="1076"/>
          <ac:spMkLst>
            <pc:docMk/>
            <pc:sldMk cId="1681861890" sldId="303"/>
            <ac:spMk id="2" creationId="{55FEC37D-F9BB-3723-2D54-B6C3564D8351}"/>
          </ac:spMkLst>
        </pc:spChg>
        <pc:picChg chg="mod">
          <ac:chgData name="Cathrine Løes Sørby" userId="S::cathrine.sorby@io.kommune.no::453ffb51-d645-44fe-b265-43846f0ff910" providerId="AD" clId="Web-{EE8CD708-67AE-4842-AEF0-F8204A651AC4}" dt="2024-04-03T08:54:32.166" v="457" actId="1076"/>
          <ac:picMkLst>
            <pc:docMk/>
            <pc:sldMk cId="1681861890" sldId="303"/>
            <ac:picMk id="4" creationId="{B1CE11CD-BB70-F817-A74B-6E364A0275EF}"/>
          </ac:picMkLst>
        </pc:picChg>
      </pc:sldChg>
    </pc:docChg>
  </pc:docChgLst>
  <pc:docChgLst>
    <pc:chgData name="Renate Dybdal Hansen" userId="S::renate.dybdal.hansen@io.kommune.no::8f533bdc-1f06-46c5-8376-6b62126245f7" providerId="AD" clId="Web-{20C050FD-3CD6-4C1D-9765-3E962FFBE9AD}"/>
    <pc:docChg chg="modSld">
      <pc:chgData name="Renate Dybdal Hansen" userId="S::renate.dybdal.hansen@io.kommune.no::8f533bdc-1f06-46c5-8376-6b62126245f7" providerId="AD" clId="Web-{20C050FD-3CD6-4C1D-9765-3E962FFBE9AD}" dt="2023-10-16T14:12:52.336" v="0" actId="20577"/>
      <pc:docMkLst>
        <pc:docMk/>
      </pc:docMkLst>
      <pc:sldChg chg="modSp">
        <pc:chgData name="Renate Dybdal Hansen" userId="S::renate.dybdal.hansen@io.kommune.no::8f533bdc-1f06-46c5-8376-6b62126245f7" providerId="AD" clId="Web-{20C050FD-3CD6-4C1D-9765-3E962FFBE9AD}" dt="2023-10-16T14:12:52.336" v="0" actId="20577"/>
        <pc:sldMkLst>
          <pc:docMk/>
          <pc:sldMk cId="910715361" sldId="291"/>
        </pc:sldMkLst>
        <pc:spChg chg="mod">
          <ac:chgData name="Renate Dybdal Hansen" userId="S::renate.dybdal.hansen@io.kommune.no::8f533bdc-1f06-46c5-8376-6b62126245f7" providerId="AD" clId="Web-{20C050FD-3CD6-4C1D-9765-3E962FFBE9AD}" dt="2023-10-16T14:12:52.336" v="0" actId="20577"/>
          <ac:spMkLst>
            <pc:docMk/>
            <pc:sldMk cId="910715361" sldId="291"/>
            <ac:spMk id="2" creationId="{3E4F0686-B446-2591-0834-00CE790D5560}"/>
          </ac:spMkLst>
        </pc:spChg>
      </pc:sldChg>
    </pc:docChg>
  </pc:docChgLst>
  <pc:docChgLst>
    <pc:chgData name="Renate Dybdal Hansen" userId="S::renate.dybdal.hansen@io.kommune.no::8f533bdc-1f06-46c5-8376-6b62126245f7" providerId="AD" clId="Web-{AFBD832F-5F48-453C-97E8-7A006CA1051B}"/>
    <pc:docChg chg="modSld">
      <pc:chgData name="Renate Dybdal Hansen" userId="S::renate.dybdal.hansen@io.kommune.no::8f533bdc-1f06-46c5-8376-6b62126245f7" providerId="AD" clId="Web-{AFBD832F-5F48-453C-97E8-7A006CA1051B}" dt="2023-10-16T14:04:41.566" v="23"/>
      <pc:docMkLst>
        <pc:docMk/>
      </pc:docMkLst>
      <pc:sldChg chg="modSp modNotes">
        <pc:chgData name="Renate Dybdal Hansen" userId="S::renate.dybdal.hansen@io.kommune.no::8f533bdc-1f06-46c5-8376-6b62126245f7" providerId="AD" clId="Web-{AFBD832F-5F48-453C-97E8-7A006CA1051B}" dt="2023-10-16T14:04:41.566" v="23"/>
        <pc:sldMkLst>
          <pc:docMk/>
          <pc:sldMk cId="2848325185" sldId="269"/>
        </pc:sldMkLst>
        <pc:spChg chg="mod">
          <ac:chgData name="Renate Dybdal Hansen" userId="S::renate.dybdal.hansen@io.kommune.no::8f533bdc-1f06-46c5-8376-6b62126245f7" providerId="AD" clId="Web-{AFBD832F-5F48-453C-97E8-7A006CA1051B}" dt="2023-10-16T14:04:36.753" v="3" actId="20577"/>
          <ac:spMkLst>
            <pc:docMk/>
            <pc:sldMk cId="2848325185" sldId="269"/>
            <ac:spMk id="3" creationId="{3C91EEEA-28B3-4E4E-158F-D3834BCABE74}"/>
          </ac:spMkLst>
        </pc:spChg>
      </pc:sldChg>
    </pc:docChg>
  </pc:docChgLst>
  <pc:docChgLst>
    <pc:chgData name="Ida Marie Lillestrand Kittelsen" userId="12154653-0a60-4281-8b62-82febac9ddd6" providerId="ADAL" clId="{C2A055D5-7E6C-4390-A3B1-9973031BB2DF}"/>
    <pc:docChg chg="modSld">
      <pc:chgData name="Ida Marie Lillestrand Kittelsen" userId="12154653-0a60-4281-8b62-82febac9ddd6" providerId="ADAL" clId="{C2A055D5-7E6C-4390-A3B1-9973031BB2DF}" dt="2023-05-04T13:06:43.578" v="5" actId="20577"/>
      <pc:docMkLst>
        <pc:docMk/>
      </pc:docMkLst>
      <pc:sldChg chg="modSp modNotesTx">
        <pc:chgData name="Ida Marie Lillestrand Kittelsen" userId="12154653-0a60-4281-8b62-82febac9ddd6" providerId="ADAL" clId="{C2A055D5-7E6C-4390-A3B1-9973031BB2DF}" dt="2023-05-04T13:06:43.578" v="5" actId="20577"/>
        <pc:sldMkLst>
          <pc:docMk/>
          <pc:sldMk cId="1681861890" sldId="303"/>
        </pc:sldMkLst>
        <pc:picChg chg="mod">
          <ac:chgData name="Ida Marie Lillestrand Kittelsen" userId="12154653-0a60-4281-8b62-82febac9ddd6" providerId="ADAL" clId="{C2A055D5-7E6C-4390-A3B1-9973031BB2DF}" dt="2023-05-04T13:05:21.547" v="0" actId="1076"/>
          <ac:picMkLst>
            <pc:docMk/>
            <pc:sldMk cId="1681861890" sldId="303"/>
            <ac:picMk id="4" creationId="{B1CE11CD-BB70-F817-A74B-6E364A0275EF}"/>
          </ac:picMkLst>
        </pc:picChg>
      </pc:sldChg>
    </pc:docChg>
  </pc:docChgLst>
  <pc:docChgLst>
    <pc:chgData name="Frida Torgersen" userId="S::frida.torgersen@io.kommune.no::ea265081-7c03-4e48-ae3c-fad608c99291" providerId="AD" clId="Web-{35DC8BE9-3EE4-10EE-7B4B-3CA39BF09CD2}"/>
    <pc:docChg chg="modSld">
      <pc:chgData name="Frida Torgersen" userId="S::frida.torgersen@io.kommune.no::ea265081-7c03-4e48-ae3c-fad608c99291" providerId="AD" clId="Web-{35DC8BE9-3EE4-10EE-7B4B-3CA39BF09CD2}" dt="2024-04-10T08:42:48.080" v="28" actId="20577"/>
      <pc:docMkLst>
        <pc:docMk/>
      </pc:docMkLst>
      <pc:sldChg chg="addSp modSp">
        <pc:chgData name="Frida Torgersen" userId="S::frida.torgersen@io.kommune.no::ea265081-7c03-4e48-ae3c-fad608c99291" providerId="AD" clId="Web-{35DC8BE9-3EE4-10EE-7B4B-3CA39BF09CD2}" dt="2024-04-10T08:42:48.080" v="28" actId="20577"/>
        <pc:sldMkLst>
          <pc:docMk/>
          <pc:sldMk cId="1576630516" sldId="263"/>
        </pc:sldMkLst>
        <pc:spChg chg="mod">
          <ac:chgData name="Frida Torgersen" userId="S::frida.torgersen@io.kommune.no::ea265081-7c03-4e48-ae3c-fad608c99291" providerId="AD" clId="Web-{35DC8BE9-3EE4-10EE-7B4B-3CA39BF09CD2}" dt="2024-04-10T08:42:26.486" v="15" actId="20577"/>
          <ac:spMkLst>
            <pc:docMk/>
            <pc:sldMk cId="1576630516" sldId="263"/>
            <ac:spMk id="3" creationId="{C3E231A1-3E85-5F4F-B68B-D77B4FB5CA97}"/>
          </ac:spMkLst>
        </pc:spChg>
        <pc:spChg chg="add mod">
          <ac:chgData name="Frida Torgersen" userId="S::frida.torgersen@io.kommune.no::ea265081-7c03-4e48-ae3c-fad608c99291" providerId="AD" clId="Web-{35DC8BE9-3EE4-10EE-7B4B-3CA39BF09CD2}" dt="2024-04-10T08:42:48.080" v="28" actId="20577"/>
          <ac:spMkLst>
            <pc:docMk/>
            <pc:sldMk cId="1576630516" sldId="263"/>
            <ac:spMk id="5" creationId="{E80B3EA5-96B5-6760-4499-EA0C254EA845}"/>
          </ac:spMkLst>
        </pc:spChg>
      </pc:sldChg>
    </pc:docChg>
  </pc:docChgLst>
  <pc:docChgLst>
    <pc:chgData name="Renate Dybdal Hansen" userId="S::renate.dybdal.hansen@io.kommune.no::8f533bdc-1f06-46c5-8376-6b62126245f7" providerId="AD" clId="Web-{E2282907-27F9-4E98-81CC-038B22521D40}"/>
    <pc:docChg chg="modSld">
      <pc:chgData name="Renate Dybdal Hansen" userId="S::renate.dybdal.hansen@io.kommune.no::8f533bdc-1f06-46c5-8376-6b62126245f7" providerId="AD" clId="Web-{E2282907-27F9-4E98-81CC-038B22521D40}" dt="2023-10-17T11:51:06.782" v="1"/>
      <pc:docMkLst>
        <pc:docMk/>
      </pc:docMkLst>
      <pc:sldChg chg="modNotes">
        <pc:chgData name="Renate Dybdal Hansen" userId="S::renate.dybdal.hansen@io.kommune.no::8f533bdc-1f06-46c5-8376-6b62126245f7" providerId="AD" clId="Web-{E2282907-27F9-4E98-81CC-038B22521D40}" dt="2023-10-17T11:51:06.782" v="1"/>
        <pc:sldMkLst>
          <pc:docMk/>
          <pc:sldMk cId="2400181915" sldId="299"/>
        </pc:sldMkLst>
      </pc:sldChg>
    </pc:docChg>
  </pc:docChgLst>
  <pc:docChgLst>
    <pc:chgData name="Renate Dybdal Hansen" userId="S::renate.dybdal.hansen@io.kommune.no::8f533bdc-1f06-46c5-8376-6b62126245f7" providerId="AD" clId="Web-{FE3249DF-8722-4D6E-9E8D-A8F443919AD0}"/>
    <pc:docChg chg="modSld">
      <pc:chgData name="Renate Dybdal Hansen" userId="S::renate.dybdal.hansen@io.kommune.no::8f533bdc-1f06-46c5-8376-6b62126245f7" providerId="AD" clId="Web-{FE3249DF-8722-4D6E-9E8D-A8F443919AD0}" dt="2024-12-04T09:59:27.687" v="1"/>
      <pc:docMkLst>
        <pc:docMk/>
      </pc:docMkLst>
      <pc:sldChg chg="modNotes">
        <pc:chgData name="Renate Dybdal Hansen" userId="S::renate.dybdal.hansen@io.kommune.no::8f533bdc-1f06-46c5-8376-6b62126245f7" providerId="AD" clId="Web-{FE3249DF-8722-4D6E-9E8D-A8F443919AD0}" dt="2024-12-04T09:59:27.687" v="1"/>
        <pc:sldMkLst>
          <pc:docMk/>
          <pc:sldMk cId="910715361" sldId="291"/>
        </pc:sldMkLst>
      </pc:sldChg>
    </pc:docChg>
  </pc:docChgLst>
  <pc:docChgLst>
    <pc:chgData name="Frida Torgersen" userId="S::frida.torgersen@io.kommune.no::ea265081-7c03-4e48-ae3c-fad608c99291" providerId="AD" clId="Web-{8B2EE2BE-27FA-433F-6546-65D5206AF0F7}"/>
    <pc:docChg chg="modSld">
      <pc:chgData name="Frida Torgersen" userId="S::frida.torgersen@io.kommune.no::ea265081-7c03-4e48-ae3c-fad608c99291" providerId="AD" clId="Web-{8B2EE2BE-27FA-433F-6546-65D5206AF0F7}" dt="2024-08-21T11:19:27.156" v="4"/>
      <pc:docMkLst>
        <pc:docMk/>
      </pc:docMkLst>
      <pc:sldChg chg="modNotes">
        <pc:chgData name="Frida Torgersen" userId="S::frida.torgersen@io.kommune.no::ea265081-7c03-4e48-ae3c-fad608c99291" providerId="AD" clId="Web-{8B2EE2BE-27FA-433F-6546-65D5206AF0F7}" dt="2024-08-21T11:18:40.093" v="1"/>
        <pc:sldMkLst>
          <pc:docMk/>
          <pc:sldMk cId="4264663282" sldId="301"/>
        </pc:sldMkLst>
      </pc:sldChg>
      <pc:sldChg chg="modNotes">
        <pc:chgData name="Frida Torgersen" userId="S::frida.torgersen@io.kommune.no::ea265081-7c03-4e48-ae3c-fad608c99291" providerId="AD" clId="Web-{8B2EE2BE-27FA-433F-6546-65D5206AF0F7}" dt="2024-08-21T11:18:52.843" v="3"/>
        <pc:sldMkLst>
          <pc:docMk/>
          <pc:sldMk cId="3796511497" sldId="302"/>
        </pc:sldMkLst>
      </pc:sldChg>
      <pc:sldChg chg="modNotes">
        <pc:chgData name="Frida Torgersen" userId="S::frida.torgersen@io.kommune.no::ea265081-7c03-4e48-ae3c-fad608c99291" providerId="AD" clId="Web-{8B2EE2BE-27FA-433F-6546-65D5206AF0F7}" dt="2024-08-21T11:19:27.156" v="4"/>
        <pc:sldMkLst>
          <pc:docMk/>
          <pc:sldMk cId="1681861890" sldId="303"/>
        </pc:sldMkLst>
      </pc:sldChg>
    </pc:docChg>
  </pc:docChgLst>
  <pc:docChgLst>
    <pc:chgData name="Cathrine Løes Sørby" userId="453ffb51-d645-44fe-b265-43846f0ff910" providerId="ADAL" clId="{F8A2E436-888B-4D3B-BA95-F6F0FEEC2CB3}"/>
    <pc:docChg chg="undo custSel addSld delSld modSld sldOrd">
      <pc:chgData name="Cathrine Løes Sørby" userId="453ffb51-d645-44fe-b265-43846f0ff910" providerId="ADAL" clId="{F8A2E436-888B-4D3B-BA95-F6F0FEEC2CB3}" dt="2023-08-31T10:14:21.851" v="2573" actId="20577"/>
      <pc:docMkLst>
        <pc:docMk/>
      </pc:docMkLst>
      <pc:sldChg chg="del">
        <pc:chgData name="Cathrine Løes Sørby" userId="453ffb51-d645-44fe-b265-43846f0ff910" providerId="ADAL" clId="{F8A2E436-888B-4D3B-BA95-F6F0FEEC2CB3}" dt="2023-05-04T12:07:05.237" v="40" actId="2696"/>
        <pc:sldMkLst>
          <pc:docMk/>
          <pc:sldMk cId="3317807385" sldId="262"/>
        </pc:sldMkLst>
      </pc:sldChg>
      <pc:sldChg chg="modSp del mod ord modNotesTx">
        <pc:chgData name="Cathrine Løes Sørby" userId="453ffb51-d645-44fe-b265-43846f0ff910" providerId="ADAL" clId="{F8A2E436-888B-4D3B-BA95-F6F0FEEC2CB3}" dt="2023-08-31T10:14:21.851" v="2573" actId="20577"/>
        <pc:sldMkLst>
          <pc:docMk/>
          <pc:sldMk cId="1576630516" sldId="263"/>
        </pc:sldMkLst>
        <pc:spChg chg="mod">
          <ac:chgData name="Cathrine Løes Sørby" userId="453ffb51-d645-44fe-b265-43846f0ff910" providerId="ADAL" clId="{F8A2E436-888B-4D3B-BA95-F6F0FEEC2CB3}" dt="2023-05-04T12:05:48.032" v="34"/>
          <ac:spMkLst>
            <pc:docMk/>
            <pc:sldMk cId="1576630516" sldId="263"/>
            <ac:spMk id="2" creationId="{B9E68402-D3F9-BF42-BB7C-499A0F2AFA6A}"/>
          </ac:spMkLst>
        </pc:spChg>
        <pc:spChg chg="mod">
          <ac:chgData name="Cathrine Løes Sørby" userId="453ffb51-d645-44fe-b265-43846f0ff910" providerId="ADAL" clId="{F8A2E436-888B-4D3B-BA95-F6F0FEEC2CB3}" dt="2023-05-04T12:56:13.216" v="1079" actId="255"/>
          <ac:spMkLst>
            <pc:docMk/>
            <pc:sldMk cId="1576630516" sldId="263"/>
            <ac:spMk id="3" creationId="{C3E231A1-3E85-5F4F-B68B-D77B4FB5CA97}"/>
          </ac:spMkLst>
        </pc:spChg>
      </pc:sldChg>
      <pc:sldChg chg="del">
        <pc:chgData name="Cathrine Løes Sørby" userId="453ffb51-d645-44fe-b265-43846f0ff910" providerId="ADAL" clId="{F8A2E436-888B-4D3B-BA95-F6F0FEEC2CB3}" dt="2023-05-04T13:07:31.764" v="2329" actId="2696"/>
        <pc:sldMkLst>
          <pc:docMk/>
          <pc:sldMk cId="3530632185" sldId="264"/>
        </pc:sldMkLst>
      </pc:sldChg>
      <pc:sldChg chg="del">
        <pc:chgData name="Cathrine Løes Sørby" userId="453ffb51-d645-44fe-b265-43846f0ff910" providerId="ADAL" clId="{F8A2E436-888B-4D3B-BA95-F6F0FEEC2CB3}" dt="2023-05-04T13:07:34.268" v="2330" actId="2696"/>
        <pc:sldMkLst>
          <pc:docMk/>
          <pc:sldMk cId="2243753974" sldId="265"/>
        </pc:sldMkLst>
      </pc:sldChg>
      <pc:sldChg chg="del">
        <pc:chgData name="Cathrine Løes Sørby" userId="453ffb51-d645-44fe-b265-43846f0ff910" providerId="ADAL" clId="{F8A2E436-888B-4D3B-BA95-F6F0FEEC2CB3}" dt="2023-05-04T13:07:36.503" v="2331" actId="2696"/>
        <pc:sldMkLst>
          <pc:docMk/>
          <pc:sldMk cId="486478165" sldId="266"/>
        </pc:sldMkLst>
      </pc:sldChg>
      <pc:sldChg chg="del">
        <pc:chgData name="Cathrine Løes Sørby" userId="453ffb51-d645-44fe-b265-43846f0ff910" providerId="ADAL" clId="{F8A2E436-888B-4D3B-BA95-F6F0FEEC2CB3}" dt="2023-05-04T13:07:42.502" v="2333" actId="2696"/>
        <pc:sldMkLst>
          <pc:docMk/>
          <pc:sldMk cId="961909916" sldId="267"/>
        </pc:sldMkLst>
      </pc:sldChg>
      <pc:sldChg chg="del">
        <pc:chgData name="Cathrine Løes Sørby" userId="453ffb51-d645-44fe-b265-43846f0ff910" providerId="ADAL" clId="{F8A2E436-888B-4D3B-BA95-F6F0FEEC2CB3}" dt="2023-05-04T12:02:33.821" v="3" actId="47"/>
        <pc:sldMkLst>
          <pc:docMk/>
          <pc:sldMk cId="453416436" sldId="268"/>
        </pc:sldMkLst>
      </pc:sldChg>
      <pc:sldChg chg="add del">
        <pc:chgData name="Cathrine Løes Sørby" userId="453ffb51-d645-44fe-b265-43846f0ff910" providerId="ADAL" clId="{F8A2E436-888B-4D3B-BA95-F6F0FEEC2CB3}" dt="2023-05-04T12:05:53.001" v="36" actId="2696"/>
        <pc:sldMkLst>
          <pc:docMk/>
          <pc:sldMk cId="2848325185" sldId="269"/>
        </pc:sldMkLst>
      </pc:sldChg>
      <pc:sldChg chg="del">
        <pc:chgData name="Cathrine Løes Sørby" userId="453ffb51-d645-44fe-b265-43846f0ff910" providerId="ADAL" clId="{F8A2E436-888B-4D3B-BA95-F6F0FEEC2CB3}" dt="2023-05-04T13:07:39.254" v="2332" actId="2696"/>
        <pc:sldMkLst>
          <pc:docMk/>
          <pc:sldMk cId="3412336897" sldId="271"/>
        </pc:sldMkLst>
      </pc:sldChg>
      <pc:sldChg chg="modSp mod">
        <pc:chgData name="Cathrine Løes Sørby" userId="453ffb51-d645-44fe-b265-43846f0ff910" providerId="ADAL" clId="{F8A2E436-888B-4D3B-BA95-F6F0FEEC2CB3}" dt="2023-05-04T12:03:01.085" v="21" actId="207"/>
        <pc:sldMkLst>
          <pc:docMk/>
          <pc:sldMk cId="2792964846" sldId="272"/>
        </pc:sldMkLst>
        <pc:spChg chg="mod">
          <ac:chgData name="Cathrine Løes Sørby" userId="453ffb51-d645-44fe-b265-43846f0ff910" providerId="ADAL" clId="{F8A2E436-888B-4D3B-BA95-F6F0FEEC2CB3}" dt="2023-05-04T12:03:01.085" v="21" actId="207"/>
          <ac:spMkLst>
            <pc:docMk/>
            <pc:sldMk cId="2792964846" sldId="272"/>
            <ac:spMk id="2" creationId="{DFC2809C-BFDE-562D-EE79-82D5A1E7E3FD}"/>
          </ac:spMkLst>
        </pc:spChg>
      </pc:sldChg>
      <pc:sldChg chg="addSp delSp modSp del delDesignElem">
        <pc:chgData name="Cathrine Løes Sørby" userId="453ffb51-d645-44fe-b265-43846f0ff910" providerId="ADAL" clId="{F8A2E436-888B-4D3B-BA95-F6F0FEEC2CB3}" dt="2023-05-04T12:50:49.582" v="966" actId="2696"/>
        <pc:sldMkLst>
          <pc:docMk/>
          <pc:sldMk cId="2656737373" sldId="273"/>
        </pc:sldMkLst>
        <pc:spChg chg="add mod">
          <ac:chgData name="Cathrine Løes Sørby" userId="453ffb51-d645-44fe-b265-43846f0ff910" providerId="ADAL" clId="{F8A2E436-888B-4D3B-BA95-F6F0FEEC2CB3}" dt="2023-05-04T12:46:38.192" v="742" actId="21"/>
          <ac:spMkLst>
            <pc:docMk/>
            <pc:sldMk cId="2656737373" sldId="273"/>
            <ac:spMk id="6" creationId="{06C1BEE3-62F2-4E2F-432A-6361448386C2}"/>
          </ac:spMkLst>
        </pc:spChg>
        <pc:picChg chg="del">
          <ac:chgData name="Cathrine Løes Sørby" userId="453ffb51-d645-44fe-b265-43846f0ff910" providerId="ADAL" clId="{F8A2E436-888B-4D3B-BA95-F6F0FEEC2CB3}" dt="2023-05-04T12:46:38.192" v="742" actId="21"/>
          <ac:picMkLst>
            <pc:docMk/>
            <pc:sldMk cId="2656737373" sldId="273"/>
            <ac:picMk id="4098" creationId="{674309A6-02D2-99EC-3333-94912A48CD04}"/>
          </ac:picMkLst>
        </pc:picChg>
      </pc:sldChg>
      <pc:sldChg chg="addSp delSp modSp del delDesignElem">
        <pc:chgData name="Cathrine Løes Sørby" userId="453ffb51-d645-44fe-b265-43846f0ff910" providerId="ADAL" clId="{F8A2E436-888B-4D3B-BA95-F6F0FEEC2CB3}" dt="2023-05-04T12:50:55.713" v="967" actId="2696"/>
        <pc:sldMkLst>
          <pc:docMk/>
          <pc:sldMk cId="865294503" sldId="274"/>
        </pc:sldMkLst>
        <pc:spChg chg="add mod">
          <ac:chgData name="Cathrine Løes Sørby" userId="453ffb51-d645-44fe-b265-43846f0ff910" providerId="ADAL" clId="{F8A2E436-888B-4D3B-BA95-F6F0FEEC2CB3}" dt="2023-05-04T12:47:21.098" v="749" actId="21"/>
          <ac:spMkLst>
            <pc:docMk/>
            <pc:sldMk cId="865294503" sldId="274"/>
            <ac:spMk id="6" creationId="{3B23ACFD-BD41-1AB0-462A-372ED0FF4D19}"/>
          </ac:spMkLst>
        </pc:spChg>
        <pc:picChg chg="del">
          <ac:chgData name="Cathrine Løes Sørby" userId="453ffb51-d645-44fe-b265-43846f0ff910" providerId="ADAL" clId="{F8A2E436-888B-4D3B-BA95-F6F0FEEC2CB3}" dt="2023-05-04T12:47:21.098" v="749" actId="21"/>
          <ac:picMkLst>
            <pc:docMk/>
            <pc:sldMk cId="865294503" sldId="274"/>
            <ac:picMk id="5122" creationId="{EBBFE29E-078E-95BF-2C24-8682001DB10E}"/>
          </ac:picMkLst>
        </pc:picChg>
      </pc:sldChg>
      <pc:sldChg chg="addSp delSp modSp del delDesignElem">
        <pc:chgData name="Cathrine Løes Sørby" userId="453ffb51-d645-44fe-b265-43846f0ff910" providerId="ADAL" clId="{F8A2E436-888B-4D3B-BA95-F6F0FEEC2CB3}" dt="2023-05-04T12:50:59.953" v="968" actId="2696"/>
        <pc:sldMkLst>
          <pc:docMk/>
          <pc:sldMk cId="2334006225" sldId="275"/>
        </pc:sldMkLst>
        <pc:spChg chg="add mod">
          <ac:chgData name="Cathrine Løes Sørby" userId="453ffb51-d645-44fe-b265-43846f0ff910" providerId="ADAL" clId="{F8A2E436-888B-4D3B-BA95-F6F0FEEC2CB3}" dt="2023-05-04T12:49:03.254" v="802" actId="21"/>
          <ac:spMkLst>
            <pc:docMk/>
            <pc:sldMk cId="2334006225" sldId="275"/>
            <ac:spMk id="6" creationId="{ADB38660-A45B-93DA-B847-F72DD9F77F3F}"/>
          </ac:spMkLst>
        </pc:spChg>
        <pc:picChg chg="del">
          <ac:chgData name="Cathrine Løes Sørby" userId="453ffb51-d645-44fe-b265-43846f0ff910" providerId="ADAL" clId="{F8A2E436-888B-4D3B-BA95-F6F0FEEC2CB3}" dt="2023-05-04T12:49:03.254" v="802" actId="21"/>
          <ac:picMkLst>
            <pc:docMk/>
            <pc:sldMk cId="2334006225" sldId="275"/>
            <ac:picMk id="6146" creationId="{7E86172D-35C9-B3CC-F0E7-CA4FA8347162}"/>
          </ac:picMkLst>
        </pc:picChg>
      </pc:sldChg>
      <pc:sldChg chg="modNotesTx">
        <pc:chgData name="Cathrine Løes Sørby" userId="453ffb51-d645-44fe-b265-43846f0ff910" providerId="ADAL" clId="{F8A2E436-888B-4D3B-BA95-F6F0FEEC2CB3}" dt="2023-05-10T08:47:22.311" v="2438" actId="20577"/>
        <pc:sldMkLst>
          <pc:docMk/>
          <pc:sldMk cId="54889200" sldId="288"/>
        </pc:sldMkLst>
      </pc:sldChg>
      <pc:sldChg chg="del">
        <pc:chgData name="Cathrine Løes Sørby" userId="453ffb51-d645-44fe-b265-43846f0ff910" providerId="ADAL" clId="{F8A2E436-888B-4D3B-BA95-F6F0FEEC2CB3}" dt="2023-05-04T12:03:55.712" v="22" actId="2696"/>
        <pc:sldMkLst>
          <pc:docMk/>
          <pc:sldMk cId="1023484925" sldId="289"/>
        </pc:sldMkLst>
      </pc:sldChg>
      <pc:sldChg chg="modSp mod">
        <pc:chgData name="Cathrine Løes Sørby" userId="453ffb51-d645-44fe-b265-43846f0ff910" providerId="ADAL" clId="{F8A2E436-888B-4D3B-BA95-F6F0FEEC2CB3}" dt="2023-05-10T11:56:40.906" v="2547" actId="20577"/>
        <pc:sldMkLst>
          <pc:docMk/>
          <pc:sldMk cId="0" sldId="290"/>
        </pc:sldMkLst>
        <pc:spChg chg="mod">
          <ac:chgData name="Cathrine Løes Sørby" userId="453ffb51-d645-44fe-b265-43846f0ff910" providerId="ADAL" clId="{F8A2E436-888B-4D3B-BA95-F6F0FEEC2CB3}" dt="2023-05-10T11:56:40.906" v="2547" actId="20577"/>
          <ac:spMkLst>
            <pc:docMk/>
            <pc:sldMk cId="0" sldId="290"/>
            <ac:spMk id="3" creationId="{952AD62F-0DB6-602E-20E5-5B39ABE89282}"/>
          </ac:spMkLst>
        </pc:spChg>
      </pc:sldChg>
      <pc:sldChg chg="new add del">
        <pc:chgData name="Cathrine Løes Sørby" userId="453ffb51-d645-44fe-b265-43846f0ff910" providerId="ADAL" clId="{F8A2E436-888B-4D3B-BA95-F6F0FEEC2CB3}" dt="2023-05-04T12:05:55.736" v="37" actId="2696"/>
        <pc:sldMkLst>
          <pc:docMk/>
          <pc:sldMk cId="753721102" sldId="292"/>
        </pc:sldMkLst>
      </pc:sldChg>
      <pc:sldChg chg="del">
        <pc:chgData name="Cathrine Løes Sørby" userId="453ffb51-d645-44fe-b265-43846f0ff910" providerId="ADAL" clId="{F8A2E436-888B-4D3B-BA95-F6F0FEEC2CB3}" dt="2023-05-04T12:06:51.629" v="39" actId="2696"/>
        <pc:sldMkLst>
          <pc:docMk/>
          <pc:sldMk cId="370216670" sldId="299"/>
        </pc:sldMkLst>
      </pc:sldChg>
      <pc:sldChg chg="modSp mod modNotesTx">
        <pc:chgData name="Cathrine Løes Sørby" userId="453ffb51-d645-44fe-b265-43846f0ff910" providerId="ADAL" clId="{F8A2E436-888B-4D3B-BA95-F6F0FEEC2CB3}" dt="2023-05-10T08:48:58.125" v="2528" actId="20577"/>
        <pc:sldMkLst>
          <pc:docMk/>
          <pc:sldMk cId="2400181915" sldId="299"/>
        </pc:sldMkLst>
        <pc:spChg chg="mod">
          <ac:chgData name="Cathrine Løes Sørby" userId="453ffb51-d645-44fe-b265-43846f0ff910" providerId="ADAL" clId="{F8A2E436-888B-4D3B-BA95-F6F0FEEC2CB3}" dt="2023-05-04T12:07:55.125" v="52" actId="20577"/>
          <ac:spMkLst>
            <pc:docMk/>
            <pc:sldMk cId="2400181915" sldId="299"/>
            <ac:spMk id="3" creationId="{4800B0C1-61BE-FD63-ADE3-5A62B1618B0D}"/>
          </ac:spMkLst>
        </pc:spChg>
      </pc:sldChg>
      <pc:sldChg chg="modSp del mod">
        <pc:chgData name="Cathrine Løes Sørby" userId="453ffb51-d645-44fe-b265-43846f0ff910" providerId="ADAL" clId="{F8A2E436-888B-4D3B-BA95-F6F0FEEC2CB3}" dt="2023-05-04T13:08:38.081" v="2334" actId="47"/>
        <pc:sldMkLst>
          <pc:docMk/>
          <pc:sldMk cId="4064789912" sldId="300"/>
        </pc:sldMkLst>
        <pc:spChg chg="mod">
          <ac:chgData name="Cathrine Løes Sørby" userId="453ffb51-d645-44fe-b265-43846f0ff910" providerId="ADAL" clId="{F8A2E436-888B-4D3B-BA95-F6F0FEEC2CB3}" dt="2023-05-04T12:06:45.197" v="38" actId="27636"/>
          <ac:spMkLst>
            <pc:docMk/>
            <pc:sldMk cId="4064789912" sldId="300"/>
            <ac:spMk id="14337" creationId="{DDB1F4A0-12A1-BECF-0CC0-A48C706C739D}"/>
          </ac:spMkLst>
        </pc:spChg>
      </pc:sldChg>
      <pc:sldChg chg="addSp modSp new mod ord modNotesTx">
        <pc:chgData name="Cathrine Løes Sørby" userId="453ffb51-d645-44fe-b265-43846f0ff910" providerId="ADAL" clId="{F8A2E436-888B-4D3B-BA95-F6F0FEEC2CB3}" dt="2023-05-04T13:00:47.266" v="1772" actId="20577"/>
        <pc:sldMkLst>
          <pc:docMk/>
          <pc:sldMk cId="4264663282" sldId="301"/>
        </pc:sldMkLst>
        <pc:spChg chg="mod">
          <ac:chgData name="Cathrine Løes Sørby" userId="453ffb51-d645-44fe-b265-43846f0ff910" providerId="ADAL" clId="{F8A2E436-888B-4D3B-BA95-F6F0FEEC2CB3}" dt="2023-05-04T12:50:22.884" v="964" actId="207"/>
          <ac:spMkLst>
            <pc:docMk/>
            <pc:sldMk cId="4264663282" sldId="301"/>
            <ac:spMk id="2" creationId="{AD6A4198-E64C-5806-C98A-1F144C9E2BC5}"/>
          </ac:spMkLst>
        </pc:spChg>
        <pc:picChg chg="add mod">
          <ac:chgData name="Cathrine Løes Sørby" userId="453ffb51-d645-44fe-b265-43846f0ff910" providerId="ADAL" clId="{F8A2E436-888B-4D3B-BA95-F6F0FEEC2CB3}" dt="2023-05-04T12:54:18.267" v="977" actId="1076"/>
          <ac:picMkLst>
            <pc:docMk/>
            <pc:sldMk cId="4264663282" sldId="301"/>
            <ac:picMk id="4" creationId="{1D5E074F-2085-E32E-698E-04BF01A0B9AB}"/>
          </ac:picMkLst>
        </pc:picChg>
      </pc:sldChg>
      <pc:sldChg chg="addSp modSp new mod ord modNotesTx">
        <pc:chgData name="Cathrine Løes Sørby" userId="453ffb51-d645-44fe-b265-43846f0ff910" providerId="ADAL" clId="{F8A2E436-888B-4D3B-BA95-F6F0FEEC2CB3}" dt="2023-05-04T13:03:59.330" v="1963" actId="20577"/>
        <pc:sldMkLst>
          <pc:docMk/>
          <pc:sldMk cId="3796511497" sldId="302"/>
        </pc:sldMkLst>
        <pc:spChg chg="mod">
          <ac:chgData name="Cathrine Løes Sørby" userId="453ffb51-d645-44fe-b265-43846f0ff910" providerId="ADAL" clId="{F8A2E436-888B-4D3B-BA95-F6F0FEEC2CB3}" dt="2023-05-04T12:47:52.029" v="794" actId="207"/>
          <ac:spMkLst>
            <pc:docMk/>
            <pc:sldMk cId="3796511497" sldId="302"/>
            <ac:spMk id="2" creationId="{754878E2-05B0-D74B-597F-E8342FB59602}"/>
          </ac:spMkLst>
        </pc:spChg>
        <pc:picChg chg="add mod">
          <ac:chgData name="Cathrine Løes Sørby" userId="453ffb51-d645-44fe-b265-43846f0ff910" providerId="ADAL" clId="{F8A2E436-888B-4D3B-BA95-F6F0FEEC2CB3}" dt="2023-05-04T12:55:25.032" v="1072" actId="1076"/>
          <ac:picMkLst>
            <pc:docMk/>
            <pc:sldMk cId="3796511497" sldId="302"/>
            <ac:picMk id="4" creationId="{2E163B99-54D7-A225-6579-67A8C45F3893}"/>
          </ac:picMkLst>
        </pc:picChg>
      </pc:sldChg>
      <pc:sldChg chg="addSp modSp new mod ord modNotesTx">
        <pc:chgData name="Cathrine Løes Sørby" userId="453ffb51-d645-44fe-b265-43846f0ff910" providerId="ADAL" clId="{F8A2E436-888B-4D3B-BA95-F6F0FEEC2CB3}" dt="2023-05-10T08:46:22.873" v="2428" actId="1076"/>
        <pc:sldMkLst>
          <pc:docMk/>
          <pc:sldMk cId="1681861890" sldId="303"/>
        </pc:sldMkLst>
        <pc:spChg chg="mod">
          <ac:chgData name="Cathrine Løes Sørby" userId="453ffb51-d645-44fe-b265-43846f0ff910" providerId="ADAL" clId="{F8A2E436-888B-4D3B-BA95-F6F0FEEC2CB3}" dt="2023-05-04T12:49:52.116" v="932" actId="20577"/>
          <ac:spMkLst>
            <pc:docMk/>
            <pc:sldMk cId="1681861890" sldId="303"/>
            <ac:spMk id="2" creationId="{55FEC37D-F9BB-3723-2D54-B6C3564D8351}"/>
          </ac:spMkLst>
        </pc:spChg>
        <pc:picChg chg="add mod">
          <ac:chgData name="Cathrine Løes Sørby" userId="453ffb51-d645-44fe-b265-43846f0ff910" providerId="ADAL" clId="{F8A2E436-888B-4D3B-BA95-F6F0FEEC2CB3}" dt="2023-05-10T08:46:22.873" v="2428" actId="1076"/>
          <ac:picMkLst>
            <pc:docMk/>
            <pc:sldMk cId="1681861890" sldId="303"/>
            <ac:picMk id="4" creationId="{B1CE11CD-BB70-F817-A74B-6E364A0275EF}"/>
          </ac:picMkLst>
        </pc:picChg>
      </pc:sldChg>
      <pc:sldChg chg="modSp del mod modNotesTx">
        <pc:chgData name="Cathrine Løes Sørby" userId="453ffb51-d645-44fe-b265-43846f0ff910" providerId="ADAL" clId="{F8A2E436-888B-4D3B-BA95-F6F0FEEC2CB3}" dt="2023-05-10T08:42:28.591" v="2425" actId="2696"/>
        <pc:sldMkLst>
          <pc:docMk/>
          <pc:sldMk cId="661516568" sldId="304"/>
        </pc:sldMkLst>
        <pc:picChg chg="mod">
          <ac:chgData name="Cathrine Løes Sørby" userId="453ffb51-d645-44fe-b265-43846f0ff910" providerId="ADAL" clId="{F8A2E436-888B-4D3B-BA95-F6F0FEEC2CB3}" dt="2023-05-10T08:41:24.407" v="2423" actId="1076"/>
          <ac:picMkLst>
            <pc:docMk/>
            <pc:sldMk cId="661516568" sldId="304"/>
            <ac:picMk id="8" creationId="{11A39FD8-F604-DD9D-514E-A90C707F8408}"/>
          </ac:picMkLst>
        </pc:picChg>
      </pc:sldChg>
      <pc:sldChg chg="new del">
        <pc:chgData name="Cathrine Løes Sørby" userId="453ffb51-d645-44fe-b265-43846f0ff910" providerId="ADAL" clId="{F8A2E436-888B-4D3B-BA95-F6F0FEEC2CB3}" dt="2023-05-04T12:51:07.471" v="969" actId="2696"/>
        <pc:sldMkLst>
          <pc:docMk/>
          <pc:sldMk cId="3801625503" sldId="304"/>
        </pc:sldMkLst>
      </pc:sldChg>
      <pc:sldMasterChg chg="delSldLayout">
        <pc:chgData name="Cathrine Løes Sørby" userId="453ffb51-d645-44fe-b265-43846f0ff910" providerId="ADAL" clId="{F8A2E436-888B-4D3B-BA95-F6F0FEEC2CB3}" dt="2023-05-04T13:08:38.081" v="2334" actId="47"/>
        <pc:sldMasterMkLst>
          <pc:docMk/>
          <pc:sldMasterMk cId="2047487445" sldId="2147483659"/>
        </pc:sldMasterMkLst>
        <pc:sldLayoutChg chg="del">
          <pc:chgData name="Cathrine Løes Sørby" userId="453ffb51-d645-44fe-b265-43846f0ff910" providerId="ADAL" clId="{F8A2E436-888B-4D3B-BA95-F6F0FEEC2CB3}" dt="2023-05-04T12:50:59.953" v="968" actId="2696"/>
          <pc:sldLayoutMkLst>
            <pc:docMk/>
            <pc:sldMasterMk cId="2047487445" sldId="2147483659"/>
            <pc:sldLayoutMk cId="2467145091" sldId="2147483692"/>
          </pc:sldLayoutMkLst>
        </pc:sldLayoutChg>
        <pc:sldLayoutChg chg="del">
          <pc:chgData name="Cathrine Løes Sørby" userId="453ffb51-d645-44fe-b265-43846f0ff910" providerId="ADAL" clId="{F8A2E436-888B-4D3B-BA95-F6F0FEEC2CB3}" dt="2023-05-04T13:08:38.081" v="2334" actId="47"/>
          <pc:sldLayoutMkLst>
            <pc:docMk/>
            <pc:sldMasterMk cId="2047487445" sldId="2147483659"/>
            <pc:sldLayoutMk cId="3888128891" sldId="2147483697"/>
          </pc:sldLayoutMkLst>
        </pc:sldLayoutChg>
      </pc:sldMasterChg>
      <pc:sldMasterChg chg="delSldLayout">
        <pc:chgData name="Cathrine Løes Sørby" userId="453ffb51-d645-44fe-b265-43846f0ff910" providerId="ADAL" clId="{F8A2E436-888B-4D3B-BA95-F6F0FEEC2CB3}" dt="2023-05-04T12:06:51.629" v="39" actId="2696"/>
        <pc:sldMasterMkLst>
          <pc:docMk/>
          <pc:sldMasterMk cId="3783863877" sldId="2147483690"/>
        </pc:sldMasterMkLst>
        <pc:sldLayoutChg chg="del">
          <pc:chgData name="Cathrine Løes Sørby" userId="453ffb51-d645-44fe-b265-43846f0ff910" providerId="ADAL" clId="{F8A2E436-888B-4D3B-BA95-F6F0FEEC2CB3}" dt="2023-05-04T12:03:55.712" v="22" actId="2696"/>
          <pc:sldLayoutMkLst>
            <pc:docMk/>
            <pc:sldMasterMk cId="3783863877" sldId="2147483690"/>
            <pc:sldLayoutMk cId="1417334061" sldId="2147483694"/>
          </pc:sldLayoutMkLst>
        </pc:sldLayoutChg>
        <pc:sldLayoutChg chg="del">
          <pc:chgData name="Cathrine Løes Sørby" userId="453ffb51-d645-44fe-b265-43846f0ff910" providerId="ADAL" clId="{F8A2E436-888B-4D3B-BA95-F6F0FEEC2CB3}" dt="2023-05-04T12:06:51.629" v="39" actId="2696"/>
          <pc:sldLayoutMkLst>
            <pc:docMk/>
            <pc:sldMasterMk cId="3783863877" sldId="2147483690"/>
            <pc:sldLayoutMk cId="3780737398" sldId="2147483696"/>
          </pc:sldLayoutMkLst>
        </pc:sldLayoutChg>
      </pc:sldMasterChg>
    </pc:docChg>
  </pc:docChgLst>
  <pc:docChgLst>
    <pc:chgData name="Frida Torgersen" userId="S::frida.torgersen@io.kommune.no::ea265081-7c03-4e48-ae3c-fad608c99291" providerId="AD" clId="Web-{D0D8DADA-88B0-047B-7D87-9FF4DEF6AEA5}"/>
    <pc:docChg chg="modSld">
      <pc:chgData name="Frida Torgersen" userId="S::frida.torgersen@io.kommune.no::ea265081-7c03-4e48-ae3c-fad608c99291" providerId="AD" clId="Web-{D0D8DADA-88B0-047B-7D87-9FF4DEF6AEA5}" dt="2024-11-20T12:58:50.061" v="1"/>
      <pc:docMkLst>
        <pc:docMk/>
      </pc:docMkLst>
      <pc:sldChg chg="modNotes">
        <pc:chgData name="Frida Torgersen" userId="S::frida.torgersen@io.kommune.no::ea265081-7c03-4e48-ae3c-fad608c99291" providerId="AD" clId="Web-{D0D8DADA-88B0-047B-7D87-9FF4DEF6AEA5}" dt="2024-11-20T12:58:50.061" v="1"/>
        <pc:sldMkLst>
          <pc:docMk/>
          <pc:sldMk cId="2848325185" sldId="269"/>
        </pc:sldMkLst>
      </pc:sldChg>
    </pc:docChg>
  </pc:docChgLst>
  <pc:docChgLst>
    <pc:chgData name="Ida Marie Lillestrand Kittelsen" userId="S::ida.kittelsen@io.kommune.no::12154653-0a60-4281-8b62-82febac9ddd6" providerId="AD" clId="Web-{680A8572-0EA4-4DD6-B597-FC86ABCA588D}"/>
    <pc:docChg chg="modSld">
      <pc:chgData name="Ida Marie Lillestrand Kittelsen" userId="S::ida.kittelsen@io.kommune.no::12154653-0a60-4281-8b62-82febac9ddd6" providerId="AD" clId="Web-{680A8572-0EA4-4DD6-B597-FC86ABCA588D}" dt="2024-04-10T08:13:04.668" v="282"/>
      <pc:docMkLst>
        <pc:docMk/>
      </pc:docMkLst>
      <pc:sldChg chg="modSp modNotes">
        <pc:chgData name="Ida Marie Lillestrand Kittelsen" userId="S::ida.kittelsen@io.kommune.no::12154653-0a60-4281-8b62-82febac9ddd6" providerId="AD" clId="Web-{680A8572-0EA4-4DD6-B597-FC86ABCA588D}" dt="2024-04-10T08:13:04.668" v="282"/>
        <pc:sldMkLst>
          <pc:docMk/>
          <pc:sldMk cId="4264663282" sldId="301"/>
        </pc:sldMkLst>
        <pc:spChg chg="mod">
          <ac:chgData name="Ida Marie Lillestrand Kittelsen" userId="S::ida.kittelsen@io.kommune.no::12154653-0a60-4281-8b62-82febac9ddd6" providerId="AD" clId="Web-{680A8572-0EA4-4DD6-B597-FC86ABCA588D}" dt="2024-04-10T08:05:27.240" v="6" actId="14100"/>
          <ac:spMkLst>
            <pc:docMk/>
            <pc:sldMk cId="4264663282" sldId="301"/>
            <ac:spMk id="2" creationId="{AD6A4198-E64C-5806-C98A-1F144C9E2BC5}"/>
          </ac:spMkLst>
        </pc:spChg>
      </pc:sldChg>
    </pc:docChg>
  </pc:docChgLst>
  <pc:docChgLst>
    <pc:chgData name="Renate Dybdal Hansen" userId="8f533bdc-1f06-46c5-8376-6b62126245f7" providerId="ADAL" clId="{4AE899F1-E33F-4ED9-843C-2C244969FC58}"/>
    <pc:docChg chg="custSel modSld">
      <pc:chgData name="Renate Dybdal Hansen" userId="8f533bdc-1f06-46c5-8376-6b62126245f7" providerId="ADAL" clId="{4AE899F1-E33F-4ED9-843C-2C244969FC58}" dt="2024-06-19T10:21:59.295" v="13" actId="20577"/>
      <pc:docMkLst>
        <pc:docMk/>
      </pc:docMkLst>
      <pc:sldChg chg="delSp mod">
        <pc:chgData name="Renate Dybdal Hansen" userId="8f533bdc-1f06-46c5-8376-6b62126245f7" providerId="ADAL" clId="{4AE899F1-E33F-4ED9-843C-2C244969FC58}" dt="2024-06-05T11:46:33.448" v="3" actId="478"/>
        <pc:sldMkLst>
          <pc:docMk/>
          <pc:sldMk cId="910715361" sldId="291"/>
        </pc:sldMkLst>
        <pc:spChg chg="del">
          <ac:chgData name="Renate Dybdal Hansen" userId="8f533bdc-1f06-46c5-8376-6b62126245f7" providerId="ADAL" clId="{4AE899F1-E33F-4ED9-843C-2C244969FC58}" dt="2024-06-05T11:46:33.448" v="3" actId="478"/>
          <ac:spMkLst>
            <pc:docMk/>
            <pc:sldMk cId="910715361" sldId="291"/>
            <ac:spMk id="3" creationId="{5BF45F6B-4040-B748-B471-C29F054B4EE5}"/>
          </ac:spMkLst>
        </pc:spChg>
      </pc:sldChg>
      <pc:sldChg chg="delSp modSp mod">
        <pc:chgData name="Renate Dybdal Hansen" userId="8f533bdc-1f06-46c5-8376-6b62126245f7" providerId="ADAL" clId="{4AE899F1-E33F-4ED9-843C-2C244969FC58}" dt="2024-06-05T11:47:05.374" v="10" actId="478"/>
        <pc:sldMkLst>
          <pc:docMk/>
          <pc:sldMk cId="4264663282" sldId="301"/>
        </pc:sldMkLst>
        <pc:spChg chg="mod">
          <ac:chgData name="Renate Dybdal Hansen" userId="8f533bdc-1f06-46c5-8376-6b62126245f7" providerId="ADAL" clId="{4AE899F1-E33F-4ED9-843C-2C244969FC58}" dt="2024-06-05T11:47:00.741" v="9" actId="313"/>
          <ac:spMkLst>
            <pc:docMk/>
            <pc:sldMk cId="4264663282" sldId="301"/>
            <ac:spMk id="2" creationId="{AD6A4198-E64C-5806-C98A-1F144C9E2BC5}"/>
          </ac:spMkLst>
        </pc:spChg>
        <pc:spChg chg="del">
          <ac:chgData name="Renate Dybdal Hansen" userId="8f533bdc-1f06-46c5-8376-6b62126245f7" providerId="ADAL" clId="{4AE899F1-E33F-4ED9-843C-2C244969FC58}" dt="2024-06-05T11:47:05.374" v="10" actId="478"/>
          <ac:spMkLst>
            <pc:docMk/>
            <pc:sldMk cId="4264663282" sldId="301"/>
            <ac:spMk id="3" creationId="{BC3DFC93-932A-C147-FAF7-A1950B89D823}"/>
          </ac:spMkLst>
        </pc:spChg>
      </pc:sldChg>
      <pc:sldChg chg="delSp mod">
        <pc:chgData name="Renate Dybdal Hansen" userId="8f533bdc-1f06-46c5-8376-6b62126245f7" providerId="ADAL" clId="{4AE899F1-E33F-4ED9-843C-2C244969FC58}" dt="2024-06-19T10:21:40.871" v="11" actId="478"/>
        <pc:sldMkLst>
          <pc:docMk/>
          <pc:sldMk cId="3796511497" sldId="302"/>
        </pc:sldMkLst>
        <pc:spChg chg="del">
          <ac:chgData name="Renate Dybdal Hansen" userId="8f533bdc-1f06-46c5-8376-6b62126245f7" providerId="ADAL" clId="{4AE899F1-E33F-4ED9-843C-2C244969FC58}" dt="2024-06-19T10:21:40.871" v="11" actId="478"/>
          <ac:spMkLst>
            <pc:docMk/>
            <pc:sldMk cId="3796511497" sldId="302"/>
            <ac:spMk id="3" creationId="{9A8D10DA-2AC3-1B19-8FC8-32BA1E7D0EBD}"/>
          </ac:spMkLst>
        </pc:spChg>
      </pc:sldChg>
      <pc:sldChg chg="delSp modSp mod modNotesTx">
        <pc:chgData name="Renate Dybdal Hansen" userId="8f533bdc-1f06-46c5-8376-6b62126245f7" providerId="ADAL" clId="{4AE899F1-E33F-4ED9-843C-2C244969FC58}" dt="2024-06-19T10:21:59.295" v="13" actId="20577"/>
        <pc:sldMkLst>
          <pc:docMk/>
          <pc:sldMk cId="1681861890" sldId="303"/>
        </pc:sldMkLst>
        <pc:spChg chg="mod">
          <ac:chgData name="Renate Dybdal Hansen" userId="8f533bdc-1f06-46c5-8376-6b62126245f7" providerId="ADAL" clId="{4AE899F1-E33F-4ED9-843C-2C244969FC58}" dt="2024-06-19T10:21:56.813" v="12" actId="20577"/>
          <ac:spMkLst>
            <pc:docMk/>
            <pc:sldMk cId="1681861890" sldId="303"/>
            <ac:spMk id="2" creationId="{55FEC37D-F9BB-3723-2D54-B6C3564D8351}"/>
          </ac:spMkLst>
        </pc:spChg>
        <pc:spChg chg="del">
          <ac:chgData name="Renate Dybdal Hansen" userId="8f533bdc-1f06-46c5-8376-6b62126245f7" providerId="ADAL" clId="{4AE899F1-E33F-4ED9-843C-2C244969FC58}" dt="2024-04-10T08:58:39.116" v="0" actId="478"/>
          <ac:spMkLst>
            <pc:docMk/>
            <pc:sldMk cId="1681861890" sldId="303"/>
            <ac:spMk id="3" creationId="{95417A8B-83E2-1020-3E9E-8EE69D9C97FC}"/>
          </ac:spMkLst>
        </pc:spChg>
      </pc:sldChg>
    </pc:docChg>
  </pc:docChgLst>
  <pc:docChgLst>
    <pc:chgData name="Frida Torgersen" userId="S::frida.torgersen@io.kommune.no::ea265081-7c03-4e48-ae3c-fad608c99291" providerId="AD" clId="Web-{A00026A5-3A4C-EEA8-1E82-ABB03DA28F0C}"/>
    <pc:docChg chg="modSld">
      <pc:chgData name="Frida Torgersen" userId="S::frida.torgersen@io.kommune.no::ea265081-7c03-4e48-ae3c-fad608c99291" providerId="AD" clId="Web-{A00026A5-3A4C-EEA8-1E82-ABB03DA28F0C}" dt="2024-04-10T08:58:10.587" v="7" actId="20577"/>
      <pc:docMkLst>
        <pc:docMk/>
      </pc:docMkLst>
      <pc:sldChg chg="modSp">
        <pc:chgData name="Frida Torgersen" userId="S::frida.torgersen@io.kommune.no::ea265081-7c03-4e48-ae3c-fad608c99291" providerId="AD" clId="Web-{A00026A5-3A4C-EEA8-1E82-ABB03DA28F0C}" dt="2024-04-10T08:58:10.587" v="7" actId="20577"/>
        <pc:sldMkLst>
          <pc:docMk/>
          <pc:sldMk cId="4264663282" sldId="301"/>
        </pc:sldMkLst>
        <pc:spChg chg="mod">
          <ac:chgData name="Frida Torgersen" userId="S::frida.torgersen@io.kommune.no::ea265081-7c03-4e48-ae3c-fad608c99291" providerId="AD" clId="Web-{A00026A5-3A4C-EEA8-1E82-ABB03DA28F0C}" dt="2024-04-10T08:58:10.587" v="7" actId="20577"/>
          <ac:spMkLst>
            <pc:docMk/>
            <pc:sldMk cId="4264663282" sldId="301"/>
            <ac:spMk id="2" creationId="{AD6A4198-E64C-5806-C98A-1F144C9E2BC5}"/>
          </ac:spMkLst>
        </pc:spChg>
      </pc:sldChg>
      <pc:sldChg chg="modSp">
        <pc:chgData name="Frida Torgersen" userId="S::frida.torgersen@io.kommune.no::ea265081-7c03-4e48-ae3c-fad608c99291" providerId="AD" clId="Web-{A00026A5-3A4C-EEA8-1E82-ABB03DA28F0C}" dt="2024-04-10T08:57:55.025" v="3" actId="20577"/>
        <pc:sldMkLst>
          <pc:docMk/>
          <pc:sldMk cId="1681861890" sldId="303"/>
        </pc:sldMkLst>
        <pc:spChg chg="mod">
          <ac:chgData name="Frida Torgersen" userId="S::frida.torgersen@io.kommune.no::ea265081-7c03-4e48-ae3c-fad608c99291" providerId="AD" clId="Web-{A00026A5-3A4C-EEA8-1E82-ABB03DA28F0C}" dt="2024-04-10T08:57:55.025" v="3" actId="20577"/>
          <ac:spMkLst>
            <pc:docMk/>
            <pc:sldMk cId="1681861890" sldId="303"/>
            <ac:spMk id="2" creationId="{55FEC37D-F9BB-3723-2D54-B6C3564D8351}"/>
          </ac:spMkLst>
        </pc:spChg>
      </pc:sldChg>
    </pc:docChg>
  </pc:docChgLst>
  <pc:docChgLst>
    <pc:chgData name="Cathrine Løes Sørby" userId="S::cathrine.sorby@io.kommune.no::453ffb51-d645-44fe-b265-43846f0ff910" providerId="AD" clId="Web-{1E63C9DA-E24C-4B25-BFCB-96B0DBF1C78A}"/>
    <pc:docChg chg="delSld modSld">
      <pc:chgData name="Cathrine Løes Sørby" userId="S::cathrine.sorby@io.kommune.no::453ffb51-d645-44fe-b265-43846f0ff910" providerId="AD" clId="Web-{1E63C9DA-E24C-4B25-BFCB-96B0DBF1C78A}" dt="2024-04-03T08:14:52.881" v="45" actId="20577"/>
      <pc:docMkLst>
        <pc:docMk/>
      </pc:docMkLst>
      <pc:sldChg chg="modSp modNotes">
        <pc:chgData name="Cathrine Løes Sørby" userId="S::cathrine.sorby@io.kommune.no::453ffb51-d645-44fe-b265-43846f0ff910" providerId="AD" clId="Web-{1E63C9DA-E24C-4B25-BFCB-96B0DBF1C78A}" dt="2024-04-03T08:14:13.427" v="34" actId="1076"/>
        <pc:sldMkLst>
          <pc:docMk/>
          <pc:sldMk cId="1576630516" sldId="263"/>
        </pc:sldMkLst>
        <pc:spChg chg="mod">
          <ac:chgData name="Cathrine Løes Sørby" userId="S::cathrine.sorby@io.kommune.no::453ffb51-d645-44fe-b265-43846f0ff910" providerId="AD" clId="Web-{1E63C9DA-E24C-4B25-BFCB-96B0DBF1C78A}" dt="2024-04-03T08:11:44.898" v="28" actId="20577"/>
          <ac:spMkLst>
            <pc:docMk/>
            <pc:sldMk cId="1576630516" sldId="263"/>
            <ac:spMk id="2" creationId="{B9E68402-D3F9-BF42-BB7C-499A0F2AFA6A}"/>
          </ac:spMkLst>
        </pc:spChg>
        <pc:spChg chg="mod">
          <ac:chgData name="Cathrine Løes Sørby" userId="S::cathrine.sorby@io.kommune.no::453ffb51-d645-44fe-b265-43846f0ff910" providerId="AD" clId="Web-{1E63C9DA-E24C-4B25-BFCB-96B0DBF1C78A}" dt="2024-04-03T08:14:13.427" v="34" actId="1076"/>
          <ac:spMkLst>
            <pc:docMk/>
            <pc:sldMk cId="1576630516" sldId="263"/>
            <ac:spMk id="3" creationId="{C3E231A1-3E85-5F4F-B68B-D77B4FB5CA97}"/>
          </ac:spMkLst>
        </pc:spChg>
      </pc:sldChg>
      <pc:sldChg chg="modSp modNotes">
        <pc:chgData name="Cathrine Løes Sørby" userId="S::cathrine.sorby@io.kommune.no::453ffb51-d645-44fe-b265-43846f0ff910" providerId="AD" clId="Web-{1E63C9DA-E24C-4B25-BFCB-96B0DBF1C78A}" dt="2024-04-03T08:10:00.614" v="20" actId="20577"/>
        <pc:sldMkLst>
          <pc:docMk/>
          <pc:sldMk cId="2848325185" sldId="269"/>
        </pc:sldMkLst>
        <pc:spChg chg="mod">
          <ac:chgData name="Cathrine Løes Sørby" userId="S::cathrine.sorby@io.kommune.no::453ffb51-d645-44fe-b265-43846f0ff910" providerId="AD" clId="Web-{1E63C9DA-E24C-4B25-BFCB-96B0DBF1C78A}" dt="2024-04-03T08:10:00.614" v="20" actId="20577"/>
          <ac:spMkLst>
            <pc:docMk/>
            <pc:sldMk cId="2848325185" sldId="269"/>
            <ac:spMk id="3" creationId="{3C91EEEA-28B3-4E4E-158F-D3834BCABE74}"/>
          </ac:spMkLst>
        </pc:spChg>
      </pc:sldChg>
      <pc:sldChg chg="modSp">
        <pc:chgData name="Cathrine Løes Sørby" userId="S::cathrine.sorby@io.kommune.no::453ffb51-d645-44fe-b265-43846f0ff910" providerId="AD" clId="Web-{1E63C9DA-E24C-4B25-BFCB-96B0DBF1C78A}" dt="2024-04-03T08:09:07.488" v="1" actId="20577"/>
        <pc:sldMkLst>
          <pc:docMk/>
          <pc:sldMk cId="2792964846" sldId="272"/>
        </pc:sldMkLst>
        <pc:spChg chg="mod">
          <ac:chgData name="Cathrine Løes Sørby" userId="S::cathrine.sorby@io.kommune.no::453ffb51-d645-44fe-b265-43846f0ff910" providerId="AD" clId="Web-{1E63C9DA-E24C-4B25-BFCB-96B0DBF1C78A}" dt="2024-04-03T08:09:07.488" v="1" actId="20577"/>
          <ac:spMkLst>
            <pc:docMk/>
            <pc:sldMk cId="2792964846" sldId="272"/>
            <ac:spMk id="2" creationId="{DFC2809C-BFDE-562D-EE79-82D5A1E7E3FD}"/>
          </ac:spMkLst>
        </pc:spChg>
      </pc:sldChg>
      <pc:sldChg chg="del">
        <pc:chgData name="Cathrine Løes Sørby" userId="S::cathrine.sorby@io.kommune.no::453ffb51-d645-44fe-b265-43846f0ff910" providerId="AD" clId="Web-{1E63C9DA-E24C-4B25-BFCB-96B0DBF1C78A}" dt="2024-04-03T08:14:20.224" v="35"/>
        <pc:sldMkLst>
          <pc:docMk/>
          <pc:sldMk cId="54889200" sldId="288"/>
        </pc:sldMkLst>
      </pc:sldChg>
      <pc:sldChg chg="modSp">
        <pc:chgData name="Cathrine Løes Sørby" userId="S::cathrine.sorby@io.kommune.no::453ffb51-d645-44fe-b265-43846f0ff910" providerId="AD" clId="Web-{1E63C9DA-E24C-4B25-BFCB-96B0DBF1C78A}" dt="2024-04-03T08:11:25.601" v="27" actId="1076"/>
        <pc:sldMkLst>
          <pc:docMk/>
          <pc:sldMk cId="910715361" sldId="291"/>
        </pc:sldMkLst>
        <pc:spChg chg="mod">
          <ac:chgData name="Cathrine Løes Sørby" userId="S::cathrine.sorby@io.kommune.no::453ffb51-d645-44fe-b265-43846f0ff910" providerId="AD" clId="Web-{1E63C9DA-E24C-4B25-BFCB-96B0DBF1C78A}" dt="2024-04-03T08:11:25.601" v="27" actId="1076"/>
          <ac:spMkLst>
            <pc:docMk/>
            <pc:sldMk cId="910715361" sldId="291"/>
            <ac:spMk id="2" creationId="{3E4F0686-B446-2591-0834-00CE790D5560}"/>
          </ac:spMkLst>
        </pc:spChg>
        <pc:spChg chg="mod">
          <ac:chgData name="Cathrine Løes Sørby" userId="S::cathrine.sorby@io.kommune.no::453ffb51-d645-44fe-b265-43846f0ff910" providerId="AD" clId="Web-{1E63C9DA-E24C-4B25-BFCB-96B0DBF1C78A}" dt="2024-04-03T08:11:22.429" v="26" actId="1076"/>
          <ac:spMkLst>
            <pc:docMk/>
            <pc:sldMk cId="910715361" sldId="291"/>
            <ac:spMk id="3" creationId="{5BF45F6B-4040-B748-B471-C29F054B4EE5}"/>
          </ac:spMkLst>
        </pc:spChg>
      </pc:sldChg>
      <pc:sldChg chg="modSp">
        <pc:chgData name="Cathrine Løes Sørby" userId="S::cathrine.sorby@io.kommune.no::453ffb51-d645-44fe-b265-43846f0ff910" providerId="AD" clId="Web-{1E63C9DA-E24C-4B25-BFCB-96B0DBF1C78A}" dt="2024-04-03T08:14:52.881" v="45" actId="20577"/>
        <pc:sldMkLst>
          <pc:docMk/>
          <pc:sldMk cId="2400181915" sldId="299"/>
        </pc:sldMkLst>
        <pc:spChg chg="mod">
          <ac:chgData name="Cathrine Løes Sørby" userId="S::cathrine.sorby@io.kommune.no::453ffb51-d645-44fe-b265-43846f0ff910" providerId="AD" clId="Web-{1E63C9DA-E24C-4B25-BFCB-96B0DBF1C78A}" dt="2024-04-03T08:14:40.974" v="41" actId="20577"/>
          <ac:spMkLst>
            <pc:docMk/>
            <pc:sldMk cId="2400181915" sldId="299"/>
            <ac:spMk id="2" creationId="{7343E0C7-B995-0E4E-7940-DEB9DD453D6D}"/>
          </ac:spMkLst>
        </pc:spChg>
        <pc:spChg chg="mod">
          <ac:chgData name="Cathrine Løes Sørby" userId="S::cathrine.sorby@io.kommune.no::453ffb51-d645-44fe-b265-43846f0ff910" providerId="AD" clId="Web-{1E63C9DA-E24C-4B25-BFCB-96B0DBF1C78A}" dt="2024-04-03T08:14:52.881" v="45" actId="20577"/>
          <ac:spMkLst>
            <pc:docMk/>
            <pc:sldMk cId="2400181915" sldId="299"/>
            <ac:spMk id="3" creationId="{4800B0C1-61BE-FD63-ADE3-5A62B1618B0D}"/>
          </ac:spMkLst>
        </pc:spChg>
      </pc:sldChg>
    </pc:docChg>
  </pc:docChgLst>
  <pc:docChgLst>
    <pc:chgData name="Ida Marie Lillestrand Kittelsen" userId="S::ida.kittelsen@io.kommune.no::12154653-0a60-4281-8b62-82febac9ddd6" providerId="AD" clId="Web-{DA484DCB-BDFC-4268-B838-936FFBC0A07F}"/>
    <pc:docChg chg="modSld">
      <pc:chgData name="Ida Marie Lillestrand Kittelsen" userId="S::ida.kittelsen@io.kommune.no::12154653-0a60-4281-8b62-82febac9ddd6" providerId="AD" clId="Web-{DA484DCB-BDFC-4268-B838-936FFBC0A07F}" dt="2024-04-10T08:17:30.620" v="142"/>
      <pc:docMkLst>
        <pc:docMk/>
      </pc:docMkLst>
      <pc:sldChg chg="modNotes">
        <pc:chgData name="Ida Marie Lillestrand Kittelsen" userId="S::ida.kittelsen@io.kommune.no::12154653-0a60-4281-8b62-82febac9ddd6" providerId="AD" clId="Web-{DA484DCB-BDFC-4268-B838-936FFBC0A07F}" dt="2024-04-10T08:15:05.397" v="35"/>
        <pc:sldMkLst>
          <pc:docMk/>
          <pc:sldMk cId="3796511497" sldId="302"/>
        </pc:sldMkLst>
      </pc:sldChg>
      <pc:sldChg chg="modNotes">
        <pc:chgData name="Ida Marie Lillestrand Kittelsen" userId="S::ida.kittelsen@io.kommune.no::12154653-0a60-4281-8b62-82febac9ddd6" providerId="AD" clId="Web-{DA484DCB-BDFC-4268-B838-936FFBC0A07F}" dt="2024-04-10T08:17:30.620" v="142"/>
        <pc:sldMkLst>
          <pc:docMk/>
          <pc:sldMk cId="1681861890" sldId="303"/>
        </pc:sldMkLst>
      </pc:sldChg>
    </pc:docChg>
  </pc:docChgLst>
  <pc:docChgLst>
    <pc:chgData name="Renate Dybdal Hansen" userId="S::renate.dybdal.hansen@io.kommune.no::8f533bdc-1f06-46c5-8376-6b62126245f7" providerId="AD" clId="Web-{9D206489-6BD4-4D19-A3D6-712A262163A9}"/>
    <pc:docChg chg="modSld">
      <pc:chgData name="Renate Dybdal Hansen" userId="S::renate.dybdal.hansen@io.kommune.no::8f533bdc-1f06-46c5-8376-6b62126245f7" providerId="AD" clId="Web-{9D206489-6BD4-4D19-A3D6-712A262163A9}" dt="2024-08-28T08:24:48.673" v="22"/>
      <pc:docMkLst>
        <pc:docMk/>
      </pc:docMkLst>
      <pc:sldChg chg="modSp modNotes">
        <pc:chgData name="Renate Dybdal Hansen" userId="S::renate.dybdal.hansen@io.kommune.no::8f533bdc-1f06-46c5-8376-6b62126245f7" providerId="AD" clId="Web-{9D206489-6BD4-4D19-A3D6-712A262163A9}" dt="2024-08-28T08:24:48.673" v="22"/>
        <pc:sldMkLst>
          <pc:docMk/>
          <pc:sldMk cId="2848325185" sldId="269"/>
        </pc:sldMkLst>
        <pc:spChg chg="mod">
          <ac:chgData name="Renate Dybdal Hansen" userId="S::renate.dybdal.hansen@io.kommune.no::8f533bdc-1f06-46c5-8376-6b62126245f7" providerId="AD" clId="Web-{9D206489-6BD4-4D19-A3D6-712A262163A9}" dt="2024-08-28T08:24:40.376" v="0" actId="20577"/>
          <ac:spMkLst>
            <pc:docMk/>
            <pc:sldMk cId="2848325185" sldId="269"/>
            <ac:spMk id="3" creationId="{3C91EEEA-28B3-4E4E-158F-D3834BCABE74}"/>
          </ac:spMkLst>
        </pc:spChg>
      </pc:sldChg>
    </pc:docChg>
  </pc:docChgLst>
  <pc:docChgLst>
    <pc:chgData name="Renate Dybdal Hansen" userId="S::renate.dybdal.hansen@io.kommune.no::8f533bdc-1f06-46c5-8376-6b62126245f7" providerId="AD" clId="Web-{14CB30BE-5C95-40D0-97F2-6FA1D8BEB7B7}"/>
    <pc:docChg chg="modSld">
      <pc:chgData name="Renate Dybdal Hansen" userId="S::renate.dybdal.hansen@io.kommune.no::8f533bdc-1f06-46c5-8376-6b62126245f7" providerId="AD" clId="Web-{14CB30BE-5C95-40D0-97F2-6FA1D8BEB7B7}" dt="2023-10-16T14:01:21.312" v="23"/>
      <pc:docMkLst>
        <pc:docMk/>
      </pc:docMkLst>
      <pc:sldChg chg="modSp modNotes">
        <pc:chgData name="Renate Dybdal Hansen" userId="S::renate.dybdal.hansen@io.kommune.no::8f533bdc-1f06-46c5-8376-6b62126245f7" providerId="AD" clId="Web-{14CB30BE-5C95-40D0-97F2-6FA1D8BEB7B7}" dt="2023-10-16T14:01:21.312" v="23"/>
        <pc:sldMkLst>
          <pc:docMk/>
          <pc:sldMk cId="910715361" sldId="291"/>
        </pc:sldMkLst>
        <pc:spChg chg="mod">
          <ac:chgData name="Renate Dybdal Hansen" userId="S::renate.dybdal.hansen@io.kommune.no::8f533bdc-1f06-46c5-8376-6b62126245f7" providerId="AD" clId="Web-{14CB30BE-5C95-40D0-97F2-6FA1D8BEB7B7}" dt="2023-10-16T14:01:07.047" v="0" actId="20577"/>
          <ac:spMkLst>
            <pc:docMk/>
            <pc:sldMk cId="910715361" sldId="291"/>
            <ac:spMk id="2" creationId="{3E4F0686-B446-2591-0834-00CE790D5560}"/>
          </ac:spMkLst>
        </pc:spChg>
      </pc:sldChg>
    </pc:docChg>
  </pc:docChgLst>
  <pc:docChgLst>
    <pc:chgData name="anne-kristin.imenes_korus-sor.no#ext#@iokommune.onmicrosoft.com" userId="S::anne-kristin.imenes_korus-sor.no#ext#@iokommune.onmicrosoft.com::3b2eac1c-ddd3-41c2-8de2-2e6b2afe0769" providerId="AD" clId="Web-{B7CC6997-0680-4E93-AD9F-967F1E25F0E3}"/>
    <pc:docChg chg="modSld">
      <pc:chgData name="anne-kristin.imenes_korus-sor.no#ext#@iokommune.onmicrosoft.com" userId="S::anne-kristin.imenes_korus-sor.no#ext#@iokommune.onmicrosoft.com::3b2eac1c-ddd3-41c2-8de2-2e6b2afe0769" providerId="AD" clId="Web-{B7CC6997-0680-4E93-AD9F-967F1E25F0E3}" dt="2023-09-10T14:37:26.998" v="33" actId="20577"/>
      <pc:docMkLst>
        <pc:docMk/>
      </pc:docMkLst>
      <pc:sldChg chg="modSp modNotes">
        <pc:chgData name="anne-kristin.imenes_korus-sor.no#ext#@iokommune.onmicrosoft.com" userId="S::anne-kristin.imenes_korus-sor.no#ext#@iokommune.onmicrosoft.com::3b2eac1c-ddd3-41c2-8de2-2e6b2afe0769" providerId="AD" clId="Web-{B7CC6997-0680-4E93-AD9F-967F1E25F0E3}" dt="2023-09-10T14:37:26.998" v="33" actId="20577"/>
        <pc:sldMkLst>
          <pc:docMk/>
          <pc:sldMk cId="2400181915" sldId="299"/>
        </pc:sldMkLst>
        <pc:spChg chg="mod">
          <ac:chgData name="anne-kristin.imenes_korus-sor.no#ext#@iokommune.onmicrosoft.com" userId="S::anne-kristin.imenes_korus-sor.no#ext#@iokommune.onmicrosoft.com::3b2eac1c-ddd3-41c2-8de2-2e6b2afe0769" providerId="AD" clId="Web-{B7CC6997-0680-4E93-AD9F-967F1E25F0E3}" dt="2023-09-10T14:37:26.998" v="33" actId="20577"/>
          <ac:spMkLst>
            <pc:docMk/>
            <pc:sldMk cId="2400181915" sldId="299"/>
            <ac:spMk id="2" creationId="{7343E0C7-B995-0E4E-7940-DEB9DD453D6D}"/>
          </ac:spMkLst>
        </pc:spChg>
        <pc:spChg chg="mod">
          <ac:chgData name="anne-kristin.imenes_korus-sor.no#ext#@iokommune.onmicrosoft.com" userId="S::anne-kristin.imenes_korus-sor.no#ext#@iokommune.onmicrosoft.com::3b2eac1c-ddd3-41c2-8de2-2e6b2afe0769" providerId="AD" clId="Web-{B7CC6997-0680-4E93-AD9F-967F1E25F0E3}" dt="2023-09-10T14:37:23.201" v="32" actId="14100"/>
          <ac:spMkLst>
            <pc:docMk/>
            <pc:sldMk cId="2400181915" sldId="299"/>
            <ac:spMk id="3" creationId="{4800B0C1-61BE-FD63-ADE3-5A62B1618B0D}"/>
          </ac:spMkLst>
        </pc:spChg>
      </pc:sldChg>
    </pc:docChg>
  </pc:docChgLst>
  <pc:docChgLst>
    <pc:chgData name="Frida Torgersen" userId="S::frida.torgersen@io.kommune.no::ea265081-7c03-4e48-ae3c-fad608c99291" providerId="AD" clId="Web-{0570EB70-BA9B-1AA7-AA97-D19D1053569F}"/>
    <pc:docChg chg="modSld">
      <pc:chgData name="Frida Torgersen" userId="S::frida.torgersen@io.kommune.no::ea265081-7c03-4e48-ae3c-fad608c99291" providerId="AD" clId="Web-{0570EB70-BA9B-1AA7-AA97-D19D1053569F}" dt="2024-04-10T08:13:07.350" v="24"/>
      <pc:docMkLst>
        <pc:docMk/>
      </pc:docMkLst>
      <pc:sldChg chg="modNotes">
        <pc:chgData name="Frida Torgersen" userId="S::frida.torgersen@io.kommune.no::ea265081-7c03-4e48-ae3c-fad608c99291" providerId="AD" clId="Web-{0570EB70-BA9B-1AA7-AA97-D19D1053569F}" dt="2024-04-10T08:13:07.350" v="24"/>
        <pc:sldMkLst>
          <pc:docMk/>
          <pc:sldMk cId="1576630516" sldId="263"/>
        </pc:sldMkLst>
      </pc:sldChg>
      <pc:sldChg chg="modSp modNotes">
        <pc:chgData name="Frida Torgersen" userId="S::frida.torgersen@io.kommune.no::ea265081-7c03-4e48-ae3c-fad608c99291" providerId="AD" clId="Web-{0570EB70-BA9B-1AA7-AA97-D19D1053569F}" dt="2024-04-10T08:10:15.501" v="9" actId="20577"/>
        <pc:sldMkLst>
          <pc:docMk/>
          <pc:sldMk cId="2848325185" sldId="269"/>
        </pc:sldMkLst>
        <pc:spChg chg="mod">
          <ac:chgData name="Frida Torgersen" userId="S::frida.torgersen@io.kommune.no::ea265081-7c03-4e48-ae3c-fad608c99291" providerId="AD" clId="Web-{0570EB70-BA9B-1AA7-AA97-D19D1053569F}" dt="2024-04-10T08:10:15.501" v="9" actId="20577"/>
          <ac:spMkLst>
            <pc:docMk/>
            <pc:sldMk cId="2848325185" sldId="269"/>
            <ac:spMk id="3" creationId="{3C91EEEA-28B3-4E4E-158F-D3834BCABE7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6BE262-88CD-431A-918F-762009A4189F}" type="datetimeFigureOut">
              <a:rPr lang="nb-NO" smtClean="0"/>
              <a:t>04.12.2024</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3FB8B4-285A-42E3-84F5-03AABE457E00}" type="slidenum">
              <a:rPr lang="nb-NO" smtClean="0"/>
              <a:t>‹#›</a:t>
            </a:fld>
            <a:endParaRPr lang="nb-NO"/>
          </a:p>
        </p:txBody>
      </p:sp>
    </p:spTree>
    <p:extLst>
      <p:ext uri="{BB962C8B-B14F-4D97-AF65-F5344CB8AC3E}">
        <p14:creationId xmlns:p14="http://schemas.microsoft.com/office/powerpoint/2010/main" val="4185870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iokommune.sharepoint.com/:v:/r/sites/OPVOppvekst543/Shared%20Documents/Videoer%20(fra%20plandager%20og%20annet)/Robuste%20barn%20-%20musikkvideoer/Can%27t%20Stop%20The%20Feeling.mp4?csf=1&amp;web=1&amp;e=9tH9g7&amp;nav=eyJyZWZlcnJhbEluZm8iOnsicmVmZXJyYWxBcHAiOiJTdHJlYW1XZWJBcHAiLCJyZWZlcnJhbFZpZXciOiJTaGFyZURpYWxvZy1MaW5rIiwicmVmZXJyYWxBcHBQbGF0Zm9ybSI6IldlYiIsInJlZmVycmFsTW9kZSI6InZpZXcifX0%3D"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youtube.com/watch?v=KhfkYzUwYFk"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indreostfoldkommune.wistia.com/medias/6bwjnxlzfn"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io.kommune.no/tjenester/skole-og-utdanning/robuste-barn/pust-og-bevegelse/"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cn0MDhbdrR8"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pixabay.com/no/users/alexas_fotos-686414/?utm_source=link-attribution&amp;utm_medium=referral&amp;utm_campaign=image&amp;utm_content=3599680"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pixabay.com/no/?utm_source=link-attribution&amp;utm_medium=referral&amp;utm_campaign=image&amp;utm_content=3599680"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a:solidFill>
                  <a:srgbClr val="44546A"/>
                </a:solidFill>
              </a:rPr>
              <a:t>Sett på inngangsmusikk:</a:t>
            </a:r>
            <a:endParaRPr lang="en-US">
              <a:solidFill>
                <a:srgbClr val="44546A"/>
              </a:solidFill>
            </a:endParaRPr>
          </a:p>
          <a:p>
            <a:r>
              <a:rPr lang="en-US">
                <a:solidFill>
                  <a:srgbClr val="44546A"/>
                </a:solidFill>
              </a:rPr>
              <a:t>For Indre Østfold kommune: </a:t>
            </a:r>
            <a:r>
              <a:rPr lang="en-US" u="sng" dirty="0">
                <a:solidFill>
                  <a:srgbClr val="44546A"/>
                </a:solidFill>
                <a:hlinkClick r:id="rId3"/>
              </a:rPr>
              <a:t>Can't Stop The Feeling.mp4</a:t>
            </a:r>
            <a:r>
              <a:rPr lang="en-US">
                <a:solidFill>
                  <a:srgbClr val="44546A"/>
                </a:solidFill>
              </a:rPr>
              <a:t> </a:t>
            </a:r>
          </a:p>
          <a:p>
            <a:r>
              <a:rPr lang="en-US">
                <a:solidFill>
                  <a:srgbClr val="44546A"/>
                </a:solidFill>
              </a:rPr>
              <a:t>For eksterne kommuner: </a:t>
            </a:r>
            <a:r>
              <a:rPr lang="en-US" u="sng" dirty="0">
                <a:solidFill>
                  <a:srgbClr val="44546A"/>
                </a:solidFill>
                <a:hlinkClick r:id="rId4"/>
              </a:rPr>
              <a:t>Trolls: Can't Stop The Feeling | GoNoodle - YouTube</a:t>
            </a:r>
            <a:endParaRPr lang="en-US">
              <a:solidFill>
                <a:srgbClr val="44546A"/>
              </a:solidFill>
            </a:endParaRPr>
          </a:p>
          <a:p>
            <a:r>
              <a:rPr lang="nb-NO">
                <a:solidFill>
                  <a:srgbClr val="44546A"/>
                </a:solidFill>
              </a:rPr>
              <a:t> </a:t>
            </a:r>
            <a:endParaRPr lang="en-US">
              <a:solidFill>
                <a:srgbClr val="44546A"/>
              </a:solidFill>
            </a:endParaRPr>
          </a:p>
          <a:p>
            <a:pPr marL="171450" indent="-171450">
              <a:buFont typeface="Symbol"/>
              <a:buChar char="•"/>
            </a:pPr>
            <a:r>
              <a:rPr lang="nb-NO">
                <a:solidFill>
                  <a:srgbClr val="44546A"/>
                </a:solidFill>
              </a:rPr>
              <a:t>Vi rydder klasserom</a:t>
            </a:r>
            <a:endParaRPr lang="en-US">
              <a:solidFill>
                <a:srgbClr val="44546A"/>
              </a:solidFill>
            </a:endParaRPr>
          </a:p>
          <a:p>
            <a:pPr marL="171450" indent="-171450">
              <a:buFont typeface="Symbol"/>
              <a:buChar char="•"/>
            </a:pPr>
            <a:r>
              <a:rPr lang="nb-NO">
                <a:solidFill>
                  <a:srgbClr val="44546A"/>
                </a:solidFill>
              </a:rPr>
              <a:t>Vi samles i ringen</a:t>
            </a:r>
            <a:endParaRPr lang="en-US">
              <a:solidFill>
                <a:srgbClr val="44546A"/>
              </a:solidFill>
            </a:endParaRPr>
          </a:p>
          <a:p>
            <a:endParaRPr lang="en-US" dirty="0">
              <a:solidFill>
                <a:srgbClr val="44546A"/>
              </a:solidFill>
              <a:cs typeface="Calibri"/>
            </a:endParaRPr>
          </a:p>
        </p:txBody>
      </p:sp>
      <p:sp>
        <p:nvSpPr>
          <p:cNvPr id="4" name="Plassholder for lysbildenummer 3"/>
          <p:cNvSpPr>
            <a:spLocks noGrp="1"/>
          </p:cNvSpPr>
          <p:nvPr>
            <p:ph type="sldNum" sz="quarter" idx="5"/>
          </p:nvPr>
        </p:nvSpPr>
        <p:spPr/>
        <p:txBody>
          <a:bodyPr/>
          <a:lstStyle/>
          <a:p>
            <a:fld id="{63362571-ACCF-4182-8A0F-3F17CB4C893E}" type="slidenum">
              <a:rPr lang="nb-NO" smtClean="0"/>
              <a:t>2</a:t>
            </a:fld>
            <a:endParaRPr lang="nb-NO"/>
          </a:p>
        </p:txBody>
      </p:sp>
    </p:spTree>
    <p:extLst>
      <p:ext uri="{BB962C8B-B14F-4D97-AF65-F5344CB8AC3E}">
        <p14:creationId xmlns:p14="http://schemas.microsoft.com/office/powerpoint/2010/main" val="3204036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Øvelsen heter «Dragen som lukter på blomstene» </a:t>
            </a:r>
            <a:endParaRPr lang="nb-NO" dirty="0"/>
          </a:p>
          <a:p>
            <a:r>
              <a:rPr lang="nb-NO" u="sng" dirty="0">
                <a:hlinkClick r:id="rId3"/>
              </a:rPr>
              <a:t>Pusteøvelse - Dragen som lukter på blomstene</a:t>
            </a:r>
            <a:endParaRPr lang="nb-NO" dirty="0"/>
          </a:p>
          <a:p>
            <a:endParaRPr lang="nb-NO" dirty="0"/>
          </a:p>
          <a:p>
            <a:r>
              <a:rPr lang="nb-NO"/>
              <a:t>Når du skal gjennomføre pusteøvelsen med elevene, velger du selv om du vil vise filmen eller om du modellerer selv.</a:t>
            </a:r>
            <a:endParaRPr lang="nb-NO" dirty="0"/>
          </a:p>
          <a:p>
            <a:endParaRPr lang="nb-NO" dirty="0"/>
          </a:p>
          <a:p>
            <a:r>
              <a:rPr lang="nb-NO"/>
              <a:t>Dersom du ønsker å benytte en annen øvelse, finner du flere eksempler på </a:t>
            </a:r>
            <a:r>
              <a:rPr lang="nb-NO" u="sng" dirty="0">
                <a:hlinkClick r:id="rId4"/>
              </a:rPr>
              <a:t>https://www.io.kommune.no/tjenester/skole-og-utdanning/robuste-barn/pust-og-bevegelse/</a:t>
            </a:r>
            <a:endParaRPr lang="nb-NO" dirty="0"/>
          </a:p>
          <a:p>
            <a:endParaRPr lang="nb-NO" dirty="0">
              <a:ea typeface="Calibri"/>
              <a:cs typeface="Calibri"/>
            </a:endParaRPr>
          </a:p>
        </p:txBody>
      </p:sp>
      <p:sp>
        <p:nvSpPr>
          <p:cNvPr id="4" name="Plassholder for lysbildenumm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59B86A1-72DB-48B8-A648-3BCAEE5FDD00}" type="slidenum">
              <a:rPr kumimoji="0" lang="nb-NO"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nb-NO"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663482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defRPr/>
            </a:pPr>
            <a:r>
              <a:rPr lang="nn-NO" sz="1200">
                <a:solidFill>
                  <a:schemeClr val="tx1">
                    <a:lumMod val="85000"/>
                    <a:lumOff val="15000"/>
                  </a:schemeClr>
                </a:solidFill>
                <a:hlinkClick r:id="rId3">
                  <a:extLst>
                    <a:ext uri="{A12FA001-AC4F-418D-AE19-62706E023703}">
                      <ahyp:hlinkClr xmlns:ahyp="http://schemas.microsoft.com/office/drawing/2018/hyperlinkcolor" val="tx"/>
                    </a:ext>
                  </a:extLst>
                </a:hlinkClick>
              </a:rPr>
              <a:t>Vi ser filmen:</a:t>
            </a:r>
            <a:r>
              <a:rPr lang="nn-NO">
                <a:solidFill>
                  <a:schemeClr val="tx1">
                    <a:lumMod val="85000"/>
                    <a:lumOff val="15000"/>
                  </a:schemeClr>
                </a:solidFill>
              </a:rPr>
              <a:t> </a:t>
            </a:r>
            <a:r>
              <a:rPr lang="nn-NO">
                <a:solidFill>
                  <a:schemeClr val="tx1">
                    <a:lumMod val="85000"/>
                    <a:lumOff val="15000"/>
                  </a:schemeClr>
                </a:solidFill>
                <a:hlinkClick r:id="rId3"/>
              </a:rPr>
              <a:t>Venner på skolen (youtube.com)</a:t>
            </a:r>
            <a:endParaRPr lang="en-US">
              <a:cs typeface="Calibri" panose="020F0502020204030204"/>
            </a:endParaRPr>
          </a:p>
          <a:p>
            <a:pPr>
              <a:defRPr/>
            </a:pPr>
            <a:r>
              <a:rPr lang="nn-NO" sz="1200">
                <a:solidFill>
                  <a:schemeClr val="tx1">
                    <a:lumMod val="85000"/>
                    <a:lumOff val="15000"/>
                  </a:schemeClr>
                </a:solidFill>
              </a:rPr>
              <a:t>Varer </a:t>
            </a:r>
            <a:r>
              <a:rPr lang="nn-NO">
                <a:solidFill>
                  <a:schemeClr val="tx1">
                    <a:lumMod val="85000"/>
                    <a:lumOff val="15000"/>
                  </a:schemeClr>
                </a:solidFill>
              </a:rPr>
              <a:t>3.23 </a:t>
            </a:r>
            <a:r>
              <a:rPr lang="nn-NO" sz="1200" err="1">
                <a:solidFill>
                  <a:schemeClr val="tx1">
                    <a:lumMod val="85000"/>
                    <a:lumOff val="15000"/>
                  </a:schemeClr>
                </a:solidFill>
              </a:rPr>
              <a:t>minutter</a:t>
            </a:r>
            <a:endParaRPr lang="nn-NO" sz="1200">
              <a:solidFill>
                <a:schemeClr val="tx1">
                  <a:lumMod val="85000"/>
                  <a:lumOff val="15000"/>
                </a:schemeClr>
              </a:solidFill>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n-NO" sz="1200">
              <a:solidFill>
                <a:schemeClr val="tx1">
                  <a:lumMod val="85000"/>
                  <a:lumOff val="15000"/>
                </a:schemeClr>
              </a:solidFill>
              <a:cs typeface="Calibri"/>
            </a:endParaRPr>
          </a:p>
          <a:p>
            <a:endParaRPr lang="nb-NO"/>
          </a:p>
        </p:txBody>
      </p:sp>
      <p:sp>
        <p:nvSpPr>
          <p:cNvPr id="4" name="Plassholder for lysbildenummer 3"/>
          <p:cNvSpPr>
            <a:spLocks noGrp="1"/>
          </p:cNvSpPr>
          <p:nvPr>
            <p:ph type="sldNum" sz="quarter" idx="5"/>
          </p:nvPr>
        </p:nvSpPr>
        <p:spPr/>
        <p:txBody>
          <a:bodyPr/>
          <a:lstStyle/>
          <a:p>
            <a:fld id="{311ACEAD-CC68-40DE-80F1-C3C954AFC1E2}" type="slidenum">
              <a:rPr lang="nb-NO" smtClean="0"/>
              <a:t>4</a:t>
            </a:fld>
            <a:endParaRPr lang="nb-NO"/>
          </a:p>
        </p:txBody>
      </p:sp>
    </p:spTree>
    <p:extLst>
      <p:ext uri="{BB962C8B-B14F-4D97-AF65-F5344CB8AC3E}">
        <p14:creationId xmlns:p14="http://schemas.microsoft.com/office/powerpoint/2010/main" val="22893632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Hva betyr det å "spille vennskap"?</a:t>
            </a:r>
          </a:p>
          <a:p>
            <a:endParaRPr lang="nb-NO" b="1" dirty="0">
              <a:cs typeface="Calibri"/>
            </a:endParaRPr>
          </a:p>
          <a:p>
            <a:r>
              <a:rPr lang="nb-NO" dirty="0">
                <a:cs typeface="Calibri"/>
              </a:rPr>
              <a:t>La elevene spille med innspill, lærer kommer med forslag ved behov.</a:t>
            </a:r>
            <a:endParaRPr lang="nb-NO" b="1" dirty="0">
              <a:cs typeface="Calibri"/>
            </a:endParaRPr>
          </a:p>
          <a:p>
            <a:r>
              <a:rPr lang="nb-NO" i="1" dirty="0">
                <a:cs typeface="Calibri"/>
              </a:rPr>
              <a:t>For eksempel:</a:t>
            </a:r>
            <a:endParaRPr lang="nb-NO" i="1" dirty="0"/>
          </a:p>
          <a:p>
            <a:r>
              <a:rPr lang="nb-NO" dirty="0"/>
              <a:t>Det å «spille vennskap» er når noen later som de er snille og gode når voksne er der, men når den voksne går bort kan de sende stygge blikk, vise med kroppsspråket at det var et spill, eller kommer med en uhyggelig kommentar. Det er ikke alltid at voksne ser hvem som «spiller vennskap» – eller får med seg hva som skjer. Da kan de voksne tro at noen er bedre venner enn de egentlig er. Vennskap er ikke et spill, men noe vi trenger for å leve – ha det godt, utvikle oss og være trygge og lære.</a:t>
            </a:r>
            <a:endParaRPr lang="nb-NO" dirty="0">
              <a:cs typeface="Calibri"/>
            </a:endParaRPr>
          </a:p>
        </p:txBody>
      </p:sp>
      <p:sp>
        <p:nvSpPr>
          <p:cNvPr id="4" name="Plassholder for lysbildenummer 3"/>
          <p:cNvSpPr>
            <a:spLocks noGrp="1"/>
          </p:cNvSpPr>
          <p:nvPr>
            <p:ph type="sldNum" sz="quarter" idx="5"/>
          </p:nvPr>
        </p:nvSpPr>
        <p:spPr/>
        <p:txBody>
          <a:bodyPr/>
          <a:lstStyle/>
          <a:p>
            <a:fld id="{FC3FB8B4-285A-42E3-84F5-03AABE457E00}" type="slidenum">
              <a:rPr lang="nb-NO" smtClean="0"/>
              <a:t>5</a:t>
            </a:fld>
            <a:endParaRPr lang="nb-NO"/>
          </a:p>
        </p:txBody>
      </p:sp>
    </p:spTree>
    <p:extLst>
      <p:ext uri="{BB962C8B-B14F-4D97-AF65-F5344CB8AC3E}">
        <p14:creationId xmlns:p14="http://schemas.microsoft.com/office/powerpoint/2010/main" val="32120466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Hvordan kan det oppleves når noen "spiller vennskap"?</a:t>
            </a:r>
          </a:p>
          <a:p>
            <a:endParaRPr lang="nb-NO" b="1" dirty="0">
              <a:cs typeface="Calibri"/>
            </a:endParaRPr>
          </a:p>
          <a:p>
            <a:r>
              <a:rPr lang="nb-NO" dirty="0">
                <a:cs typeface="Calibri"/>
              </a:rPr>
              <a:t>La elevene komme med innspill, lærer kommer med forslag ved behov.</a:t>
            </a:r>
            <a:endParaRPr lang="nb-NO" dirty="0"/>
          </a:p>
          <a:p>
            <a:r>
              <a:rPr lang="nb-NO" i="1" dirty="0">
                <a:cs typeface="Calibri"/>
              </a:rPr>
              <a:t>For eksempel:</a:t>
            </a:r>
            <a:endParaRPr lang="nb-NO" i="1" dirty="0">
              <a:ea typeface="Calibri"/>
              <a:cs typeface="Calibri"/>
            </a:endParaRPr>
          </a:p>
          <a:p>
            <a:r>
              <a:rPr lang="nb-NO" dirty="0"/>
              <a:t>Det kjennes vondt! Man kan føle seg utenfor, bli lei seg, bli sint, føle seg urettferdig behandlet eller bli forvirret fordi man ikke forstår hva som skjer. Det kan være vanskelig å ikke bli trodd av andre hvis man prøver å fortelle hva som faktisk skjer.</a:t>
            </a:r>
            <a:endParaRPr lang="nb-NO" dirty="0">
              <a:cs typeface="Calibri"/>
            </a:endParaRPr>
          </a:p>
          <a:p>
            <a:r>
              <a:rPr lang="nb-NO" dirty="0"/>
              <a:t>Reflekter gjerne rundt hvordan vi kan unngå at dette skjer i vår klasse.</a:t>
            </a:r>
            <a:endParaRPr lang="nb-NO" dirty="0">
              <a:cs typeface="Calibri"/>
            </a:endParaRPr>
          </a:p>
        </p:txBody>
      </p:sp>
      <p:sp>
        <p:nvSpPr>
          <p:cNvPr id="4" name="Plassholder for lysbildenummer 3"/>
          <p:cNvSpPr>
            <a:spLocks noGrp="1"/>
          </p:cNvSpPr>
          <p:nvPr>
            <p:ph type="sldNum" sz="quarter" idx="5"/>
          </p:nvPr>
        </p:nvSpPr>
        <p:spPr/>
        <p:txBody>
          <a:bodyPr/>
          <a:lstStyle/>
          <a:p>
            <a:fld id="{FC3FB8B4-285A-42E3-84F5-03AABE457E00}" type="slidenum">
              <a:rPr lang="nb-NO" smtClean="0"/>
              <a:t>6</a:t>
            </a:fld>
            <a:endParaRPr lang="nb-NO"/>
          </a:p>
        </p:txBody>
      </p:sp>
    </p:spTree>
    <p:extLst>
      <p:ext uri="{BB962C8B-B14F-4D97-AF65-F5344CB8AC3E}">
        <p14:creationId xmlns:p14="http://schemas.microsoft.com/office/powerpoint/2010/main" val="1160292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Hva kan vi gjøre for å være god venner?</a:t>
            </a:r>
          </a:p>
          <a:p>
            <a:endParaRPr lang="nb-NO" b="1" dirty="0"/>
          </a:p>
          <a:p>
            <a:r>
              <a:rPr lang="nb-NO" dirty="0"/>
              <a:t>La elevene komme med innspill, lærer kommer med forslag ved behov.</a:t>
            </a:r>
            <a:endParaRPr lang="nb-NO" dirty="0">
              <a:cs typeface="Calibri"/>
            </a:endParaRPr>
          </a:p>
          <a:p>
            <a:r>
              <a:rPr lang="nb-NO" i="1" dirty="0"/>
              <a:t>For eksempel:</a:t>
            </a:r>
            <a:endParaRPr lang="nb-NO" i="1" dirty="0">
              <a:cs typeface="Calibri"/>
            </a:endParaRPr>
          </a:p>
          <a:p>
            <a:r>
              <a:rPr lang="nb-NO" dirty="0"/>
              <a:t>Smile og ha et hyggelig blikk, si «hei» når vi møter hverandre, se på hverandre når vi snakker og lytte til det de andre sier. Vi venter på hverandre og går sammen. Akseptere at vi er forskjellige og har ulike meninger og følelser. </a:t>
            </a:r>
            <a:endParaRPr lang="nb-NO" dirty="0">
              <a:cs typeface="Calibri"/>
            </a:endParaRPr>
          </a:p>
          <a:p>
            <a:r>
              <a:rPr lang="nb-NO" dirty="0">
                <a:cs typeface="Calibri"/>
              </a:rPr>
              <a:t>Snakke snilt til hverandre, si hyggelige ting, og unngå kommentarer om andres utseende, kropp eller evner. </a:t>
            </a:r>
            <a:endParaRPr lang="nb-NO" dirty="0"/>
          </a:p>
          <a:p>
            <a:r>
              <a:rPr lang="nb-NO" dirty="0"/>
              <a:t>Reflekter gjerne rundt hvilke følelser vi kjenner når vi har gode venner - glede, trygghet, å være inkludert i et fellesskap, varme, verdi og tilhørighet.</a:t>
            </a:r>
            <a:endParaRPr lang="nb-NO" dirty="0">
              <a:cs typeface="Calibri"/>
            </a:endParaRPr>
          </a:p>
        </p:txBody>
      </p:sp>
      <p:sp>
        <p:nvSpPr>
          <p:cNvPr id="4" name="Plassholder for lysbildenummer 3"/>
          <p:cNvSpPr>
            <a:spLocks noGrp="1"/>
          </p:cNvSpPr>
          <p:nvPr>
            <p:ph type="sldNum" sz="quarter" idx="5"/>
          </p:nvPr>
        </p:nvSpPr>
        <p:spPr/>
        <p:txBody>
          <a:bodyPr/>
          <a:lstStyle/>
          <a:p>
            <a:fld id="{FC3FB8B4-285A-42E3-84F5-03AABE457E00}" type="slidenum">
              <a:rPr lang="nb-NO" smtClean="0"/>
              <a:t>7</a:t>
            </a:fld>
            <a:endParaRPr lang="nb-NO"/>
          </a:p>
        </p:txBody>
      </p:sp>
    </p:spTree>
    <p:extLst>
      <p:ext uri="{BB962C8B-B14F-4D97-AF65-F5344CB8AC3E}">
        <p14:creationId xmlns:p14="http://schemas.microsoft.com/office/powerpoint/2010/main" val="7485006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i="0">
                <a:effectLst/>
                <a:latin typeface="Calibri"/>
                <a:cs typeface="Calibri"/>
              </a:rPr>
              <a:t>Jeg vil være venn med:</a:t>
            </a:r>
          </a:p>
          <a:p>
            <a:r>
              <a:rPr lang="nb-NO" b="1" i="0">
                <a:effectLst/>
                <a:latin typeface="Calibri"/>
                <a:cs typeface="Calibri"/>
              </a:rPr>
              <a:t>Formål: </a:t>
            </a:r>
            <a:r>
              <a:rPr lang="nb-NO" b="0" i="0">
                <a:effectLst/>
                <a:latin typeface="Calibri"/>
                <a:cs typeface="Calibri"/>
              </a:rPr>
              <a:t>Bevegelse, latter, utfordre intimsoner</a:t>
            </a:r>
          </a:p>
          <a:p>
            <a:r>
              <a:rPr lang="nb-NO" b="1" i="0">
                <a:effectLst/>
                <a:latin typeface="Calibri"/>
                <a:cs typeface="Calibri"/>
              </a:rPr>
              <a:t>Utstyr: </a:t>
            </a:r>
            <a:r>
              <a:rPr lang="nb-NO" b="0" i="0">
                <a:effectLst/>
                <a:latin typeface="Calibri"/>
                <a:cs typeface="Calibri"/>
              </a:rPr>
              <a:t>En stol til alle – unntatt en.</a:t>
            </a:r>
          </a:p>
          <a:p>
            <a:r>
              <a:rPr lang="nb-NO" b="1" i="0">
                <a:effectLst/>
                <a:latin typeface="Calibri"/>
                <a:cs typeface="Calibri"/>
              </a:rPr>
              <a:t>Beskrivelse: </a:t>
            </a:r>
            <a:r>
              <a:rPr lang="nb-NO" b="0" i="0">
                <a:effectLst/>
                <a:latin typeface="Calibri"/>
                <a:cs typeface="Calibri"/>
              </a:rPr>
              <a:t>Ligner på «Fruktsalat», men er litt mer avansert.</a:t>
            </a:r>
          </a:p>
          <a:p>
            <a:r>
              <a:rPr lang="nb-NO" b="0" i="0">
                <a:effectLst/>
                <a:latin typeface="Calibri"/>
                <a:cs typeface="Calibri"/>
              </a:rPr>
              <a:t>Eleven i midten roper ut «Jeg vil være venn med», og et gitt kriterium. Alle som fyller kriteriet må finne seg en ny plass, og utroperen må prøve å kapre en stol, før noen andre tar den. Den som er uten stol, blir neste utroper.</a:t>
            </a:r>
          </a:p>
          <a:p>
            <a:endParaRPr lang="nb-NO" b="0" i="0">
              <a:effectLst/>
              <a:latin typeface="Calibri"/>
              <a:cs typeface="Calibri"/>
            </a:endParaRPr>
          </a:p>
          <a:p>
            <a:r>
              <a:rPr lang="nb-NO" b="0" i="0">
                <a:effectLst/>
                <a:latin typeface="Calibri"/>
                <a:cs typeface="Calibri"/>
              </a:rPr>
              <a:t>Forslag til ting å rope: </a:t>
            </a:r>
          </a:p>
          <a:p>
            <a:r>
              <a:rPr lang="nb-NO" b="0" i="0">
                <a:effectLst/>
                <a:latin typeface="Calibri"/>
                <a:cs typeface="Calibri"/>
              </a:rPr>
              <a:t>Alle som har hvite sokker</a:t>
            </a:r>
          </a:p>
          <a:p>
            <a:r>
              <a:rPr lang="nb-NO" b="0" i="0">
                <a:effectLst/>
                <a:latin typeface="Calibri"/>
                <a:cs typeface="Calibri"/>
              </a:rPr>
              <a:t>Alle som liker surt godteri</a:t>
            </a:r>
          </a:p>
          <a:p>
            <a:r>
              <a:rPr lang="nb-NO" b="0" i="0">
                <a:effectLst/>
                <a:latin typeface="Calibri"/>
                <a:cs typeface="Calibri"/>
              </a:rPr>
              <a:t>Alle som liker å sove</a:t>
            </a:r>
          </a:p>
          <a:p>
            <a:r>
              <a:rPr lang="nb-NO" b="0" i="0">
                <a:effectLst/>
                <a:latin typeface="Calibri"/>
                <a:cs typeface="Calibri"/>
              </a:rPr>
              <a:t>Alle som har et kjæledyr</a:t>
            </a:r>
          </a:p>
          <a:p>
            <a:r>
              <a:rPr lang="nb-NO" b="0" i="0">
                <a:effectLst/>
                <a:latin typeface="Calibri"/>
                <a:cs typeface="Calibri"/>
              </a:rPr>
              <a:t>Alle som har vært på Østfoldbadet</a:t>
            </a:r>
          </a:p>
          <a:p>
            <a:r>
              <a:rPr lang="nb-NO" b="0" i="0">
                <a:effectLst/>
                <a:latin typeface="Calibri"/>
                <a:cs typeface="Calibri"/>
              </a:rPr>
              <a:t>Alle som liker fiskepinner</a:t>
            </a:r>
          </a:p>
          <a:p>
            <a:r>
              <a:rPr lang="nb-NO" b="0" i="0">
                <a:effectLst/>
                <a:latin typeface="Calibri"/>
                <a:cs typeface="Calibri"/>
              </a:rPr>
              <a:t> </a:t>
            </a:r>
          </a:p>
          <a:p>
            <a:r>
              <a:rPr lang="nb-NO" b="0" i="0">
                <a:effectLst/>
                <a:latin typeface="Calibri"/>
                <a:cs typeface="Calibri"/>
              </a:rPr>
              <a:t>Tips: Vær veldig obs på at denne leken kan ha subtile former for intern rangering. Dersom du mistenker dette, avsluttes leken – og gruppen må snakke om spillereglene før den settes i gang ved en senere anledning. Det er f.eks. lurt at det ikke er lov å si noe om navn. Eksempler på uønskede utrop: «Jeg vil være venn med </a:t>
            </a:r>
          </a:p>
          <a:p>
            <a:r>
              <a:rPr lang="nb-NO" b="0" i="0">
                <a:effectLst/>
                <a:latin typeface="Calibri"/>
                <a:cs typeface="Calibri"/>
              </a:rPr>
              <a:t>alle som liker Selma» </a:t>
            </a:r>
          </a:p>
          <a:p>
            <a:r>
              <a:rPr lang="nb-NO" b="0" i="0">
                <a:effectLst/>
                <a:latin typeface="Calibri"/>
                <a:cs typeface="Calibri"/>
              </a:rPr>
              <a:t>alle som har en Levis-bukse» </a:t>
            </a:r>
          </a:p>
          <a:p>
            <a:r>
              <a:rPr lang="nb-NO" b="0" i="0">
                <a:effectLst/>
                <a:latin typeface="Calibri"/>
                <a:cs typeface="Calibri"/>
              </a:rPr>
              <a:t>alle som synes at Pål …»</a:t>
            </a:r>
          </a:p>
          <a:p>
            <a:endParaRPr lang="nn-NO" b="0" i="0">
              <a:effectLst/>
              <a:latin typeface="Calibri"/>
              <a:cs typeface="Calibri"/>
            </a:endParaRPr>
          </a:p>
        </p:txBody>
      </p:sp>
      <p:sp>
        <p:nvSpPr>
          <p:cNvPr id="4" name="Plassholder for lysbildenummer 3"/>
          <p:cNvSpPr>
            <a:spLocks noGrp="1"/>
          </p:cNvSpPr>
          <p:nvPr>
            <p:ph type="sldNum" sz="quarter" idx="5"/>
          </p:nvPr>
        </p:nvSpPr>
        <p:spPr/>
        <p:txBody>
          <a:bodyPr/>
          <a:lstStyle/>
          <a:p>
            <a:fld id="{311ACEAD-CC68-40DE-80F1-C3C954AFC1E2}" type="slidenum">
              <a:rPr lang="nb-NO" smtClean="0"/>
              <a:t>8</a:t>
            </a:fld>
            <a:endParaRPr lang="nb-NO"/>
          </a:p>
        </p:txBody>
      </p:sp>
    </p:spTree>
    <p:extLst>
      <p:ext uri="{BB962C8B-B14F-4D97-AF65-F5344CB8AC3E}">
        <p14:creationId xmlns:p14="http://schemas.microsoft.com/office/powerpoint/2010/main" val="36113607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Foto: Bildet er tatt av </a:t>
            </a:r>
            <a:r>
              <a:rPr lang="nb-NO" sz="1200" b="0" i="0" kern="1200">
                <a:solidFill>
                  <a:schemeClr val="tx1"/>
                </a:solidFill>
                <a:effectLst/>
                <a:latin typeface="+mn-lt"/>
                <a:ea typeface="+mn-ea"/>
                <a:cs typeface="+mn-cs"/>
              </a:rPr>
              <a:t>Bildet er tatt av </a:t>
            </a:r>
            <a:r>
              <a:rPr lang="nb-NO" sz="1200" b="0" i="0" u="sng" kern="1200" err="1">
                <a:solidFill>
                  <a:schemeClr val="tx1"/>
                </a:solidFill>
                <a:effectLst/>
                <a:latin typeface="+mn-lt"/>
                <a:ea typeface="+mn-ea"/>
                <a:cs typeface="+mn-cs"/>
                <a:hlinkClick r:id="rId3"/>
              </a:rPr>
              <a:t>Alexas_Fotos</a:t>
            </a:r>
            <a:r>
              <a:rPr lang="nb-NO" sz="1200" b="0" i="0" kern="1200">
                <a:solidFill>
                  <a:schemeClr val="tx1"/>
                </a:solidFill>
                <a:effectLst/>
                <a:latin typeface="+mn-lt"/>
                <a:ea typeface="+mn-ea"/>
                <a:cs typeface="+mn-cs"/>
              </a:rPr>
              <a:t> fra </a:t>
            </a:r>
            <a:r>
              <a:rPr lang="nb-NO" sz="1200" b="0" i="0" u="sng" kern="1200" err="1">
                <a:solidFill>
                  <a:schemeClr val="tx1"/>
                </a:solidFill>
                <a:effectLst/>
                <a:latin typeface="+mn-lt"/>
                <a:ea typeface="+mn-ea"/>
                <a:cs typeface="+mn-cs"/>
                <a:hlinkClick r:id="rId4"/>
              </a:rPr>
              <a:t>Pixabay</a:t>
            </a:r>
            <a:r>
              <a:rPr lang="nb-NO" sz="1200" b="0" i="0" kern="1200">
                <a:solidFill>
                  <a:schemeClr val="tx1"/>
                </a:solidFill>
                <a:effectLst/>
                <a:latin typeface="+mn-lt"/>
                <a:ea typeface="+mn-ea"/>
                <a:cs typeface="+mn-cs"/>
              </a:rPr>
              <a:t> </a:t>
            </a:r>
          </a:p>
          <a:p>
            <a:endParaRPr lang="nb-NO" sz="1200" b="0" i="0" kern="1200">
              <a:solidFill>
                <a:schemeClr val="tx1"/>
              </a:solidFill>
              <a:effectLst/>
              <a:latin typeface="+mn-lt"/>
              <a:ea typeface="+mn-ea"/>
              <a:cs typeface="+mn-cs"/>
            </a:endParaRPr>
          </a:p>
          <a:p>
            <a:pPr marL="0" indent="0">
              <a:buNone/>
            </a:pPr>
            <a:r>
              <a:rPr lang="nb-NO" sz="1200">
                <a:ea typeface="+mn-lt"/>
                <a:cs typeface="+mn-lt"/>
              </a:rPr>
              <a:t>En badeball eller kosedyr sendes rundt i ringen etter tur. </a:t>
            </a:r>
          </a:p>
          <a:p>
            <a:pPr marL="0" indent="0">
              <a:buNone/>
            </a:pPr>
            <a:r>
              <a:rPr lang="nb-NO" sz="1200">
                <a:ea typeface="+mn-lt"/>
                <a:cs typeface="+mn-lt"/>
              </a:rPr>
              <a:t>Vi øver på å vente og lytte.  Vi sier en ting hver.</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a:ea typeface="+mn-lt"/>
                <a:cs typeface="+mn-lt"/>
              </a:rPr>
              <a:t>Vi bytter spørsmål underveis, f. eks når 5-6 elever har svart.</a:t>
            </a:r>
          </a:p>
          <a:p>
            <a:pPr marL="0" indent="0">
              <a:buNone/>
            </a:pPr>
            <a:endParaRPr lang="nb-NO" sz="1200">
              <a:ea typeface="+mn-lt"/>
              <a:cs typeface="+mn-lt"/>
            </a:endParaRPr>
          </a:p>
          <a:p>
            <a:endParaRPr lang="nb-NO"/>
          </a:p>
        </p:txBody>
      </p:sp>
      <p:sp>
        <p:nvSpPr>
          <p:cNvPr id="4" name="Plassholder for lysbildenumm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37E9971-35A5-C144-955B-B463B8C9BB68}" type="slidenum">
              <a:rPr kumimoji="0" lang="nb-NO"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nb-NO"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658153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50FA5C8-FC02-0881-EE87-B90DD24F7CB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C0AAB776-D1F4-8608-8658-BADA89D3B39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Tree>
    <p:extLst>
      <p:ext uri="{BB962C8B-B14F-4D97-AF65-F5344CB8AC3E}">
        <p14:creationId xmlns:p14="http://schemas.microsoft.com/office/powerpoint/2010/main" val="1893256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1627321-09CD-7E4C-A03E-E063D1D59C47}"/>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82A6FC44-80E3-004E-86FA-1113D21DBEC9}"/>
              </a:ext>
            </a:extLst>
          </p:cNvPr>
          <p:cNvSpPr>
            <a:spLocks noGrp="1"/>
          </p:cNvSpPr>
          <p:nvPr>
            <p:ph type="subTitle" idx="1"/>
          </p:nvPr>
        </p:nvSpPr>
        <p:spPr>
          <a:xfrm>
            <a:off x="1524000" y="3602038"/>
            <a:ext cx="9144000" cy="1655762"/>
          </a:xfrm>
        </p:spPr>
        <p:txBody>
          <a:bodyPr/>
          <a:lstStyle>
            <a:lvl1pPr marL="0" indent="0" algn="ctr">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Tree>
    <p:extLst>
      <p:ext uri="{BB962C8B-B14F-4D97-AF65-F5344CB8AC3E}">
        <p14:creationId xmlns:p14="http://schemas.microsoft.com/office/powerpoint/2010/main" val="3483282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73B5D5-4245-884C-B3E4-1AED4E225992}"/>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2EC55E50-CA30-1E47-8D59-F697AEC38129}"/>
              </a:ext>
            </a:extLst>
          </p:cNvPr>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7750638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2245CC-55DE-3F40-9525-7AFED5EB6AA2}"/>
              </a:ext>
            </a:extLst>
          </p:cNvPr>
          <p:cNvSpPr>
            <a:spLocks noGrp="1"/>
          </p:cNvSpPr>
          <p:nvPr>
            <p:ph type="title"/>
          </p:nvPr>
        </p:nvSpPr>
        <p:spPr>
          <a:xfrm>
            <a:off x="592859" y="1003156"/>
            <a:ext cx="9352419" cy="2852737"/>
          </a:xfrm>
        </p:spPr>
        <p:txBody>
          <a:bodyPr anchor="b"/>
          <a:lstStyle>
            <a:lvl1pPr>
              <a:defRPr sz="6000">
                <a:solidFill>
                  <a:schemeClr val="tx1"/>
                </a:solidFill>
              </a:defRPr>
            </a:lvl1pPr>
          </a:lstStyle>
          <a:p>
            <a:r>
              <a:rPr lang="nb-NO"/>
              <a:t>Klikk for å redigere tittelstil</a:t>
            </a:r>
          </a:p>
        </p:txBody>
      </p:sp>
      <p:sp>
        <p:nvSpPr>
          <p:cNvPr id="3" name="Plassholder for tekst 2">
            <a:extLst>
              <a:ext uri="{FF2B5EF4-FFF2-40B4-BE49-F238E27FC236}">
                <a16:creationId xmlns:a16="http://schemas.microsoft.com/office/drawing/2014/main" id="{D9A233D2-3A60-E849-B5F1-64355023F21F}"/>
              </a:ext>
            </a:extLst>
          </p:cNvPr>
          <p:cNvSpPr>
            <a:spLocks noGrp="1"/>
          </p:cNvSpPr>
          <p:nvPr>
            <p:ph type="body" idx="1"/>
          </p:nvPr>
        </p:nvSpPr>
        <p:spPr>
          <a:xfrm>
            <a:off x="592859" y="3882881"/>
            <a:ext cx="9352418" cy="1500187"/>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pic>
        <p:nvPicPr>
          <p:cNvPr id="5" name="Bilde 4" descr="Et bilde som inneholder silhuetter, vektorgrafikk&#10;&#10;Automatisk generert beskrivelse">
            <a:extLst>
              <a:ext uri="{FF2B5EF4-FFF2-40B4-BE49-F238E27FC236}">
                <a16:creationId xmlns:a16="http://schemas.microsoft.com/office/drawing/2014/main" id="{E9A678A4-823C-836F-BAAF-99FC72B60A1C}"/>
              </a:ext>
            </a:extLst>
          </p:cNvPr>
          <p:cNvPicPr>
            <a:picLocks noChangeAspect="1"/>
          </p:cNvPicPr>
          <p:nvPr userDrawn="1"/>
        </p:nvPicPr>
        <p:blipFill>
          <a:blip r:embed="rId2"/>
          <a:stretch>
            <a:fillRect/>
          </a:stretch>
        </p:blipFill>
        <p:spPr>
          <a:xfrm flipH="1">
            <a:off x="6774874" y="-1577883"/>
            <a:ext cx="8708664" cy="9106004"/>
          </a:xfrm>
          <a:prstGeom prst="rect">
            <a:avLst/>
          </a:prstGeom>
        </p:spPr>
      </p:pic>
    </p:spTree>
    <p:extLst>
      <p:ext uri="{BB962C8B-B14F-4D97-AF65-F5344CB8AC3E}">
        <p14:creationId xmlns:p14="http://schemas.microsoft.com/office/powerpoint/2010/main" val="11829248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1244CA-01E8-4941-9C4F-C7D22418BB32}"/>
              </a:ext>
            </a:extLst>
          </p:cNvPr>
          <p:cNvSpPr>
            <a:spLocks noGrp="1"/>
          </p:cNvSpPr>
          <p:nvPr>
            <p:ph type="title"/>
          </p:nvPr>
        </p:nvSpPr>
        <p:spPr/>
        <p:txBody>
          <a:bodyPr/>
          <a:lstStyle/>
          <a:p>
            <a:r>
              <a:rPr lang="nb-NO"/>
              <a:t>Klikk for å redigere tittelstil</a:t>
            </a:r>
          </a:p>
        </p:txBody>
      </p:sp>
      <p:sp>
        <p:nvSpPr>
          <p:cNvPr id="5" name="Plassholder for tekst 2">
            <a:extLst>
              <a:ext uri="{FF2B5EF4-FFF2-40B4-BE49-F238E27FC236}">
                <a16:creationId xmlns:a16="http://schemas.microsoft.com/office/drawing/2014/main" id="{F9BCAB48-F424-6D4B-AA19-81B8F95C9801}"/>
              </a:ext>
            </a:extLst>
          </p:cNvPr>
          <p:cNvSpPr>
            <a:spLocks noGrp="1"/>
          </p:cNvSpPr>
          <p:nvPr>
            <p:ph type="body" idx="10"/>
          </p:nvPr>
        </p:nvSpPr>
        <p:spPr>
          <a:xfrm>
            <a:off x="581889" y="2007703"/>
            <a:ext cx="10993584" cy="3896139"/>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1143587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3617843" y="2246243"/>
            <a:ext cx="7981121" cy="3429000"/>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7" name="Tittel 1">
            <a:extLst>
              <a:ext uri="{FF2B5EF4-FFF2-40B4-BE49-F238E27FC236}">
                <a16:creationId xmlns:a16="http://schemas.microsoft.com/office/drawing/2014/main" id="{255CCC1D-290E-D24F-8E8C-DCD80863DF85}"/>
              </a:ext>
            </a:extLst>
          </p:cNvPr>
          <p:cNvSpPr>
            <a:spLocks noGrp="1"/>
          </p:cNvSpPr>
          <p:nvPr>
            <p:ph type="title"/>
          </p:nvPr>
        </p:nvSpPr>
        <p:spPr>
          <a:xfrm>
            <a:off x="3617842" y="543509"/>
            <a:ext cx="7981120" cy="1500320"/>
          </a:xfrm>
        </p:spPr>
        <p:txBody>
          <a:bodyPr anchor="b">
            <a:normAutofit/>
          </a:bodyPr>
          <a:lstStyle>
            <a:lvl1pPr>
              <a:defRPr sz="3000"/>
            </a:lvl1pPr>
          </a:lstStyle>
          <a:p>
            <a:r>
              <a:rPr lang="nb-NO"/>
              <a:t>Klikk for å redigere tittelstil</a:t>
            </a:r>
          </a:p>
        </p:txBody>
      </p:sp>
      <p:pic>
        <p:nvPicPr>
          <p:cNvPr id="8" name="Bilde 7">
            <a:extLst>
              <a:ext uri="{FF2B5EF4-FFF2-40B4-BE49-F238E27FC236}">
                <a16:creationId xmlns:a16="http://schemas.microsoft.com/office/drawing/2014/main" id="{3A422E9A-A3FB-EE0A-EF08-C93ED821EFD6}"/>
              </a:ext>
            </a:extLst>
          </p:cNvPr>
          <p:cNvPicPr>
            <a:picLocks noChangeAspect="1"/>
          </p:cNvPicPr>
          <p:nvPr userDrawn="1"/>
        </p:nvPicPr>
        <p:blipFill>
          <a:blip r:embed="rId2"/>
          <a:stretch>
            <a:fillRect/>
          </a:stretch>
        </p:blipFill>
        <p:spPr>
          <a:xfrm>
            <a:off x="-2549306" y="1118464"/>
            <a:ext cx="10007343" cy="7072416"/>
          </a:xfrm>
          <a:prstGeom prst="rect">
            <a:avLst/>
          </a:prstGeom>
        </p:spPr>
      </p:pic>
    </p:spTree>
    <p:extLst>
      <p:ext uri="{BB962C8B-B14F-4D97-AF65-F5344CB8AC3E}">
        <p14:creationId xmlns:p14="http://schemas.microsoft.com/office/powerpoint/2010/main" val="28474312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1_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p:cNvSpPr>
            <a:spLocks noGrp="1"/>
          </p:cNvSpPr>
          <p:nvPr>
            <p:ph sz="half" idx="1"/>
          </p:nvPr>
        </p:nvSpPr>
        <p:spPr>
          <a:xfrm>
            <a:off x="581889" y="1825625"/>
            <a:ext cx="5437911"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199" y="1825625"/>
            <a:ext cx="5403273"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4625767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tellysbilde">
    <p:bg>
      <p:bgRef idx="1001">
        <a:schemeClr val="bg2"/>
      </p:bgRef>
    </p:bg>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564F2221-E1FA-6C8B-69CE-066B58D92E25}"/>
              </a:ext>
            </a:extLst>
          </p:cNvPr>
          <p:cNvPicPr>
            <a:picLocks noChangeAspect="1"/>
          </p:cNvPicPr>
          <p:nvPr userDrawn="1"/>
        </p:nvPicPr>
        <p:blipFill>
          <a:blip r:embed="rId2"/>
          <a:stretch>
            <a:fillRect/>
          </a:stretch>
        </p:blipFill>
        <p:spPr>
          <a:xfrm>
            <a:off x="11100563" y="5823557"/>
            <a:ext cx="659963" cy="768510"/>
          </a:xfrm>
          <a:prstGeom prst="rect">
            <a:avLst/>
          </a:prstGeom>
        </p:spPr>
      </p:pic>
      <p:pic>
        <p:nvPicPr>
          <p:cNvPr id="5" name="Bilde 4" descr="Et bilde som inneholder sport, idrett&#10;&#10;Automatisk generert beskrivelse">
            <a:extLst>
              <a:ext uri="{FF2B5EF4-FFF2-40B4-BE49-F238E27FC236}">
                <a16:creationId xmlns:a16="http://schemas.microsoft.com/office/drawing/2014/main" id="{74F869F4-A9BB-3B80-29DF-2E099B546DE3}"/>
              </a:ext>
            </a:extLst>
          </p:cNvPr>
          <p:cNvPicPr>
            <a:picLocks noChangeAspect="1"/>
          </p:cNvPicPr>
          <p:nvPr userDrawn="1"/>
        </p:nvPicPr>
        <p:blipFill>
          <a:blip r:embed="rId3"/>
          <a:stretch>
            <a:fillRect/>
          </a:stretch>
        </p:blipFill>
        <p:spPr>
          <a:xfrm>
            <a:off x="5045075" y="-100012"/>
            <a:ext cx="7563644" cy="7728789"/>
          </a:xfrm>
          <a:prstGeom prst="rect">
            <a:avLst/>
          </a:prstGeom>
        </p:spPr>
      </p:pic>
    </p:spTree>
    <p:extLst>
      <p:ext uri="{BB962C8B-B14F-4D97-AF65-F5344CB8AC3E}">
        <p14:creationId xmlns:p14="http://schemas.microsoft.com/office/powerpoint/2010/main" val="1870889800"/>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0" y="0"/>
            <a:ext cx="7037408" cy="6858000"/>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7663070" y="864705"/>
            <a:ext cx="3756537" cy="4518364"/>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pic>
        <p:nvPicPr>
          <p:cNvPr id="3" name="Bilde 2">
            <a:extLst>
              <a:ext uri="{FF2B5EF4-FFF2-40B4-BE49-F238E27FC236}">
                <a16:creationId xmlns:a16="http://schemas.microsoft.com/office/drawing/2014/main" id="{99B1B098-01B8-9E4B-56A8-CB64DD5F2E3D}"/>
              </a:ext>
            </a:extLst>
          </p:cNvPr>
          <p:cNvPicPr>
            <a:picLocks noChangeAspect="1"/>
          </p:cNvPicPr>
          <p:nvPr userDrawn="1"/>
        </p:nvPicPr>
        <p:blipFill>
          <a:blip r:embed="rId2"/>
          <a:stretch>
            <a:fillRect/>
          </a:stretch>
        </p:blipFill>
        <p:spPr>
          <a:xfrm>
            <a:off x="10386009" y="926472"/>
            <a:ext cx="3039619" cy="1838094"/>
          </a:xfrm>
          <a:prstGeom prst="rect">
            <a:avLst/>
          </a:prstGeom>
        </p:spPr>
      </p:pic>
    </p:spTree>
    <p:extLst>
      <p:ext uri="{BB962C8B-B14F-4D97-AF65-F5344CB8AC3E}">
        <p14:creationId xmlns:p14="http://schemas.microsoft.com/office/powerpoint/2010/main" val="16671577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437322" y="447261"/>
            <a:ext cx="6758608" cy="4726056"/>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437322" y="5546036"/>
            <a:ext cx="7682948" cy="864703"/>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5" name="Plassholder for bilde 7">
            <a:extLst>
              <a:ext uri="{FF2B5EF4-FFF2-40B4-BE49-F238E27FC236}">
                <a16:creationId xmlns:a16="http://schemas.microsoft.com/office/drawing/2014/main" id="{A3C7CC5C-DB45-7649-A246-96AE37B0DA16}"/>
              </a:ext>
            </a:extLst>
          </p:cNvPr>
          <p:cNvSpPr>
            <a:spLocks noGrp="1"/>
          </p:cNvSpPr>
          <p:nvPr>
            <p:ph type="pic" idx="11"/>
          </p:nvPr>
        </p:nvSpPr>
        <p:spPr>
          <a:xfrm>
            <a:off x="7494104" y="447261"/>
            <a:ext cx="3462131" cy="2256182"/>
          </a:xfrm>
          <a:prstGeom prst="rect">
            <a:avLst/>
          </a:prstGeom>
        </p:spPr>
      </p:sp>
      <p:sp>
        <p:nvSpPr>
          <p:cNvPr id="8" name="Plassholder for bilde 7">
            <a:extLst>
              <a:ext uri="{FF2B5EF4-FFF2-40B4-BE49-F238E27FC236}">
                <a16:creationId xmlns:a16="http://schemas.microsoft.com/office/drawing/2014/main" id="{CA394562-8932-984B-AB93-8DC6578417D3}"/>
              </a:ext>
            </a:extLst>
          </p:cNvPr>
          <p:cNvSpPr>
            <a:spLocks noGrp="1"/>
          </p:cNvSpPr>
          <p:nvPr>
            <p:ph type="pic" idx="12"/>
          </p:nvPr>
        </p:nvSpPr>
        <p:spPr>
          <a:xfrm>
            <a:off x="7494104" y="2917135"/>
            <a:ext cx="3462131" cy="2256182"/>
          </a:xfrm>
          <a:prstGeom prst="rect">
            <a:avLst/>
          </a:prstGeom>
        </p:spPr>
      </p:sp>
    </p:spTree>
    <p:extLst>
      <p:ext uri="{BB962C8B-B14F-4D97-AF65-F5344CB8AC3E}">
        <p14:creationId xmlns:p14="http://schemas.microsoft.com/office/powerpoint/2010/main" val="1801162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0" y="0"/>
            <a:ext cx="12192000" cy="6858000"/>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993914" y="5227983"/>
            <a:ext cx="5546034" cy="1262269"/>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3477119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147E672-3AB7-CD63-6C69-0E787AE561BE}"/>
              </a:ext>
            </a:extLst>
          </p:cNvPr>
          <p:cNvSpPr>
            <a:spLocks noGrp="1"/>
          </p:cNvSpPr>
          <p:nvPr>
            <p:ph type="ctrTitle"/>
          </p:nvPr>
        </p:nvSpPr>
        <p:spPr>
          <a:xfrm>
            <a:off x="1550893" y="4914276"/>
            <a:ext cx="8980968" cy="1099842"/>
          </a:xfrm>
          <a:prstGeom prst="rect">
            <a:avLst/>
          </a:prstGeom>
        </p:spPr>
        <p:txBody>
          <a:bodyPr anchor="b"/>
          <a:lstStyle>
            <a:lvl1pPr algn="ctr">
              <a:defRPr sz="6000"/>
            </a:lvl1pPr>
          </a:lstStyle>
          <a:p>
            <a:r>
              <a:rPr lang="nb-NO"/>
              <a:t>Klikk for å redigere tittelstil</a:t>
            </a:r>
          </a:p>
        </p:txBody>
      </p:sp>
    </p:spTree>
    <p:extLst>
      <p:ext uri="{BB962C8B-B14F-4D97-AF65-F5344CB8AC3E}">
        <p14:creationId xmlns:p14="http://schemas.microsoft.com/office/powerpoint/2010/main" val="12720809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73B5D5-4245-884C-B3E4-1AED4E225992}"/>
              </a:ext>
            </a:extLst>
          </p:cNvPr>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a:extLst>
              <a:ext uri="{FF2B5EF4-FFF2-40B4-BE49-F238E27FC236}">
                <a16:creationId xmlns:a16="http://schemas.microsoft.com/office/drawing/2014/main" id="{2EC55E50-CA30-1E47-8D59-F697AEC38129}"/>
              </a:ext>
            </a:extLst>
          </p:cNvPr>
          <p:cNvSpPr>
            <a:spLocks noGrp="1"/>
          </p:cNvSpPr>
          <p:nvPr>
            <p:ph idx="1"/>
          </p:nvPr>
        </p:nvSpPr>
        <p:spPr>
          <a:xfrm>
            <a:off x="581889" y="1825625"/>
            <a:ext cx="10993584" cy="3899766"/>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1280327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2245CC-55DE-3F40-9525-7AFED5EB6AA2}"/>
              </a:ext>
            </a:extLst>
          </p:cNvPr>
          <p:cNvSpPr>
            <a:spLocks noGrp="1"/>
          </p:cNvSpPr>
          <p:nvPr>
            <p:ph type="title"/>
          </p:nvPr>
        </p:nvSpPr>
        <p:spPr>
          <a:xfrm>
            <a:off x="592859" y="1003156"/>
            <a:ext cx="10826750" cy="2852737"/>
          </a:xfrm>
          <a:prstGeom prst="rect">
            <a:avLst/>
          </a:prstGeom>
        </p:spPr>
        <p:txBody>
          <a:bodyPr anchor="b"/>
          <a:lstStyle>
            <a:lvl1pPr>
              <a:defRPr sz="6000">
                <a:solidFill>
                  <a:schemeClr val="tx1"/>
                </a:solidFill>
              </a:defRPr>
            </a:lvl1pPr>
          </a:lstStyle>
          <a:p>
            <a:r>
              <a:rPr lang="nb-NO"/>
              <a:t>Klikk for å redigere tittelstil</a:t>
            </a:r>
          </a:p>
        </p:txBody>
      </p:sp>
      <p:sp>
        <p:nvSpPr>
          <p:cNvPr id="3" name="Plassholder for tekst 2">
            <a:extLst>
              <a:ext uri="{FF2B5EF4-FFF2-40B4-BE49-F238E27FC236}">
                <a16:creationId xmlns:a16="http://schemas.microsoft.com/office/drawing/2014/main" id="{D9A233D2-3A60-E849-B5F1-64355023F21F}"/>
              </a:ext>
            </a:extLst>
          </p:cNvPr>
          <p:cNvSpPr>
            <a:spLocks noGrp="1"/>
          </p:cNvSpPr>
          <p:nvPr>
            <p:ph type="body" idx="1"/>
          </p:nvPr>
        </p:nvSpPr>
        <p:spPr>
          <a:xfrm>
            <a:off x="592858" y="3882881"/>
            <a:ext cx="10826749"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20339330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1244CA-01E8-4941-9C4F-C7D22418BB32}"/>
              </a:ext>
            </a:extLst>
          </p:cNvPr>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a:extLst>
              <a:ext uri="{FF2B5EF4-FFF2-40B4-BE49-F238E27FC236}">
                <a16:creationId xmlns:a16="http://schemas.microsoft.com/office/drawing/2014/main" id="{0C1BD739-4466-EE4A-8335-F7F1373C42F9}"/>
              </a:ext>
            </a:extLst>
          </p:cNvPr>
          <p:cNvSpPr>
            <a:spLocks noGrp="1"/>
          </p:cNvSpPr>
          <p:nvPr>
            <p:ph sz="half" idx="1"/>
          </p:nvPr>
        </p:nvSpPr>
        <p:spPr>
          <a:xfrm>
            <a:off x="581889" y="1825625"/>
            <a:ext cx="5437911"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6507E102-81DF-024D-9060-93851F9FE2E7}"/>
              </a:ext>
            </a:extLst>
          </p:cNvPr>
          <p:cNvSpPr>
            <a:spLocks noGrp="1"/>
          </p:cNvSpPr>
          <p:nvPr>
            <p:ph sz="half" idx="2"/>
          </p:nvPr>
        </p:nvSpPr>
        <p:spPr>
          <a:xfrm>
            <a:off x="6172199" y="1825625"/>
            <a:ext cx="5403273"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003349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tellysbilde">
    <p:bg>
      <p:bgRef idx="1001">
        <a:schemeClr val="bg2"/>
      </p:bgRef>
    </p:bg>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F50D1785-77B1-9B5E-84E2-5C6379AE05EB}"/>
              </a:ext>
            </a:extLst>
          </p:cNvPr>
          <p:cNvPicPr>
            <a:picLocks noChangeAspect="1"/>
          </p:cNvPicPr>
          <p:nvPr userDrawn="1"/>
        </p:nvPicPr>
        <p:blipFill>
          <a:blip r:embed="rId2"/>
          <a:stretch>
            <a:fillRect/>
          </a:stretch>
        </p:blipFill>
        <p:spPr>
          <a:xfrm>
            <a:off x="4725193" y="1832732"/>
            <a:ext cx="2741613" cy="3192536"/>
          </a:xfrm>
          <a:prstGeom prst="rect">
            <a:avLst/>
          </a:prstGeom>
        </p:spPr>
      </p:pic>
      <p:pic>
        <p:nvPicPr>
          <p:cNvPr id="6" name="Bilde 5" descr="Et bilde som inneholder vektorgrafikk&#10;&#10;Automatisk generert beskrivelse">
            <a:extLst>
              <a:ext uri="{FF2B5EF4-FFF2-40B4-BE49-F238E27FC236}">
                <a16:creationId xmlns:a16="http://schemas.microsoft.com/office/drawing/2014/main" id="{D1670B37-2F34-60AB-DDB6-3F87E6726890}"/>
              </a:ext>
            </a:extLst>
          </p:cNvPr>
          <p:cNvPicPr>
            <a:picLocks noChangeAspect="1"/>
          </p:cNvPicPr>
          <p:nvPr userDrawn="1"/>
        </p:nvPicPr>
        <p:blipFill>
          <a:blip r:embed="rId3"/>
          <a:stretch>
            <a:fillRect/>
          </a:stretch>
        </p:blipFill>
        <p:spPr>
          <a:xfrm>
            <a:off x="-4342387" y="-270927"/>
            <a:ext cx="12221943" cy="8637524"/>
          </a:xfrm>
          <a:prstGeom prst="rect">
            <a:avLst/>
          </a:prstGeom>
        </p:spPr>
      </p:pic>
    </p:spTree>
    <p:extLst>
      <p:ext uri="{BB962C8B-B14F-4D97-AF65-F5344CB8AC3E}">
        <p14:creationId xmlns:p14="http://schemas.microsoft.com/office/powerpoint/2010/main" val="4428963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tellysbilde">
    <p:bg>
      <p:bgRef idx="1001">
        <a:schemeClr val="bg2"/>
      </p:bgRef>
    </p:bg>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07D9C9F5-E853-14D8-6FEB-851962EE0C33}"/>
              </a:ext>
            </a:extLst>
          </p:cNvPr>
          <p:cNvPicPr>
            <a:picLocks noChangeAspect="1"/>
          </p:cNvPicPr>
          <p:nvPr userDrawn="1"/>
        </p:nvPicPr>
        <p:blipFill>
          <a:blip r:embed="rId2"/>
          <a:stretch>
            <a:fillRect/>
          </a:stretch>
        </p:blipFill>
        <p:spPr>
          <a:xfrm>
            <a:off x="11079133" y="5823557"/>
            <a:ext cx="659963" cy="768510"/>
          </a:xfrm>
          <a:prstGeom prst="rect">
            <a:avLst/>
          </a:prstGeom>
        </p:spPr>
      </p:pic>
      <p:pic>
        <p:nvPicPr>
          <p:cNvPr id="7" name="Bilde 6">
            <a:extLst>
              <a:ext uri="{FF2B5EF4-FFF2-40B4-BE49-F238E27FC236}">
                <a16:creationId xmlns:a16="http://schemas.microsoft.com/office/drawing/2014/main" id="{82C591DC-4BA5-EC5F-8D00-97DA1AE1F2C2}"/>
              </a:ext>
            </a:extLst>
          </p:cNvPr>
          <p:cNvPicPr>
            <a:picLocks noChangeAspect="1"/>
          </p:cNvPicPr>
          <p:nvPr userDrawn="1"/>
        </p:nvPicPr>
        <p:blipFill>
          <a:blip r:embed="rId3"/>
          <a:stretch>
            <a:fillRect/>
          </a:stretch>
        </p:blipFill>
        <p:spPr>
          <a:xfrm>
            <a:off x="-2027812" y="-947667"/>
            <a:ext cx="13498293" cy="9539549"/>
          </a:xfrm>
          <a:prstGeom prst="rect">
            <a:avLst/>
          </a:prstGeom>
        </p:spPr>
      </p:pic>
    </p:spTree>
    <p:extLst>
      <p:ext uri="{BB962C8B-B14F-4D97-AF65-F5344CB8AC3E}">
        <p14:creationId xmlns:p14="http://schemas.microsoft.com/office/powerpoint/2010/main" val="2102119574"/>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tellysbilde">
    <p:bg>
      <p:bgPr>
        <a:solidFill>
          <a:schemeClr val="tx1"/>
        </a:solidFill>
        <a:effectLst/>
      </p:bgPr>
    </p:bg>
    <p:spTree>
      <p:nvGrpSpPr>
        <p:cNvPr id="1" name=""/>
        <p:cNvGrpSpPr/>
        <p:nvPr/>
      </p:nvGrpSpPr>
      <p:grpSpPr>
        <a:xfrm>
          <a:off x="0" y="0"/>
          <a:ext cx="0" cy="0"/>
          <a:chOff x="0" y="0"/>
          <a:chExt cx="0" cy="0"/>
        </a:xfrm>
      </p:grpSpPr>
      <p:pic>
        <p:nvPicPr>
          <p:cNvPr id="4" name="Bilde 3" descr="Et bilde som inneholder tekst&#10;&#10;Automatisk generert beskrivelse">
            <a:extLst>
              <a:ext uri="{FF2B5EF4-FFF2-40B4-BE49-F238E27FC236}">
                <a16:creationId xmlns:a16="http://schemas.microsoft.com/office/drawing/2014/main" id="{455F2080-DA26-FE88-6D25-532394502286}"/>
              </a:ext>
            </a:extLst>
          </p:cNvPr>
          <p:cNvPicPr>
            <a:picLocks noChangeAspect="1"/>
          </p:cNvPicPr>
          <p:nvPr userDrawn="1"/>
        </p:nvPicPr>
        <p:blipFill>
          <a:blip r:embed="rId2"/>
          <a:stretch>
            <a:fillRect/>
          </a:stretch>
        </p:blipFill>
        <p:spPr>
          <a:xfrm>
            <a:off x="11100563" y="5823557"/>
            <a:ext cx="659963" cy="768510"/>
          </a:xfrm>
          <a:prstGeom prst="rect">
            <a:avLst/>
          </a:prstGeom>
        </p:spPr>
      </p:pic>
      <p:pic>
        <p:nvPicPr>
          <p:cNvPr id="14" name="Bilde 13">
            <a:extLst>
              <a:ext uri="{FF2B5EF4-FFF2-40B4-BE49-F238E27FC236}">
                <a16:creationId xmlns:a16="http://schemas.microsoft.com/office/drawing/2014/main" id="{C194DBD9-7579-69BE-3C8A-50066CB53645}"/>
              </a:ext>
            </a:extLst>
          </p:cNvPr>
          <p:cNvPicPr>
            <a:picLocks noChangeAspect="1"/>
          </p:cNvPicPr>
          <p:nvPr userDrawn="1"/>
        </p:nvPicPr>
        <p:blipFill>
          <a:blip r:embed="rId3"/>
          <a:stretch>
            <a:fillRect/>
          </a:stretch>
        </p:blipFill>
        <p:spPr>
          <a:xfrm>
            <a:off x="-868689" y="-1128714"/>
            <a:ext cx="8683951" cy="8873557"/>
          </a:xfrm>
          <a:prstGeom prst="rect">
            <a:avLst/>
          </a:prstGeom>
        </p:spPr>
      </p:pic>
    </p:spTree>
    <p:extLst>
      <p:ext uri="{BB962C8B-B14F-4D97-AF65-F5344CB8AC3E}">
        <p14:creationId xmlns:p14="http://schemas.microsoft.com/office/powerpoint/2010/main" val="2997419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tellysbilde">
    <p:bg>
      <p:bgRef idx="1001">
        <a:schemeClr val="bg2"/>
      </p:bgRef>
    </p:bg>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564F2221-E1FA-6C8B-69CE-066B58D92E25}"/>
              </a:ext>
            </a:extLst>
          </p:cNvPr>
          <p:cNvPicPr>
            <a:picLocks noChangeAspect="1"/>
          </p:cNvPicPr>
          <p:nvPr userDrawn="1"/>
        </p:nvPicPr>
        <p:blipFill>
          <a:blip r:embed="rId2"/>
          <a:stretch>
            <a:fillRect/>
          </a:stretch>
        </p:blipFill>
        <p:spPr>
          <a:xfrm>
            <a:off x="11100563" y="5823557"/>
            <a:ext cx="659963" cy="768510"/>
          </a:xfrm>
          <a:prstGeom prst="rect">
            <a:avLst/>
          </a:prstGeom>
        </p:spPr>
      </p:pic>
      <p:pic>
        <p:nvPicPr>
          <p:cNvPr id="5" name="Bilde 4" descr="Et bilde som inneholder sport, idrett&#10;&#10;Automatisk generert beskrivelse">
            <a:extLst>
              <a:ext uri="{FF2B5EF4-FFF2-40B4-BE49-F238E27FC236}">
                <a16:creationId xmlns:a16="http://schemas.microsoft.com/office/drawing/2014/main" id="{74F869F4-A9BB-3B80-29DF-2E099B546DE3}"/>
              </a:ext>
            </a:extLst>
          </p:cNvPr>
          <p:cNvPicPr>
            <a:picLocks noChangeAspect="1"/>
          </p:cNvPicPr>
          <p:nvPr userDrawn="1"/>
        </p:nvPicPr>
        <p:blipFill>
          <a:blip r:embed="rId3"/>
          <a:stretch>
            <a:fillRect/>
          </a:stretch>
        </p:blipFill>
        <p:spPr>
          <a:xfrm>
            <a:off x="5045075" y="-100012"/>
            <a:ext cx="7563644" cy="7728789"/>
          </a:xfrm>
          <a:prstGeom prst="rect">
            <a:avLst/>
          </a:prstGeom>
        </p:spPr>
      </p:pic>
    </p:spTree>
    <p:extLst>
      <p:ext uri="{BB962C8B-B14F-4D97-AF65-F5344CB8AC3E}">
        <p14:creationId xmlns:p14="http://schemas.microsoft.com/office/powerpoint/2010/main" val="3498864585"/>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F33B1B9A-56AB-0438-C127-EE398D2EAF36}"/>
              </a:ext>
            </a:extLst>
          </p:cNvPr>
          <p:cNvPicPr>
            <a:picLocks noChangeAspect="1"/>
          </p:cNvPicPr>
          <p:nvPr userDrawn="1"/>
        </p:nvPicPr>
        <p:blipFill>
          <a:blip r:embed="rId2"/>
          <a:stretch>
            <a:fillRect/>
          </a:stretch>
        </p:blipFill>
        <p:spPr>
          <a:xfrm>
            <a:off x="11079133" y="5823557"/>
            <a:ext cx="659963" cy="768510"/>
          </a:xfrm>
          <a:prstGeom prst="rect">
            <a:avLst/>
          </a:prstGeom>
        </p:spPr>
      </p:pic>
      <p:pic>
        <p:nvPicPr>
          <p:cNvPr id="5" name="Bilde 4">
            <a:extLst>
              <a:ext uri="{FF2B5EF4-FFF2-40B4-BE49-F238E27FC236}">
                <a16:creationId xmlns:a16="http://schemas.microsoft.com/office/drawing/2014/main" id="{EACA3921-4FFD-2029-34BE-EC8370C83645}"/>
              </a:ext>
            </a:extLst>
          </p:cNvPr>
          <p:cNvPicPr>
            <a:picLocks noChangeAspect="1"/>
          </p:cNvPicPr>
          <p:nvPr userDrawn="1"/>
        </p:nvPicPr>
        <p:blipFill>
          <a:blip r:embed="rId3"/>
          <a:stretch>
            <a:fillRect/>
          </a:stretch>
        </p:blipFill>
        <p:spPr>
          <a:xfrm>
            <a:off x="-483347" y="264212"/>
            <a:ext cx="5816600" cy="5943600"/>
          </a:xfrm>
          <a:prstGeom prst="rect">
            <a:avLst/>
          </a:prstGeom>
        </p:spPr>
      </p:pic>
    </p:spTree>
    <p:extLst>
      <p:ext uri="{BB962C8B-B14F-4D97-AF65-F5344CB8AC3E}">
        <p14:creationId xmlns:p14="http://schemas.microsoft.com/office/powerpoint/2010/main" val="1836568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Tittellysbilde">
    <p:spTree>
      <p:nvGrpSpPr>
        <p:cNvPr id="1" name=""/>
        <p:cNvGrpSpPr/>
        <p:nvPr/>
      </p:nvGrpSpPr>
      <p:grpSpPr>
        <a:xfrm>
          <a:off x="0" y="0"/>
          <a:ext cx="0" cy="0"/>
          <a:chOff x="0" y="0"/>
          <a:chExt cx="0" cy="0"/>
        </a:xfrm>
      </p:grpSpPr>
      <p:pic>
        <p:nvPicPr>
          <p:cNvPr id="2" name="Bilde 4">
            <a:extLst>
              <a:ext uri="{FF2B5EF4-FFF2-40B4-BE49-F238E27FC236}">
                <a16:creationId xmlns:a16="http://schemas.microsoft.com/office/drawing/2014/main" id="{562F8881-FE0E-BAD0-F561-26706D62C5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9525" y="1119188"/>
            <a:ext cx="10007600" cy="707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lassholder for tekst 2"/>
          <p:cNvSpPr>
            <a:spLocks noGrp="1"/>
          </p:cNvSpPr>
          <p:nvPr>
            <p:ph type="body" idx="10"/>
          </p:nvPr>
        </p:nvSpPr>
        <p:spPr>
          <a:xfrm>
            <a:off x="3617843" y="2246243"/>
            <a:ext cx="7981121" cy="3429000"/>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7" name="Tittel 1"/>
          <p:cNvSpPr>
            <a:spLocks noGrp="1"/>
          </p:cNvSpPr>
          <p:nvPr>
            <p:ph type="title"/>
          </p:nvPr>
        </p:nvSpPr>
        <p:spPr>
          <a:xfrm>
            <a:off x="3617842" y="543509"/>
            <a:ext cx="7981120" cy="1500320"/>
          </a:xfrm>
        </p:spPr>
        <p:txBody>
          <a:bodyPr anchor="b">
            <a:normAutofit/>
          </a:bodyPr>
          <a:lstStyle>
            <a:lvl1pPr>
              <a:defRPr sz="3000"/>
            </a:lvl1pPr>
          </a:lstStyle>
          <a:p>
            <a:r>
              <a:rPr lang="nb-NO"/>
              <a:t>Klikk for å redigere tittelstil</a:t>
            </a:r>
          </a:p>
        </p:txBody>
      </p:sp>
    </p:spTree>
    <p:extLst>
      <p:ext uri="{BB962C8B-B14F-4D97-AF65-F5344CB8AC3E}">
        <p14:creationId xmlns:p14="http://schemas.microsoft.com/office/powerpoint/2010/main" val="3084448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2245CC-55DE-3F40-9525-7AFED5EB6AA2}"/>
              </a:ext>
            </a:extLst>
          </p:cNvPr>
          <p:cNvSpPr>
            <a:spLocks noGrp="1"/>
          </p:cNvSpPr>
          <p:nvPr>
            <p:ph type="title"/>
          </p:nvPr>
        </p:nvSpPr>
        <p:spPr>
          <a:xfrm>
            <a:off x="592859" y="1003156"/>
            <a:ext cx="9352419" cy="2852737"/>
          </a:xfrm>
        </p:spPr>
        <p:txBody>
          <a:bodyPr anchor="b"/>
          <a:lstStyle>
            <a:lvl1pPr>
              <a:defRPr sz="6000">
                <a:solidFill>
                  <a:schemeClr val="tx1"/>
                </a:solidFill>
              </a:defRPr>
            </a:lvl1pPr>
          </a:lstStyle>
          <a:p>
            <a:r>
              <a:rPr lang="nb-NO"/>
              <a:t>Klikk for å redigere tittelstil</a:t>
            </a:r>
          </a:p>
        </p:txBody>
      </p:sp>
      <p:sp>
        <p:nvSpPr>
          <p:cNvPr id="3" name="Plassholder for tekst 2">
            <a:extLst>
              <a:ext uri="{FF2B5EF4-FFF2-40B4-BE49-F238E27FC236}">
                <a16:creationId xmlns:a16="http://schemas.microsoft.com/office/drawing/2014/main" id="{D9A233D2-3A60-E849-B5F1-64355023F21F}"/>
              </a:ext>
            </a:extLst>
          </p:cNvPr>
          <p:cNvSpPr>
            <a:spLocks noGrp="1"/>
          </p:cNvSpPr>
          <p:nvPr>
            <p:ph type="body" idx="1"/>
          </p:nvPr>
        </p:nvSpPr>
        <p:spPr>
          <a:xfrm>
            <a:off x="592859" y="3882881"/>
            <a:ext cx="9352418" cy="1500187"/>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pic>
        <p:nvPicPr>
          <p:cNvPr id="5" name="Bilde 4" descr="Et bilde som inneholder silhuetter, vektorgrafikk&#10;&#10;Automatisk generert beskrivelse">
            <a:extLst>
              <a:ext uri="{FF2B5EF4-FFF2-40B4-BE49-F238E27FC236}">
                <a16:creationId xmlns:a16="http://schemas.microsoft.com/office/drawing/2014/main" id="{E9A678A4-823C-836F-BAAF-99FC72B60A1C}"/>
              </a:ext>
            </a:extLst>
          </p:cNvPr>
          <p:cNvPicPr>
            <a:picLocks noChangeAspect="1"/>
          </p:cNvPicPr>
          <p:nvPr userDrawn="1"/>
        </p:nvPicPr>
        <p:blipFill>
          <a:blip r:embed="rId2"/>
          <a:stretch>
            <a:fillRect/>
          </a:stretch>
        </p:blipFill>
        <p:spPr>
          <a:xfrm flipH="1">
            <a:off x="6774874" y="-1577883"/>
            <a:ext cx="8708664" cy="9106004"/>
          </a:xfrm>
          <a:prstGeom prst="rect">
            <a:avLst/>
          </a:prstGeom>
        </p:spPr>
      </p:pic>
    </p:spTree>
    <p:extLst>
      <p:ext uri="{BB962C8B-B14F-4D97-AF65-F5344CB8AC3E}">
        <p14:creationId xmlns:p14="http://schemas.microsoft.com/office/powerpoint/2010/main" val="399889646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9"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9.xml"/><Relationship Id="rId7" Type="http://schemas.openxmlformats.org/officeDocument/2006/relationships/theme" Target="../theme/theme5.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080FC79D-184C-6445-B130-27F3CDC780D7}"/>
              </a:ext>
            </a:extLst>
          </p:cNvPr>
          <p:cNvPicPr>
            <a:picLocks noChangeAspect="1"/>
          </p:cNvPicPr>
          <p:nvPr userDrawn="1"/>
        </p:nvPicPr>
        <p:blipFill>
          <a:blip r:embed="rId3"/>
          <a:stretch>
            <a:fillRect/>
          </a:stretch>
        </p:blipFill>
        <p:spPr>
          <a:xfrm>
            <a:off x="11079133" y="5823557"/>
            <a:ext cx="659963" cy="768510"/>
          </a:xfrm>
          <a:prstGeom prst="rect">
            <a:avLst/>
          </a:prstGeom>
        </p:spPr>
      </p:pic>
      <p:pic>
        <p:nvPicPr>
          <p:cNvPr id="9" name="Bilde 8" descr="Et bilde som inneholder leke, vektorgrafikk&#10;&#10;Automatisk generert beskrivelse">
            <a:extLst>
              <a:ext uri="{FF2B5EF4-FFF2-40B4-BE49-F238E27FC236}">
                <a16:creationId xmlns:a16="http://schemas.microsoft.com/office/drawing/2014/main" id="{5692691E-C84D-CE6A-B806-DEA8130DAAB8}"/>
              </a:ext>
            </a:extLst>
          </p:cNvPr>
          <p:cNvPicPr>
            <a:picLocks noChangeAspect="1"/>
          </p:cNvPicPr>
          <p:nvPr userDrawn="1"/>
        </p:nvPicPr>
        <p:blipFill>
          <a:blip r:embed="rId4"/>
          <a:stretch>
            <a:fillRect/>
          </a:stretch>
        </p:blipFill>
        <p:spPr>
          <a:xfrm>
            <a:off x="-935831" y="-315760"/>
            <a:ext cx="7329488" cy="7489520"/>
          </a:xfrm>
          <a:prstGeom prst="rect">
            <a:avLst/>
          </a:prstGeom>
        </p:spPr>
      </p:pic>
    </p:spTree>
    <p:extLst>
      <p:ext uri="{BB962C8B-B14F-4D97-AF65-F5344CB8AC3E}">
        <p14:creationId xmlns:p14="http://schemas.microsoft.com/office/powerpoint/2010/main" val="4060189657"/>
      </p:ext>
    </p:extLst>
  </p:cSld>
  <p:clrMap bg1="lt1" tx1="dk1" bg2="lt2" tx2="dk2" accent1="accent1" accent2="accent2" accent3="accent3" accent4="accent4" accent5="accent5" accent6="accent6" hlink="hlink" folHlink="folHlink"/>
  <p:sldLayoutIdLst>
    <p:sldLayoutId id="214748370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EAE3014C-5444-7690-3015-000DC900ECDF}"/>
              </a:ext>
            </a:extLst>
          </p:cNvPr>
          <p:cNvPicPr>
            <a:picLocks noChangeAspect="1"/>
          </p:cNvPicPr>
          <p:nvPr userDrawn="1"/>
        </p:nvPicPr>
        <p:blipFill>
          <a:blip r:embed="rId3"/>
          <a:stretch>
            <a:fillRect/>
          </a:stretch>
        </p:blipFill>
        <p:spPr>
          <a:xfrm>
            <a:off x="11079133" y="5823557"/>
            <a:ext cx="659963" cy="768510"/>
          </a:xfrm>
          <a:prstGeom prst="rect">
            <a:avLst/>
          </a:prstGeom>
        </p:spPr>
      </p:pic>
      <p:pic>
        <p:nvPicPr>
          <p:cNvPr id="8" name="Bilde 7">
            <a:extLst>
              <a:ext uri="{FF2B5EF4-FFF2-40B4-BE49-F238E27FC236}">
                <a16:creationId xmlns:a16="http://schemas.microsoft.com/office/drawing/2014/main" id="{7AB584A9-7338-F410-0FE6-B44C313B48DB}"/>
              </a:ext>
            </a:extLst>
          </p:cNvPr>
          <p:cNvPicPr>
            <a:picLocks noChangeAspect="1"/>
          </p:cNvPicPr>
          <p:nvPr userDrawn="1"/>
        </p:nvPicPr>
        <p:blipFill>
          <a:blip r:embed="rId4"/>
          <a:stretch>
            <a:fillRect/>
          </a:stretch>
        </p:blipFill>
        <p:spPr>
          <a:xfrm>
            <a:off x="-301292" y="-1427170"/>
            <a:ext cx="12181768" cy="8609131"/>
          </a:xfrm>
          <a:prstGeom prst="rect">
            <a:avLst/>
          </a:prstGeom>
        </p:spPr>
      </p:pic>
    </p:spTree>
    <p:extLst>
      <p:ext uri="{BB962C8B-B14F-4D97-AF65-F5344CB8AC3E}">
        <p14:creationId xmlns:p14="http://schemas.microsoft.com/office/powerpoint/2010/main" val="3783863877"/>
      </p:ext>
    </p:extLst>
  </p:cSld>
  <p:clrMap bg1="lt1" tx1="dk1" bg2="lt2" tx2="dk2" accent1="accent1" accent2="accent2" accent3="accent3" accent4="accent4" accent5="accent5" accent6="accent6" hlink="hlink" folHlink="folHlink"/>
  <p:sldLayoutIdLst>
    <p:sldLayoutId id="214748369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8123268"/>
      </p:ext>
    </p:extLst>
  </p:cSld>
  <p:clrMap bg1="lt1" tx1="dk1" bg2="lt2" tx2="dk2" accent1="accent1" accent2="accent2" accent3="accent3" accent4="accent4" accent5="accent5" accent6="accent6" hlink="hlink" folHlink="folHlink"/>
  <p:sldLayoutIdLst>
    <p:sldLayoutId id="2147483688" r:id="rId1"/>
    <p:sldLayoutId id="2147483685" r:id="rId2"/>
    <p:sldLayoutId id="2147483684" r:id="rId3"/>
    <p:sldLayoutId id="2147483686" r:id="rId4"/>
    <p:sldLayoutId id="2147483689" r:id="rId5"/>
    <p:sldLayoutId id="2147483695" r:id="rId6"/>
    <p:sldLayoutId id="2147483699"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5B7AD31D-6C6F-F141-A9F4-79ED8780319D}"/>
              </a:ext>
            </a:extLst>
          </p:cNvPr>
          <p:cNvSpPr>
            <a:spLocks noGrp="1"/>
          </p:cNvSpPr>
          <p:nvPr>
            <p:ph type="title"/>
          </p:nvPr>
        </p:nvSpPr>
        <p:spPr>
          <a:xfrm>
            <a:off x="581889" y="365125"/>
            <a:ext cx="10993584"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582C29AA-83AD-2D40-B1F3-B0BBA9B8EC05}"/>
              </a:ext>
            </a:extLst>
          </p:cNvPr>
          <p:cNvSpPr>
            <a:spLocks noGrp="1"/>
          </p:cNvSpPr>
          <p:nvPr>
            <p:ph type="body" idx="1"/>
          </p:nvPr>
        </p:nvSpPr>
        <p:spPr>
          <a:xfrm>
            <a:off x="581889" y="1825625"/>
            <a:ext cx="10993584" cy="3899766"/>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4" name="Bilde 3">
            <a:extLst>
              <a:ext uri="{FF2B5EF4-FFF2-40B4-BE49-F238E27FC236}">
                <a16:creationId xmlns:a16="http://schemas.microsoft.com/office/drawing/2014/main" id="{53BBEC1B-A70D-831A-9E5A-594CCDFD7BD1}"/>
              </a:ext>
            </a:extLst>
          </p:cNvPr>
          <p:cNvPicPr>
            <a:picLocks noChangeAspect="1"/>
          </p:cNvPicPr>
          <p:nvPr userDrawn="1"/>
        </p:nvPicPr>
        <p:blipFill>
          <a:blip r:embed="rId9"/>
          <a:stretch>
            <a:fillRect/>
          </a:stretch>
        </p:blipFill>
        <p:spPr>
          <a:xfrm>
            <a:off x="11079133" y="5823557"/>
            <a:ext cx="659963" cy="768510"/>
          </a:xfrm>
          <a:prstGeom prst="rect">
            <a:avLst/>
          </a:prstGeom>
        </p:spPr>
      </p:pic>
    </p:spTree>
    <p:extLst>
      <p:ext uri="{BB962C8B-B14F-4D97-AF65-F5344CB8AC3E}">
        <p14:creationId xmlns:p14="http://schemas.microsoft.com/office/powerpoint/2010/main" val="204748744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82" r:id="rId5"/>
    <p:sldLayoutId id="2147483693" r:id="rId6"/>
    <p:sldLayoutId id="2147483698" r:id="rId7"/>
  </p:sldLayoutIdLst>
  <p:txStyles>
    <p:titleStyle>
      <a:lvl1pPr algn="l" defTabSz="914400" rtl="0" eaLnBrk="1" latinLnBrk="0" hangingPunct="1">
        <a:lnSpc>
          <a:spcPct val="90000"/>
        </a:lnSpc>
        <a:spcBef>
          <a:spcPct val="0"/>
        </a:spcBef>
        <a:buNone/>
        <a:defRPr sz="4400" b="1" i="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C54E7C3C-030F-654A-F5C0-A0471AF801FB}"/>
              </a:ext>
            </a:extLst>
          </p:cNvPr>
          <p:cNvPicPr>
            <a:picLocks noChangeAspect="1"/>
          </p:cNvPicPr>
          <p:nvPr userDrawn="1"/>
        </p:nvPicPr>
        <p:blipFill>
          <a:blip r:embed="rId8"/>
          <a:stretch>
            <a:fillRect/>
          </a:stretch>
        </p:blipFill>
        <p:spPr>
          <a:xfrm>
            <a:off x="11079133" y="5823557"/>
            <a:ext cx="659963" cy="768510"/>
          </a:xfrm>
          <a:prstGeom prst="rect">
            <a:avLst/>
          </a:prstGeom>
        </p:spPr>
      </p:pic>
    </p:spTree>
    <p:extLst>
      <p:ext uri="{BB962C8B-B14F-4D97-AF65-F5344CB8AC3E}">
        <p14:creationId xmlns:p14="http://schemas.microsoft.com/office/powerpoint/2010/main" val="2527318826"/>
      </p:ext>
    </p:extLst>
  </p:cSld>
  <p:clrMap bg1="lt1" tx1="dk1" bg2="lt2" tx2="dk2" accent1="accent1" accent2="accent2" accent3="accent3" accent4="accent4" accent5="accent5" accent6="accent6" hlink="hlink" folHlink="folHlink"/>
  <p:sldLayoutIdLst>
    <p:sldLayoutId id="2147483676" r:id="rId1"/>
    <p:sldLayoutId id="2147483681" r:id="rId2"/>
    <p:sldLayoutId id="2147483680" r:id="rId3"/>
    <p:sldLayoutId id="2147483677" r:id="rId4"/>
    <p:sldLayoutId id="2147483678" r:id="rId5"/>
    <p:sldLayoutId id="2147483679" r:id="rId6"/>
  </p:sldLayoutIdLst>
  <p:txStyles>
    <p:titleStyle>
      <a:lvl1pPr algn="l" defTabSz="914400" rtl="0" eaLnBrk="1" latinLnBrk="0" hangingPunct="1">
        <a:lnSpc>
          <a:spcPct val="90000"/>
        </a:lnSpc>
        <a:spcBef>
          <a:spcPct val="0"/>
        </a:spcBef>
        <a:buNone/>
        <a:defRPr sz="4400" b="1" i="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iokommune.sharepoint.com/:v:/s/OPVOppvekst543/EXI3YirT0Y5IpjkIsSanIPMBw9WmIh5Ye-et7CWVUiAoZQ?e=ZataZS&amp;nav=eyJyZWZlcnJhbEluZm8iOnsicmVmZXJyYWxBcHAiOiJTdHJlYW1XZWJBcHAiLCJyZWZlcnJhbFZpZXciOiJTaGFyZURpYWxvZy1MaW5rIiwicmVmZXJyYWxBcHBQbGF0Zm9ybSI6IldlYiIsInJlZmVycmFsTW9kZSI6InZpZXcifX0%3D" TargetMode="External"/><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hyperlink" Target="https://indreostfoldkommune.wistia.com/medias/6bwjnxlzfn"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cn0MDhbdrR8" TargetMode="External"/><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FC2809C-BFDE-562D-EE79-82D5A1E7E3FD}"/>
              </a:ext>
            </a:extLst>
          </p:cNvPr>
          <p:cNvSpPr>
            <a:spLocks noGrp="1"/>
          </p:cNvSpPr>
          <p:nvPr>
            <p:ph type="ctrTitle"/>
          </p:nvPr>
        </p:nvSpPr>
        <p:spPr/>
        <p:txBody>
          <a:bodyPr lIns="91440" tIns="45720" rIns="91440" bIns="45720" anchor="b"/>
          <a:lstStyle/>
          <a:p>
            <a:r>
              <a:rPr lang="nb-NO">
                <a:solidFill>
                  <a:srgbClr val="008080"/>
                </a:solidFill>
                <a:latin typeface="Georgia"/>
              </a:rPr>
              <a:t>Vennskap 3. trinn</a:t>
            </a:r>
          </a:p>
        </p:txBody>
      </p:sp>
    </p:spTree>
    <p:extLst>
      <p:ext uri="{BB962C8B-B14F-4D97-AF65-F5344CB8AC3E}">
        <p14:creationId xmlns:p14="http://schemas.microsoft.com/office/powerpoint/2010/main" val="2792964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4800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Sylinder 2">
            <a:extLst>
              <a:ext uri="{FF2B5EF4-FFF2-40B4-BE49-F238E27FC236}">
                <a16:creationId xmlns:a16="http://schemas.microsoft.com/office/drawing/2014/main" id="{3C91EEEA-28B3-4E4E-158F-D3834BCABE74}"/>
              </a:ext>
            </a:extLst>
          </p:cNvPr>
          <p:cNvSpPr txBox="1"/>
          <p:nvPr/>
        </p:nvSpPr>
        <p:spPr>
          <a:xfrm>
            <a:off x="1165645" y="2208400"/>
            <a:ext cx="6305106" cy="2308324"/>
          </a:xfrm>
          <a:prstGeom prst="rect">
            <a:avLst/>
          </a:prstGeom>
          <a:noFill/>
        </p:spPr>
        <p:txBody>
          <a:bodyPr wrap="square" lIns="91440" tIns="45720" rIns="91440" bIns="45720" anchor="t">
            <a:spAutoFit/>
          </a:bodyPr>
          <a:lstStyle/>
          <a:p>
            <a:r>
              <a:rPr lang="nb-NO" sz="6000" dirty="0">
                <a:latin typeface="Georgia"/>
                <a:hlinkClick r:id="rId3">
                  <a:extLst>
                    <a:ext uri="{A12FA001-AC4F-418D-AE19-62706E023703}">
                      <ahyp:hlinkClr xmlns:ahyp="http://schemas.microsoft.com/office/drawing/2018/hyperlinkcolor" val="tx"/>
                    </a:ext>
                  </a:extLst>
                </a:hlinkClick>
              </a:rPr>
              <a:t>Inngangsmusikk</a:t>
            </a:r>
            <a:br>
              <a:rPr lang="nb-NO" sz="2800" dirty="0">
                <a:highlight>
                  <a:srgbClr val="BCDAD1"/>
                </a:highlight>
              </a:rPr>
            </a:br>
            <a:br>
              <a:rPr lang="nb-NO" sz="2800" dirty="0"/>
            </a:br>
            <a:br>
              <a:rPr lang="nb-NO" sz="2800" dirty="0"/>
            </a:br>
            <a:endParaRPr lang="nb-NO" sz="2800">
              <a:solidFill>
                <a:schemeClr val="tx2"/>
              </a:solidFill>
              <a:cs typeface="Calibri"/>
            </a:endParaRPr>
          </a:p>
        </p:txBody>
      </p:sp>
    </p:spTree>
    <p:extLst>
      <p:ext uri="{BB962C8B-B14F-4D97-AF65-F5344CB8AC3E}">
        <p14:creationId xmlns:p14="http://schemas.microsoft.com/office/powerpoint/2010/main" val="2848325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3E4F0686-B446-2591-0834-00CE790D5560}"/>
              </a:ext>
            </a:extLst>
          </p:cNvPr>
          <p:cNvSpPr>
            <a:spLocks noGrp="1"/>
          </p:cNvSpPr>
          <p:nvPr>
            <p:ph type="body" idx="10"/>
          </p:nvPr>
        </p:nvSpPr>
        <p:spPr>
          <a:xfrm>
            <a:off x="4208124" y="2259084"/>
            <a:ext cx="7981121" cy="3429000"/>
          </a:xfrm>
        </p:spPr>
        <p:txBody>
          <a:bodyPr lIns="91440" tIns="45720" rIns="91440" bIns="45720" anchor="t"/>
          <a:lstStyle/>
          <a:p>
            <a:r>
              <a:rPr lang="nb-NO" sz="6000" dirty="0">
                <a:latin typeface="Georgia"/>
                <a:ea typeface="Verdana"/>
                <a:cs typeface="Calibri"/>
                <a:hlinkClick r:id="rId3"/>
              </a:rPr>
              <a:t>Pust og bevegelse</a:t>
            </a:r>
          </a:p>
        </p:txBody>
      </p:sp>
    </p:spTree>
    <p:extLst>
      <p:ext uri="{BB962C8B-B14F-4D97-AF65-F5344CB8AC3E}">
        <p14:creationId xmlns:p14="http://schemas.microsoft.com/office/powerpoint/2010/main" val="910715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9E68402-D3F9-BF42-BB7C-499A0F2AFA6A}"/>
              </a:ext>
            </a:extLst>
          </p:cNvPr>
          <p:cNvSpPr>
            <a:spLocks noGrp="1"/>
          </p:cNvSpPr>
          <p:nvPr>
            <p:ph type="title"/>
          </p:nvPr>
        </p:nvSpPr>
        <p:spPr/>
        <p:txBody>
          <a:bodyPr lIns="91440" tIns="45720" rIns="91440" bIns="45720" anchor="b">
            <a:normAutofit/>
          </a:bodyPr>
          <a:lstStyle/>
          <a:p>
            <a:br>
              <a:rPr lang="nb-NO">
                <a:cs typeface="Calibri"/>
              </a:rPr>
            </a:br>
            <a:endParaRPr lang="nb-NO"/>
          </a:p>
        </p:txBody>
      </p:sp>
      <p:sp>
        <p:nvSpPr>
          <p:cNvPr id="3" name="Plassholder for tekst 2">
            <a:extLst>
              <a:ext uri="{FF2B5EF4-FFF2-40B4-BE49-F238E27FC236}">
                <a16:creationId xmlns:a16="http://schemas.microsoft.com/office/drawing/2014/main" id="{C3E231A1-3E85-5F4F-B68B-D77B4FB5CA97}"/>
              </a:ext>
            </a:extLst>
          </p:cNvPr>
          <p:cNvSpPr>
            <a:spLocks noGrp="1"/>
          </p:cNvSpPr>
          <p:nvPr>
            <p:ph type="body" idx="1"/>
          </p:nvPr>
        </p:nvSpPr>
        <p:spPr>
          <a:xfrm>
            <a:off x="1602769" y="2414427"/>
            <a:ext cx="9168902" cy="1777429"/>
          </a:xfrm>
        </p:spPr>
        <p:txBody>
          <a:bodyPr lIns="91440" tIns="45720" rIns="91440" bIns="45720" anchor="t">
            <a:normAutofit/>
          </a:bodyPr>
          <a:lstStyle/>
          <a:p>
            <a:pPr marL="0" indent="0">
              <a:buNone/>
            </a:pPr>
            <a:endParaRPr lang="nb-NO" sz="2400">
              <a:solidFill>
                <a:schemeClr val="tx1">
                  <a:lumMod val="85000"/>
                  <a:lumOff val="15000"/>
                </a:schemeClr>
              </a:solidFill>
            </a:endParaRPr>
          </a:p>
          <a:p>
            <a:endParaRPr lang="nn-NO" sz="4000">
              <a:solidFill>
                <a:schemeClr val="tx2"/>
              </a:solidFill>
              <a:latin typeface="Georgia"/>
              <a:hlinkClick r:id="rId3">
                <a:extLst>
                  <a:ext uri="{A12FA001-AC4F-418D-AE19-62706E023703}">
                    <ahyp:hlinkClr xmlns:ahyp="http://schemas.microsoft.com/office/drawing/2018/hyperlinkcolor" val="tx"/>
                  </a:ext>
                </a:extLst>
              </a:hlinkClick>
            </a:endParaRPr>
          </a:p>
          <a:p>
            <a:r>
              <a:rPr lang="nn-NO" sz="4000">
                <a:solidFill>
                  <a:schemeClr val="tx2"/>
                </a:solidFill>
                <a:latin typeface="Georgia"/>
                <a:hlinkClick r:id="rId3">
                  <a:extLst>
                    <a:ext uri="{A12FA001-AC4F-418D-AE19-62706E023703}">
                      <ahyp:hlinkClr xmlns:ahyp="http://schemas.microsoft.com/office/drawing/2018/hyperlinkcolor" val="tx"/>
                    </a:ext>
                  </a:extLst>
                </a:hlinkClick>
              </a:rPr>
              <a:t>Venner på skolen</a:t>
            </a:r>
            <a:endParaRPr lang="nn-NO" sz="4000">
              <a:solidFill>
                <a:schemeClr val="tx2"/>
              </a:solidFill>
              <a:latin typeface="Georgia"/>
              <a:cs typeface="Calibri"/>
              <a:hlinkClick r:id="rId3">
                <a:extLst>
                  <a:ext uri="{A12FA001-AC4F-418D-AE19-62706E023703}">
                    <ahyp:hlinkClr xmlns:ahyp="http://schemas.microsoft.com/office/drawing/2018/hyperlinkcolor" val="tx"/>
                  </a:ext>
                </a:extLst>
              </a:hlinkClick>
            </a:endParaRPr>
          </a:p>
          <a:p>
            <a:endParaRPr lang="nb-NO"/>
          </a:p>
        </p:txBody>
      </p:sp>
      <p:sp>
        <p:nvSpPr>
          <p:cNvPr id="5" name="Plassholder for tekst 2">
            <a:extLst>
              <a:ext uri="{FF2B5EF4-FFF2-40B4-BE49-F238E27FC236}">
                <a16:creationId xmlns:a16="http://schemas.microsoft.com/office/drawing/2014/main" id="{E80B3EA5-96B5-6760-4499-EA0C254EA845}"/>
              </a:ext>
            </a:extLst>
          </p:cNvPr>
          <p:cNvSpPr txBox="1">
            <a:spLocks/>
          </p:cNvSpPr>
          <p:nvPr/>
        </p:nvSpPr>
        <p:spPr>
          <a:xfrm>
            <a:off x="1602769" y="1357570"/>
            <a:ext cx="9168902" cy="1777429"/>
          </a:xfrm>
        </p:spPr>
        <p:txBody>
          <a:bodyPr lIns="91440" tIns="45720" rIns="91440" bIns="4572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000000"/>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endParaRPr lang="nb-NO">
              <a:solidFill>
                <a:schemeClr val="tx1">
                  <a:lumMod val="85000"/>
                  <a:lumOff val="15000"/>
                </a:schemeClr>
              </a:solidFill>
            </a:endParaRPr>
          </a:p>
          <a:p>
            <a:r>
              <a:rPr lang="nn-NO" sz="6000">
                <a:solidFill>
                  <a:schemeClr val="tx2"/>
                </a:solidFill>
                <a:latin typeface="Georgia"/>
                <a:cs typeface="Calibri"/>
              </a:rPr>
              <a:t>Vi ser film!</a:t>
            </a:r>
          </a:p>
          <a:p>
            <a:endParaRPr lang="nb-NO"/>
          </a:p>
        </p:txBody>
      </p:sp>
    </p:spTree>
    <p:extLst>
      <p:ext uri="{BB962C8B-B14F-4D97-AF65-F5344CB8AC3E}">
        <p14:creationId xmlns:p14="http://schemas.microsoft.com/office/powerpoint/2010/main" val="1576630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D6A4198-E64C-5806-C98A-1F144C9E2BC5}"/>
              </a:ext>
            </a:extLst>
          </p:cNvPr>
          <p:cNvSpPr>
            <a:spLocks noGrp="1"/>
          </p:cNvSpPr>
          <p:nvPr>
            <p:ph type="title"/>
          </p:nvPr>
        </p:nvSpPr>
        <p:spPr>
          <a:xfrm>
            <a:off x="252709" y="493914"/>
            <a:ext cx="15325946" cy="1336295"/>
          </a:xfrm>
        </p:spPr>
        <p:txBody>
          <a:bodyPr>
            <a:noAutofit/>
          </a:bodyPr>
          <a:lstStyle/>
          <a:p>
            <a:r>
              <a:rPr lang="nb-NO" sz="6000" b="0">
                <a:solidFill>
                  <a:schemeClr val="tx2"/>
                </a:solidFill>
                <a:latin typeface="Georgia"/>
              </a:rPr>
              <a:t>Hva betyr det å «spille vennskap»?</a:t>
            </a:r>
            <a:endParaRPr lang="nb-NO" sz="6000" b="0">
              <a:solidFill>
                <a:schemeClr val="tx2"/>
              </a:solidFill>
            </a:endParaRPr>
          </a:p>
        </p:txBody>
      </p:sp>
      <p:pic>
        <p:nvPicPr>
          <p:cNvPr id="4" name="Picture 2" descr="Illustrasjonar frå filmen &quot;Venner på skolen&quot;. Av: Silje Jin Yksnøy - Klikk for stort bilde">
            <a:extLst>
              <a:ext uri="{FF2B5EF4-FFF2-40B4-BE49-F238E27FC236}">
                <a16:creationId xmlns:a16="http://schemas.microsoft.com/office/drawing/2014/main" id="{1D5E074F-2085-E32E-698E-04BF01A0B9A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284270" y="2007702"/>
            <a:ext cx="9246741" cy="4238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4663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54878E2-05B0-D74B-597F-E8342FB59602}"/>
              </a:ext>
            </a:extLst>
          </p:cNvPr>
          <p:cNvSpPr>
            <a:spLocks noGrp="1"/>
          </p:cNvSpPr>
          <p:nvPr>
            <p:ph type="title"/>
          </p:nvPr>
        </p:nvSpPr>
        <p:spPr>
          <a:xfrm>
            <a:off x="599208" y="484118"/>
            <a:ext cx="10993584" cy="1325563"/>
          </a:xfrm>
        </p:spPr>
        <p:txBody>
          <a:bodyPr>
            <a:noAutofit/>
          </a:bodyPr>
          <a:lstStyle/>
          <a:p>
            <a:pPr algn="ctr"/>
            <a:r>
              <a:rPr lang="nb-NO" sz="6000" b="0">
                <a:solidFill>
                  <a:schemeClr val="tx2"/>
                </a:solidFill>
                <a:latin typeface="Georgia"/>
              </a:rPr>
              <a:t>Hvordan kan det oppleves når noen "spiller vennskap"?</a:t>
            </a:r>
            <a:endParaRPr lang="nb-NO" sz="6000" b="0">
              <a:solidFill>
                <a:schemeClr val="tx2"/>
              </a:solidFill>
            </a:endParaRPr>
          </a:p>
        </p:txBody>
      </p:sp>
      <p:pic>
        <p:nvPicPr>
          <p:cNvPr id="4" name="Picture 2" descr="Illustrasjonar frå filmen &quot;Venner på skolen&quot;. Av: Silje Jin Yksnøy - Klikk for stort bilde">
            <a:extLst>
              <a:ext uri="{FF2B5EF4-FFF2-40B4-BE49-F238E27FC236}">
                <a16:creationId xmlns:a16="http://schemas.microsoft.com/office/drawing/2014/main" id="{2E163B99-54D7-A225-6579-67A8C45F389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064301" y="2007703"/>
            <a:ext cx="9806634" cy="4512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65114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5FEC37D-F9BB-3723-2D54-B6C3564D8351}"/>
              </a:ext>
            </a:extLst>
          </p:cNvPr>
          <p:cNvSpPr>
            <a:spLocks noGrp="1"/>
          </p:cNvSpPr>
          <p:nvPr>
            <p:ph type="title"/>
          </p:nvPr>
        </p:nvSpPr>
        <p:spPr>
          <a:xfrm>
            <a:off x="299803" y="531578"/>
            <a:ext cx="11901732" cy="1325563"/>
          </a:xfrm>
        </p:spPr>
        <p:txBody>
          <a:bodyPr>
            <a:noAutofit/>
          </a:bodyPr>
          <a:lstStyle/>
          <a:p>
            <a:pPr algn="ctr"/>
            <a:r>
              <a:rPr lang="nb-NO" sz="6000" b="0" dirty="0">
                <a:solidFill>
                  <a:schemeClr val="tx2"/>
                </a:solidFill>
                <a:latin typeface="Georgia"/>
              </a:rPr>
              <a:t>Hva kan vi gjøre for å</a:t>
            </a:r>
            <a:br>
              <a:rPr lang="nb-NO" sz="6000" b="0" dirty="0">
                <a:latin typeface="Georgia"/>
              </a:rPr>
            </a:br>
            <a:r>
              <a:rPr lang="nb-NO" sz="6000" b="0" dirty="0">
                <a:solidFill>
                  <a:schemeClr val="tx2"/>
                </a:solidFill>
                <a:latin typeface="Georgia"/>
              </a:rPr>
              <a:t> være en god venn?</a:t>
            </a:r>
            <a:endParaRPr lang="en-US" dirty="0">
              <a:solidFill>
                <a:schemeClr val="tx2"/>
              </a:solidFill>
            </a:endParaRPr>
          </a:p>
        </p:txBody>
      </p:sp>
      <p:pic>
        <p:nvPicPr>
          <p:cNvPr id="4" name="Picture 2" descr="Illustrasjon frå filmen Venner på skolen av Silje Jin Yksnøy - Klikk for stort bilde">
            <a:extLst>
              <a:ext uri="{FF2B5EF4-FFF2-40B4-BE49-F238E27FC236}">
                <a16:creationId xmlns:a16="http://schemas.microsoft.com/office/drawing/2014/main" id="{B1CE11CD-BB70-F817-A74B-6E364A0275E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947736" y="2007703"/>
            <a:ext cx="8257262" cy="4318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18618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7343E0C7-B995-0E4E-7940-DEB9DD453D6D}"/>
              </a:ext>
            </a:extLst>
          </p:cNvPr>
          <p:cNvSpPr txBox="1"/>
          <p:nvPr/>
        </p:nvSpPr>
        <p:spPr>
          <a:xfrm flipH="1">
            <a:off x="1857375" y="3432447"/>
            <a:ext cx="5492156" cy="707886"/>
          </a:xfrm>
          <a:prstGeom prst="rect">
            <a:avLst/>
          </a:prstGeom>
          <a:noFill/>
        </p:spPr>
        <p:txBody>
          <a:bodyPr wrap="square" lIns="91440" tIns="45720" rIns="91440" bIns="45720" rtlCol="0" anchor="t">
            <a:spAutoFit/>
          </a:bodyPr>
          <a:lstStyle/>
          <a:p>
            <a:r>
              <a:rPr lang="nb-NO" sz="4000">
                <a:latin typeface="Georgia"/>
              </a:rPr>
              <a:t>Jeg vil være venn med </a:t>
            </a:r>
          </a:p>
        </p:txBody>
      </p:sp>
      <p:sp>
        <p:nvSpPr>
          <p:cNvPr id="3" name="TekstSylinder 1">
            <a:extLst>
              <a:ext uri="{FF2B5EF4-FFF2-40B4-BE49-F238E27FC236}">
                <a16:creationId xmlns:a16="http://schemas.microsoft.com/office/drawing/2014/main" id="{92C7B478-0342-2E73-8DC4-923685C392A3}"/>
              </a:ext>
            </a:extLst>
          </p:cNvPr>
          <p:cNvSpPr txBox="1"/>
          <p:nvPr/>
        </p:nvSpPr>
        <p:spPr>
          <a:xfrm flipH="1">
            <a:off x="1957388" y="2267749"/>
            <a:ext cx="5608512" cy="1015663"/>
          </a:xfrm>
          <a:prstGeom prst="rect">
            <a:avLst/>
          </a:prstGeom>
          <a:noFill/>
        </p:spPr>
        <p:txBody>
          <a:bodyPr wrap="square" lIns="91440" tIns="45720" rIns="91440" bIns="45720" rtlCol="0" anchor="t">
            <a:spAutoFit/>
          </a:bodyPr>
          <a:lstStyle/>
          <a:p>
            <a:r>
              <a:rPr lang="nb-NO" sz="6000">
                <a:latin typeface="Georgia"/>
              </a:rPr>
              <a:t>Vi leker!</a:t>
            </a:r>
          </a:p>
        </p:txBody>
      </p:sp>
    </p:spTree>
    <p:extLst>
      <p:ext uri="{BB962C8B-B14F-4D97-AF65-F5344CB8AC3E}">
        <p14:creationId xmlns:p14="http://schemas.microsoft.com/office/powerpoint/2010/main" val="24001819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68C4D59-A565-1CA6-C8A5-050F36C19963}"/>
              </a:ext>
            </a:extLst>
          </p:cNvPr>
          <p:cNvSpPr>
            <a:spLocks noGrp="1"/>
          </p:cNvSpPr>
          <p:nvPr>
            <p:ph type="title"/>
          </p:nvPr>
        </p:nvSpPr>
        <p:spPr>
          <a:xfrm>
            <a:off x="328613" y="365125"/>
            <a:ext cx="11246860" cy="1325563"/>
          </a:xfrm>
        </p:spPr>
        <p:txBody>
          <a:bodyPr>
            <a:noAutofit/>
          </a:bodyPr>
          <a:lstStyle/>
          <a:p>
            <a:br>
              <a:rPr lang="nb-NO" sz="6000" b="0"/>
            </a:br>
            <a:r>
              <a:rPr lang="nb-NO" sz="6000" b="0">
                <a:solidFill>
                  <a:schemeClr val="accent1"/>
                </a:solidFill>
              </a:rPr>
              <a:t>Vi oppsummer sammen i ringen</a:t>
            </a:r>
          </a:p>
        </p:txBody>
      </p:sp>
      <p:sp>
        <p:nvSpPr>
          <p:cNvPr id="3" name="Plassholder for innhold 2">
            <a:extLst>
              <a:ext uri="{FF2B5EF4-FFF2-40B4-BE49-F238E27FC236}">
                <a16:creationId xmlns:a16="http://schemas.microsoft.com/office/drawing/2014/main" id="{952AD62F-0DB6-602E-20E5-5B39ABE89282}"/>
              </a:ext>
            </a:extLst>
          </p:cNvPr>
          <p:cNvSpPr>
            <a:spLocks noGrp="1"/>
          </p:cNvSpPr>
          <p:nvPr>
            <p:ph sz="half" idx="1"/>
          </p:nvPr>
        </p:nvSpPr>
        <p:spPr>
          <a:xfrm>
            <a:off x="4700588" y="2304762"/>
            <a:ext cx="6302231" cy="3623974"/>
          </a:xfrm>
        </p:spPr>
        <p:txBody>
          <a:bodyPr/>
          <a:lstStyle/>
          <a:p>
            <a:pPr marL="0" indent="0">
              <a:buNone/>
            </a:pPr>
            <a:endParaRPr lang="nb-NO" sz="2400">
              <a:ea typeface="+mn-lt"/>
              <a:cs typeface="+mn-lt"/>
            </a:endParaRPr>
          </a:p>
          <a:p>
            <a:pPr lvl="2"/>
            <a:r>
              <a:rPr lang="nb-NO" sz="3200">
                <a:solidFill>
                  <a:schemeClr val="tx2"/>
                </a:solidFill>
                <a:latin typeface="Georgia" panose="02040502050405020303" pitchFamily="18" charset="0"/>
                <a:ea typeface="+mn-lt"/>
                <a:cs typeface="+mn-lt"/>
              </a:rPr>
              <a:t>Hva likte du i dag? </a:t>
            </a:r>
          </a:p>
          <a:p>
            <a:pPr lvl="2"/>
            <a:r>
              <a:rPr lang="nb-NO" sz="3200">
                <a:solidFill>
                  <a:schemeClr val="tx2"/>
                </a:solidFill>
                <a:latin typeface="Georgia" panose="02040502050405020303" pitchFamily="18" charset="0"/>
                <a:ea typeface="+mn-lt"/>
                <a:cs typeface="+mn-lt"/>
              </a:rPr>
              <a:t>Hva lærte du? </a:t>
            </a:r>
          </a:p>
          <a:p>
            <a:pPr lvl="2"/>
            <a:r>
              <a:rPr lang="nb-NO" sz="3200">
                <a:solidFill>
                  <a:schemeClr val="tx2"/>
                </a:solidFill>
                <a:latin typeface="Georgia" panose="02040502050405020303" pitchFamily="18" charset="0"/>
                <a:ea typeface="+mn-lt"/>
                <a:cs typeface="+mn-lt"/>
              </a:rPr>
              <a:t>Hvorfor er dette viktig? </a:t>
            </a:r>
          </a:p>
          <a:p>
            <a:pPr lvl="2"/>
            <a:r>
              <a:rPr lang="nb-NO" sz="3200">
                <a:solidFill>
                  <a:schemeClr val="tx2"/>
                </a:solidFill>
                <a:latin typeface="Georgia" panose="02040502050405020303" pitchFamily="18" charset="0"/>
                <a:ea typeface="+mn-lt"/>
                <a:cs typeface="+mn-lt"/>
              </a:rPr>
              <a:t>Hva kan vi øve på?</a:t>
            </a:r>
          </a:p>
        </p:txBody>
      </p:sp>
      <p:pic>
        <p:nvPicPr>
          <p:cNvPr id="5" name="Plassholder for innhold 4" descr="Et bilde som inneholder brun&#10;&#10;Automatisk generert beskrivelse">
            <a:extLst>
              <a:ext uri="{FF2B5EF4-FFF2-40B4-BE49-F238E27FC236}">
                <a16:creationId xmlns:a16="http://schemas.microsoft.com/office/drawing/2014/main" id="{7E0CCFED-A70F-0DDA-2C0F-F34F5FB8141A}"/>
              </a:ext>
            </a:extLst>
          </p:cNvPr>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b="-2"/>
          <a:stretch/>
        </p:blipFill>
        <p:spPr>
          <a:xfrm>
            <a:off x="1072626" y="2304762"/>
            <a:ext cx="3798345" cy="3806825"/>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Tree>
  </p:cSld>
  <p:clrMapOvr>
    <a:masterClrMapping/>
  </p:clrMapOvr>
</p:sld>
</file>

<file path=ppt/theme/theme1.xml><?xml version="1.0" encoding="utf-8"?>
<a:theme xmlns:a="http://schemas.openxmlformats.org/drawingml/2006/main" name="4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gendefinert utform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Office-tema">
  <a:themeElements>
    <a:clrScheme name="Robuste Barn">
      <a:dk1>
        <a:srgbClr val="191A35"/>
      </a:dk1>
      <a:lt1>
        <a:srgbClr val="DCE8E3"/>
      </a:lt1>
      <a:dk2>
        <a:srgbClr val="009D8F"/>
      </a:dk2>
      <a:lt2>
        <a:srgbClr val="DCE8E3"/>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8da453c-6e37-4915-9292-e90fa68e84a7" xsi:nil="true"/>
    <lcf76f155ced4ddcb4097134ff3c332f xmlns="ee598b89-8811-470d-ad8e-f3a66432fe16">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9BDA7F1AC33E64785F6135B1EACC2E7" ma:contentTypeVersion="15" ma:contentTypeDescription="Create a new document." ma:contentTypeScope="" ma:versionID="f49f9060c21bd5467253b4b2e22226ac">
  <xsd:schema xmlns:xsd="http://www.w3.org/2001/XMLSchema" xmlns:xs="http://www.w3.org/2001/XMLSchema" xmlns:p="http://schemas.microsoft.com/office/2006/metadata/properties" xmlns:ns2="ee598b89-8811-470d-ad8e-f3a66432fe16" xmlns:ns3="b8da453c-6e37-4915-9292-e90fa68e84a7" targetNamespace="http://schemas.microsoft.com/office/2006/metadata/properties" ma:root="true" ma:fieldsID="c9e2063d9d06cae000d4a2fa862403a7" ns2:_="" ns3:_="">
    <xsd:import namespace="ee598b89-8811-470d-ad8e-f3a66432fe16"/>
    <xsd:import namespace="b8da453c-6e37-4915-9292-e90fa68e84a7"/>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598b89-8811-470d-ad8e-f3a66432fe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84de8575-74db-4a6a-b3a0-42d3e2483af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8da453c-6e37-4915-9292-e90fa68e84a7"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d04e097e-fe66-4030-ac2a-d36d0cfa8816}" ma:internalName="TaxCatchAll" ma:showField="CatchAllData" ma:web="b8da453c-6e37-4915-9292-e90fa68e84a7">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1C276B6-875B-45C6-8DFF-C750ACEC269B}">
  <ds:schemaRefs>
    <ds:schemaRef ds:uri="http://schemas.microsoft.com/office/infopath/2007/PartnerControls"/>
    <ds:schemaRef ds:uri="http://www.w3.org/XML/1998/namespace"/>
    <ds:schemaRef ds:uri="http://purl.org/dc/dcmitype/"/>
    <ds:schemaRef ds:uri="b8da453c-6e37-4915-9292-e90fa68e84a7"/>
    <ds:schemaRef ds:uri="http://schemas.microsoft.com/office/2006/metadata/properties"/>
    <ds:schemaRef ds:uri="ee598b89-8811-470d-ad8e-f3a66432fe16"/>
    <ds:schemaRef ds:uri="http://schemas.microsoft.com/office/2006/documentManagement/types"/>
    <ds:schemaRef ds:uri="http://purl.org/dc/terms/"/>
    <ds:schemaRef ds:uri="http://purl.org/dc/elements/1.1/"/>
    <ds:schemaRef ds:uri="http://schemas.openxmlformats.org/package/2006/metadata/core-properties"/>
  </ds:schemaRefs>
</ds:datastoreItem>
</file>

<file path=customXml/itemProps2.xml><?xml version="1.0" encoding="utf-8"?>
<ds:datastoreItem xmlns:ds="http://schemas.openxmlformats.org/officeDocument/2006/customXml" ds:itemID="{1E18A57C-A575-41C2-916F-3F142024ED33}">
  <ds:schemaRefs>
    <ds:schemaRef ds:uri="b8da453c-6e37-4915-9292-e90fa68e84a7"/>
    <ds:schemaRef ds:uri="ee598b89-8811-470d-ad8e-f3a66432fe1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740F78B-DFD0-4DA3-A20C-0C8B2FC4FE6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774</Words>
  <Application>Microsoft Office PowerPoint</Application>
  <PresentationFormat>Widescreen</PresentationFormat>
  <Paragraphs>73</Paragraphs>
  <Slides>10</Slides>
  <Notes>8</Notes>
  <HiddenSlides>0</HiddenSlides>
  <MMClips>0</MMClips>
  <ScaleCrop>false</ScaleCrop>
  <HeadingPairs>
    <vt:vector size="4" baseType="variant">
      <vt:variant>
        <vt:lpstr>Tema</vt:lpstr>
      </vt:variant>
      <vt:variant>
        <vt:i4>5</vt:i4>
      </vt:variant>
      <vt:variant>
        <vt:lpstr>Lysbildetitler</vt:lpstr>
      </vt:variant>
      <vt:variant>
        <vt:i4>10</vt:i4>
      </vt:variant>
    </vt:vector>
  </HeadingPairs>
  <TitlesOfParts>
    <vt:vector size="15" baseType="lpstr">
      <vt:lpstr>4_Office-tema</vt:lpstr>
      <vt:lpstr>Egendefinert utforming</vt:lpstr>
      <vt:lpstr>5_Office-tema</vt:lpstr>
      <vt:lpstr>3_Office-tema</vt:lpstr>
      <vt:lpstr>6_Office-tema</vt:lpstr>
      <vt:lpstr>Vennskap 3. trinn</vt:lpstr>
      <vt:lpstr>PowerPoint-presentasjon</vt:lpstr>
      <vt:lpstr>PowerPoint-presentasjon</vt:lpstr>
      <vt:lpstr> </vt:lpstr>
      <vt:lpstr>Hva betyr det å «spille vennskap»?</vt:lpstr>
      <vt:lpstr>Hvordan kan det oppleves når noen "spiller vennskap"?</vt:lpstr>
      <vt:lpstr>Hva kan vi gjøre for å  være en god venn?</vt:lpstr>
      <vt:lpstr>PowerPoint-presentasjon</vt:lpstr>
      <vt:lpstr> Vi oppsummer sammen i ringen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Guro M. Dalsegg</dc:creator>
  <cp:lastModifiedBy>Renate Dybdal Hansen</cp:lastModifiedBy>
  <cp:revision>16</cp:revision>
  <dcterms:created xsi:type="dcterms:W3CDTF">2020-02-24T12:22:26Z</dcterms:created>
  <dcterms:modified xsi:type="dcterms:W3CDTF">2024-12-04T09:59:29Z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0x01010099BDA7F1AC33E64785F6135B1EACC2E7</vt:lpwstr>
  </property>
</Properties>
</file>