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72" r:id="rId9"/>
    <p:sldId id="300" r:id="rId10"/>
    <p:sldId id="291" r:id="rId11"/>
    <p:sldId id="273" r:id="rId12"/>
    <p:sldId id="299" r:id="rId13"/>
    <p:sldId id="297" r:id="rId14"/>
    <p:sldId id="263" r:id="rId15"/>
    <p:sldId id="285" r:id="rId16"/>
    <p:sldId id="27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BCDAD1"/>
    <a:srgbClr val="1A1A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A8F80-E085-CC9E-90BC-3D23CDF3EFD1}" v="3" dt="2025-03-12T08:15:54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Marie Lillestrand Kittelsen" userId="S::ida.kittelsen@io.kommune.no::12154653-0a60-4281-8b62-82febac9ddd6" providerId="AD" clId="Web-{57DB6FB2-E6BD-4835-A7D8-5DF87AE18D01}"/>
    <pc:docChg chg="modSld sldOrd">
      <pc:chgData name="Ida Marie Lillestrand Kittelsen" userId="S::ida.kittelsen@io.kommune.no::12154653-0a60-4281-8b62-82febac9ddd6" providerId="AD" clId="Web-{57DB6FB2-E6BD-4835-A7D8-5DF87AE18D01}" dt="2024-03-20T09:08:40.449" v="2"/>
      <pc:docMkLst>
        <pc:docMk/>
      </pc:docMkLst>
      <pc:sldChg chg="modSp ord">
        <pc:chgData name="Ida Marie Lillestrand Kittelsen" userId="S::ida.kittelsen@io.kommune.no::12154653-0a60-4281-8b62-82febac9ddd6" providerId="AD" clId="Web-{57DB6FB2-E6BD-4835-A7D8-5DF87AE18D01}" dt="2024-03-20T09:08:13.120" v="1"/>
        <pc:sldMkLst>
          <pc:docMk/>
          <pc:sldMk cId="0" sldId="263"/>
        </pc:sldMkLst>
        <pc:spChg chg="mod">
          <ac:chgData name="Ida Marie Lillestrand Kittelsen" userId="S::ida.kittelsen@io.kommune.no::12154653-0a60-4281-8b62-82febac9ddd6" providerId="AD" clId="Web-{57DB6FB2-E6BD-4835-A7D8-5DF87AE18D01}" dt="2024-03-20T09:08:01.089" v="0" actId="20577"/>
          <ac:spMkLst>
            <pc:docMk/>
            <pc:sldMk cId="0" sldId="263"/>
            <ac:spMk id="16385" creationId="{469BD19F-0D3B-BD96-CB1F-5D21E8E48E74}"/>
          </ac:spMkLst>
        </pc:spChg>
      </pc:sldChg>
      <pc:sldChg chg="ord">
        <pc:chgData name="Ida Marie Lillestrand Kittelsen" userId="S::ida.kittelsen@io.kommune.no::12154653-0a60-4281-8b62-82febac9ddd6" providerId="AD" clId="Web-{57DB6FB2-E6BD-4835-A7D8-5DF87AE18D01}" dt="2024-03-20T09:08:40.449" v="2"/>
        <pc:sldMkLst>
          <pc:docMk/>
          <pc:sldMk cId="2819561126" sldId="291"/>
        </pc:sldMkLst>
      </pc:sldChg>
    </pc:docChg>
  </pc:docChgLst>
  <pc:docChgLst>
    <pc:chgData name="Cathrine Løes Sørby" userId="S::cathrine.sorby@io.kommune.no::453ffb51-d645-44fe-b265-43846f0ff910" providerId="AD" clId="Web-{1A2E62D2-D5D4-4767-AC1A-04BCC622AEBD}"/>
    <pc:docChg chg="addSld delSld">
      <pc:chgData name="Cathrine Løes Sørby" userId="S::cathrine.sorby@io.kommune.no::453ffb51-d645-44fe-b265-43846f0ff910" providerId="AD" clId="Web-{1A2E62D2-D5D4-4767-AC1A-04BCC622AEBD}" dt="2024-01-31T09:43:56.800" v="1"/>
      <pc:docMkLst>
        <pc:docMk/>
      </pc:docMkLst>
      <pc:sldChg chg="del">
        <pc:chgData name="Cathrine Løes Sørby" userId="S::cathrine.sorby@io.kommune.no::453ffb51-d645-44fe-b265-43846f0ff910" providerId="AD" clId="Web-{1A2E62D2-D5D4-4767-AC1A-04BCC622AEBD}" dt="2024-01-31T09:43:56.800" v="1"/>
        <pc:sldMkLst>
          <pc:docMk/>
          <pc:sldMk cId="3200725613" sldId="282"/>
        </pc:sldMkLst>
      </pc:sldChg>
      <pc:sldChg chg="new">
        <pc:chgData name="Cathrine Løes Sørby" userId="S::cathrine.sorby@io.kommune.no::453ffb51-d645-44fe-b265-43846f0ff910" providerId="AD" clId="Web-{1A2E62D2-D5D4-4767-AC1A-04BCC622AEBD}" dt="2024-01-31T09:43:46.315" v="0"/>
        <pc:sldMkLst>
          <pc:docMk/>
          <pc:sldMk cId="1198581157" sldId="300"/>
        </pc:sldMkLst>
      </pc:sldChg>
    </pc:docChg>
  </pc:docChgLst>
  <pc:docChgLst>
    <pc:chgData name="Frida Torgersen" userId="S::frida.torgersen@io.kommune.no::ea265081-7c03-4e48-ae3c-fad608c99291" providerId="AD" clId="Web-{3B0EE855-9F29-0F7E-6263-FA9A96C267B5}"/>
    <pc:docChg chg="modSld">
      <pc:chgData name="Frida Torgersen" userId="S::frida.torgersen@io.kommune.no::ea265081-7c03-4e48-ae3c-fad608c99291" providerId="AD" clId="Web-{3B0EE855-9F29-0F7E-6263-FA9A96C267B5}" dt="2024-11-20T12:04:00.399" v="29" actId="20577"/>
      <pc:docMkLst>
        <pc:docMk/>
      </pc:docMkLst>
      <pc:sldChg chg="modSp">
        <pc:chgData name="Frida Torgersen" userId="S::frida.torgersen@io.kommune.no::ea265081-7c03-4e48-ae3c-fad608c99291" providerId="AD" clId="Web-{3B0EE855-9F29-0F7E-6263-FA9A96C267B5}" dt="2024-11-20T12:04:00.399" v="29" actId="20577"/>
        <pc:sldMkLst>
          <pc:docMk/>
          <pc:sldMk cId="0" sldId="273"/>
        </pc:sldMkLst>
        <pc:spChg chg="mod">
          <ac:chgData name="Frida Torgersen" userId="S::frida.torgersen@io.kommune.no::ea265081-7c03-4e48-ae3c-fad608c99291" providerId="AD" clId="Web-{3B0EE855-9F29-0F7E-6263-FA9A96C267B5}" dt="2024-11-20T12:04:00.399" v="29" actId="20577"/>
          <ac:spMkLst>
            <pc:docMk/>
            <pc:sldMk cId="0" sldId="273"/>
            <ac:spMk id="3" creationId="{BDC7D275-2054-2FCF-0B90-0293DF711B39}"/>
          </ac:spMkLst>
        </pc:spChg>
      </pc:sldChg>
    </pc:docChg>
  </pc:docChgLst>
  <pc:docChgLst>
    <pc:chgData name="Frida Torgersen" userId="S::frida.torgersen@io.kommune.no::ea265081-7c03-4e48-ae3c-fad608c99291" providerId="AD" clId="Web-{31499A35-668B-4BA0-1F03-2683EA061060}"/>
    <pc:docChg chg="modSld">
      <pc:chgData name="Frida Torgersen" userId="S::frida.torgersen@io.kommune.no::ea265081-7c03-4e48-ae3c-fad608c99291" providerId="AD" clId="Web-{31499A35-668B-4BA0-1F03-2683EA061060}" dt="2024-12-18T10:39:53.432" v="2"/>
      <pc:docMkLst>
        <pc:docMk/>
      </pc:docMkLst>
      <pc:sldChg chg="modNotes">
        <pc:chgData name="Frida Torgersen" userId="S::frida.torgersen@io.kommune.no::ea265081-7c03-4e48-ae3c-fad608c99291" providerId="AD" clId="Web-{31499A35-668B-4BA0-1F03-2683EA061060}" dt="2024-12-18T10:39:53.432" v="2"/>
        <pc:sldMkLst>
          <pc:docMk/>
          <pc:sldMk cId="0" sldId="285"/>
        </pc:sldMkLst>
      </pc:sldChg>
    </pc:docChg>
  </pc:docChgLst>
  <pc:docChgLst>
    <pc:chgData name="Frida Torgersen" userId="S::frida.torgersen@io.kommune.no::ea265081-7c03-4e48-ae3c-fad608c99291" providerId="AD" clId="Web-{0EDF2931-C06B-93A4-821D-D7920FD6489E}"/>
    <pc:docChg chg="modSld">
      <pc:chgData name="Frida Torgersen" userId="S::frida.torgersen@io.kommune.no::ea265081-7c03-4e48-ae3c-fad608c99291" providerId="AD" clId="Web-{0EDF2931-C06B-93A4-821D-D7920FD6489E}" dt="2024-03-20T08:41:05.590" v="0" actId="20577"/>
      <pc:docMkLst>
        <pc:docMk/>
      </pc:docMkLst>
      <pc:sldChg chg="modSp">
        <pc:chgData name="Frida Torgersen" userId="S::frida.torgersen@io.kommune.no::ea265081-7c03-4e48-ae3c-fad608c99291" providerId="AD" clId="Web-{0EDF2931-C06B-93A4-821D-D7920FD6489E}" dt="2024-03-20T08:41:05.590" v="0" actId="20577"/>
        <pc:sldMkLst>
          <pc:docMk/>
          <pc:sldMk cId="1198581157" sldId="300"/>
        </pc:sldMkLst>
        <pc:spChg chg="mod">
          <ac:chgData name="Frida Torgersen" userId="S::frida.torgersen@io.kommune.no::ea265081-7c03-4e48-ae3c-fad608c99291" providerId="AD" clId="Web-{0EDF2931-C06B-93A4-821D-D7920FD6489E}" dt="2024-03-20T08:41:05.590" v="0" actId="20577"/>
          <ac:spMkLst>
            <pc:docMk/>
            <pc:sldMk cId="1198581157" sldId="300"/>
            <ac:spMk id="2" creationId="{77B7F703-2CA1-0AC6-D811-6764E53D6DFA}"/>
          </ac:spMkLst>
        </pc:spChg>
      </pc:sldChg>
    </pc:docChg>
  </pc:docChgLst>
  <pc:docChgLst>
    <pc:chgData name="Cathrine Løes Sørby" userId="S::cathrine.sorby@io.kommune.no::453ffb51-d645-44fe-b265-43846f0ff910" providerId="AD" clId="Web-{88F5E9A0-C1F4-420F-A9DC-B39F66B50650}"/>
    <pc:docChg chg="modSld">
      <pc:chgData name="Cathrine Løes Sørby" userId="S::cathrine.sorby@io.kommune.no::453ffb51-d645-44fe-b265-43846f0ff910" providerId="AD" clId="Web-{88F5E9A0-C1F4-420F-A9DC-B39F66B50650}" dt="2024-02-15T09:45:04.850" v="7"/>
      <pc:docMkLst>
        <pc:docMk/>
      </pc:docMkLst>
      <pc:sldChg chg="modSp">
        <pc:chgData name="Cathrine Løes Sørby" userId="S::cathrine.sorby@io.kommune.no::453ffb51-d645-44fe-b265-43846f0ff910" providerId="AD" clId="Web-{88F5E9A0-C1F4-420F-A9DC-B39F66B50650}" dt="2024-02-15T09:44:29.240" v="1" actId="1076"/>
        <pc:sldMkLst>
          <pc:docMk/>
          <pc:sldMk cId="0" sldId="273"/>
        </pc:sldMkLst>
        <pc:spChg chg="mod">
          <ac:chgData name="Cathrine Løes Sørby" userId="S::cathrine.sorby@io.kommune.no::453ffb51-d645-44fe-b265-43846f0ff910" providerId="AD" clId="Web-{88F5E9A0-C1F4-420F-A9DC-B39F66B50650}" dt="2024-02-15T09:44:29.240" v="1" actId="1076"/>
          <ac:spMkLst>
            <pc:docMk/>
            <pc:sldMk cId="0" sldId="273"/>
            <ac:spMk id="3" creationId="{BDC7D275-2054-2FCF-0B90-0293DF711B39}"/>
          </ac:spMkLst>
        </pc:spChg>
      </pc:sldChg>
      <pc:sldChg chg="modNotes">
        <pc:chgData name="Cathrine Løes Sørby" userId="S::cathrine.sorby@io.kommune.no::453ffb51-d645-44fe-b265-43846f0ff910" providerId="AD" clId="Web-{88F5E9A0-C1F4-420F-A9DC-B39F66B50650}" dt="2024-02-15T09:45:04.850" v="7"/>
        <pc:sldMkLst>
          <pc:docMk/>
          <pc:sldMk cId="1895432486" sldId="297"/>
        </pc:sldMkLst>
      </pc:sldChg>
      <pc:sldChg chg="modNotes">
        <pc:chgData name="Cathrine Løes Sørby" userId="S::cathrine.sorby@io.kommune.no::453ffb51-d645-44fe-b265-43846f0ff910" providerId="AD" clId="Web-{88F5E9A0-C1F4-420F-A9DC-B39F66B50650}" dt="2024-02-15T09:44:59.834" v="6"/>
        <pc:sldMkLst>
          <pc:docMk/>
          <pc:sldMk cId="1306692262" sldId="299"/>
        </pc:sldMkLst>
      </pc:sldChg>
    </pc:docChg>
  </pc:docChgLst>
  <pc:docChgLst>
    <pc:chgData name="Frida Torgersen" userId="S::frida.torgersen@io.kommune.no::ea265081-7c03-4e48-ae3c-fad608c99291" providerId="AD" clId="Web-{4B72A033-A583-C7B5-A09C-03856B9CC34F}"/>
    <pc:docChg chg="delSld modSld">
      <pc:chgData name="Frida Torgersen" userId="S::frida.torgersen@io.kommune.no::ea265081-7c03-4e48-ae3c-fad608c99291" providerId="AD" clId="Web-{4B72A033-A583-C7B5-A09C-03856B9CC34F}" dt="2025-03-05T12:18:55.687" v="8"/>
      <pc:docMkLst>
        <pc:docMk/>
      </pc:docMkLst>
      <pc:sldChg chg="modNotes">
        <pc:chgData name="Frida Torgersen" userId="S::frida.torgersen@io.kommune.no::ea265081-7c03-4e48-ae3c-fad608c99291" providerId="AD" clId="Web-{4B72A033-A583-C7B5-A09C-03856B9CC34F}" dt="2025-03-05T12:17:31.670" v="4"/>
        <pc:sldMkLst>
          <pc:docMk/>
          <pc:sldMk cId="0" sldId="273"/>
        </pc:sldMkLst>
      </pc:sldChg>
      <pc:sldChg chg="modNotes">
        <pc:chgData name="Frida Torgersen" userId="S::frida.torgersen@io.kommune.no::ea265081-7c03-4e48-ae3c-fad608c99291" providerId="AD" clId="Web-{4B72A033-A583-C7B5-A09C-03856B9CC34F}" dt="2025-03-05T12:18:55.687" v="8"/>
        <pc:sldMkLst>
          <pc:docMk/>
          <pc:sldMk cId="1895432486" sldId="297"/>
        </pc:sldMkLst>
      </pc:sldChg>
      <pc:sldChg chg="del">
        <pc:chgData name="Frida Torgersen" userId="S::frida.torgersen@io.kommune.no::ea265081-7c03-4e48-ae3c-fad608c99291" providerId="AD" clId="Web-{4B72A033-A583-C7B5-A09C-03856B9CC34F}" dt="2025-03-05T12:16:16.231" v="0"/>
        <pc:sldMkLst>
          <pc:docMk/>
          <pc:sldMk cId="1750089575" sldId="302"/>
        </pc:sldMkLst>
      </pc:sldChg>
    </pc:docChg>
  </pc:docChgLst>
  <pc:docChgLst>
    <pc:chgData name="Frida Torgersen" userId="S::frida.torgersen@io.kommune.no::ea265081-7c03-4e48-ae3c-fad608c99291" providerId="AD" clId="Web-{7226CE45-A22C-2393-3C11-9BFC580AAFD8}"/>
    <pc:docChg chg="modSld">
      <pc:chgData name="Frida Torgersen" userId="S::frida.torgersen@io.kommune.no::ea265081-7c03-4e48-ae3c-fad608c99291" providerId="AD" clId="Web-{7226CE45-A22C-2393-3C11-9BFC580AAFD8}" dt="2025-03-05T12:12:55.500" v="0" actId="20577"/>
      <pc:docMkLst>
        <pc:docMk/>
      </pc:docMkLst>
      <pc:sldChg chg="modSp">
        <pc:chgData name="Frida Torgersen" userId="S::frida.torgersen@io.kommune.no::ea265081-7c03-4e48-ae3c-fad608c99291" providerId="AD" clId="Web-{7226CE45-A22C-2393-3C11-9BFC580AAFD8}" dt="2025-03-05T12:12:55.500" v="0" actId="20577"/>
        <pc:sldMkLst>
          <pc:docMk/>
          <pc:sldMk cId="1198581157" sldId="300"/>
        </pc:sldMkLst>
        <pc:spChg chg="mod">
          <ac:chgData name="Frida Torgersen" userId="S::frida.torgersen@io.kommune.no::ea265081-7c03-4e48-ae3c-fad608c99291" providerId="AD" clId="Web-{7226CE45-A22C-2393-3C11-9BFC580AAFD8}" dt="2025-03-05T12:12:55.500" v="0" actId="20577"/>
          <ac:spMkLst>
            <pc:docMk/>
            <pc:sldMk cId="1198581157" sldId="300"/>
            <ac:spMk id="2" creationId="{77B7F703-2CA1-0AC6-D811-6764E53D6DFA}"/>
          </ac:spMkLst>
        </pc:spChg>
      </pc:sldChg>
    </pc:docChg>
  </pc:docChgLst>
  <pc:docChgLst>
    <pc:chgData name="Frida Torgersen" userId="S::frida.torgersen@io.kommune.no::ea265081-7c03-4e48-ae3c-fad608c99291" providerId="AD" clId="Web-{29977876-1311-78A1-6860-54D4C99E6F66}"/>
    <pc:docChg chg="modSld">
      <pc:chgData name="Frida Torgersen" userId="S::frida.torgersen@io.kommune.no::ea265081-7c03-4e48-ae3c-fad608c99291" providerId="AD" clId="Web-{29977876-1311-78A1-6860-54D4C99E6F66}" dt="2024-11-20T10:37:28.483" v="1" actId="20577"/>
      <pc:docMkLst>
        <pc:docMk/>
      </pc:docMkLst>
      <pc:sldChg chg="modSp modNotes">
        <pc:chgData name="Frida Torgersen" userId="S::frida.torgersen@io.kommune.no::ea265081-7c03-4e48-ae3c-fad608c99291" providerId="AD" clId="Web-{29977876-1311-78A1-6860-54D4C99E6F66}" dt="2024-11-20T10:37:28.483" v="1" actId="20577"/>
        <pc:sldMkLst>
          <pc:docMk/>
          <pc:sldMk cId="2819561126" sldId="291"/>
        </pc:sldMkLst>
        <pc:spChg chg="mod">
          <ac:chgData name="Frida Torgersen" userId="S::frida.torgersen@io.kommune.no::ea265081-7c03-4e48-ae3c-fad608c99291" providerId="AD" clId="Web-{29977876-1311-78A1-6860-54D4C99E6F66}" dt="2024-11-20T10:37:28.483" v="1" actId="20577"/>
          <ac:spMkLst>
            <pc:docMk/>
            <pc:sldMk cId="2819561126" sldId="291"/>
            <ac:spMk id="2" creationId="{3E4F0686-B446-2591-0834-00CE790D5560}"/>
          </ac:spMkLst>
        </pc:spChg>
      </pc:sldChg>
    </pc:docChg>
  </pc:docChgLst>
  <pc:docChgLst>
    <pc:chgData name="Frida Torgersen" userId="S::frida.torgersen@io.kommune.no::ea265081-7c03-4e48-ae3c-fad608c99291" providerId="AD" clId="Web-{E3E8149A-0FBF-E336-E79F-F318342CB1E6}"/>
    <pc:docChg chg="addSld delSld">
      <pc:chgData name="Frida Torgersen" userId="S::frida.torgersen@io.kommune.no::ea265081-7c03-4e48-ae3c-fad608c99291" providerId="AD" clId="Web-{E3E8149A-0FBF-E336-E79F-F318342CB1E6}" dt="2024-03-20T09:06:01.098" v="3"/>
      <pc:docMkLst>
        <pc:docMk/>
      </pc:docMkLst>
      <pc:sldChg chg="add del">
        <pc:chgData name="Frida Torgersen" userId="S::frida.torgersen@io.kommune.no::ea265081-7c03-4e48-ae3c-fad608c99291" providerId="AD" clId="Web-{E3E8149A-0FBF-E336-E79F-F318342CB1E6}" dt="2024-03-20T09:05:48.660" v="1"/>
        <pc:sldMkLst>
          <pc:docMk/>
          <pc:sldMk cId="0" sldId="263"/>
        </pc:sldMkLst>
      </pc:sldChg>
      <pc:sldChg chg="add del">
        <pc:chgData name="Frida Torgersen" userId="S::frida.torgersen@io.kommune.no::ea265081-7c03-4e48-ae3c-fad608c99291" providerId="AD" clId="Web-{E3E8149A-0FBF-E336-E79F-F318342CB1E6}" dt="2024-03-20T09:06:01.098" v="3"/>
        <pc:sldMkLst>
          <pc:docMk/>
          <pc:sldMk cId="2819561126" sldId="291"/>
        </pc:sldMkLst>
      </pc:sldChg>
      <pc:sldMasterChg chg="addSldLayout">
        <pc:chgData name="Frida Torgersen" userId="S::frida.torgersen@io.kommune.no::ea265081-7c03-4e48-ae3c-fad608c99291" providerId="AD" clId="Web-{E3E8149A-0FBF-E336-E79F-F318342CB1E6}" dt="2024-03-20T09:06:01.098" v="3"/>
        <pc:sldMasterMkLst>
          <pc:docMk/>
          <pc:sldMasterMk cId="2047487445" sldId="2147483659"/>
        </pc:sldMasterMkLst>
        <pc:sldLayoutChg chg="add replId">
          <pc:chgData name="Frida Torgersen" userId="S::frida.torgersen@io.kommune.no::ea265081-7c03-4e48-ae3c-fad608c99291" providerId="AD" clId="Web-{E3E8149A-0FBF-E336-E79F-F318342CB1E6}" dt="2024-03-20T09:06:01.098" v="3"/>
          <pc:sldLayoutMkLst>
            <pc:docMk/>
            <pc:sldMasterMk cId="2047487445" sldId="2147483659"/>
            <pc:sldLayoutMk cId="1075457993" sldId="2147483698"/>
          </pc:sldLayoutMkLst>
        </pc:sldLayoutChg>
      </pc:sldMasterChg>
      <pc:sldMasterChg chg="addSldLayout">
        <pc:chgData name="Frida Torgersen" userId="S::frida.torgersen@io.kommune.no::ea265081-7c03-4e48-ae3c-fad608c99291" providerId="AD" clId="Web-{E3E8149A-0FBF-E336-E79F-F318342CB1E6}" dt="2024-03-20T09:05:48.660" v="1"/>
        <pc:sldMasterMkLst>
          <pc:docMk/>
          <pc:sldMasterMk cId="1668123268" sldId="2147483683"/>
        </pc:sldMasterMkLst>
        <pc:sldLayoutChg chg="add replId">
          <pc:chgData name="Frida Torgersen" userId="S::frida.torgersen@io.kommune.no::ea265081-7c03-4e48-ae3c-fad608c99291" providerId="AD" clId="Web-{E3E8149A-0FBF-E336-E79F-F318342CB1E6}" dt="2024-03-20T09:05:48.660" v="1"/>
          <pc:sldLayoutMkLst>
            <pc:docMk/>
            <pc:sldMasterMk cId="1668123268" sldId="2147483683"/>
            <pc:sldLayoutMk cId="1018012425" sldId="2147483697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7306A6C5-CB92-E9D5-42D1-6AA68C10B12D}"/>
    <pc:docChg chg="modSld">
      <pc:chgData name="Frida Torgersen" userId="S::frida.torgersen@io.kommune.no::ea265081-7c03-4e48-ae3c-fad608c99291" providerId="AD" clId="Web-{7306A6C5-CB92-E9D5-42D1-6AA68C10B12D}" dt="2024-12-18T10:35:29.339" v="24" actId="20577"/>
      <pc:docMkLst>
        <pc:docMk/>
      </pc:docMkLst>
      <pc:sldChg chg="modSp">
        <pc:chgData name="Frida Torgersen" userId="S::frida.torgersen@io.kommune.no::ea265081-7c03-4e48-ae3c-fad608c99291" providerId="AD" clId="Web-{7306A6C5-CB92-E9D5-42D1-6AA68C10B12D}" dt="2024-12-18T10:34:35.666" v="6" actId="1076"/>
        <pc:sldMkLst>
          <pc:docMk/>
          <pc:sldMk cId="0" sldId="263"/>
        </pc:sldMkLst>
        <pc:spChg chg="mod">
          <ac:chgData name="Frida Torgersen" userId="S::frida.torgersen@io.kommune.no::ea265081-7c03-4e48-ae3c-fad608c99291" providerId="AD" clId="Web-{7306A6C5-CB92-E9D5-42D1-6AA68C10B12D}" dt="2024-12-18T10:34:35.666" v="6" actId="1076"/>
          <ac:spMkLst>
            <pc:docMk/>
            <pc:sldMk cId="0" sldId="263"/>
            <ac:spMk id="16385" creationId="{469BD19F-0D3B-BD96-CB1F-5D21E8E48E74}"/>
          </ac:spMkLst>
        </pc:spChg>
      </pc:sldChg>
      <pc:sldChg chg="modNotes">
        <pc:chgData name="Frida Torgersen" userId="S::frida.torgersen@io.kommune.no::ea265081-7c03-4e48-ae3c-fad608c99291" providerId="AD" clId="Web-{7306A6C5-CB92-E9D5-42D1-6AA68C10B12D}" dt="2024-12-18T10:35:21.963" v="23"/>
        <pc:sldMkLst>
          <pc:docMk/>
          <pc:sldMk cId="0" sldId="273"/>
        </pc:sldMkLst>
      </pc:sldChg>
      <pc:sldChg chg="modSp">
        <pc:chgData name="Frida Torgersen" userId="S::frida.torgersen@io.kommune.no::ea265081-7c03-4e48-ae3c-fad608c99291" providerId="AD" clId="Web-{7306A6C5-CB92-E9D5-42D1-6AA68C10B12D}" dt="2024-12-18T10:34:43.479" v="7" actId="1076"/>
        <pc:sldMkLst>
          <pc:docMk/>
          <pc:sldMk cId="0" sldId="285"/>
        </pc:sldMkLst>
        <pc:spChg chg="mod">
          <ac:chgData name="Frida Torgersen" userId="S::frida.torgersen@io.kommune.no::ea265081-7c03-4e48-ae3c-fad608c99291" providerId="AD" clId="Web-{7306A6C5-CB92-E9D5-42D1-6AA68C10B12D}" dt="2024-12-18T10:34:43.479" v="7" actId="1076"/>
          <ac:spMkLst>
            <pc:docMk/>
            <pc:sldMk cId="0" sldId="285"/>
            <ac:spMk id="2" creationId="{868C4D59-A565-1CA6-C8A5-050F36C19963}"/>
          </ac:spMkLst>
        </pc:spChg>
      </pc:sldChg>
      <pc:sldChg chg="modSp modNotes">
        <pc:chgData name="Frida Torgersen" userId="S::frida.torgersen@io.kommune.no::ea265081-7c03-4e48-ae3c-fad608c99291" providerId="AD" clId="Web-{7306A6C5-CB92-E9D5-42D1-6AA68C10B12D}" dt="2024-12-18T10:35:29.339" v="24" actId="20577"/>
        <pc:sldMkLst>
          <pc:docMk/>
          <pc:sldMk cId="1306692262" sldId="299"/>
        </pc:sldMkLst>
        <pc:spChg chg="mod">
          <ac:chgData name="Frida Torgersen" userId="S::frida.torgersen@io.kommune.no::ea265081-7c03-4e48-ae3c-fad608c99291" providerId="AD" clId="Web-{7306A6C5-CB92-E9D5-42D1-6AA68C10B12D}" dt="2024-12-18T10:35:29.339" v="24" actId="20577"/>
          <ac:spMkLst>
            <pc:docMk/>
            <pc:sldMk cId="1306692262" sldId="299"/>
            <ac:spMk id="5" creationId="{294AA19D-B685-3C38-BC90-2DA2A3B985F4}"/>
          </ac:spMkLst>
        </pc:spChg>
      </pc:sldChg>
    </pc:docChg>
  </pc:docChgLst>
  <pc:docChgLst>
    <pc:chgData name="May Linn Sørensen Måleng" userId="S::may.linn.sorensen.maleng@io.kommune.no::65d2e81a-27fb-4b03-88e2-32ae0cd9c733" providerId="AD" clId="Web-{844E005C-3C90-5E20-75B7-1842AC5DF1FA}"/>
    <pc:docChg chg="modSld">
      <pc:chgData name="May Linn Sørensen Måleng" userId="S::may.linn.sorensen.maleng@io.kommune.no::65d2e81a-27fb-4b03-88e2-32ae0cd9c733" providerId="AD" clId="Web-{844E005C-3C90-5E20-75B7-1842AC5DF1FA}" dt="2024-01-31T09:45:27.289" v="0"/>
      <pc:docMkLst>
        <pc:docMk/>
      </pc:docMkLst>
      <pc:sldChg chg="modNotes">
        <pc:chgData name="May Linn Sørensen Måleng" userId="S::may.linn.sorensen.maleng@io.kommune.no::65d2e81a-27fb-4b03-88e2-32ae0cd9c733" providerId="AD" clId="Web-{844E005C-3C90-5E20-75B7-1842AC5DF1FA}" dt="2024-01-31T09:45:27.289" v="0"/>
        <pc:sldMkLst>
          <pc:docMk/>
          <pc:sldMk cId="1895432486" sldId="297"/>
        </pc:sldMkLst>
      </pc:sldChg>
    </pc:docChg>
  </pc:docChgLst>
  <pc:docChgLst>
    <pc:chgData name="Renate Dybdal Hansen" userId="S::renate.dybdal.hansen@io.kommune.no::8f533bdc-1f06-46c5-8376-6b62126245f7" providerId="AD" clId="Web-{62AE33CD-0F7E-45F4-B0E3-BBD7574FAA57}"/>
    <pc:docChg chg="modSld">
      <pc:chgData name="Renate Dybdal Hansen" userId="S::renate.dybdal.hansen@io.kommune.no::8f533bdc-1f06-46c5-8376-6b62126245f7" providerId="AD" clId="Web-{62AE33CD-0F7E-45F4-B0E3-BBD7574FAA57}" dt="2023-12-20T09:34:15.833" v="0" actId="20577"/>
      <pc:docMkLst>
        <pc:docMk/>
      </pc:docMkLst>
      <pc:sldChg chg="modSp">
        <pc:chgData name="Renate Dybdal Hansen" userId="S::renate.dybdal.hansen@io.kommune.no::8f533bdc-1f06-46c5-8376-6b62126245f7" providerId="AD" clId="Web-{62AE33CD-0F7E-45F4-B0E3-BBD7574FAA57}" dt="2023-12-20T09:34:15.833" v="0" actId="20577"/>
        <pc:sldMkLst>
          <pc:docMk/>
          <pc:sldMk cId="2792964846" sldId="272"/>
        </pc:sldMkLst>
        <pc:spChg chg="mod">
          <ac:chgData name="Renate Dybdal Hansen" userId="S::renate.dybdal.hansen@io.kommune.no::8f533bdc-1f06-46c5-8376-6b62126245f7" providerId="AD" clId="Web-{62AE33CD-0F7E-45F4-B0E3-BBD7574FAA57}" dt="2023-12-20T09:34:15.833" v="0" actId="20577"/>
          <ac:spMkLst>
            <pc:docMk/>
            <pc:sldMk cId="2792964846" sldId="272"/>
            <ac:spMk id="2" creationId="{DFC2809C-BFDE-562D-EE79-82D5A1E7E3FD}"/>
          </ac:spMkLst>
        </pc:spChg>
      </pc:sldChg>
    </pc:docChg>
  </pc:docChgLst>
  <pc:docChgLst>
    <pc:chgData name="Cathrine Løes Sørby" userId="S::cathrine.sorby@io.kommune.no::453ffb51-d645-44fe-b265-43846f0ff910" providerId="AD" clId="Web-{7F4E1420-6D53-45DA-ACAC-6C36224754E4}"/>
    <pc:docChg chg="addSld delSld modSld">
      <pc:chgData name="Cathrine Løes Sørby" userId="S::cathrine.sorby@io.kommune.no::453ffb51-d645-44fe-b265-43846f0ff910" providerId="AD" clId="Web-{7F4E1420-6D53-45DA-ACAC-6C36224754E4}" dt="2024-01-12T11:44:02.333" v="5"/>
      <pc:docMkLst>
        <pc:docMk/>
      </pc:docMkLst>
      <pc:sldChg chg="addSp modSp new del">
        <pc:chgData name="Cathrine Løes Sørby" userId="S::cathrine.sorby@io.kommune.no::453ffb51-d645-44fe-b265-43846f0ff910" providerId="AD" clId="Web-{7F4E1420-6D53-45DA-ACAC-6C36224754E4}" dt="2024-01-12T11:44:02.333" v="5"/>
        <pc:sldMkLst>
          <pc:docMk/>
          <pc:sldMk cId="4231669892" sldId="298"/>
        </pc:sldMkLst>
        <pc:spChg chg="add mod">
          <ac:chgData name="Cathrine Løes Sørby" userId="S::cathrine.sorby@io.kommune.no::453ffb51-d645-44fe-b265-43846f0ff910" providerId="AD" clId="Web-{7F4E1420-6D53-45DA-ACAC-6C36224754E4}" dt="2024-01-12T11:44:02.302" v="4" actId="20577"/>
          <ac:spMkLst>
            <pc:docMk/>
            <pc:sldMk cId="4231669892" sldId="298"/>
            <ac:spMk id="2" creationId="{02F5E1A4-5B35-15B0-C0BA-5A47CED08A68}"/>
          </ac:spMkLst>
        </pc:spChg>
      </pc:sldChg>
    </pc:docChg>
  </pc:docChgLst>
  <pc:docChgLst>
    <pc:chgData name="Renate Dybdal Hansen" userId="8f533bdc-1f06-46c5-8376-6b62126245f7" providerId="ADAL" clId="{21CE8752-0A7A-44E5-9C98-C9FF114C3D76}"/>
    <pc:docChg chg="custSel addSld delSld modSld sldOrd">
      <pc:chgData name="Renate Dybdal Hansen" userId="8f533bdc-1f06-46c5-8376-6b62126245f7" providerId="ADAL" clId="{21CE8752-0A7A-44E5-9C98-C9FF114C3D76}" dt="2024-02-14T13:05:21.837" v="2199"/>
      <pc:docMkLst>
        <pc:docMk/>
      </pc:docMkLst>
      <pc:sldChg chg="modSp mod modNotesTx">
        <pc:chgData name="Renate Dybdal Hansen" userId="8f533bdc-1f06-46c5-8376-6b62126245f7" providerId="ADAL" clId="{21CE8752-0A7A-44E5-9C98-C9FF114C3D76}" dt="2024-02-14T13:05:21.837" v="2199"/>
        <pc:sldMkLst>
          <pc:docMk/>
          <pc:sldMk cId="0" sldId="263"/>
        </pc:sldMkLst>
        <pc:spChg chg="mod">
          <ac:chgData name="Renate Dybdal Hansen" userId="8f533bdc-1f06-46c5-8376-6b62126245f7" providerId="ADAL" clId="{21CE8752-0A7A-44E5-9C98-C9FF114C3D76}" dt="2024-02-14T13:05:16.202" v="2197" actId="20577"/>
          <ac:spMkLst>
            <pc:docMk/>
            <pc:sldMk cId="0" sldId="263"/>
            <ac:spMk id="3" creationId="{6779CBDA-1DAE-A2F8-14DE-4EB824F13CDF}"/>
          </ac:spMkLst>
        </pc:spChg>
      </pc:sldChg>
      <pc:sldChg chg="delSp mod modNotesTx">
        <pc:chgData name="Renate Dybdal Hansen" userId="8f533bdc-1f06-46c5-8376-6b62126245f7" providerId="ADAL" clId="{21CE8752-0A7A-44E5-9C98-C9FF114C3D76}" dt="2024-01-31T09:49:08.260" v="1923" actId="478"/>
        <pc:sldMkLst>
          <pc:docMk/>
          <pc:sldMk cId="0" sldId="273"/>
        </pc:sldMkLst>
        <pc:spChg chg="del">
          <ac:chgData name="Renate Dybdal Hansen" userId="8f533bdc-1f06-46c5-8376-6b62126245f7" providerId="ADAL" clId="{21CE8752-0A7A-44E5-9C98-C9FF114C3D76}" dt="2024-01-31T09:49:05.599" v="1922" actId="478"/>
          <ac:spMkLst>
            <pc:docMk/>
            <pc:sldMk cId="0" sldId="273"/>
            <ac:spMk id="16385" creationId="{469BD19F-0D3B-BD96-CB1F-5D21E8E48E74}"/>
          </ac:spMkLst>
        </pc:spChg>
        <pc:spChg chg="del">
          <ac:chgData name="Renate Dybdal Hansen" userId="8f533bdc-1f06-46c5-8376-6b62126245f7" providerId="ADAL" clId="{21CE8752-0A7A-44E5-9C98-C9FF114C3D76}" dt="2024-01-31T09:49:08.260" v="1923" actId="478"/>
          <ac:spMkLst>
            <pc:docMk/>
            <pc:sldMk cId="0" sldId="273"/>
            <ac:spMk id="16386" creationId="{06FBE9FF-01BB-9F9B-355A-5BD972D94F49}"/>
          </ac:spMkLst>
        </pc:spChg>
      </pc:sldChg>
      <pc:sldChg chg="add del">
        <pc:chgData name="Renate Dybdal Hansen" userId="8f533bdc-1f06-46c5-8376-6b62126245f7" providerId="ADAL" clId="{21CE8752-0A7A-44E5-9C98-C9FF114C3D76}" dt="2024-01-31T10:10:08.526" v="2131"/>
        <pc:sldMkLst>
          <pc:docMk/>
          <pc:sldMk cId="0" sldId="277"/>
        </pc:sldMkLst>
      </pc:sldChg>
      <pc:sldChg chg="add del">
        <pc:chgData name="Renate Dybdal Hansen" userId="8f533bdc-1f06-46c5-8376-6b62126245f7" providerId="ADAL" clId="{21CE8752-0A7A-44E5-9C98-C9FF114C3D76}" dt="2024-01-31T12:19:43.546" v="2185"/>
        <pc:sldMkLst>
          <pc:docMk/>
          <pc:sldMk cId="3200725613" sldId="282"/>
        </pc:sldMkLst>
      </pc:sldChg>
      <pc:sldChg chg="delSp mod">
        <pc:chgData name="Renate Dybdal Hansen" userId="8f533bdc-1f06-46c5-8376-6b62126245f7" providerId="ADAL" clId="{21CE8752-0A7A-44E5-9C98-C9FF114C3D76}" dt="2024-01-31T09:34:23.763" v="1606" actId="478"/>
        <pc:sldMkLst>
          <pc:docMk/>
          <pc:sldMk cId="2819561126" sldId="291"/>
        </pc:sldMkLst>
        <pc:spChg chg="del">
          <ac:chgData name="Renate Dybdal Hansen" userId="8f533bdc-1f06-46c5-8376-6b62126245f7" providerId="ADAL" clId="{21CE8752-0A7A-44E5-9C98-C9FF114C3D76}" dt="2024-01-31T09:34:23.763" v="1606" actId="478"/>
          <ac:spMkLst>
            <pc:docMk/>
            <pc:sldMk cId="2819561126" sldId="291"/>
            <ac:spMk id="3" creationId="{5BF45F6B-4040-B748-B471-C29F054B4EE5}"/>
          </ac:spMkLst>
        </pc:spChg>
      </pc:sldChg>
      <pc:sldChg chg="addSp delSp modSp del mod modNotesTx">
        <pc:chgData name="Renate Dybdal Hansen" userId="8f533bdc-1f06-46c5-8376-6b62126245f7" providerId="ADAL" clId="{21CE8752-0A7A-44E5-9C98-C9FF114C3D76}" dt="2024-01-31T09:35:06.701" v="1612" actId="47"/>
        <pc:sldMkLst>
          <pc:docMk/>
          <pc:sldMk cId="2669478054" sldId="295"/>
        </pc:sldMkLst>
        <pc:spChg chg="mod">
          <ac:chgData name="Renate Dybdal Hansen" userId="8f533bdc-1f06-46c5-8376-6b62126245f7" providerId="ADAL" clId="{21CE8752-0A7A-44E5-9C98-C9FF114C3D76}" dt="2024-01-31T08:51:48.993" v="48" actId="20577"/>
          <ac:spMkLst>
            <pc:docMk/>
            <pc:sldMk cId="2669478054" sldId="295"/>
            <ac:spMk id="2" creationId="{0473DE80-1BC5-C8C0-4232-AD845D78CC06}"/>
          </ac:spMkLst>
        </pc:spChg>
        <pc:spChg chg="add mod">
          <ac:chgData name="Renate Dybdal Hansen" userId="8f533bdc-1f06-46c5-8376-6b62126245f7" providerId="ADAL" clId="{21CE8752-0A7A-44E5-9C98-C9FF114C3D76}" dt="2024-01-31T08:51:53.962" v="49" actId="478"/>
          <ac:spMkLst>
            <pc:docMk/>
            <pc:sldMk cId="2669478054" sldId="295"/>
            <ac:spMk id="5" creationId="{82A37139-7F6E-850E-042A-D761C9380C84}"/>
          </ac:spMkLst>
        </pc:spChg>
        <pc:picChg chg="del">
          <ac:chgData name="Renate Dybdal Hansen" userId="8f533bdc-1f06-46c5-8376-6b62126245f7" providerId="ADAL" clId="{21CE8752-0A7A-44E5-9C98-C9FF114C3D76}" dt="2024-01-31T08:51:53.962" v="49" actId="478"/>
          <ac:picMkLst>
            <pc:docMk/>
            <pc:sldMk cId="2669478054" sldId="295"/>
            <ac:picMk id="4" creationId="{57470A7E-0252-9052-7D95-8D410FEBE1BB}"/>
          </ac:picMkLst>
        </pc:picChg>
      </pc:sldChg>
      <pc:sldChg chg="addSp delSp modSp del mod modNotesTx">
        <pc:chgData name="Renate Dybdal Hansen" userId="8f533bdc-1f06-46c5-8376-6b62126245f7" providerId="ADAL" clId="{21CE8752-0A7A-44E5-9C98-C9FF114C3D76}" dt="2024-01-31T09:35:00.622" v="1609" actId="47"/>
        <pc:sldMkLst>
          <pc:docMk/>
          <pc:sldMk cId="3294214791" sldId="296"/>
        </pc:sldMkLst>
        <pc:spChg chg="del">
          <ac:chgData name="Renate Dybdal Hansen" userId="8f533bdc-1f06-46c5-8376-6b62126245f7" providerId="ADAL" clId="{21CE8752-0A7A-44E5-9C98-C9FF114C3D76}" dt="2024-01-31T08:51:28.526" v="39" actId="478"/>
          <ac:spMkLst>
            <pc:docMk/>
            <pc:sldMk cId="3294214791" sldId="296"/>
            <ac:spMk id="2" creationId="{BCED456C-87BF-8910-48C9-4172590E4923}"/>
          </ac:spMkLst>
        </pc:spChg>
        <pc:spChg chg="add mod">
          <ac:chgData name="Renate Dybdal Hansen" userId="8f533bdc-1f06-46c5-8376-6b62126245f7" providerId="ADAL" clId="{21CE8752-0A7A-44E5-9C98-C9FF114C3D76}" dt="2024-01-31T08:56:26.867" v="117" actId="20577"/>
          <ac:spMkLst>
            <pc:docMk/>
            <pc:sldMk cId="3294214791" sldId="296"/>
            <ac:spMk id="5" creationId="{294AA19D-B685-3C38-BC90-2DA2A3B985F4}"/>
          </ac:spMkLst>
        </pc:spChg>
        <pc:spChg chg="add del mod">
          <ac:chgData name="Renate Dybdal Hansen" userId="8f533bdc-1f06-46c5-8376-6b62126245f7" providerId="ADAL" clId="{21CE8752-0A7A-44E5-9C98-C9FF114C3D76}" dt="2024-01-31T08:58:49.087" v="330" actId="478"/>
          <ac:spMkLst>
            <pc:docMk/>
            <pc:sldMk cId="3294214791" sldId="296"/>
            <ac:spMk id="7" creationId="{70CE868C-CB7B-D504-2A29-15BF28409AA3}"/>
          </ac:spMkLst>
        </pc:spChg>
        <pc:picChg chg="del">
          <ac:chgData name="Renate Dybdal Hansen" userId="8f533bdc-1f06-46c5-8376-6b62126245f7" providerId="ADAL" clId="{21CE8752-0A7A-44E5-9C98-C9FF114C3D76}" dt="2024-01-31T08:51:29.495" v="40" actId="478"/>
          <ac:picMkLst>
            <pc:docMk/>
            <pc:sldMk cId="3294214791" sldId="296"/>
            <ac:picMk id="4" creationId="{FCB966C1-CB5A-6A32-AED9-717A23F42DD6}"/>
          </ac:picMkLst>
        </pc:picChg>
      </pc:sldChg>
      <pc:sldChg chg="addSp delSp modSp add del mod modNotesTx">
        <pc:chgData name="Renate Dybdal Hansen" userId="8f533bdc-1f06-46c5-8376-6b62126245f7" providerId="ADAL" clId="{21CE8752-0A7A-44E5-9C98-C9FF114C3D76}" dt="2024-01-31T10:28:31.435" v="2183" actId="1076"/>
        <pc:sldMkLst>
          <pc:docMk/>
          <pc:sldMk cId="1895432486" sldId="297"/>
        </pc:sldMkLst>
        <pc:spChg chg="del">
          <ac:chgData name="Renate Dybdal Hansen" userId="8f533bdc-1f06-46c5-8376-6b62126245f7" providerId="ADAL" clId="{21CE8752-0A7A-44E5-9C98-C9FF114C3D76}" dt="2024-01-31T08:51:41.094" v="45" actId="478"/>
          <ac:spMkLst>
            <pc:docMk/>
            <pc:sldMk cId="1895432486" sldId="297"/>
            <ac:spMk id="2" creationId="{EEC0599D-E2BB-BA43-E449-D5C87DE0F9F8}"/>
          </ac:spMkLst>
        </pc:spChg>
        <pc:spChg chg="add mod">
          <ac:chgData name="Renate Dybdal Hansen" userId="8f533bdc-1f06-46c5-8376-6b62126245f7" providerId="ADAL" clId="{21CE8752-0A7A-44E5-9C98-C9FF114C3D76}" dt="2024-01-31T08:51:41.094" v="45" actId="478"/>
          <ac:spMkLst>
            <pc:docMk/>
            <pc:sldMk cId="1895432486" sldId="297"/>
            <ac:spMk id="4" creationId="{BDE8A109-605A-D28B-4746-8AA4212BA8BA}"/>
          </ac:spMkLst>
        </pc:spChg>
        <pc:spChg chg="add mod">
          <ac:chgData name="Renate Dybdal Hansen" userId="8f533bdc-1f06-46c5-8376-6b62126245f7" providerId="ADAL" clId="{21CE8752-0A7A-44E5-9C98-C9FF114C3D76}" dt="2024-01-31T08:51:42.743" v="46" actId="478"/>
          <ac:spMkLst>
            <pc:docMk/>
            <pc:sldMk cId="1895432486" sldId="297"/>
            <ac:spMk id="6" creationId="{6DA718C6-8ED6-0A12-D035-BEFA035EDFE0}"/>
          </ac:spMkLst>
        </pc:spChg>
        <pc:picChg chg="mod modCrop">
          <ac:chgData name="Renate Dybdal Hansen" userId="8f533bdc-1f06-46c5-8376-6b62126245f7" providerId="ADAL" clId="{21CE8752-0A7A-44E5-9C98-C9FF114C3D76}" dt="2024-01-31T10:28:31.435" v="2183" actId="1076"/>
          <ac:picMkLst>
            <pc:docMk/>
            <pc:sldMk cId="1895432486" sldId="297"/>
            <ac:picMk id="2" creationId="{94A21C38-6244-3589-DD5D-04E74A2E9C42}"/>
          </ac:picMkLst>
        </pc:picChg>
        <pc:picChg chg="del">
          <ac:chgData name="Renate Dybdal Hansen" userId="8f533bdc-1f06-46c5-8376-6b62126245f7" providerId="ADAL" clId="{21CE8752-0A7A-44E5-9C98-C9FF114C3D76}" dt="2024-01-31T08:51:42.743" v="46" actId="478"/>
          <ac:picMkLst>
            <pc:docMk/>
            <pc:sldMk cId="1895432486" sldId="297"/>
            <ac:picMk id="9" creationId="{B3B686FC-C281-DCEF-010E-8BDD602C2369}"/>
          </ac:picMkLst>
        </pc:picChg>
      </pc:sldChg>
      <pc:sldChg chg="delSp modSp add del mod">
        <pc:chgData name="Renate Dybdal Hansen" userId="8f533bdc-1f06-46c5-8376-6b62126245f7" providerId="ADAL" clId="{21CE8752-0A7A-44E5-9C98-C9FF114C3D76}" dt="2024-01-31T09:35:04.065" v="1610" actId="47"/>
        <pc:sldMkLst>
          <pc:docMk/>
          <pc:sldMk cId="1301592600" sldId="298"/>
        </pc:sldMkLst>
        <pc:spChg chg="mod">
          <ac:chgData name="Renate Dybdal Hansen" userId="8f533bdc-1f06-46c5-8376-6b62126245f7" providerId="ADAL" clId="{21CE8752-0A7A-44E5-9C98-C9FF114C3D76}" dt="2024-01-31T08:56:45.730" v="177" actId="20577"/>
          <ac:spMkLst>
            <pc:docMk/>
            <pc:sldMk cId="1301592600" sldId="298"/>
            <ac:spMk id="5" creationId="{294AA19D-B685-3C38-BC90-2DA2A3B985F4}"/>
          </ac:spMkLst>
        </pc:spChg>
        <pc:spChg chg="del">
          <ac:chgData name="Renate Dybdal Hansen" userId="8f533bdc-1f06-46c5-8376-6b62126245f7" providerId="ADAL" clId="{21CE8752-0A7A-44E5-9C98-C9FF114C3D76}" dt="2024-01-31T08:58:46.491" v="329" actId="478"/>
          <ac:spMkLst>
            <pc:docMk/>
            <pc:sldMk cId="1301592600" sldId="298"/>
            <ac:spMk id="7" creationId="{70CE868C-CB7B-D504-2A29-15BF28409AA3}"/>
          </ac:spMkLst>
        </pc:spChg>
      </pc:sldChg>
      <pc:sldChg chg="delSp modSp add mod ord modNotesTx">
        <pc:chgData name="Renate Dybdal Hansen" userId="8f533bdc-1f06-46c5-8376-6b62126245f7" providerId="ADAL" clId="{21CE8752-0A7A-44E5-9C98-C9FF114C3D76}" dt="2024-01-31T10:00:01.210" v="2129" actId="1076"/>
        <pc:sldMkLst>
          <pc:docMk/>
          <pc:sldMk cId="1306692262" sldId="299"/>
        </pc:sldMkLst>
        <pc:spChg chg="mod">
          <ac:chgData name="Renate Dybdal Hansen" userId="8f533bdc-1f06-46c5-8376-6b62126245f7" providerId="ADAL" clId="{21CE8752-0A7A-44E5-9C98-C9FF114C3D76}" dt="2024-01-31T09:59:58.396" v="2128" actId="1076"/>
          <ac:spMkLst>
            <pc:docMk/>
            <pc:sldMk cId="1306692262" sldId="299"/>
            <ac:spMk id="5" creationId="{294AA19D-B685-3C38-BC90-2DA2A3B985F4}"/>
          </ac:spMkLst>
        </pc:spChg>
        <pc:spChg chg="del">
          <ac:chgData name="Renate Dybdal Hansen" userId="8f533bdc-1f06-46c5-8376-6b62126245f7" providerId="ADAL" clId="{21CE8752-0A7A-44E5-9C98-C9FF114C3D76}" dt="2024-01-31T08:58:52.032" v="331" actId="478"/>
          <ac:spMkLst>
            <pc:docMk/>
            <pc:sldMk cId="1306692262" sldId="299"/>
            <ac:spMk id="7" creationId="{70CE868C-CB7B-D504-2A29-15BF28409AA3}"/>
          </ac:spMkLst>
        </pc:spChg>
        <pc:picChg chg="mod">
          <ac:chgData name="Renate Dybdal Hansen" userId="8f533bdc-1f06-46c5-8376-6b62126245f7" providerId="ADAL" clId="{21CE8752-0A7A-44E5-9C98-C9FF114C3D76}" dt="2024-01-31T10:00:01.210" v="2129" actId="1076"/>
          <ac:picMkLst>
            <pc:docMk/>
            <pc:sldMk cId="1306692262" sldId="299"/>
            <ac:picMk id="2" creationId="{4B19C47D-4876-60F6-EAA6-F9A22585D940}"/>
          </ac:picMkLst>
        </pc:picChg>
      </pc:sldChg>
      <pc:sldChg chg="delSp modSp add del mod">
        <pc:chgData name="Renate Dybdal Hansen" userId="8f533bdc-1f06-46c5-8376-6b62126245f7" providerId="ADAL" clId="{21CE8752-0A7A-44E5-9C98-C9FF114C3D76}" dt="2024-01-31T09:35:04.929" v="1611" actId="47"/>
        <pc:sldMkLst>
          <pc:docMk/>
          <pc:sldMk cId="378966686" sldId="300"/>
        </pc:sldMkLst>
        <pc:spChg chg="mod">
          <ac:chgData name="Renate Dybdal Hansen" userId="8f533bdc-1f06-46c5-8376-6b62126245f7" providerId="ADAL" clId="{21CE8752-0A7A-44E5-9C98-C9FF114C3D76}" dt="2024-01-31T08:58:40.296" v="327" actId="20577"/>
          <ac:spMkLst>
            <pc:docMk/>
            <pc:sldMk cId="378966686" sldId="300"/>
            <ac:spMk id="5" creationId="{294AA19D-B685-3C38-BC90-2DA2A3B985F4}"/>
          </ac:spMkLst>
        </pc:spChg>
        <pc:spChg chg="del">
          <ac:chgData name="Renate Dybdal Hansen" userId="8f533bdc-1f06-46c5-8376-6b62126245f7" providerId="ADAL" clId="{21CE8752-0A7A-44E5-9C98-C9FF114C3D76}" dt="2024-01-31T08:58:43.846" v="328" actId="478"/>
          <ac:spMkLst>
            <pc:docMk/>
            <pc:sldMk cId="378966686" sldId="300"/>
            <ac:spMk id="7" creationId="{70CE868C-CB7B-D504-2A29-15BF28409AA3}"/>
          </ac:spMkLst>
        </pc:spChg>
      </pc:sldChg>
      <pc:sldChg chg="addSp modSp modNotesTx">
        <pc:chgData name="Renate Dybdal Hansen" userId="8f533bdc-1f06-46c5-8376-6b62126245f7" providerId="ADAL" clId="{21CE8752-0A7A-44E5-9C98-C9FF114C3D76}" dt="2024-01-31T12:23:47.099" v="2187"/>
        <pc:sldMkLst>
          <pc:docMk/>
          <pc:sldMk cId="1198581157" sldId="300"/>
        </pc:sldMkLst>
        <pc:spChg chg="add mod">
          <ac:chgData name="Renate Dybdal Hansen" userId="8f533bdc-1f06-46c5-8376-6b62126245f7" providerId="ADAL" clId="{21CE8752-0A7A-44E5-9C98-C9FF114C3D76}" dt="2024-01-31T12:21:00.758" v="2186"/>
          <ac:spMkLst>
            <pc:docMk/>
            <pc:sldMk cId="1198581157" sldId="300"/>
            <ac:spMk id="2" creationId="{77B7F703-2CA1-0AC6-D811-6764E53D6DFA}"/>
          </ac:spMkLst>
        </pc:spChg>
      </pc:sldChg>
      <pc:sldChg chg="del">
        <pc:chgData name="Renate Dybdal Hansen" userId="8f533bdc-1f06-46c5-8376-6b62126245f7" providerId="ADAL" clId="{21CE8752-0A7A-44E5-9C98-C9FF114C3D76}" dt="2024-01-31T09:34:17.292" v="1605" actId="47"/>
        <pc:sldMkLst>
          <pc:docMk/>
          <pc:sldMk cId="2574507285" sldId="301"/>
        </pc:sldMkLst>
      </pc:sldChg>
      <pc:sldChg chg="modSp add mod ord">
        <pc:chgData name="Renate Dybdal Hansen" userId="8f533bdc-1f06-46c5-8376-6b62126245f7" providerId="ADAL" clId="{21CE8752-0A7A-44E5-9C98-C9FF114C3D76}" dt="2024-01-31T10:15:15.348" v="2181" actId="20577"/>
        <pc:sldMkLst>
          <pc:docMk/>
          <pc:sldMk cId="1750089575" sldId="302"/>
        </pc:sldMkLst>
        <pc:spChg chg="mod">
          <ac:chgData name="Renate Dybdal Hansen" userId="8f533bdc-1f06-46c5-8376-6b62126245f7" providerId="ADAL" clId="{21CE8752-0A7A-44E5-9C98-C9FF114C3D76}" dt="2024-01-31T10:15:15.348" v="2181" actId="20577"/>
          <ac:spMkLst>
            <pc:docMk/>
            <pc:sldMk cId="1750089575" sldId="302"/>
            <ac:spMk id="3" creationId="{C8F6FA28-91E9-103A-44BE-2B43CAA69F87}"/>
          </ac:spMkLst>
        </pc:spChg>
      </pc:sldChg>
    </pc:docChg>
  </pc:docChgLst>
  <pc:docChgLst>
    <pc:chgData name="Frida Torgersen" userId="S::frida.torgersen@io.kommune.no::ea265081-7c03-4e48-ae3c-fad608c99291" providerId="AD" clId="Web-{664D21E0-848E-0352-7836-E0958C2A57E5}"/>
    <pc:docChg chg="modSld">
      <pc:chgData name="Frida Torgersen" userId="S::frida.torgersen@io.kommune.no::ea265081-7c03-4e48-ae3c-fad608c99291" providerId="AD" clId="Web-{664D21E0-848E-0352-7836-E0958C2A57E5}" dt="2024-11-20T12:31:01.714" v="0"/>
      <pc:docMkLst>
        <pc:docMk/>
      </pc:docMkLst>
      <pc:sldChg chg="modNotes">
        <pc:chgData name="Frida Torgersen" userId="S::frida.torgersen@io.kommune.no::ea265081-7c03-4e48-ae3c-fad608c99291" providerId="AD" clId="Web-{664D21E0-848E-0352-7836-E0958C2A57E5}" dt="2024-11-20T12:31:01.714" v="0"/>
        <pc:sldMkLst>
          <pc:docMk/>
          <pc:sldMk cId="1198581157" sldId="300"/>
        </pc:sldMkLst>
      </pc:sldChg>
    </pc:docChg>
  </pc:docChgLst>
  <pc:docChgLst>
    <pc:chgData name="May Linn Sørensen Måleng" userId="S::may.linn.sorensen.maleng@io.kommune.no::65d2e81a-27fb-4b03-88e2-32ae0cd9c733" providerId="AD" clId="Web-{5623CB36-C669-04E8-3386-D4F52AFABA1D}"/>
    <pc:docChg chg="modSld">
      <pc:chgData name="May Linn Sørensen Måleng" userId="S::may.linn.sorensen.maleng@io.kommune.no::65d2e81a-27fb-4b03-88e2-32ae0cd9c733" providerId="AD" clId="Web-{5623CB36-C669-04E8-3386-D4F52AFABA1D}" dt="2024-01-31T12:21:38.139" v="26"/>
      <pc:docMkLst>
        <pc:docMk/>
      </pc:docMkLst>
      <pc:sldChg chg="modNotes">
        <pc:chgData name="May Linn Sørensen Måleng" userId="S::may.linn.sorensen.maleng@io.kommune.no::65d2e81a-27fb-4b03-88e2-32ae0cd9c733" providerId="AD" clId="Web-{5623CB36-C669-04E8-3386-D4F52AFABA1D}" dt="2024-01-31T12:21:38.139" v="26"/>
        <pc:sldMkLst>
          <pc:docMk/>
          <pc:sldMk cId="1895432486" sldId="297"/>
        </pc:sldMkLst>
      </pc:sldChg>
    </pc:docChg>
  </pc:docChgLst>
  <pc:docChgLst>
    <pc:chgData name="Renate Dybdal Hansen" userId="S::renate.dybdal.hansen@io.kommune.no::8f533bdc-1f06-46c5-8376-6b62126245f7" providerId="AD" clId="Web-{26CBB4A0-FD0B-4238-9E80-EF7393FB2810}"/>
    <pc:docChg chg="modSld">
      <pc:chgData name="Renate Dybdal Hansen" userId="S::renate.dybdal.hansen@io.kommune.no::8f533bdc-1f06-46c5-8376-6b62126245f7" providerId="AD" clId="Web-{26CBB4A0-FD0B-4238-9E80-EF7393FB2810}" dt="2024-12-04T12:31:38.305" v="1"/>
      <pc:docMkLst>
        <pc:docMk/>
      </pc:docMkLst>
      <pc:sldChg chg="modNotes">
        <pc:chgData name="Renate Dybdal Hansen" userId="S::renate.dybdal.hansen@io.kommune.no::8f533bdc-1f06-46c5-8376-6b62126245f7" providerId="AD" clId="Web-{26CBB4A0-FD0B-4238-9E80-EF7393FB2810}" dt="2024-12-04T12:31:38.305" v="1"/>
        <pc:sldMkLst>
          <pc:docMk/>
          <pc:sldMk cId="2819561126" sldId="291"/>
        </pc:sldMkLst>
      </pc:sldChg>
    </pc:docChg>
  </pc:docChgLst>
  <pc:docChgLst>
    <pc:chgData name="Frida Torgersen" userId="S::frida.torgersen@io.kommune.no::ea265081-7c03-4e48-ae3c-fad608c99291" providerId="AD" clId="Web-{89FA8F80-E085-CC9E-90BC-3D23CDF3EFD1}"/>
    <pc:docChg chg="modSld">
      <pc:chgData name="Frida Torgersen" userId="S::frida.torgersen@io.kommune.no::ea265081-7c03-4e48-ae3c-fad608c99291" providerId="AD" clId="Web-{89FA8F80-E085-CC9E-90BC-3D23CDF3EFD1}" dt="2025-03-12T08:15:53.913" v="1" actId="20577"/>
      <pc:docMkLst>
        <pc:docMk/>
      </pc:docMkLst>
      <pc:sldChg chg="modSp">
        <pc:chgData name="Frida Torgersen" userId="S::frida.torgersen@io.kommune.no::ea265081-7c03-4e48-ae3c-fad608c99291" providerId="AD" clId="Web-{89FA8F80-E085-CC9E-90BC-3D23CDF3EFD1}" dt="2025-03-12T08:15:53.913" v="1" actId="20577"/>
        <pc:sldMkLst>
          <pc:docMk/>
          <pc:sldMk cId="2792964846" sldId="272"/>
        </pc:sldMkLst>
        <pc:spChg chg="mod">
          <ac:chgData name="Frida Torgersen" userId="S::frida.torgersen@io.kommune.no::ea265081-7c03-4e48-ae3c-fad608c99291" providerId="AD" clId="Web-{89FA8F80-E085-CC9E-90BC-3D23CDF3EFD1}" dt="2025-03-12T08:15:53.913" v="1" actId="20577"/>
          <ac:spMkLst>
            <pc:docMk/>
            <pc:sldMk cId="2792964846" sldId="272"/>
            <ac:spMk id="2" creationId="{DFC2809C-BFDE-562D-EE79-82D5A1E7E3FD}"/>
          </ac:spMkLst>
        </pc:spChg>
      </pc:sldChg>
    </pc:docChg>
  </pc:docChgLst>
  <pc:docChgLst>
    <pc:chgData name="Cathrine Løes Sørby" userId="S::cathrine.sorby@io.kommune.no::453ffb51-d645-44fe-b265-43846f0ff910" providerId="AD" clId="Web-{85B656BD-DB18-4FCD-B29D-D412BF301610}"/>
    <pc:docChg chg="modSld">
      <pc:chgData name="Cathrine Løes Sørby" userId="S::cathrine.sorby@io.kommune.no::453ffb51-d645-44fe-b265-43846f0ff910" providerId="AD" clId="Web-{85B656BD-DB18-4FCD-B29D-D412BF301610}" dt="2024-01-31T10:27:40.113" v="19" actId="1076"/>
      <pc:docMkLst>
        <pc:docMk/>
      </pc:docMkLst>
      <pc:sldChg chg="addSp modSp">
        <pc:chgData name="Cathrine Løes Sørby" userId="S::cathrine.sorby@io.kommune.no::453ffb51-d645-44fe-b265-43846f0ff910" providerId="AD" clId="Web-{85B656BD-DB18-4FCD-B29D-D412BF301610}" dt="2024-01-31T10:27:40.113" v="19" actId="1076"/>
        <pc:sldMkLst>
          <pc:docMk/>
          <pc:sldMk cId="1895432486" sldId="297"/>
        </pc:sldMkLst>
        <pc:picChg chg="add mod">
          <ac:chgData name="Cathrine Løes Sørby" userId="S::cathrine.sorby@io.kommune.no::453ffb51-d645-44fe-b265-43846f0ff910" providerId="AD" clId="Web-{85B656BD-DB18-4FCD-B29D-D412BF301610}" dt="2024-01-31T10:27:40.113" v="19" actId="1076"/>
          <ac:picMkLst>
            <pc:docMk/>
            <pc:sldMk cId="1895432486" sldId="297"/>
            <ac:picMk id="2" creationId="{94A21C38-6244-3589-DD5D-04E74A2E9C42}"/>
          </ac:picMkLst>
        </pc:picChg>
      </pc:sldChg>
      <pc:sldChg chg="addSp modSp">
        <pc:chgData name="Cathrine Løes Sørby" userId="S::cathrine.sorby@io.kommune.no::453ffb51-d645-44fe-b265-43846f0ff910" providerId="AD" clId="Web-{85B656BD-DB18-4FCD-B29D-D412BF301610}" dt="2024-01-31T09:54:36.085" v="4" actId="1076"/>
        <pc:sldMkLst>
          <pc:docMk/>
          <pc:sldMk cId="1306692262" sldId="299"/>
        </pc:sldMkLst>
        <pc:spChg chg="mod">
          <ac:chgData name="Cathrine Løes Sørby" userId="S::cathrine.sorby@io.kommune.no::453ffb51-d645-44fe-b265-43846f0ff910" providerId="AD" clId="Web-{85B656BD-DB18-4FCD-B29D-D412BF301610}" dt="2024-01-31T09:46:24.869" v="1" actId="20577"/>
          <ac:spMkLst>
            <pc:docMk/>
            <pc:sldMk cId="1306692262" sldId="299"/>
            <ac:spMk id="5" creationId="{294AA19D-B685-3C38-BC90-2DA2A3B985F4}"/>
          </ac:spMkLst>
        </pc:spChg>
        <pc:picChg chg="add mod">
          <ac:chgData name="Cathrine Løes Sørby" userId="S::cathrine.sorby@io.kommune.no::453ffb51-d645-44fe-b265-43846f0ff910" providerId="AD" clId="Web-{85B656BD-DB18-4FCD-B29D-D412BF301610}" dt="2024-01-31T09:54:36.085" v="4" actId="1076"/>
          <ac:picMkLst>
            <pc:docMk/>
            <pc:sldMk cId="1306692262" sldId="299"/>
            <ac:picMk id="2" creationId="{4B19C47D-4876-60F6-EAA6-F9A22585D940}"/>
          </ac:picMkLst>
        </pc:picChg>
      </pc:sldChg>
      <pc:sldChg chg="modSp">
        <pc:chgData name="Cathrine Løes Sørby" userId="S::cathrine.sorby@io.kommune.no::453ffb51-d645-44fe-b265-43846f0ff910" providerId="AD" clId="Web-{85B656BD-DB18-4FCD-B29D-D412BF301610}" dt="2024-01-31T10:22:15.610" v="12" actId="1076"/>
        <pc:sldMkLst>
          <pc:docMk/>
          <pc:sldMk cId="1750089575" sldId="302"/>
        </pc:sldMkLst>
        <pc:spChg chg="mod">
          <ac:chgData name="Cathrine Løes Sørby" userId="S::cathrine.sorby@io.kommune.no::453ffb51-d645-44fe-b265-43846f0ff910" providerId="AD" clId="Web-{85B656BD-DB18-4FCD-B29D-D412BF301610}" dt="2024-01-31T10:22:06.719" v="9" actId="20577"/>
          <ac:spMkLst>
            <pc:docMk/>
            <pc:sldMk cId="1750089575" sldId="302"/>
            <ac:spMk id="2" creationId="{5A47E684-0465-6FAE-C9D8-3F305EB213D0}"/>
          </ac:spMkLst>
        </pc:spChg>
        <pc:spChg chg="mod">
          <ac:chgData name="Cathrine Løes Sørby" userId="S::cathrine.sorby@io.kommune.no::453ffb51-d645-44fe-b265-43846f0ff910" providerId="AD" clId="Web-{85B656BD-DB18-4FCD-B29D-D412BF301610}" dt="2024-01-31T10:22:12.422" v="11" actId="20577"/>
          <ac:spMkLst>
            <pc:docMk/>
            <pc:sldMk cId="1750089575" sldId="302"/>
            <ac:spMk id="3" creationId="{C8F6FA28-91E9-103A-44BE-2B43CAA69F87}"/>
          </ac:spMkLst>
        </pc:spChg>
        <pc:picChg chg="mod">
          <ac:chgData name="Cathrine Løes Sørby" userId="S::cathrine.sorby@io.kommune.no::453ffb51-d645-44fe-b265-43846f0ff910" providerId="AD" clId="Web-{85B656BD-DB18-4FCD-B29D-D412BF301610}" dt="2024-01-31T10:22:15.610" v="12" actId="1076"/>
          <ac:picMkLst>
            <pc:docMk/>
            <pc:sldMk cId="1750089575" sldId="302"/>
            <ac:picMk id="4" creationId="{45864761-9D54-2F5C-EF89-89C4012BDB55}"/>
          </ac:picMkLst>
        </pc:picChg>
      </pc:sldChg>
    </pc:docChg>
  </pc:docChgLst>
  <pc:docChgLst>
    <pc:chgData name="Frida Torgersen" userId="S::frida.torgersen@io.kommune.no::ea265081-7c03-4e48-ae3c-fad608c99291" providerId="AD" clId="Web-{AE384EA9-4248-8C03-5470-F613C477E441}"/>
    <pc:docChg chg="modSld">
      <pc:chgData name="Frida Torgersen" userId="S::frida.torgersen@io.kommune.no::ea265081-7c03-4e48-ae3c-fad608c99291" providerId="AD" clId="Web-{AE384EA9-4248-8C03-5470-F613C477E441}" dt="2024-02-19T09:53:49.227" v="3"/>
      <pc:docMkLst>
        <pc:docMk/>
      </pc:docMkLst>
      <pc:sldChg chg="modNotes">
        <pc:chgData name="Frida Torgersen" userId="S::frida.torgersen@io.kommune.no::ea265081-7c03-4e48-ae3c-fad608c99291" providerId="AD" clId="Web-{AE384EA9-4248-8C03-5470-F613C477E441}" dt="2024-02-19T09:53:49.227" v="3"/>
        <pc:sldMkLst>
          <pc:docMk/>
          <pc:sldMk cId="0" sldId="273"/>
        </pc:sldMkLst>
      </pc:sldChg>
    </pc:docChg>
  </pc:docChgLst>
  <pc:docChgLst>
    <pc:chgData name="Cathrine Løes Sørby" userId="S::cathrine.sorby@io.kommune.no::453ffb51-d645-44fe-b265-43846f0ff910" providerId="AD" clId="Web-{C18C8DF2-D27A-4863-9485-08B310CF1A0B}"/>
    <pc:docChg chg="addSld modSld">
      <pc:chgData name="Cathrine Løes Sørby" userId="S::cathrine.sorby@io.kommune.no::453ffb51-d645-44fe-b265-43846f0ff910" providerId="AD" clId="Web-{C18C8DF2-D27A-4863-9485-08B310CF1A0B}" dt="2024-01-31T09:37:57.434" v="37" actId="1076"/>
      <pc:docMkLst>
        <pc:docMk/>
      </pc:docMkLst>
      <pc:sldChg chg="addSp delSp modSp modNotes">
        <pc:chgData name="Cathrine Løes Sørby" userId="S::cathrine.sorby@io.kommune.no::453ffb51-d645-44fe-b265-43846f0ff910" providerId="AD" clId="Web-{C18C8DF2-D27A-4863-9485-08B310CF1A0B}" dt="2024-01-31T09:37:57.434" v="37" actId="1076"/>
        <pc:sldMkLst>
          <pc:docMk/>
          <pc:sldMk cId="0" sldId="263"/>
        </pc:sldMkLst>
        <pc:spChg chg="add mod">
          <ac:chgData name="Cathrine Løes Sørby" userId="S::cathrine.sorby@io.kommune.no::453ffb51-d645-44fe-b265-43846f0ff910" providerId="AD" clId="Web-{C18C8DF2-D27A-4863-9485-08B310CF1A0B}" dt="2024-01-31T09:37:57.434" v="37" actId="1076"/>
          <ac:spMkLst>
            <pc:docMk/>
            <pc:sldMk cId="0" sldId="263"/>
            <ac:spMk id="3" creationId="{6779CBDA-1DAE-A2F8-14DE-4EB824F13CDF}"/>
          </ac:spMkLst>
        </pc:spChg>
        <pc:spChg chg="del">
          <ac:chgData name="Cathrine Løes Sørby" userId="S::cathrine.sorby@io.kommune.no::453ffb51-d645-44fe-b265-43846f0ff910" providerId="AD" clId="Web-{C18C8DF2-D27A-4863-9485-08B310CF1A0B}" dt="2024-01-31T09:36:37.917" v="16"/>
          <ac:spMkLst>
            <pc:docMk/>
            <pc:sldMk cId="0" sldId="263"/>
            <ac:spMk id="16386" creationId="{06FBE9FF-01BB-9F9B-355A-5BD972D94F49}"/>
          </ac:spMkLst>
        </pc:spChg>
      </pc:sldChg>
      <pc:sldChg chg="new modNotes">
        <pc:chgData name="Cathrine Løes Sørby" userId="S::cathrine.sorby@io.kommune.no::453ffb51-d645-44fe-b265-43846f0ff910" providerId="AD" clId="Web-{C18C8DF2-D27A-4863-9485-08B310CF1A0B}" dt="2024-01-31T09:29:39.208" v="15"/>
        <pc:sldMkLst>
          <pc:docMk/>
          <pc:sldMk cId="2574507285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6CEB-2176-4F74-80F1-C4E67040950B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380D-7B15-4C77-9E9A-D5ADF105E9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2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5gjrfoi36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m_wIMtwu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>
                <a:solidFill>
                  <a:schemeClr val="tx2"/>
                </a:solidFill>
              </a:rPr>
              <a:t>Sett på inngangsmusikk:</a:t>
            </a:r>
            <a:r>
              <a:rPr lang="nb-NO">
                <a:solidFill>
                  <a:schemeClr val="tx2"/>
                </a:solidFill>
              </a:rPr>
              <a:t>  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nb-NO">
                <a:solidFill>
                  <a:schemeClr val="tx2"/>
                </a:solidFill>
              </a:rPr>
              <a:t>For Indre Østfold kommune: </a:t>
            </a:r>
            <a:r>
              <a:rPr lang="nb-NO" u="sng">
                <a:solidFill>
                  <a:schemeClr val="tx2"/>
                </a:solidFill>
                <a:hlinkClick r:id="rId3"/>
              </a:rPr>
              <a:t>Waterloo.mp4</a:t>
            </a:r>
            <a:r>
              <a:rPr lang="nb-NO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nb-NO">
                <a:solidFill>
                  <a:schemeClr val="tx2"/>
                </a:solidFill>
              </a:rPr>
              <a:t>For eksterne kommuner: </a:t>
            </a:r>
            <a:r>
              <a:rPr lang="en-US" u="sng">
                <a:solidFill>
                  <a:schemeClr val="tx2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  <a:defRPr/>
            </a:pPr>
            <a:r>
              <a:rPr lang="nb-NO">
                <a:solidFill>
                  <a:schemeClr val="tx2"/>
                </a:solidFill>
              </a:rPr>
              <a:t>Vi rydder klasserom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  <a:defRPr/>
            </a:pPr>
            <a:r>
              <a:rPr lang="nb-NO">
                <a:solidFill>
                  <a:schemeClr val="tx2"/>
                </a:solidFill>
              </a:rPr>
              <a:t>Vi samles i ringen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44546A"/>
              </a:solidFill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36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Sansemotorisk øvelse - 8-tall</a:t>
            </a:r>
            <a:endParaRPr lang="nb-NO"/>
          </a:p>
          <a:p>
            <a:endParaRPr lang="en-US">
              <a:cs typeface="Calibri"/>
            </a:endParaRPr>
          </a:p>
          <a:p>
            <a:r>
              <a:rPr lang="en-US"/>
              <a:t>Når du skal gjennomføre pusteøvelsen med elevene, velger du selv om du vil vise filmen eller om du modellerer selv.</a:t>
            </a:r>
          </a:p>
          <a:p>
            <a:r>
              <a:rPr lang="en-US"/>
              <a:t> </a:t>
            </a:r>
          </a:p>
          <a:p>
            <a:r>
              <a:rPr lang="en-US"/>
              <a:t>Dersom du ønsker å benytte en annen øvelse, finner du flere eksempler på </a:t>
            </a:r>
            <a:r>
              <a:rPr lang="en-US" dirty="0">
                <a:hlinkClick r:id="rId4"/>
              </a:rPr>
              <a:t>https://www.io.kommune.no/tjenester/skole-og-utdanning/robuste-barn/pust-og-bevegelse/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tema:</a:t>
            </a:r>
            <a:r>
              <a:rPr lang="nb-NO" dirty="0"/>
              <a:t> Temaet for filmen er pust og følelser. I denne filmen skal vi lære bedre måte å puste beroligende. Hvordan det å bruke pusten på en hensiktsmessig måte når følelser kan være vonde og vanskelige. 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Vi ser film! </a:t>
            </a:r>
          </a:p>
          <a:p>
            <a:r>
              <a:rPr lang="nb-NO" dirty="0">
                <a:hlinkClick r:id="rId3"/>
              </a:rPr>
              <a:t>Pusten og følelser</a:t>
            </a:r>
            <a:endParaRPr lang="nb-NO"/>
          </a:p>
          <a:p>
            <a:r>
              <a:rPr lang="nb-NO" dirty="0"/>
              <a:t>Varer 3. 30 minutter</a:t>
            </a:r>
            <a:endParaRPr lang="nb-NO" dirty="0">
              <a:cs typeface="Calibri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36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 err="1">
                <a:cs typeface="Calibri"/>
              </a:rPr>
              <a:t>Hvordan</a:t>
            </a:r>
            <a:r>
              <a:rPr lang="en-US" sz="1100" b="1" dirty="0">
                <a:cs typeface="Calibri"/>
              </a:rPr>
              <a:t> er </a:t>
            </a:r>
            <a:r>
              <a:rPr lang="en-US" sz="1100" b="1" dirty="0" err="1">
                <a:cs typeface="Calibri"/>
              </a:rPr>
              <a:t>pusten</a:t>
            </a:r>
            <a:r>
              <a:rPr lang="en-US" sz="1100" b="1" dirty="0">
                <a:cs typeface="Calibri"/>
              </a:rPr>
              <a:t> din </a:t>
            </a:r>
            <a:r>
              <a:rPr lang="en-US" sz="1100" b="1" dirty="0" err="1">
                <a:cs typeface="Calibri"/>
              </a:rPr>
              <a:t>akkurat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nå</a:t>
            </a:r>
            <a:r>
              <a:rPr lang="en-US" sz="1100" b="1" dirty="0">
                <a:cs typeface="Calibri"/>
              </a:rPr>
              <a:t>?</a:t>
            </a:r>
          </a:p>
          <a:p>
            <a:r>
              <a:rPr lang="en-US" sz="1100" dirty="0">
                <a:cs typeface="Calibri"/>
              </a:rPr>
              <a:t>La </a:t>
            </a:r>
            <a:r>
              <a:rPr lang="en-US" sz="1100" dirty="0" err="1">
                <a:cs typeface="Calibri"/>
              </a:rPr>
              <a:t>elevene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komme</a:t>
            </a:r>
            <a:r>
              <a:rPr lang="en-US" sz="1100" dirty="0">
                <a:cs typeface="Calibri"/>
              </a:rPr>
              <a:t> med </a:t>
            </a:r>
            <a:r>
              <a:rPr lang="en-US" sz="1100" dirty="0" err="1">
                <a:cs typeface="Calibri"/>
              </a:rPr>
              <a:t>forslag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lærer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kommer</a:t>
            </a:r>
            <a:r>
              <a:rPr lang="en-US" sz="1100" dirty="0">
                <a:cs typeface="Calibri"/>
              </a:rPr>
              <a:t> med </a:t>
            </a:r>
            <a:r>
              <a:rPr lang="en-US" sz="1100" dirty="0" err="1">
                <a:cs typeface="Calibri"/>
              </a:rPr>
              <a:t>forslag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ved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behov</a:t>
            </a:r>
            <a:r>
              <a:rPr lang="en-US" sz="1100" dirty="0">
                <a:cs typeface="Calibri"/>
              </a:rPr>
              <a:t>.</a:t>
            </a:r>
            <a:endParaRPr lang="en-US" sz="1100" dirty="0">
              <a:ea typeface="Calibri"/>
              <a:cs typeface="Calibri"/>
            </a:endParaRPr>
          </a:p>
          <a:p>
            <a:r>
              <a:rPr lang="en-US" sz="1100" i="1" dirty="0">
                <a:cs typeface="Calibri"/>
              </a:rPr>
              <a:t>For </a:t>
            </a:r>
            <a:r>
              <a:rPr lang="en-US" sz="1100" i="1" dirty="0" err="1">
                <a:cs typeface="Calibri"/>
              </a:rPr>
              <a:t>eksempel</a:t>
            </a:r>
            <a:r>
              <a:rPr lang="en-US" sz="1100" i="1" dirty="0">
                <a:cs typeface="Calibri"/>
              </a:rPr>
              <a:t>:</a:t>
            </a:r>
            <a:endParaRPr lang="en-US" sz="1100" i="1" dirty="0">
              <a:ea typeface="Calibri"/>
              <a:cs typeface="Calibri"/>
            </a:endParaRPr>
          </a:p>
          <a:p>
            <a:r>
              <a:rPr lang="en-US" sz="1100" i="1" dirty="0">
                <a:cs typeface="Calibri"/>
              </a:rPr>
              <a:t>Er </a:t>
            </a:r>
            <a:r>
              <a:rPr lang="en-US" sz="1100" i="1" dirty="0" err="1">
                <a:cs typeface="Calibri"/>
              </a:rPr>
              <a:t>pusten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dypt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ned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i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magen</a:t>
            </a:r>
            <a:r>
              <a:rPr lang="en-US" sz="1100" i="1" dirty="0">
                <a:cs typeface="Calibri"/>
              </a:rPr>
              <a:t>? Høyt </a:t>
            </a:r>
            <a:r>
              <a:rPr lang="en-US" sz="1100" i="1" dirty="0" err="1">
                <a:cs typeface="Calibri"/>
              </a:rPr>
              <a:t>opp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i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brystet</a:t>
            </a:r>
            <a:r>
              <a:rPr lang="en-US" sz="1100" i="1" dirty="0">
                <a:cs typeface="Calibri"/>
              </a:rPr>
              <a:t>? Rask? Rolig? </a:t>
            </a:r>
            <a:r>
              <a:rPr lang="en-US" sz="1100" i="1" dirty="0" err="1">
                <a:cs typeface="Calibri"/>
              </a:rPr>
              <a:t>Hva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tror</a:t>
            </a:r>
            <a:r>
              <a:rPr lang="en-US" sz="1100" i="1" dirty="0">
                <a:cs typeface="Calibri"/>
              </a:rPr>
              <a:t> du er </a:t>
            </a:r>
            <a:r>
              <a:rPr lang="en-US" sz="1100" i="1" dirty="0" err="1">
                <a:cs typeface="Calibri"/>
              </a:rPr>
              <a:t>grunnen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til</a:t>
            </a:r>
            <a:r>
              <a:rPr lang="en-US" sz="1100" i="1" dirty="0">
                <a:cs typeface="Calibri"/>
              </a:rPr>
              <a:t> at </a:t>
            </a:r>
            <a:r>
              <a:rPr lang="en-US" sz="1100" i="1" dirty="0" err="1">
                <a:cs typeface="Calibri"/>
              </a:rPr>
              <a:t>pusten</a:t>
            </a:r>
            <a:r>
              <a:rPr lang="en-US" sz="1100" i="1" dirty="0">
                <a:cs typeface="Calibri"/>
              </a:rPr>
              <a:t> din er </a:t>
            </a:r>
            <a:r>
              <a:rPr lang="en-US" sz="1100" i="1" dirty="0" err="1">
                <a:cs typeface="Calibri"/>
              </a:rPr>
              <a:t>som</a:t>
            </a:r>
            <a:r>
              <a:rPr lang="en-US" sz="1100" i="1" dirty="0">
                <a:cs typeface="Calibri"/>
              </a:rPr>
              <a:t> den er </a:t>
            </a:r>
            <a:r>
              <a:rPr lang="en-US" sz="1100" i="1" dirty="0" err="1">
                <a:cs typeface="Calibri"/>
              </a:rPr>
              <a:t>akkurat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nå</a:t>
            </a:r>
            <a:r>
              <a:rPr lang="en-US" sz="1100" i="1" dirty="0">
                <a:cs typeface="Calibri"/>
              </a:rPr>
              <a:t>? </a:t>
            </a:r>
            <a:endParaRPr lang="en-US" sz="1100" i="1" dirty="0">
              <a:ea typeface="Calibri"/>
              <a:cs typeface="Calibri"/>
            </a:endParaRPr>
          </a:p>
          <a:p>
            <a:r>
              <a:rPr lang="en-US" sz="1100" i="1" dirty="0">
                <a:cs typeface="Calibri"/>
              </a:rPr>
              <a:t>Ingen </a:t>
            </a:r>
            <a:r>
              <a:rPr lang="en-US" sz="1100" i="1" dirty="0" err="1">
                <a:cs typeface="Calibri"/>
              </a:rPr>
              <a:t>pust</a:t>
            </a:r>
            <a:r>
              <a:rPr lang="en-US" sz="1100" i="1" dirty="0">
                <a:cs typeface="Calibri"/>
              </a:rPr>
              <a:t> er </a:t>
            </a:r>
            <a:r>
              <a:rPr lang="en-US" sz="1100" i="1" dirty="0" err="1">
                <a:cs typeface="Calibri"/>
              </a:rPr>
              <a:t>feil</a:t>
            </a:r>
            <a:r>
              <a:rPr lang="en-US" sz="1100" i="1" dirty="0">
                <a:cs typeface="Calibri"/>
              </a:rPr>
              <a:t>. </a:t>
            </a:r>
            <a:r>
              <a:rPr lang="en-US" sz="1100" i="1" dirty="0" err="1">
                <a:cs typeface="Calibri"/>
              </a:rPr>
              <a:t>Kroppen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puster</a:t>
            </a:r>
            <a:r>
              <a:rPr lang="en-US" sz="1100" i="1" dirty="0">
                <a:cs typeface="Calibri"/>
              </a:rPr>
              <a:t> av seg </a:t>
            </a:r>
            <a:r>
              <a:rPr lang="en-US" sz="1100" i="1" dirty="0" err="1">
                <a:cs typeface="Calibri"/>
              </a:rPr>
              <a:t>selv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uten</a:t>
            </a:r>
            <a:r>
              <a:rPr lang="en-US" sz="1100" i="1" dirty="0">
                <a:cs typeface="Calibri"/>
              </a:rPr>
              <a:t> at vi </a:t>
            </a:r>
            <a:r>
              <a:rPr lang="en-US" sz="1100" i="1" dirty="0" err="1">
                <a:cs typeface="Calibri"/>
              </a:rPr>
              <a:t>tenker</a:t>
            </a:r>
            <a:r>
              <a:rPr lang="en-US" sz="1100" i="1" dirty="0">
                <a:cs typeface="Calibri"/>
              </a:rPr>
              <a:t> </a:t>
            </a:r>
            <a:endParaRPr lang="en-US" sz="1100" i="1" dirty="0">
              <a:ea typeface="Calibri"/>
              <a:cs typeface="Calibri"/>
            </a:endParaRPr>
          </a:p>
          <a:p>
            <a:endParaRPr lang="en-US" sz="110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24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/>
              <a:t>CL: Stå opp – sitt ned</a:t>
            </a:r>
            <a:r>
              <a:rPr lang="nb-NO" dirty="0"/>
              <a:t> </a:t>
            </a:r>
          </a:p>
          <a:p>
            <a:pPr algn="just"/>
            <a:r>
              <a:rPr lang="nb-NO" i="1"/>
              <a:t>Felles mål: Klassebygging, bevegelse, egen refleksjon, normalisering og alminneliggjøring. </a:t>
            </a:r>
            <a:r>
              <a:rPr lang="nb-NO" dirty="0"/>
              <a:t> </a:t>
            </a:r>
            <a:endParaRPr lang="nb-NO" dirty="0">
              <a:ea typeface="Calibri"/>
              <a:cs typeface="Calibri"/>
            </a:endParaRPr>
          </a:p>
          <a:p>
            <a:pPr algn="just"/>
            <a:r>
              <a:rPr lang="nb-NO" dirty="0"/>
              <a:t>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Lærer kommer med en uttalelse (eksempler ser du lenger ned)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De som har opplevd dette/liker dette, reiser seg og blir stående 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De som ikke har opplevd dette/ikke liker det, blir sittende. 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Lærer kommer med ny uttalelse 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De elevene som står, fortsetter å stå dersom uttalelsen fortsatt gjelder. 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Elevene som sitter, reiser seg om uttalelsen passer, eller blir sittende.  </a:t>
            </a:r>
            <a:endParaRPr lang="nb-NO" dirty="0">
              <a:ea typeface="Calibri"/>
              <a:cs typeface="Calibri"/>
            </a:endParaRPr>
          </a:p>
          <a:p>
            <a:r>
              <a:rPr lang="en-US" dirty="0"/>
              <a:t> </a:t>
            </a:r>
            <a:endParaRPr lang="nb-NO" dirty="0"/>
          </a:p>
          <a:p>
            <a:r>
              <a:rPr lang="nb-NO" dirty="0"/>
              <a:t>Uttalelser til aktiviteten:</a:t>
            </a:r>
            <a:r>
              <a:rPr lang="en-US" dirty="0"/>
              <a:t> </a:t>
            </a:r>
            <a:endParaRPr lang="nb-NO" dirty="0"/>
          </a:p>
          <a:p>
            <a:pPr marL="171450" indent="-171450">
              <a:buFont typeface="Symbol"/>
              <a:buChar char="•"/>
            </a:pPr>
            <a:r>
              <a:rPr lang="nb-NO" dirty="0"/>
              <a:t>Jeg har hatt rask pust og kjent hjertet slå når jeg har følt meg redd – </a:t>
            </a:r>
            <a:r>
              <a:rPr lang="nb-NO" i="1" dirty="0"/>
              <a:t>reflekter med samtale når elevene har tatt et standpunkt: Dere som sitter, hvordan kjennes det i kroppen for dere når dere er redd? (f.eks. anspent, stiv, kald, varm)</a:t>
            </a:r>
            <a:r>
              <a:rPr lang="en-US" dirty="0"/>
              <a:t> </a:t>
            </a:r>
            <a:endParaRPr lang="nb-NO" dirty="0"/>
          </a:p>
          <a:p>
            <a:pPr marL="171450" indent="-171450">
              <a:buFont typeface="Symbol"/>
              <a:buChar char="•"/>
            </a:pPr>
            <a:r>
              <a:rPr lang="nb-NO" dirty="0"/>
              <a:t>Jeg har hatt rask pust og kjent hjertet slå når jeg har følt meg glad – </a:t>
            </a:r>
            <a:r>
              <a:rPr lang="nb-NO" i="1" dirty="0"/>
              <a:t>reflekter med samtale når elevene har tatt et standpunkt: Hva gjorde deg glad? Dere som sitter, hvordan kjennes det i kroppen for dere når dere er glade? (varm, kiler i magen, rolig pust/puls, lett i kroppen, avslappet)</a:t>
            </a:r>
            <a:r>
              <a:rPr lang="nb-NO" dirty="0"/>
              <a:t>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nb-NO" dirty="0"/>
              <a:t>Jeg har brukt kroppen og vært i bevegelse for å regulere følelsene mine</a:t>
            </a:r>
            <a:r>
              <a:rPr lang="nb-NO" i="1" dirty="0"/>
              <a:t> - reflekter med samtale når elvene har tatt standpunkt: Hvordan føltes det i kroppen før dere var i aktivitet? Hva gjorde dere? Hvordan føltes det i kroppen når dere var ferdig med aktiviteten?</a:t>
            </a:r>
            <a:r>
              <a:rPr lang="nb-NO" dirty="0"/>
              <a:t>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nb-NO" dirty="0"/>
              <a:t>Jeg har brukt pusten for å roe ned kroppen og følelsene mine før – </a:t>
            </a:r>
            <a:r>
              <a:rPr lang="nb-NO" i="1" dirty="0"/>
              <a:t>reflekter med samtale når elevene har tatt et standpunkt: Hva gjorde dere? Hvordan føltes det? For de som svarer nei: Er metoden vi lærte i dag noe du kan bruke om du skulle trenge det? I hvilke situasjoner kan denne metoden fungere for dere?</a:t>
            </a:r>
            <a:endParaRPr lang="nb-NO" dirty="0"/>
          </a:p>
          <a:p>
            <a:pPr algn="just"/>
            <a:endParaRPr lang="nb-NO" sz="1200" i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08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/>
              <a:t>Amøbeleken </a:t>
            </a:r>
          </a:p>
          <a:p>
            <a:pPr algn="just"/>
            <a:r>
              <a:rPr lang="nb-NO" i="1"/>
              <a:t>Formål: </a:t>
            </a:r>
            <a:r>
              <a:rPr lang="nb-NO"/>
              <a:t>Humor og spenning </a:t>
            </a:r>
          </a:p>
          <a:p>
            <a:pPr algn="just"/>
            <a:r>
              <a:rPr lang="nb-NO" i="1"/>
              <a:t>Beskrivelse: </a:t>
            </a:r>
            <a:r>
              <a:rPr lang="nb-NO"/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>
              <a:cs typeface="Calibri"/>
            </a:endParaRPr>
          </a:p>
          <a:p>
            <a:pPr algn="just"/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74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setter oss i ringen og oppsummerer sammen.</a:t>
            </a:r>
            <a:endParaRPr lang="en-US"/>
          </a:p>
          <a:p>
            <a:r>
              <a:rPr lang="nb-NO" i="1"/>
              <a:t>Prosess:</a:t>
            </a:r>
            <a:r>
              <a:rPr lang="nb-NO"/>
              <a:t> Sende en ball e.l. rundt i ringen. Alle får ordet etter tur. Elevene sier en ting hver. Det er helt fint å si det samme som de andre, eller noe annet. Vi tar et spørsmål av gangen. </a:t>
            </a:r>
            <a:endParaRPr lang="en-US"/>
          </a:p>
          <a:p>
            <a:pPr>
              <a:defRPr/>
            </a:pPr>
            <a:r>
              <a:rPr lang="nb-NO"/>
              <a:t>Vi bytter spørsmål underveis, f. eks når 5-6 elever har svart.</a:t>
            </a:r>
            <a:endParaRPr lang="en-US"/>
          </a:p>
          <a:p>
            <a:pPr>
              <a:defRPr/>
            </a:pPr>
            <a:endParaRPr lang="nb-NO" dirty="0"/>
          </a:p>
          <a:p>
            <a:pPr marL="285750" indent="-285750">
              <a:buFont typeface="Symbol,Sans-Serif"/>
              <a:buChar char="•"/>
              <a:defRPr/>
            </a:pPr>
            <a:r>
              <a:rPr lang="nb-NO"/>
              <a:t>Hva likte du i dag? </a:t>
            </a:r>
            <a:endParaRPr lang="en-US"/>
          </a:p>
          <a:p>
            <a:pPr marL="285750" indent="-285750">
              <a:buFont typeface="Symbol,Sans-Serif"/>
              <a:buChar char="•"/>
              <a:defRPr/>
            </a:pPr>
            <a:r>
              <a:rPr lang="nb-NO"/>
              <a:t>Hva lærte du? </a:t>
            </a:r>
            <a:endParaRPr lang="en-US"/>
          </a:p>
          <a:p>
            <a:pPr marL="285750" indent="-285750">
              <a:buFont typeface="Symbol,Sans-Serif"/>
              <a:buChar char="•"/>
              <a:defRPr/>
            </a:pPr>
            <a:r>
              <a:rPr lang="nb-NO"/>
              <a:t>Hvorfor er dette viktig? </a:t>
            </a:r>
            <a:endParaRPr lang="en-US"/>
          </a:p>
          <a:p>
            <a:pPr marL="285750" indent="-285750">
              <a:buFont typeface="Symbol,Sans-Serif"/>
              <a:buChar char="•"/>
              <a:defRPr/>
            </a:pPr>
            <a:r>
              <a:rPr lang="nb-NO"/>
              <a:t>Hva kan vi øve på? </a:t>
            </a:r>
            <a:endParaRPr lang="en-US"/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/>
              <a:t>Foto: Bildet er tatt av Bildet er tatt av </a:t>
            </a:r>
            <a:r>
              <a:rPr lang="nb-NO">
                <a:hlinkClick r:id="rId3"/>
              </a:rPr>
              <a:t>Alexas_Fotos</a:t>
            </a:r>
            <a:r>
              <a:rPr lang="nb-NO"/>
              <a:t> fra </a:t>
            </a:r>
            <a:r>
              <a:rPr lang="nb-NO">
                <a:hlinkClick r:id="rId4"/>
              </a:rPr>
              <a:t>Pixabay</a:t>
            </a:r>
            <a:r>
              <a:rPr lang="nb-NO"/>
              <a:t> </a:t>
            </a:r>
            <a:endParaRPr lang="en-US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C4BBD-4F12-D9E8-7836-C7BE6D6DE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5B8240-0DF4-CE2D-917E-241FB358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2987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741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1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66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75457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9B1B098-01B8-9E4B-56A8-CB64DD5F2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009" y="926472"/>
            <a:ext cx="3039619" cy="1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7E672-3AB7-CD63-6C69-0E787AE5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7208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522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56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0FC79D-184C-6445-B130-27F3CDC78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9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5692691E-C84D-CE6A-B806-DEA8130DAA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35831" y="-315760"/>
            <a:ext cx="7329488" cy="7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AE3014C-5444-7690-3015-000DC900E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AB584A9-7338-F410-0FE6-B44C313B48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1292" y="-1427170"/>
            <a:ext cx="12181768" cy="86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4" r:id="rId3"/>
    <p:sldLayoutId id="2147483686" r:id="rId4"/>
    <p:sldLayoutId id="2147483689" r:id="rId5"/>
    <p:sldLayoutId id="2147483692" r:id="rId6"/>
    <p:sldLayoutId id="2147483693" r:id="rId7"/>
    <p:sldLayoutId id="2147483695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BBEC1B-A70D-831A-9E5A-594CCDFD7BD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94" r:id="rId6"/>
    <p:sldLayoutId id="214748369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54E7C3C-030F-654A-F5C0-A0471AF801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sites/OPVOppvekst543/_layouts/15/stream.aspx?id=%2Fsites%2FOPVOppvekst543%2FShared%20Documents%2FVideoer%20%28fra%20plandager%20og%20annet%29%2FRobuste%20barn%20%2D%20musikkvideoer%2FWaterloo%2Emp4&amp;nav=eyJyZWZlcnJhbEluZm8iOnsicmVmZXJyYWxBcHAiOiJTdHJlYW1XZWJBcHAiLCJyZWZlcnJhbFZpZXciOiJTaGFyZURpYWxvZy1MaW5rIiwicmVmZXJyYWxBcHBQbGF0Zm9ybSI6IldlYiIsInJlZmVycmFsTW9kZSI6InZpZXcifX0&amp;ga=1&amp;referrer=StreamWebApp%2EWeb&amp;referrerScenario=AddressBarCopied%2Eview%2Ef70e8975%2De959%2D4d37%2D837f%2D3c641479ec2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5gjrfoi3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m_wIMtwu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2809C-BFDE-562D-EE79-82D5A1E7E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 dirty="0">
                <a:solidFill>
                  <a:srgbClr val="009999"/>
                </a:solidFill>
                <a:latin typeface="Georgia"/>
              </a:rPr>
              <a:t>Kropp 5. trinn</a:t>
            </a:r>
          </a:p>
        </p:txBody>
      </p:sp>
    </p:spTree>
    <p:extLst>
      <p:ext uri="{BB962C8B-B14F-4D97-AF65-F5344CB8AC3E}">
        <p14:creationId xmlns:p14="http://schemas.microsoft.com/office/powerpoint/2010/main" val="279296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7B7F703-2CA1-0AC6-D811-6764E53D6DFA}"/>
              </a:ext>
            </a:extLst>
          </p:cNvPr>
          <p:cNvSpPr txBox="1"/>
          <p:nvPr/>
        </p:nvSpPr>
        <p:spPr>
          <a:xfrm>
            <a:off x="1048150" y="2644170"/>
            <a:ext cx="728056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6000" dirty="0"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</a:p>
        </p:txBody>
      </p:sp>
    </p:spTree>
    <p:extLst>
      <p:ext uri="{BB962C8B-B14F-4D97-AF65-F5344CB8AC3E}">
        <p14:creationId xmlns:p14="http://schemas.microsoft.com/office/powerpoint/2010/main" val="119858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4F0686-B446-2591-0834-00CE790D55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20063" y="2521373"/>
            <a:ext cx="7981121" cy="3429000"/>
          </a:xfrm>
        </p:spPr>
        <p:txBody>
          <a:bodyPr lIns="91440" tIns="45720" rIns="91440" bIns="45720" anchor="t"/>
          <a:lstStyle/>
          <a:p>
            <a:r>
              <a:rPr lang="nb-NO" sz="6000" dirty="0">
                <a:latin typeface="Georgia"/>
                <a:ea typeface="Verdana"/>
                <a:cs typeface="Calibri"/>
                <a:hlinkClick r:id="rId3"/>
              </a:rPr>
              <a:t>Pust og bevegelse</a:t>
            </a:r>
          </a:p>
        </p:txBody>
      </p:sp>
    </p:spTree>
    <p:extLst>
      <p:ext uri="{BB962C8B-B14F-4D97-AF65-F5344CB8AC3E}">
        <p14:creationId xmlns:p14="http://schemas.microsoft.com/office/powerpoint/2010/main" val="281956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BDC7D275-2054-2FCF-0B90-0293DF711B39}"/>
              </a:ext>
            </a:extLst>
          </p:cNvPr>
          <p:cNvSpPr txBox="1"/>
          <p:nvPr/>
        </p:nvSpPr>
        <p:spPr>
          <a:xfrm>
            <a:off x="2085567" y="2637636"/>
            <a:ext cx="7740502" cy="19082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nb-NO" sz="1800" dirty="0">
              <a:solidFill>
                <a:schemeClr val="tx1">
                  <a:lumMod val="85000"/>
                  <a:lumOff val="15000"/>
                </a:schemeClr>
              </a:solidFill>
              <a:latin typeface="Georgia"/>
            </a:endParaRPr>
          </a:p>
          <a:p>
            <a:r>
              <a:rPr lang="nb-NO" sz="6000" dirty="0">
                <a:solidFill>
                  <a:srgbClr val="009999"/>
                </a:solidFill>
                <a:latin typeface="Georgia"/>
              </a:rPr>
              <a:t>Vi ser film!</a:t>
            </a:r>
          </a:p>
          <a:p>
            <a:r>
              <a:rPr lang="nb-NO" sz="4000" dirty="0">
                <a:solidFill>
                  <a:srgbClr val="009999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Pust og følelser</a:t>
            </a:r>
            <a:endParaRPr lang="nb-NO" sz="4000">
              <a:solidFill>
                <a:srgbClr val="009999"/>
              </a:solidFill>
              <a:latin typeface="Georgia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94AA19D-B685-3C38-BC90-2DA2A3B9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8" y="329961"/>
            <a:ext cx="10993584" cy="1325563"/>
          </a:xfrm>
        </p:spPr>
        <p:txBody>
          <a:bodyPr>
            <a:normAutofit fontScale="90000"/>
          </a:bodyPr>
          <a:lstStyle/>
          <a:p>
            <a:r>
              <a:rPr lang="nb-NO" sz="5400" b="0" dirty="0">
                <a:solidFill>
                  <a:schemeClr val="tx2"/>
                </a:solidFill>
                <a:latin typeface="Georgia"/>
              </a:rPr>
              <a:t> </a:t>
            </a:r>
            <a:r>
              <a:rPr lang="nb-NO" sz="6000" b="0" dirty="0">
                <a:solidFill>
                  <a:schemeClr val="tx2"/>
                </a:solidFill>
                <a:latin typeface="Georgia"/>
              </a:rPr>
              <a:t>Hvordan er pusten din akkurat nå?</a:t>
            </a:r>
            <a:endParaRPr lang="nb-NO" sz="6000" b="0">
              <a:solidFill>
                <a:schemeClr val="tx2"/>
              </a:solidFill>
              <a:latin typeface="Georgia"/>
            </a:endParaRPr>
          </a:p>
        </p:txBody>
      </p:sp>
      <p:pic>
        <p:nvPicPr>
          <p:cNvPr id="2" name="Bilde 1" descr="Et bilde som inneholder Tegnefilm, tegnefilm, illustrasjon, Animasjon&#10;&#10;Automatisk generert beskrivelse">
            <a:extLst>
              <a:ext uri="{FF2B5EF4-FFF2-40B4-BE49-F238E27FC236}">
                <a16:creationId xmlns:a16="http://schemas.microsoft.com/office/drawing/2014/main" id="{4B19C47D-4876-60F6-EAA6-F9A22585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860" y="1879839"/>
            <a:ext cx="8858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9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30F6D125-BA95-EC68-C519-091049FF07F3}"/>
              </a:ext>
            </a:extLst>
          </p:cNvPr>
          <p:cNvSpPr txBox="1">
            <a:spLocks/>
          </p:cNvSpPr>
          <p:nvPr/>
        </p:nvSpPr>
        <p:spPr>
          <a:xfrm>
            <a:off x="734289" y="5175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nb-NO" sz="6000" b="0">
                <a:solidFill>
                  <a:schemeClr val="tx2"/>
                </a:solidFill>
                <a:latin typeface="Georgia"/>
              </a:rPr>
              <a:t>CL: Stå opp – sitt ned</a:t>
            </a:r>
            <a:endParaRPr lang="nb-NO">
              <a:solidFill>
                <a:schemeClr val="tx2"/>
              </a:solidFill>
            </a:endParaRPr>
          </a:p>
        </p:txBody>
      </p:sp>
      <p:pic>
        <p:nvPicPr>
          <p:cNvPr id="2" name="Bilde 1" descr="Et bilde som inneholder ledd, tegnefilm, illustrasjon, kunst&#10;&#10;Automatisk generert beskrivelse">
            <a:extLst>
              <a:ext uri="{FF2B5EF4-FFF2-40B4-BE49-F238E27FC236}">
                <a16:creationId xmlns:a16="http://schemas.microsoft.com/office/drawing/2014/main" id="{94A21C38-6244-3589-DD5D-04E74A2E9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/>
          <a:stretch/>
        </p:blipFill>
        <p:spPr>
          <a:xfrm>
            <a:off x="2544234" y="1843088"/>
            <a:ext cx="737369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392" y="564845"/>
            <a:ext cx="9353550" cy="285273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nb-NO" altLang="nb-NO" b="0">
                <a:solidFill>
                  <a:srgbClr val="009999"/>
                </a:solidFill>
              </a:rPr>
              <a:t>	</a:t>
            </a:r>
            <a:r>
              <a:rPr lang="nb-NO" altLang="nb-NO" b="0">
                <a:solidFill>
                  <a:srgbClr val="009999"/>
                </a:solidFill>
                <a:latin typeface="Georgia"/>
              </a:rPr>
              <a:t>Vi leker!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79CBDA-1DAE-A2F8-14DE-4EB824F1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407" y="3354397"/>
            <a:ext cx="9352418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400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Amøbeleken</a:t>
            </a:r>
            <a:endParaRPr lang="nb-NO" sz="4000">
              <a:solidFill>
                <a:srgbClr val="009999"/>
              </a:solidFill>
              <a:latin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6" y="264483"/>
            <a:ext cx="11575473" cy="1325563"/>
          </a:xfrm>
        </p:spPr>
        <p:txBody>
          <a:bodyPr/>
          <a:lstStyle/>
          <a:p>
            <a:br>
              <a:rPr lang="nb-NO"/>
            </a:br>
            <a:r>
              <a:rPr lang="nb-NO" sz="6000">
                <a:solidFill>
                  <a:schemeClr val="accent1"/>
                </a:solidFill>
                <a:latin typeface="Georgia" panose="02040502050405020303" pitchFamily="18" charset="0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908" y="2122488"/>
            <a:ext cx="6253712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 å snakke om?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0093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C276B6-875B-45C6-8DFF-C750ACEC269B}">
  <ds:schemaRefs>
    <ds:schemaRef ds:uri="b8da453c-6e37-4915-9292-e90fa68e84a7"/>
    <ds:schemaRef ds:uri="ee598b89-8811-470d-ad8e-f3a66432fe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40F78B-DFD0-4DA3-A20C-0C8B2FC4FE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0C0C5-AE4B-4B4E-BEBC-0B6DB9851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7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4_Office-tema</vt:lpstr>
      <vt:lpstr>Egendefinert utforming</vt:lpstr>
      <vt:lpstr>5_Office-tema</vt:lpstr>
      <vt:lpstr>3_Office-tema</vt:lpstr>
      <vt:lpstr>6_Office-tema</vt:lpstr>
      <vt:lpstr>Kropp 5. trinn</vt:lpstr>
      <vt:lpstr>PowerPoint Presentation</vt:lpstr>
      <vt:lpstr>PowerPoint Presentation</vt:lpstr>
      <vt:lpstr>PowerPoint Presentation</vt:lpstr>
      <vt:lpstr> Hvordan er pusten din akkurat nå?</vt:lpstr>
      <vt:lpstr>PowerPoint Presentation</vt:lpstr>
      <vt:lpstr> Vi leker!</vt:lpstr>
      <vt:lpstr> Vi oppsummer sammen i ringen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revision>37</cp:revision>
  <dcterms:created xsi:type="dcterms:W3CDTF">2020-02-24T12:22:26Z</dcterms:created>
  <dcterms:modified xsi:type="dcterms:W3CDTF">2025-03-12T08:16:03Z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