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3.xml" ContentType="application/vnd.openxmlformats-officedocument.theme+xml"/>
  <Override PartName="/ppt/theme/themeOverride1.xml" ContentType="application/vnd.openxmlformats-officedocument.themeOverride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4.xml" ContentType="application/vnd.openxmlformats-officedocument.theme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7" r:id="rId4"/>
    <p:sldMasterId id="2147483690" r:id="rId5"/>
    <p:sldMasterId id="2147483683" r:id="rId6"/>
    <p:sldMasterId id="2147483659" r:id="rId7"/>
    <p:sldMasterId id="2147483675" r:id="rId8"/>
  </p:sldMasterIdLst>
  <p:notesMasterIdLst>
    <p:notesMasterId r:id="rId19"/>
  </p:notesMasterIdLst>
  <p:sldIdLst>
    <p:sldId id="261" r:id="rId9"/>
    <p:sldId id="312" r:id="rId10"/>
    <p:sldId id="315" r:id="rId11"/>
    <p:sldId id="317" r:id="rId12"/>
    <p:sldId id="319" r:id="rId13"/>
    <p:sldId id="321" r:id="rId14"/>
    <p:sldId id="262" r:id="rId15"/>
    <p:sldId id="316" r:id="rId16"/>
    <p:sldId id="322" r:id="rId17"/>
    <p:sldId id="270" r:id="rId18"/>
  </p:sldIdLst>
  <p:sldSz cx="12192000" cy="6858000"/>
  <p:notesSz cx="6858000" cy="9144000"/>
  <p:defaultTextStyle>
    <a:defPPr>
      <a:defRPr lang="nb-NO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9999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FEDC537E-1E6B-4624-928C-5C07C511D2F8}" v="19" dt="2024-12-04T10:31:18.218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ddels stil 2 – utheving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slideViewPr>
    <p:cSldViewPr snapToGrid="0">
      <p:cViewPr>
        <p:scale>
          <a:sx n="1" d="2"/>
          <a:sy n="1" d="2"/>
        </p:scale>
        <p:origin x="0" y="0"/>
      </p:cViewPr>
      <p:guideLst/>
    </p:cSldViewPr>
  </p:slide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5.xml"/><Relationship Id="rId13" Type="http://schemas.openxmlformats.org/officeDocument/2006/relationships/slide" Target="slides/slide5.xml"/><Relationship Id="rId18" Type="http://schemas.openxmlformats.org/officeDocument/2006/relationships/slide" Target="slides/slide10.xml"/><Relationship Id="rId3" Type="http://schemas.openxmlformats.org/officeDocument/2006/relationships/customXml" Target="../customXml/item3.xml"/><Relationship Id="rId21" Type="http://schemas.openxmlformats.org/officeDocument/2006/relationships/viewProps" Target="viewProps.xml"/><Relationship Id="rId7" Type="http://schemas.openxmlformats.org/officeDocument/2006/relationships/slideMaster" Target="slideMasters/slideMaster4.xml"/><Relationship Id="rId12" Type="http://schemas.openxmlformats.org/officeDocument/2006/relationships/slide" Target="slides/slide4.xml"/><Relationship Id="rId17" Type="http://schemas.openxmlformats.org/officeDocument/2006/relationships/slide" Target="slides/slide9.xml"/><Relationship Id="rId25" Type="http://schemas.microsoft.com/office/2015/10/relationships/revisionInfo" Target="revisionInfo.xml"/><Relationship Id="rId2" Type="http://schemas.openxmlformats.org/officeDocument/2006/relationships/customXml" Target="../customXml/item2.xml"/><Relationship Id="rId16" Type="http://schemas.openxmlformats.org/officeDocument/2006/relationships/slide" Target="slides/slide8.xml"/><Relationship Id="rId20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3.xml"/><Relationship Id="rId24" Type="http://schemas.microsoft.com/office/2016/11/relationships/changesInfo" Target="changesInfos/changesInfo1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7.xml"/><Relationship Id="rId23" Type="http://schemas.openxmlformats.org/officeDocument/2006/relationships/tableStyles" Target="tableStyles.xml"/><Relationship Id="rId10" Type="http://schemas.openxmlformats.org/officeDocument/2006/relationships/slide" Target="slides/slide2.xml"/><Relationship Id="rId19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1.xml"/><Relationship Id="rId14" Type="http://schemas.openxmlformats.org/officeDocument/2006/relationships/slide" Target="slides/slide6.xml"/><Relationship Id="rId22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Frida Torgersen" userId="S::frida.torgersen@io.kommune.no::ea265081-7c03-4e48-ae3c-fad608c99291" providerId="AD" clId="Web-{77FDCA1E-299E-1D04-8E07-47BD7F925F0A}"/>
    <pc:docChg chg="modSld">
      <pc:chgData name="Frida Torgersen" userId="S::frida.torgersen@io.kommune.no::ea265081-7c03-4e48-ae3c-fad608c99291" providerId="AD" clId="Web-{77FDCA1E-299E-1D04-8E07-47BD7F925F0A}" dt="2024-05-08T08:09:41.926" v="31" actId="20577"/>
      <pc:docMkLst>
        <pc:docMk/>
      </pc:docMkLst>
      <pc:sldChg chg="modSp">
        <pc:chgData name="Frida Torgersen" userId="S::frida.torgersen@io.kommune.no::ea265081-7c03-4e48-ae3c-fad608c99291" providerId="AD" clId="Web-{77FDCA1E-299E-1D04-8E07-47BD7F925F0A}" dt="2024-05-08T08:09:41.926" v="31" actId="20577"/>
        <pc:sldMkLst>
          <pc:docMk/>
          <pc:sldMk cId="1167318009" sldId="319"/>
        </pc:sldMkLst>
        <pc:spChg chg="mod">
          <ac:chgData name="Frida Torgersen" userId="S::frida.torgersen@io.kommune.no::ea265081-7c03-4e48-ae3c-fad608c99291" providerId="AD" clId="Web-{77FDCA1E-299E-1D04-8E07-47BD7F925F0A}" dt="2024-05-08T08:09:41.926" v="31" actId="20577"/>
          <ac:spMkLst>
            <pc:docMk/>
            <pc:sldMk cId="1167318009" sldId="319"/>
            <ac:spMk id="8" creationId="{2D3385A5-EDAA-7F62-2ABE-727D1F7F1E74}"/>
          </ac:spMkLst>
        </pc:spChg>
      </pc:sldChg>
    </pc:docChg>
  </pc:docChgLst>
  <pc:docChgLst>
    <pc:chgData name="Frida Torgersen" userId="S::frida.torgersen@io.kommune.no::ea265081-7c03-4e48-ae3c-fad608c99291" providerId="AD" clId="Web-{0263F271-3A37-905A-8E38-44C4EC9BE4AD}"/>
    <pc:docChg chg="modSld">
      <pc:chgData name="Frida Torgersen" userId="S::frida.torgersen@io.kommune.no::ea265081-7c03-4e48-ae3c-fad608c99291" providerId="AD" clId="Web-{0263F271-3A37-905A-8E38-44C4EC9BE4AD}" dt="2024-11-20T09:22:42.541" v="4" actId="20577"/>
      <pc:docMkLst>
        <pc:docMk/>
      </pc:docMkLst>
      <pc:sldChg chg="modSp modNotes">
        <pc:chgData name="Frida Torgersen" userId="S::frida.torgersen@io.kommune.no::ea265081-7c03-4e48-ae3c-fad608c99291" providerId="AD" clId="Web-{0263F271-3A37-905A-8E38-44C4EC9BE4AD}" dt="2024-11-20T09:22:42.541" v="4" actId="20577"/>
        <pc:sldMkLst>
          <pc:docMk/>
          <pc:sldMk cId="3978008642" sldId="315"/>
        </pc:sldMkLst>
        <pc:spChg chg="mod">
          <ac:chgData name="Frida Torgersen" userId="S::frida.torgersen@io.kommune.no::ea265081-7c03-4e48-ae3c-fad608c99291" providerId="AD" clId="Web-{0263F271-3A37-905A-8E38-44C4EC9BE4AD}" dt="2024-11-20T09:22:42.541" v="4" actId="20577"/>
          <ac:spMkLst>
            <pc:docMk/>
            <pc:sldMk cId="3978008642" sldId="315"/>
            <ac:spMk id="2" creationId="{FCC7787A-C533-5005-CD4B-586F3209C7D0}"/>
          </ac:spMkLst>
        </pc:spChg>
      </pc:sldChg>
    </pc:docChg>
  </pc:docChgLst>
  <pc:docChgLst>
    <pc:chgData name="Ida Marie Lillestrand Kittelsen" userId="12154653-0a60-4281-8b62-82febac9ddd6" providerId="ADAL" clId="{8C18162F-D6C4-44DE-B956-B4222E7AEE0F}"/>
    <pc:docChg chg="custSel addSld delSld modSld sldOrd">
      <pc:chgData name="Ida Marie Lillestrand Kittelsen" userId="12154653-0a60-4281-8b62-82febac9ddd6" providerId="ADAL" clId="{8C18162F-D6C4-44DE-B956-B4222E7AEE0F}" dt="2024-04-17T12:56:59.605" v="435" actId="20577"/>
      <pc:docMkLst>
        <pc:docMk/>
      </pc:docMkLst>
      <pc:sldChg chg="delSp modSp mod">
        <pc:chgData name="Ida Marie Lillestrand Kittelsen" userId="12154653-0a60-4281-8b62-82febac9ddd6" providerId="ADAL" clId="{8C18162F-D6C4-44DE-B956-B4222E7AEE0F}" dt="2024-04-17T12:06:43.556" v="43" actId="21"/>
        <pc:sldMkLst>
          <pc:docMk/>
          <pc:sldMk cId="0" sldId="262"/>
        </pc:sldMkLst>
        <pc:spChg chg="mod">
          <ac:chgData name="Ida Marie Lillestrand Kittelsen" userId="12154653-0a60-4281-8b62-82febac9ddd6" providerId="ADAL" clId="{8C18162F-D6C4-44DE-B956-B4222E7AEE0F}" dt="2024-04-17T11:59:17.642" v="37" actId="20577"/>
          <ac:spMkLst>
            <pc:docMk/>
            <pc:sldMk cId="0" sldId="262"/>
            <ac:spMk id="15361" creationId="{D9A8E711-0927-4B15-BDCD-E8F3DDB206A2}"/>
          </ac:spMkLst>
        </pc:spChg>
        <pc:picChg chg="del">
          <ac:chgData name="Ida Marie Lillestrand Kittelsen" userId="12154653-0a60-4281-8b62-82febac9ddd6" providerId="ADAL" clId="{8C18162F-D6C4-44DE-B956-B4222E7AEE0F}" dt="2024-04-17T12:06:23.892" v="41" actId="21"/>
          <ac:picMkLst>
            <pc:docMk/>
            <pc:sldMk cId="0" sldId="262"/>
            <ac:picMk id="2" creationId="{61009FE5-9F7B-551F-B867-1B8A99B81AF8}"/>
          </ac:picMkLst>
        </pc:picChg>
        <pc:picChg chg="del">
          <ac:chgData name="Ida Marie Lillestrand Kittelsen" userId="12154653-0a60-4281-8b62-82febac9ddd6" providerId="ADAL" clId="{8C18162F-D6C4-44DE-B956-B4222E7AEE0F}" dt="2024-04-17T12:06:43.556" v="43" actId="21"/>
          <ac:picMkLst>
            <pc:docMk/>
            <pc:sldMk cId="0" sldId="262"/>
            <ac:picMk id="3" creationId="{76C32DF0-3B92-3E17-6F2A-B5022E17ACBE}"/>
          </ac:picMkLst>
        </pc:picChg>
      </pc:sldChg>
      <pc:sldChg chg="delSp mod">
        <pc:chgData name="Ida Marie Lillestrand Kittelsen" userId="12154653-0a60-4281-8b62-82febac9ddd6" providerId="ADAL" clId="{8C18162F-D6C4-44DE-B956-B4222E7AEE0F}" dt="2024-04-17T12:06:34.604" v="42" actId="21"/>
        <pc:sldMkLst>
          <pc:docMk/>
          <pc:sldMk cId="0" sldId="263"/>
        </pc:sldMkLst>
        <pc:picChg chg="del">
          <ac:chgData name="Ida Marie Lillestrand Kittelsen" userId="12154653-0a60-4281-8b62-82febac9ddd6" providerId="ADAL" clId="{8C18162F-D6C4-44DE-B956-B4222E7AEE0F}" dt="2024-04-17T12:06:34.604" v="42" actId="21"/>
          <ac:picMkLst>
            <pc:docMk/>
            <pc:sldMk cId="0" sldId="263"/>
            <ac:picMk id="2" creationId="{76C32DF0-3B92-3E17-6F2A-B5022E17ACBE}"/>
          </ac:picMkLst>
        </pc:picChg>
      </pc:sldChg>
      <pc:sldChg chg="delSp modSp mod ord">
        <pc:chgData name="Ida Marie Lillestrand Kittelsen" userId="12154653-0a60-4281-8b62-82febac9ddd6" providerId="ADAL" clId="{8C18162F-D6C4-44DE-B956-B4222E7AEE0F}" dt="2024-04-17T12:05:53.133" v="39" actId="21"/>
        <pc:sldMkLst>
          <pc:docMk/>
          <pc:sldMk cId="3319504359" sldId="312"/>
        </pc:sldMkLst>
        <pc:spChg chg="mod">
          <ac:chgData name="Ida Marie Lillestrand Kittelsen" userId="12154653-0a60-4281-8b62-82febac9ddd6" providerId="ADAL" clId="{8C18162F-D6C4-44DE-B956-B4222E7AEE0F}" dt="2024-04-17T11:58:14.658" v="10" actId="14100"/>
          <ac:spMkLst>
            <pc:docMk/>
            <pc:sldMk cId="3319504359" sldId="312"/>
            <ac:spMk id="2" creationId="{6CB26A85-1A50-0BCA-891D-10EB0BB97230}"/>
          </ac:spMkLst>
        </pc:spChg>
        <pc:picChg chg="del">
          <ac:chgData name="Ida Marie Lillestrand Kittelsen" userId="12154653-0a60-4281-8b62-82febac9ddd6" providerId="ADAL" clId="{8C18162F-D6C4-44DE-B956-B4222E7AEE0F}" dt="2024-04-17T12:05:32.332" v="38" actId="21"/>
          <ac:picMkLst>
            <pc:docMk/>
            <pc:sldMk cId="3319504359" sldId="312"/>
            <ac:picMk id="4" creationId="{34108510-2DB0-3B4D-CC80-230925F16233}"/>
          </ac:picMkLst>
        </pc:picChg>
        <pc:picChg chg="del">
          <ac:chgData name="Ida Marie Lillestrand Kittelsen" userId="12154653-0a60-4281-8b62-82febac9ddd6" providerId="ADAL" clId="{8C18162F-D6C4-44DE-B956-B4222E7AEE0F}" dt="2024-04-17T12:05:53.133" v="39" actId="21"/>
          <ac:picMkLst>
            <pc:docMk/>
            <pc:sldMk cId="3319504359" sldId="312"/>
            <ac:picMk id="5" creationId="{34108510-2DB0-3B4D-CC80-230925F16233}"/>
          </ac:picMkLst>
        </pc:picChg>
      </pc:sldChg>
      <pc:sldChg chg="delSp modSp mod modClrScheme chgLayout">
        <pc:chgData name="Ida Marie Lillestrand Kittelsen" userId="12154653-0a60-4281-8b62-82febac9ddd6" providerId="ADAL" clId="{8C18162F-D6C4-44DE-B956-B4222E7AEE0F}" dt="2024-04-17T12:06:02.884" v="40" actId="21"/>
        <pc:sldMkLst>
          <pc:docMk/>
          <pc:sldMk cId="3978008642" sldId="315"/>
        </pc:sldMkLst>
        <pc:spChg chg="mod ord">
          <ac:chgData name="Ida Marie Lillestrand Kittelsen" userId="12154653-0a60-4281-8b62-82febac9ddd6" providerId="ADAL" clId="{8C18162F-D6C4-44DE-B956-B4222E7AEE0F}" dt="2024-04-17T11:58:09.738" v="9" actId="14100"/>
          <ac:spMkLst>
            <pc:docMk/>
            <pc:sldMk cId="3978008642" sldId="315"/>
            <ac:spMk id="2" creationId="{FCC7787A-C533-5005-CD4B-586F3209C7D0}"/>
          </ac:spMkLst>
        </pc:spChg>
        <pc:picChg chg="del">
          <ac:chgData name="Ida Marie Lillestrand Kittelsen" userId="12154653-0a60-4281-8b62-82febac9ddd6" providerId="ADAL" clId="{8C18162F-D6C4-44DE-B956-B4222E7AEE0F}" dt="2024-04-17T12:06:02.884" v="40" actId="21"/>
          <ac:picMkLst>
            <pc:docMk/>
            <pc:sldMk cId="3978008642" sldId="315"/>
            <ac:picMk id="5" creationId="{34108510-2DB0-3B4D-CC80-230925F16233}"/>
          </ac:picMkLst>
        </pc:picChg>
      </pc:sldChg>
      <pc:sldChg chg="modSp mod ord">
        <pc:chgData name="Ida Marie Lillestrand Kittelsen" userId="12154653-0a60-4281-8b62-82febac9ddd6" providerId="ADAL" clId="{8C18162F-D6C4-44DE-B956-B4222E7AEE0F}" dt="2024-04-17T12:08:03.578" v="46" actId="14100"/>
        <pc:sldMkLst>
          <pc:docMk/>
          <pc:sldMk cId="2815436727" sldId="316"/>
        </pc:sldMkLst>
        <pc:spChg chg="mod">
          <ac:chgData name="Ida Marie Lillestrand Kittelsen" userId="12154653-0a60-4281-8b62-82febac9ddd6" providerId="ADAL" clId="{8C18162F-D6C4-44DE-B956-B4222E7AEE0F}" dt="2024-04-17T12:07:57.082" v="45" actId="14100"/>
          <ac:spMkLst>
            <pc:docMk/>
            <pc:sldMk cId="2815436727" sldId="316"/>
            <ac:spMk id="16385" creationId="{469BD19F-0D3B-BD96-CB1F-5D21E8E48E74}"/>
          </ac:spMkLst>
        </pc:spChg>
        <pc:spChg chg="mod">
          <ac:chgData name="Ida Marie Lillestrand Kittelsen" userId="12154653-0a60-4281-8b62-82febac9ddd6" providerId="ADAL" clId="{8C18162F-D6C4-44DE-B956-B4222E7AEE0F}" dt="2024-04-17T12:08:03.578" v="46" actId="14100"/>
          <ac:spMkLst>
            <pc:docMk/>
            <pc:sldMk cId="2815436727" sldId="316"/>
            <ac:spMk id="16386" creationId="{06FBE9FF-01BB-9F9B-355A-5BD972D94F49}"/>
          </ac:spMkLst>
        </pc:spChg>
      </pc:sldChg>
      <pc:sldChg chg="modSp mod modNotesTx">
        <pc:chgData name="Ida Marie Lillestrand Kittelsen" userId="12154653-0a60-4281-8b62-82febac9ddd6" providerId="ADAL" clId="{8C18162F-D6C4-44DE-B956-B4222E7AEE0F}" dt="2024-04-17T12:56:59.605" v="435" actId="20577"/>
        <pc:sldMkLst>
          <pc:docMk/>
          <pc:sldMk cId="1167318009" sldId="319"/>
        </pc:sldMkLst>
        <pc:spChg chg="mod">
          <ac:chgData name="Ida Marie Lillestrand Kittelsen" userId="12154653-0a60-4281-8b62-82febac9ddd6" providerId="ADAL" clId="{8C18162F-D6C4-44DE-B956-B4222E7AEE0F}" dt="2024-04-17T12:55:33.536" v="106" actId="1076"/>
          <ac:spMkLst>
            <pc:docMk/>
            <pc:sldMk cId="1167318009" sldId="319"/>
            <ac:spMk id="8" creationId="{2D3385A5-EDAA-7F62-2ABE-727D1F7F1E74}"/>
          </ac:spMkLst>
        </pc:spChg>
        <pc:picChg chg="mod">
          <ac:chgData name="Ida Marie Lillestrand Kittelsen" userId="12154653-0a60-4281-8b62-82febac9ddd6" providerId="ADAL" clId="{8C18162F-D6C4-44DE-B956-B4222E7AEE0F}" dt="2024-04-17T12:55:25.464" v="105" actId="1076"/>
          <ac:picMkLst>
            <pc:docMk/>
            <pc:sldMk cId="1167318009" sldId="319"/>
            <ac:picMk id="7" creationId="{715FC801-D546-F636-4B33-12145283A788}"/>
          </ac:picMkLst>
        </pc:picChg>
      </pc:sldChg>
      <pc:sldChg chg="new del">
        <pc:chgData name="Ida Marie Lillestrand Kittelsen" userId="12154653-0a60-4281-8b62-82febac9ddd6" providerId="ADAL" clId="{8C18162F-D6C4-44DE-B956-B4222E7AEE0F}" dt="2024-04-17T12:08:43.500" v="48" actId="2696"/>
        <pc:sldMkLst>
          <pc:docMk/>
          <pc:sldMk cId="2961796985" sldId="319"/>
        </pc:sldMkLst>
      </pc:sldChg>
      <pc:sldChg chg="del">
        <pc:chgData name="Ida Marie Lillestrand Kittelsen" userId="12154653-0a60-4281-8b62-82febac9ddd6" providerId="ADAL" clId="{8C18162F-D6C4-44DE-B956-B4222E7AEE0F}" dt="2024-04-17T12:07:36.821" v="44" actId="2696"/>
        <pc:sldMkLst>
          <pc:docMk/>
          <pc:sldMk cId="3445829257" sldId="319"/>
        </pc:sldMkLst>
      </pc:sldChg>
      <pc:sldChg chg="add del">
        <pc:chgData name="Ida Marie Lillestrand Kittelsen" userId="12154653-0a60-4281-8b62-82febac9ddd6" providerId="ADAL" clId="{8C18162F-D6C4-44DE-B956-B4222E7AEE0F}" dt="2024-04-17T12:49:16.537" v="50" actId="2696"/>
        <pc:sldMkLst>
          <pc:docMk/>
          <pc:sldMk cId="1485046371" sldId="321"/>
        </pc:sldMkLst>
      </pc:sldChg>
    </pc:docChg>
  </pc:docChgLst>
  <pc:docChgLst>
    <pc:chgData name="Frida Torgersen" userId="S::frida.torgersen@io.kommune.no::ea265081-7c03-4e48-ae3c-fad608c99291" providerId="AD" clId="Web-{D8A71775-247D-1B7C-2F7C-106B1572AFD6}"/>
    <pc:docChg chg="addSld delSld modSld">
      <pc:chgData name="Frida Torgersen" userId="S::frida.torgersen@io.kommune.no::ea265081-7c03-4e48-ae3c-fad608c99291" providerId="AD" clId="Web-{D8A71775-247D-1B7C-2F7C-106B1572AFD6}" dt="2024-05-08T08:04:59.811" v="365"/>
      <pc:docMkLst>
        <pc:docMk/>
      </pc:docMkLst>
      <pc:sldChg chg="del">
        <pc:chgData name="Frida Torgersen" userId="S::frida.torgersen@io.kommune.no::ea265081-7c03-4e48-ae3c-fad608c99291" providerId="AD" clId="Web-{D8A71775-247D-1B7C-2F7C-106B1572AFD6}" dt="2024-05-08T07:55:07.711" v="87"/>
        <pc:sldMkLst>
          <pc:docMk/>
          <pc:sldMk cId="0" sldId="266"/>
        </pc:sldMkLst>
      </pc:sldChg>
      <pc:sldChg chg="modNotes">
        <pc:chgData name="Frida Torgersen" userId="S::frida.torgersen@io.kommune.no::ea265081-7c03-4e48-ae3c-fad608c99291" providerId="AD" clId="Web-{D8A71775-247D-1B7C-2F7C-106B1572AFD6}" dt="2024-05-08T07:46:30.439" v="7"/>
        <pc:sldMkLst>
          <pc:docMk/>
          <pc:sldMk cId="1742698012" sldId="317"/>
        </pc:sldMkLst>
      </pc:sldChg>
      <pc:sldChg chg="addSp delSp modSp mod modClrScheme chgLayout modNotes">
        <pc:chgData name="Frida Torgersen" userId="S::frida.torgersen@io.kommune.no::ea265081-7c03-4e48-ae3c-fad608c99291" providerId="AD" clId="Web-{D8A71775-247D-1B7C-2F7C-106B1572AFD6}" dt="2024-05-08T07:48:42.597" v="55"/>
        <pc:sldMkLst>
          <pc:docMk/>
          <pc:sldMk cId="1167318009" sldId="319"/>
        </pc:sldMkLst>
        <pc:spChg chg="add del mod ord">
          <ac:chgData name="Frida Torgersen" userId="S::frida.torgersen@io.kommune.no::ea265081-7c03-4e48-ae3c-fad608c99291" providerId="AD" clId="Web-{D8A71775-247D-1B7C-2F7C-106B1572AFD6}" dt="2024-05-08T07:47:00.408" v="9"/>
          <ac:spMkLst>
            <pc:docMk/>
            <pc:sldMk cId="1167318009" sldId="319"/>
            <ac:spMk id="2" creationId="{F2B9F8C4-0F12-B31E-A1EA-F616D31DE59F}"/>
          </ac:spMkLst>
        </pc:spChg>
        <pc:spChg chg="add del mod ord">
          <ac:chgData name="Frida Torgersen" userId="S::frida.torgersen@io.kommune.no::ea265081-7c03-4e48-ae3c-fad608c99291" providerId="AD" clId="Web-{D8A71775-247D-1B7C-2F7C-106B1572AFD6}" dt="2024-05-08T07:47:00.408" v="9"/>
          <ac:spMkLst>
            <pc:docMk/>
            <pc:sldMk cId="1167318009" sldId="319"/>
            <ac:spMk id="3" creationId="{FB0F362E-9CE1-6143-0813-602C58C946D9}"/>
          </ac:spMkLst>
        </pc:spChg>
      </pc:sldChg>
      <pc:sldChg chg="modSp modNotes">
        <pc:chgData name="Frida Torgersen" userId="S::frida.torgersen@io.kommune.no::ea265081-7c03-4e48-ae3c-fad608c99291" providerId="AD" clId="Web-{D8A71775-247D-1B7C-2F7C-106B1572AFD6}" dt="2024-05-08T08:04:59.811" v="365"/>
        <pc:sldMkLst>
          <pc:docMk/>
          <pc:sldMk cId="3988479705" sldId="320"/>
        </pc:sldMkLst>
        <pc:spChg chg="mod">
          <ac:chgData name="Frida Torgersen" userId="S::frida.torgersen@io.kommune.no::ea265081-7c03-4e48-ae3c-fad608c99291" providerId="AD" clId="Web-{D8A71775-247D-1B7C-2F7C-106B1572AFD6}" dt="2024-05-08T07:54:49.507" v="84" actId="20577"/>
          <ac:spMkLst>
            <pc:docMk/>
            <pc:sldMk cId="3988479705" sldId="320"/>
            <ac:spMk id="2" creationId="{B17E4E04-572F-E253-F786-6E338388D322}"/>
          </ac:spMkLst>
        </pc:spChg>
      </pc:sldChg>
      <pc:sldChg chg="add del replId">
        <pc:chgData name="Frida Torgersen" userId="S::frida.torgersen@io.kommune.no::ea265081-7c03-4e48-ae3c-fad608c99291" providerId="AD" clId="Web-{D8A71775-247D-1B7C-2F7C-106B1572AFD6}" dt="2024-05-08T07:54:56.226" v="85"/>
        <pc:sldMkLst>
          <pc:docMk/>
          <pc:sldMk cId="802010753" sldId="322"/>
        </pc:sldMkLst>
      </pc:sldChg>
      <pc:sldChg chg="modSp del">
        <pc:chgData name="Frida Torgersen" userId="S::frida.torgersen@io.kommune.no::ea265081-7c03-4e48-ae3c-fad608c99291" providerId="AD" clId="Web-{D8A71775-247D-1B7C-2F7C-106B1572AFD6}" dt="2024-05-08T07:55:03.539" v="86"/>
        <pc:sldMkLst>
          <pc:docMk/>
          <pc:sldMk cId="2954031580" sldId="323"/>
        </pc:sldMkLst>
        <pc:picChg chg="mod">
          <ac:chgData name="Frida Torgersen" userId="S::frida.torgersen@io.kommune.no::ea265081-7c03-4e48-ae3c-fad608c99291" providerId="AD" clId="Web-{D8A71775-247D-1B7C-2F7C-106B1572AFD6}" dt="2024-05-08T07:52:10.662" v="57" actId="1076"/>
          <ac:picMkLst>
            <pc:docMk/>
            <pc:sldMk cId="2954031580" sldId="323"/>
            <ac:picMk id="5" creationId="{6B712C7B-A209-839B-80AD-F62157646465}"/>
          </ac:picMkLst>
        </pc:picChg>
      </pc:sldChg>
    </pc:docChg>
  </pc:docChgLst>
  <pc:docChgLst>
    <pc:chgData name="Frida Torgersen" userId="S::frida.torgersen@io.kommune.no::ea265081-7c03-4e48-ae3c-fad608c99291" providerId="AD" clId="Web-{ACFA8630-54DB-0FDE-8208-89C30CFEB986}"/>
    <pc:docChg chg="addSld delSld">
      <pc:chgData name="Frida Torgersen" userId="S::frida.torgersen@io.kommune.no::ea265081-7c03-4e48-ae3c-fad608c99291" providerId="AD" clId="Web-{ACFA8630-54DB-0FDE-8208-89C30CFEB986}" dt="2024-08-21T13:04:28.908" v="1"/>
      <pc:docMkLst>
        <pc:docMk/>
      </pc:docMkLst>
      <pc:sldChg chg="add del replId">
        <pc:chgData name="Frida Torgersen" userId="S::frida.torgersen@io.kommune.no::ea265081-7c03-4e48-ae3c-fad608c99291" providerId="AD" clId="Web-{ACFA8630-54DB-0FDE-8208-89C30CFEB986}" dt="2024-08-21T13:04:28.908" v="1"/>
        <pc:sldMkLst>
          <pc:docMk/>
          <pc:sldMk cId="2065955734" sldId="323"/>
        </pc:sldMkLst>
      </pc:sldChg>
    </pc:docChg>
  </pc:docChgLst>
  <pc:docChgLst>
    <pc:chgData name="Cathrine Løes Sørby" userId="S::cathrine.sorby@io.kommune.no::453ffb51-d645-44fe-b265-43846f0ff910" providerId="AD" clId="Web-{E6D30608-DFF9-4122-B748-B7C2C9D36CE6}"/>
    <pc:docChg chg="sldOrd">
      <pc:chgData name="Cathrine Løes Sørby" userId="S::cathrine.sorby@io.kommune.no::453ffb51-d645-44fe-b265-43846f0ff910" providerId="AD" clId="Web-{E6D30608-DFF9-4122-B748-B7C2C9D36CE6}" dt="2024-04-17T12:50:14.428" v="0"/>
      <pc:docMkLst>
        <pc:docMk/>
      </pc:docMkLst>
      <pc:sldChg chg="ord">
        <pc:chgData name="Cathrine Løes Sørby" userId="S::cathrine.sorby@io.kommune.no::453ffb51-d645-44fe-b265-43846f0ff910" providerId="AD" clId="Web-{E6D30608-DFF9-4122-B748-B7C2C9D36CE6}" dt="2024-04-17T12:50:14.428" v="0"/>
        <pc:sldMkLst>
          <pc:docMk/>
          <pc:sldMk cId="0" sldId="266"/>
        </pc:sldMkLst>
      </pc:sldChg>
    </pc:docChg>
  </pc:docChgLst>
  <pc:docChgLst>
    <pc:chgData name="Frida Torgersen" userId="S::frida.torgersen@io.kommune.no::ea265081-7c03-4e48-ae3c-fad608c99291" providerId="AD" clId="Web-{0EF0C54D-069B-9A86-66AA-91BEFCF141D4}"/>
    <pc:docChg chg="addSld delSld">
      <pc:chgData name="Frida Torgersen" userId="S::frida.torgersen@io.kommune.no::ea265081-7c03-4e48-ae3c-fad608c99291" providerId="AD" clId="Web-{0EF0C54D-069B-9A86-66AA-91BEFCF141D4}" dt="2024-05-08T08:53:37.129" v="1"/>
      <pc:docMkLst>
        <pc:docMk/>
      </pc:docMkLst>
      <pc:sldChg chg="add del replId">
        <pc:chgData name="Frida Torgersen" userId="S::frida.torgersen@io.kommune.no::ea265081-7c03-4e48-ae3c-fad608c99291" providerId="AD" clId="Web-{0EF0C54D-069B-9A86-66AA-91BEFCF141D4}" dt="2024-05-08T08:53:37.129" v="1"/>
        <pc:sldMkLst>
          <pc:docMk/>
          <pc:sldMk cId="4041051514" sldId="323"/>
        </pc:sldMkLst>
      </pc:sldChg>
    </pc:docChg>
  </pc:docChgLst>
  <pc:docChgLst>
    <pc:chgData name="Frida Torgersen" userId="S::frida.torgersen@io.kommune.no::ea265081-7c03-4e48-ae3c-fad608c99291" providerId="AD" clId="Web-{AF0A8267-F8DD-17C7-8073-D6CFC5882137}"/>
    <pc:docChg chg="addSld delSld modSld">
      <pc:chgData name="Frida Torgersen" userId="S::frida.torgersen@io.kommune.no::ea265081-7c03-4e48-ae3c-fad608c99291" providerId="AD" clId="Web-{AF0A8267-F8DD-17C7-8073-D6CFC5882137}" dt="2024-04-17T12:57:46.957" v="84"/>
      <pc:docMkLst>
        <pc:docMk/>
      </pc:docMkLst>
      <pc:sldChg chg="addSp delSp modSp new mod modClrScheme chgLayout">
        <pc:chgData name="Frida Torgersen" userId="S::frida.torgersen@io.kommune.no::ea265081-7c03-4e48-ae3c-fad608c99291" providerId="AD" clId="Web-{AF0A8267-F8DD-17C7-8073-D6CFC5882137}" dt="2024-04-17T12:56:21.722" v="81" actId="1076"/>
        <pc:sldMkLst>
          <pc:docMk/>
          <pc:sldMk cId="2403731123" sldId="321"/>
        </pc:sldMkLst>
        <pc:spChg chg="add mod">
          <ac:chgData name="Frida Torgersen" userId="S::frida.torgersen@io.kommune.no::ea265081-7c03-4e48-ae3c-fad608c99291" providerId="AD" clId="Web-{AF0A8267-F8DD-17C7-8073-D6CFC5882137}" dt="2024-04-17T12:56:17.832" v="80" actId="20577"/>
          <ac:spMkLst>
            <pc:docMk/>
            <pc:sldMk cId="2403731123" sldId="321"/>
            <ac:spMk id="2" creationId="{DF346883-04F9-92C2-41E3-A244537723B8}"/>
          </ac:spMkLst>
        </pc:spChg>
        <pc:spChg chg="add del mod">
          <ac:chgData name="Frida Torgersen" userId="S::frida.torgersen@io.kommune.no::ea265081-7c03-4e48-ae3c-fad608c99291" providerId="AD" clId="Web-{AF0A8267-F8DD-17C7-8073-D6CFC5882137}" dt="2024-04-17T12:50:30.313" v="10"/>
          <ac:spMkLst>
            <pc:docMk/>
            <pc:sldMk cId="2403731123" sldId="321"/>
            <ac:spMk id="3" creationId="{D7853880-539F-30BA-431B-9A8A6996EA99}"/>
          </ac:spMkLst>
        </pc:spChg>
        <pc:spChg chg="add mod">
          <ac:chgData name="Frida Torgersen" userId="S::frida.torgersen@io.kommune.no::ea265081-7c03-4e48-ae3c-fad608c99291" providerId="AD" clId="Web-{AF0A8267-F8DD-17C7-8073-D6CFC5882137}" dt="2024-04-17T12:56:21.722" v="81" actId="1076"/>
          <ac:spMkLst>
            <pc:docMk/>
            <pc:sldMk cId="2403731123" sldId="321"/>
            <ac:spMk id="4" creationId="{16E38E19-5860-2BF1-5464-96ABCEC972C9}"/>
          </ac:spMkLst>
        </pc:spChg>
      </pc:sldChg>
      <pc:sldChg chg="addSp modSp new">
        <pc:chgData name="Frida Torgersen" userId="S::frida.torgersen@io.kommune.no::ea265081-7c03-4e48-ae3c-fad608c99291" providerId="AD" clId="Web-{AF0A8267-F8DD-17C7-8073-D6CFC5882137}" dt="2024-04-17T12:55:41.847" v="77" actId="1076"/>
        <pc:sldMkLst>
          <pc:docMk/>
          <pc:sldMk cId="746778773" sldId="322"/>
        </pc:sldMkLst>
        <pc:picChg chg="add mod">
          <ac:chgData name="Frida Torgersen" userId="S::frida.torgersen@io.kommune.no::ea265081-7c03-4e48-ae3c-fad608c99291" providerId="AD" clId="Web-{AF0A8267-F8DD-17C7-8073-D6CFC5882137}" dt="2024-04-17T12:55:41.847" v="77" actId="1076"/>
          <ac:picMkLst>
            <pc:docMk/>
            <pc:sldMk cId="746778773" sldId="322"/>
            <ac:picMk id="4" creationId="{F4E157FC-979C-DDB7-7122-30912EE7FCC5}"/>
          </ac:picMkLst>
        </pc:picChg>
      </pc:sldChg>
      <pc:sldChg chg="new">
        <pc:chgData name="Frida Torgersen" userId="S::frida.torgersen@io.kommune.no::ea265081-7c03-4e48-ae3c-fad608c99291" providerId="AD" clId="Web-{AF0A8267-F8DD-17C7-8073-D6CFC5882137}" dt="2024-04-17T12:56:24.925" v="82"/>
        <pc:sldMkLst>
          <pc:docMk/>
          <pc:sldMk cId="2954031580" sldId="323"/>
        </pc:sldMkLst>
      </pc:sldChg>
      <pc:sldChg chg="new del">
        <pc:chgData name="Frida Torgersen" userId="S::frida.torgersen@io.kommune.no::ea265081-7c03-4e48-ae3c-fad608c99291" providerId="AD" clId="Web-{AF0A8267-F8DD-17C7-8073-D6CFC5882137}" dt="2024-04-17T12:57:46.957" v="84"/>
        <pc:sldMkLst>
          <pc:docMk/>
          <pc:sldMk cId="30800090" sldId="324"/>
        </pc:sldMkLst>
      </pc:sldChg>
    </pc:docChg>
  </pc:docChgLst>
  <pc:docChgLst>
    <pc:chgData name="Cathrine Løes Sørby" userId="S::cathrine.sorby@io.kommune.no::453ffb51-d645-44fe-b265-43846f0ff910" providerId="AD" clId="Web-{16006189-AD13-432A-B33B-F6B209C06DCB}"/>
    <pc:docChg chg="addSld delSld modSld sldOrd">
      <pc:chgData name="Cathrine Løes Sørby" userId="S::cathrine.sorby@io.kommune.no::453ffb51-d645-44fe-b265-43846f0ff910" providerId="AD" clId="Web-{16006189-AD13-432A-B33B-F6B209C06DCB}" dt="2024-04-17T12:38:10.918" v="197" actId="20577"/>
      <pc:docMkLst>
        <pc:docMk/>
      </pc:docMkLst>
      <pc:sldChg chg="del">
        <pc:chgData name="Cathrine Løes Sørby" userId="S::cathrine.sorby@io.kommune.no::453ffb51-d645-44fe-b265-43846f0ff910" providerId="AD" clId="Web-{16006189-AD13-432A-B33B-F6B209C06DCB}" dt="2024-04-17T12:30:20.724" v="0"/>
        <pc:sldMkLst>
          <pc:docMk/>
          <pc:sldMk cId="0" sldId="263"/>
        </pc:sldMkLst>
      </pc:sldChg>
      <pc:sldChg chg="modSp ord">
        <pc:chgData name="Cathrine Løes Sørby" userId="S::cathrine.sorby@io.kommune.no::453ffb51-d645-44fe-b265-43846f0ff910" providerId="AD" clId="Web-{16006189-AD13-432A-B33B-F6B209C06DCB}" dt="2024-04-17T12:34:36.962" v="78" actId="20577"/>
        <pc:sldMkLst>
          <pc:docMk/>
          <pc:sldMk cId="0" sldId="266"/>
        </pc:sldMkLst>
        <pc:spChg chg="mod">
          <ac:chgData name="Cathrine Løes Sørby" userId="S::cathrine.sorby@io.kommune.no::453ffb51-d645-44fe-b265-43846f0ff910" providerId="AD" clId="Web-{16006189-AD13-432A-B33B-F6B209C06DCB}" dt="2024-04-17T12:33:12.617" v="49" actId="20577"/>
          <ac:spMkLst>
            <pc:docMk/>
            <pc:sldMk cId="0" sldId="266"/>
            <ac:spMk id="21505" creationId="{93BE4448-12A0-CB05-CC4B-ECAFC54D92CA}"/>
          </ac:spMkLst>
        </pc:spChg>
        <pc:spChg chg="mod">
          <ac:chgData name="Cathrine Løes Sørby" userId="S::cathrine.sorby@io.kommune.no::453ffb51-d645-44fe-b265-43846f0ff910" providerId="AD" clId="Web-{16006189-AD13-432A-B33B-F6B209C06DCB}" dt="2024-04-17T12:34:36.962" v="78" actId="20577"/>
          <ac:spMkLst>
            <pc:docMk/>
            <pc:sldMk cId="0" sldId="266"/>
            <ac:spMk id="21506" creationId="{812A3419-1B38-3D05-8C65-45DCAB7BCF06}"/>
          </ac:spMkLst>
        </pc:spChg>
      </pc:sldChg>
      <pc:sldChg chg="ord">
        <pc:chgData name="Cathrine Løes Sørby" userId="S::cathrine.sorby@io.kommune.no::453ffb51-d645-44fe-b265-43846f0ff910" providerId="AD" clId="Web-{16006189-AD13-432A-B33B-F6B209C06DCB}" dt="2024-04-17T12:33:26.945" v="52"/>
        <pc:sldMkLst>
          <pc:docMk/>
          <pc:sldMk cId="2815436727" sldId="316"/>
        </pc:sldMkLst>
      </pc:sldChg>
      <pc:sldChg chg="del">
        <pc:chgData name="Cathrine Løes Sørby" userId="S::cathrine.sorby@io.kommune.no::453ffb51-d645-44fe-b265-43846f0ff910" providerId="AD" clId="Web-{16006189-AD13-432A-B33B-F6B209C06DCB}" dt="2024-04-17T12:30:48.849" v="1"/>
        <pc:sldMkLst>
          <pc:docMk/>
          <pc:sldMk cId="3523166030" sldId="318"/>
        </pc:sldMkLst>
      </pc:sldChg>
      <pc:sldChg chg="modSp">
        <pc:chgData name="Cathrine Løes Sørby" userId="S::cathrine.sorby@io.kommune.no::453ffb51-d645-44fe-b265-43846f0ff910" providerId="AD" clId="Web-{16006189-AD13-432A-B33B-F6B209C06DCB}" dt="2024-04-17T12:33:45.430" v="69" actId="20577"/>
        <pc:sldMkLst>
          <pc:docMk/>
          <pc:sldMk cId="1167318009" sldId="319"/>
        </pc:sldMkLst>
        <pc:spChg chg="mod">
          <ac:chgData name="Cathrine Løes Sørby" userId="S::cathrine.sorby@io.kommune.no::453ffb51-d645-44fe-b265-43846f0ff910" providerId="AD" clId="Web-{16006189-AD13-432A-B33B-F6B209C06DCB}" dt="2024-04-17T12:33:45.430" v="69" actId="20577"/>
          <ac:spMkLst>
            <pc:docMk/>
            <pc:sldMk cId="1167318009" sldId="319"/>
            <ac:spMk id="8" creationId="{2D3385A5-EDAA-7F62-2ABE-727D1F7F1E74}"/>
          </ac:spMkLst>
        </pc:spChg>
        <pc:picChg chg="mod">
          <ac:chgData name="Cathrine Løes Sørby" userId="S::cathrine.sorby@io.kommune.no::453ffb51-d645-44fe-b265-43846f0ff910" providerId="AD" clId="Web-{16006189-AD13-432A-B33B-F6B209C06DCB}" dt="2024-04-17T12:31:56.397" v="15" actId="1076"/>
          <ac:picMkLst>
            <pc:docMk/>
            <pc:sldMk cId="1167318009" sldId="319"/>
            <ac:picMk id="7" creationId="{715FC801-D546-F636-4B33-12145283A788}"/>
          </ac:picMkLst>
        </pc:picChg>
      </pc:sldChg>
      <pc:sldChg chg="modSp new">
        <pc:chgData name="Cathrine Løes Sørby" userId="S::cathrine.sorby@io.kommune.no::453ffb51-d645-44fe-b265-43846f0ff910" providerId="AD" clId="Web-{16006189-AD13-432A-B33B-F6B209C06DCB}" dt="2024-04-17T12:38:10.918" v="197" actId="20577"/>
        <pc:sldMkLst>
          <pc:docMk/>
          <pc:sldMk cId="3988479705" sldId="320"/>
        </pc:sldMkLst>
        <pc:spChg chg="mod">
          <ac:chgData name="Cathrine Løes Sørby" userId="S::cathrine.sorby@io.kommune.no::453ffb51-d645-44fe-b265-43846f0ff910" providerId="AD" clId="Web-{16006189-AD13-432A-B33B-F6B209C06DCB}" dt="2024-04-17T12:38:10.918" v="197" actId="20577"/>
          <ac:spMkLst>
            <pc:docMk/>
            <pc:sldMk cId="3988479705" sldId="320"/>
            <ac:spMk id="2" creationId="{B17E4E04-572F-E253-F786-6E338388D322}"/>
          </ac:spMkLst>
        </pc:spChg>
        <pc:spChg chg="mod">
          <ac:chgData name="Cathrine Løes Sørby" userId="S::cathrine.sorby@io.kommune.no::453ffb51-d645-44fe-b265-43846f0ff910" providerId="AD" clId="Web-{16006189-AD13-432A-B33B-F6B209C06DCB}" dt="2024-04-17T12:35:08.618" v="89" actId="20577"/>
          <ac:spMkLst>
            <pc:docMk/>
            <pc:sldMk cId="3988479705" sldId="320"/>
            <ac:spMk id="3" creationId="{F69349DA-2710-D0BB-2768-9F17063CBE27}"/>
          </ac:spMkLst>
        </pc:spChg>
      </pc:sldChg>
    </pc:docChg>
  </pc:docChgLst>
  <pc:docChgLst>
    <pc:chgData name="Frida Torgersen" userId="S::frida.torgersen@io.kommune.no::ea265081-7c03-4e48-ae3c-fad608c99291" providerId="AD" clId="Web-{952792EA-4197-336A-86DD-E194D592FA97}"/>
    <pc:docChg chg="modSld">
      <pc:chgData name="Frida Torgersen" userId="S::frida.torgersen@io.kommune.no::ea265081-7c03-4e48-ae3c-fad608c99291" providerId="AD" clId="Web-{952792EA-4197-336A-86DD-E194D592FA97}" dt="2024-05-08T07:08:16.745" v="0" actId="20577"/>
      <pc:docMkLst>
        <pc:docMk/>
      </pc:docMkLst>
      <pc:sldChg chg="modSp">
        <pc:chgData name="Frida Torgersen" userId="S::frida.torgersen@io.kommune.no::ea265081-7c03-4e48-ae3c-fad608c99291" providerId="AD" clId="Web-{952792EA-4197-336A-86DD-E194D592FA97}" dt="2024-05-08T07:08:16.745" v="0" actId="20577"/>
        <pc:sldMkLst>
          <pc:docMk/>
          <pc:sldMk cId="0" sldId="266"/>
        </pc:sldMkLst>
        <pc:spChg chg="mod">
          <ac:chgData name="Frida Torgersen" userId="S::frida.torgersen@io.kommune.no::ea265081-7c03-4e48-ae3c-fad608c99291" providerId="AD" clId="Web-{952792EA-4197-336A-86DD-E194D592FA97}" dt="2024-05-08T07:08:16.745" v="0" actId="20577"/>
          <ac:spMkLst>
            <pc:docMk/>
            <pc:sldMk cId="0" sldId="266"/>
            <ac:spMk id="21506" creationId="{812A3419-1B38-3D05-8C65-45DCAB7BCF06}"/>
          </ac:spMkLst>
        </pc:spChg>
      </pc:sldChg>
    </pc:docChg>
  </pc:docChgLst>
  <pc:docChgLst>
    <pc:chgData name="Frida Torgersen" userId="ea265081-7c03-4e48-ae3c-fad608c99291" providerId="ADAL" clId="{C9A6FA74-4455-4E57-A705-6E70796D8FAC}"/>
    <pc:docChg chg="custSel addSld delSld modSld sldOrd">
      <pc:chgData name="Frida Torgersen" userId="ea265081-7c03-4e48-ae3c-fad608c99291" providerId="ADAL" clId="{C9A6FA74-4455-4E57-A705-6E70796D8FAC}" dt="2024-04-17T12:59:27.904" v="86" actId="1076"/>
      <pc:docMkLst>
        <pc:docMk/>
      </pc:docMkLst>
      <pc:sldChg chg="del">
        <pc:chgData name="Frida Torgersen" userId="ea265081-7c03-4e48-ae3c-fad608c99291" providerId="ADAL" clId="{C9A6FA74-4455-4E57-A705-6E70796D8FAC}" dt="2024-04-17T12:47:46.585" v="81" actId="2696"/>
        <pc:sldMkLst>
          <pc:docMk/>
          <pc:sldMk cId="0" sldId="265"/>
        </pc:sldMkLst>
      </pc:sldChg>
      <pc:sldChg chg="ord">
        <pc:chgData name="Frida Torgersen" userId="ea265081-7c03-4e48-ae3c-fad608c99291" providerId="ADAL" clId="{C9A6FA74-4455-4E57-A705-6E70796D8FAC}" dt="2024-04-17T12:16:22.809" v="80"/>
        <pc:sldMkLst>
          <pc:docMk/>
          <pc:sldMk cId="3523166030" sldId="318"/>
        </pc:sldMkLst>
      </pc:sldChg>
      <pc:sldChg chg="addSp delSp modSp new mod modClrScheme chgLayout">
        <pc:chgData name="Frida Torgersen" userId="ea265081-7c03-4e48-ae3c-fad608c99291" providerId="ADAL" clId="{C9A6FA74-4455-4E57-A705-6E70796D8FAC}" dt="2024-04-17T12:15:04.261" v="78" actId="207"/>
        <pc:sldMkLst>
          <pc:docMk/>
          <pc:sldMk cId="1167318009" sldId="319"/>
        </pc:sldMkLst>
        <pc:spChg chg="del mod ord">
          <ac:chgData name="Frida Torgersen" userId="ea265081-7c03-4e48-ae3c-fad608c99291" providerId="ADAL" clId="{C9A6FA74-4455-4E57-A705-6E70796D8FAC}" dt="2024-04-17T12:11:19.938" v="1" actId="700"/>
          <ac:spMkLst>
            <pc:docMk/>
            <pc:sldMk cId="1167318009" sldId="319"/>
            <ac:spMk id="2" creationId="{0BD3F3FA-79EC-3C29-9B9D-8A4FEE68B6D1}"/>
          </ac:spMkLst>
        </pc:spChg>
        <pc:spChg chg="del mod ord">
          <ac:chgData name="Frida Torgersen" userId="ea265081-7c03-4e48-ae3c-fad608c99291" providerId="ADAL" clId="{C9A6FA74-4455-4E57-A705-6E70796D8FAC}" dt="2024-04-17T12:11:19.938" v="1" actId="700"/>
          <ac:spMkLst>
            <pc:docMk/>
            <pc:sldMk cId="1167318009" sldId="319"/>
            <ac:spMk id="3" creationId="{CCB9D423-291B-DDF6-5C2A-0E696CA3C880}"/>
          </ac:spMkLst>
        </pc:spChg>
        <pc:spChg chg="add del mod ord">
          <ac:chgData name="Frida Torgersen" userId="ea265081-7c03-4e48-ae3c-fad608c99291" providerId="ADAL" clId="{C9A6FA74-4455-4E57-A705-6E70796D8FAC}" dt="2024-04-17T12:11:29.708" v="2" actId="700"/>
          <ac:spMkLst>
            <pc:docMk/>
            <pc:sldMk cId="1167318009" sldId="319"/>
            <ac:spMk id="4" creationId="{3FBB8F70-2144-C2EE-DE8E-E185A9F5C8E2}"/>
          </ac:spMkLst>
        </pc:spChg>
        <pc:spChg chg="add del mod ord">
          <ac:chgData name="Frida Torgersen" userId="ea265081-7c03-4e48-ae3c-fad608c99291" providerId="ADAL" clId="{C9A6FA74-4455-4E57-A705-6E70796D8FAC}" dt="2024-04-17T12:11:29.708" v="2" actId="700"/>
          <ac:spMkLst>
            <pc:docMk/>
            <pc:sldMk cId="1167318009" sldId="319"/>
            <ac:spMk id="5" creationId="{643B8348-2735-32CB-813A-17B67E61D125}"/>
          </ac:spMkLst>
        </pc:spChg>
        <pc:spChg chg="add mod">
          <ac:chgData name="Frida Torgersen" userId="ea265081-7c03-4e48-ae3c-fad608c99291" providerId="ADAL" clId="{C9A6FA74-4455-4E57-A705-6E70796D8FAC}" dt="2024-04-17T12:15:04.261" v="78" actId="207"/>
          <ac:spMkLst>
            <pc:docMk/>
            <pc:sldMk cId="1167318009" sldId="319"/>
            <ac:spMk id="8" creationId="{2D3385A5-EDAA-7F62-2ABE-727D1F7F1E74}"/>
          </ac:spMkLst>
        </pc:spChg>
        <pc:picChg chg="add mod">
          <ac:chgData name="Frida Torgersen" userId="ea265081-7c03-4e48-ae3c-fad608c99291" providerId="ADAL" clId="{C9A6FA74-4455-4E57-A705-6E70796D8FAC}" dt="2024-04-17T12:14:39.734" v="73" actId="1076"/>
          <ac:picMkLst>
            <pc:docMk/>
            <pc:sldMk cId="1167318009" sldId="319"/>
            <ac:picMk id="7" creationId="{715FC801-D546-F636-4B33-12145283A788}"/>
          </ac:picMkLst>
        </pc:picChg>
      </pc:sldChg>
      <pc:sldChg chg="addSp modSp mod">
        <pc:chgData name="Frida Torgersen" userId="ea265081-7c03-4e48-ae3c-fad608c99291" providerId="ADAL" clId="{C9A6FA74-4455-4E57-A705-6E70796D8FAC}" dt="2024-04-17T12:59:27.904" v="86" actId="1076"/>
        <pc:sldMkLst>
          <pc:docMk/>
          <pc:sldMk cId="2954031580" sldId="323"/>
        </pc:sldMkLst>
        <pc:picChg chg="add mod">
          <ac:chgData name="Frida Torgersen" userId="ea265081-7c03-4e48-ae3c-fad608c99291" providerId="ADAL" clId="{C9A6FA74-4455-4E57-A705-6E70796D8FAC}" dt="2024-04-17T12:59:27.904" v="86" actId="1076"/>
          <ac:picMkLst>
            <pc:docMk/>
            <pc:sldMk cId="2954031580" sldId="323"/>
            <ac:picMk id="5" creationId="{6B712C7B-A209-839B-80AD-F62157646465}"/>
          </ac:picMkLst>
        </pc:picChg>
      </pc:sldChg>
      <pc:sldMasterChg chg="delSldLayout">
        <pc:chgData name="Frida Torgersen" userId="ea265081-7c03-4e48-ae3c-fad608c99291" providerId="ADAL" clId="{C9A6FA74-4455-4E57-A705-6E70796D8FAC}" dt="2024-04-17T12:47:46.585" v="81" actId="2696"/>
        <pc:sldMasterMkLst>
          <pc:docMk/>
          <pc:sldMasterMk cId="0" sldId="2147483659"/>
        </pc:sldMasterMkLst>
        <pc:sldLayoutChg chg="del">
          <pc:chgData name="Frida Torgersen" userId="ea265081-7c03-4e48-ae3c-fad608c99291" providerId="ADAL" clId="{C9A6FA74-4455-4E57-A705-6E70796D8FAC}" dt="2024-04-17T12:47:46.585" v="81" actId="2696"/>
          <pc:sldLayoutMkLst>
            <pc:docMk/>
            <pc:sldMasterMk cId="0" sldId="2147483659"/>
            <pc:sldLayoutMk cId="1716434848" sldId="2147483745"/>
          </pc:sldLayoutMkLst>
        </pc:sldLayoutChg>
      </pc:sldMasterChg>
    </pc:docChg>
  </pc:docChgLst>
  <pc:docChgLst>
    <pc:chgData name="Cathrine Løes Sørby" userId="S::cathrine.sorby@io.kommune.no::453ffb51-d645-44fe-b265-43846f0ff910" providerId="AD" clId="Web-{F9CCE4F8-2214-494B-82A3-56B73D22EDAA}"/>
    <pc:docChg chg="modSld">
      <pc:chgData name="Cathrine Løes Sørby" userId="S::cathrine.sorby@io.kommune.no::453ffb51-d645-44fe-b265-43846f0ff910" providerId="AD" clId="Web-{F9CCE4F8-2214-494B-82A3-56B73D22EDAA}" dt="2024-04-19T11:01:58.923" v="15" actId="1076"/>
      <pc:docMkLst>
        <pc:docMk/>
      </pc:docMkLst>
      <pc:sldChg chg="delSp modSp">
        <pc:chgData name="Cathrine Løes Sørby" userId="S::cathrine.sorby@io.kommune.no::453ffb51-d645-44fe-b265-43846f0ff910" providerId="AD" clId="Web-{F9CCE4F8-2214-494B-82A3-56B73D22EDAA}" dt="2024-04-19T11:01:58.923" v="15" actId="1076"/>
        <pc:sldMkLst>
          <pc:docMk/>
          <pc:sldMk cId="2954031580" sldId="323"/>
        </pc:sldMkLst>
        <pc:spChg chg="mod">
          <ac:chgData name="Cathrine Løes Sørby" userId="S::cathrine.sorby@io.kommune.no::453ffb51-d645-44fe-b265-43846f0ff910" providerId="AD" clId="Web-{F9CCE4F8-2214-494B-82A3-56B73D22EDAA}" dt="2024-04-19T11:01:53.783" v="13" actId="20577"/>
          <ac:spMkLst>
            <pc:docMk/>
            <pc:sldMk cId="2954031580" sldId="323"/>
            <ac:spMk id="2" creationId="{79279614-DD7D-0867-EFC9-0D7DF04838D9}"/>
          </ac:spMkLst>
        </pc:spChg>
        <pc:spChg chg="del">
          <ac:chgData name="Cathrine Løes Sørby" userId="S::cathrine.sorby@io.kommune.no::453ffb51-d645-44fe-b265-43846f0ff910" providerId="AD" clId="Web-{F9CCE4F8-2214-494B-82A3-56B73D22EDAA}" dt="2024-04-19T11:01:56.173" v="14"/>
          <ac:spMkLst>
            <pc:docMk/>
            <pc:sldMk cId="2954031580" sldId="323"/>
            <ac:spMk id="3" creationId="{6B0EC1C2-3725-C730-DA39-A9DCDD64A038}"/>
          </ac:spMkLst>
        </pc:spChg>
        <pc:picChg chg="mod">
          <ac:chgData name="Cathrine Løes Sørby" userId="S::cathrine.sorby@io.kommune.no::453ffb51-d645-44fe-b265-43846f0ff910" providerId="AD" clId="Web-{F9CCE4F8-2214-494B-82A3-56B73D22EDAA}" dt="2024-04-19T11:01:58.923" v="15" actId="1076"/>
          <ac:picMkLst>
            <pc:docMk/>
            <pc:sldMk cId="2954031580" sldId="323"/>
            <ac:picMk id="5" creationId="{6B712C7B-A209-839B-80AD-F62157646465}"/>
          </ac:picMkLst>
        </pc:picChg>
      </pc:sldChg>
    </pc:docChg>
  </pc:docChgLst>
  <pc:docChgLst>
    <pc:chgData name="Cathrine Løes Sørby" userId="S::cathrine.sorby@io.kommune.no::453ffb51-d645-44fe-b265-43846f0ff910" providerId="AD" clId="Web-{6A3C17C5-579A-49F3-80E0-537C089738D5}"/>
    <pc:docChg chg="addSld">
      <pc:chgData name="Cathrine Løes Sørby" userId="S::cathrine.sorby@io.kommune.no::453ffb51-d645-44fe-b265-43846f0ff910" providerId="AD" clId="Web-{6A3C17C5-579A-49F3-80E0-537C089738D5}" dt="2024-04-17T10:18:39.706" v="0"/>
      <pc:docMkLst>
        <pc:docMk/>
      </pc:docMkLst>
      <pc:sldChg chg="add">
        <pc:chgData name="Cathrine Løes Sørby" userId="S::cathrine.sorby@io.kommune.no::453ffb51-d645-44fe-b265-43846f0ff910" providerId="AD" clId="Web-{6A3C17C5-579A-49F3-80E0-537C089738D5}" dt="2024-04-17T10:18:39.706" v="0"/>
        <pc:sldMkLst>
          <pc:docMk/>
          <pc:sldMk cId="2815436727" sldId="316"/>
        </pc:sldMkLst>
      </pc:sldChg>
      <pc:sldMasterChg chg="addSldLayout">
        <pc:chgData name="Cathrine Løes Sørby" userId="S::cathrine.sorby@io.kommune.no::453ffb51-d645-44fe-b265-43846f0ff910" providerId="AD" clId="Web-{6A3C17C5-579A-49F3-80E0-537C089738D5}" dt="2024-04-17T10:18:39.706" v="0"/>
        <pc:sldMasterMkLst>
          <pc:docMk/>
          <pc:sldMasterMk cId="0" sldId="2147483683"/>
        </pc:sldMasterMkLst>
        <pc:sldLayoutChg chg="add replId">
          <pc:chgData name="Cathrine Løes Sørby" userId="S::cathrine.sorby@io.kommune.no::453ffb51-d645-44fe-b265-43846f0ff910" providerId="AD" clId="Web-{6A3C17C5-579A-49F3-80E0-537C089738D5}" dt="2024-04-17T10:18:39.706" v="0"/>
          <pc:sldLayoutMkLst>
            <pc:docMk/>
            <pc:sldMasterMk cId="0" sldId="2147483683"/>
            <pc:sldLayoutMk cId="261048449" sldId="2147483744"/>
          </pc:sldLayoutMkLst>
        </pc:sldLayoutChg>
      </pc:sldMasterChg>
    </pc:docChg>
  </pc:docChgLst>
  <pc:docChgLst>
    <pc:chgData name="Cathrine Løes Sørby" userId="S::cathrine.sorby@io.kommune.no::453ffb51-d645-44fe-b265-43846f0ff910" providerId="AD" clId="Web-{E7EB675C-419D-443A-A3DD-A4DB6A2B22F4}"/>
    <pc:docChg chg="addSld">
      <pc:chgData name="Cathrine Løes Sørby" userId="S::cathrine.sorby@io.kommune.no::453ffb51-d645-44fe-b265-43846f0ff910" providerId="AD" clId="Web-{E7EB675C-419D-443A-A3DD-A4DB6A2B22F4}" dt="2024-04-17T11:55:21.011" v="0"/>
      <pc:docMkLst>
        <pc:docMk/>
      </pc:docMkLst>
      <pc:sldChg chg="add">
        <pc:chgData name="Cathrine Løes Sørby" userId="S::cathrine.sorby@io.kommune.no::453ffb51-d645-44fe-b265-43846f0ff910" providerId="AD" clId="Web-{E7EB675C-419D-443A-A3DD-A4DB6A2B22F4}" dt="2024-04-17T11:55:21.011" v="0"/>
        <pc:sldMkLst>
          <pc:docMk/>
          <pc:sldMk cId="3978008642" sldId="315"/>
        </pc:sldMkLst>
      </pc:sldChg>
      <pc:sldMasterChg chg="addSldLayout">
        <pc:chgData name="Cathrine Løes Sørby" userId="S::cathrine.sorby@io.kommune.no::453ffb51-d645-44fe-b265-43846f0ff910" providerId="AD" clId="Web-{E7EB675C-419D-443A-A3DD-A4DB6A2B22F4}" dt="2024-04-17T11:55:21.011" v="0"/>
        <pc:sldMasterMkLst>
          <pc:docMk/>
          <pc:sldMasterMk cId="0" sldId="2147483683"/>
        </pc:sldMasterMkLst>
        <pc:sldLayoutChg chg="add">
          <pc:chgData name="Cathrine Løes Sørby" userId="S::cathrine.sorby@io.kommune.no::453ffb51-d645-44fe-b265-43846f0ff910" providerId="AD" clId="Web-{E7EB675C-419D-443A-A3DD-A4DB6A2B22F4}" dt="2024-04-17T11:55:21.011" v="0"/>
          <pc:sldLayoutMkLst>
            <pc:docMk/>
            <pc:sldMasterMk cId="0" sldId="2147483683"/>
            <pc:sldLayoutMk cId="4044073380" sldId="2147483745"/>
          </pc:sldLayoutMkLst>
        </pc:sldLayoutChg>
      </pc:sldMasterChg>
    </pc:docChg>
  </pc:docChgLst>
  <pc:docChgLst>
    <pc:chgData name="Ida Marie Lillestrand Kittelsen" userId="S::ida.kittelsen@io.kommune.no::12154653-0a60-4281-8b62-82febac9ddd6" providerId="AD" clId="Web-{05D9F8BD-DE1C-4666-AB72-E6A0C6F14E97}"/>
    <pc:docChg chg="modSld">
      <pc:chgData name="Ida Marie Lillestrand Kittelsen" userId="S::ida.kittelsen@io.kommune.no::12154653-0a60-4281-8b62-82febac9ddd6" providerId="AD" clId="Web-{05D9F8BD-DE1C-4666-AB72-E6A0C6F14E97}" dt="2024-04-17T11:46:15.016" v="6" actId="20577"/>
      <pc:docMkLst>
        <pc:docMk/>
      </pc:docMkLst>
      <pc:sldChg chg="modSp">
        <pc:chgData name="Ida Marie Lillestrand Kittelsen" userId="S::ida.kittelsen@io.kommune.no::12154653-0a60-4281-8b62-82febac9ddd6" providerId="AD" clId="Web-{05D9F8BD-DE1C-4666-AB72-E6A0C6F14E97}" dt="2024-04-17T11:46:15.016" v="6" actId="20577"/>
        <pc:sldMkLst>
          <pc:docMk/>
          <pc:sldMk cId="0" sldId="261"/>
        </pc:sldMkLst>
        <pc:spChg chg="mod">
          <ac:chgData name="Ida Marie Lillestrand Kittelsen" userId="S::ida.kittelsen@io.kommune.no::12154653-0a60-4281-8b62-82febac9ddd6" providerId="AD" clId="Web-{05D9F8BD-DE1C-4666-AB72-E6A0C6F14E97}" dt="2024-04-17T11:46:15.016" v="6" actId="20577"/>
          <ac:spMkLst>
            <pc:docMk/>
            <pc:sldMk cId="0" sldId="261"/>
            <ac:spMk id="2" creationId="{17EA47DF-ED2C-5B98-1D78-FB9F94D617FF}"/>
          </ac:spMkLst>
        </pc:spChg>
      </pc:sldChg>
    </pc:docChg>
  </pc:docChgLst>
  <pc:docChgLst>
    <pc:chgData name="Renate Dybdal Hansen" userId="S::renate.dybdal.hansen@io.kommune.no::8f533bdc-1f06-46c5-8376-6b62126245f7" providerId="AD" clId="Web-{FEDC537E-1E6B-4624-928C-5C07C511D2F8}"/>
    <pc:docChg chg="modSld">
      <pc:chgData name="Renate Dybdal Hansen" userId="S::renate.dybdal.hansen@io.kommune.no::8f533bdc-1f06-46c5-8376-6b62126245f7" providerId="AD" clId="Web-{FEDC537E-1E6B-4624-928C-5C07C511D2F8}" dt="2024-12-04T10:31:20.906" v="2"/>
      <pc:docMkLst>
        <pc:docMk/>
      </pc:docMkLst>
      <pc:sldChg chg="modNotes">
        <pc:chgData name="Renate Dybdal Hansen" userId="S::renate.dybdal.hansen@io.kommune.no::8f533bdc-1f06-46c5-8376-6b62126245f7" providerId="AD" clId="Web-{FEDC537E-1E6B-4624-928C-5C07C511D2F8}" dt="2024-12-04T10:31:20.906" v="2"/>
        <pc:sldMkLst>
          <pc:docMk/>
          <pc:sldMk cId="3978008642" sldId="315"/>
        </pc:sldMkLst>
      </pc:sldChg>
      <pc:sldChg chg="addSp delSp modSp">
        <pc:chgData name="Renate Dybdal Hansen" userId="S::renate.dybdal.hansen@io.kommune.no::8f533bdc-1f06-46c5-8376-6b62126245f7" providerId="AD" clId="Web-{FEDC537E-1E6B-4624-928C-5C07C511D2F8}" dt="2024-12-04T10:31:15.046" v="1"/>
        <pc:sldMkLst>
          <pc:docMk/>
          <pc:sldMk cId="1742698012" sldId="317"/>
        </pc:sldMkLst>
        <pc:graphicFrameChg chg="add del mod">
          <ac:chgData name="Renate Dybdal Hansen" userId="S::renate.dybdal.hansen@io.kommune.no::8f533bdc-1f06-46c5-8376-6b62126245f7" providerId="AD" clId="Web-{FEDC537E-1E6B-4624-928C-5C07C511D2F8}" dt="2024-12-04T10:31:15.046" v="1"/>
          <ac:graphicFrameMkLst>
            <pc:docMk/>
            <pc:sldMk cId="1742698012" sldId="317"/>
            <ac:graphicFrameMk id="3" creationId="{DB4AE91C-4289-51BF-213F-C4B5421DC5CF}"/>
          </ac:graphicFrameMkLst>
        </pc:graphicFrameChg>
      </pc:sldChg>
    </pc:docChg>
  </pc:docChgLst>
  <pc:docChgLst>
    <pc:chgData name="Frida Torgersen" userId="S::frida.torgersen@io.kommune.no::ea265081-7c03-4e48-ae3c-fad608c99291" providerId="AD" clId="Web-{A6E1F5A4-8B63-1C60-EB9A-A0AF328CB088}"/>
    <pc:docChg chg="delSld modSld">
      <pc:chgData name="Frida Torgersen" userId="S::frida.torgersen@io.kommune.no::ea265081-7c03-4e48-ae3c-fad608c99291" providerId="AD" clId="Web-{A6E1F5A4-8B63-1C60-EB9A-A0AF328CB088}" dt="2024-04-17T13:15:38.258" v="133" actId="1076"/>
      <pc:docMkLst>
        <pc:docMk/>
      </pc:docMkLst>
      <pc:sldChg chg="modNotes">
        <pc:chgData name="Frida Torgersen" userId="S::frida.torgersen@io.kommune.no::ea265081-7c03-4e48-ae3c-fad608c99291" providerId="AD" clId="Web-{A6E1F5A4-8B63-1C60-EB9A-A0AF328CB088}" dt="2024-04-17T13:14:47.913" v="132"/>
        <pc:sldMkLst>
          <pc:docMk/>
          <pc:sldMk cId="1167318009" sldId="319"/>
        </pc:sldMkLst>
      </pc:sldChg>
      <pc:sldChg chg="addSp modSp">
        <pc:chgData name="Frida Torgersen" userId="S::frida.torgersen@io.kommune.no::ea265081-7c03-4e48-ae3c-fad608c99291" providerId="AD" clId="Web-{A6E1F5A4-8B63-1C60-EB9A-A0AF328CB088}" dt="2024-04-17T13:15:38.258" v="133" actId="1076"/>
        <pc:sldMkLst>
          <pc:docMk/>
          <pc:sldMk cId="2403731123" sldId="321"/>
        </pc:sldMkLst>
        <pc:spChg chg="mod">
          <ac:chgData name="Frida Torgersen" userId="S::frida.torgersen@io.kommune.no::ea265081-7c03-4e48-ae3c-fad608c99291" providerId="AD" clId="Web-{A6E1F5A4-8B63-1C60-EB9A-A0AF328CB088}" dt="2024-04-17T13:11:25.067" v="95" actId="1076"/>
          <ac:spMkLst>
            <pc:docMk/>
            <pc:sldMk cId="2403731123" sldId="321"/>
            <ac:spMk id="2" creationId="{DF346883-04F9-92C2-41E3-A244537723B8}"/>
          </ac:spMkLst>
        </pc:spChg>
        <pc:spChg chg="mod">
          <ac:chgData name="Frida Torgersen" userId="S::frida.torgersen@io.kommune.no::ea265081-7c03-4e48-ae3c-fad608c99291" providerId="AD" clId="Web-{A6E1F5A4-8B63-1C60-EB9A-A0AF328CB088}" dt="2024-04-17T13:11:37.567" v="98" actId="14100"/>
          <ac:spMkLst>
            <pc:docMk/>
            <pc:sldMk cId="2403731123" sldId="321"/>
            <ac:spMk id="4" creationId="{16E38E19-5860-2BF1-5464-96ABCEC972C9}"/>
          </ac:spMkLst>
        </pc:spChg>
        <pc:picChg chg="add mod">
          <ac:chgData name="Frida Torgersen" userId="S::frida.torgersen@io.kommune.no::ea265081-7c03-4e48-ae3c-fad608c99291" providerId="AD" clId="Web-{A6E1F5A4-8B63-1C60-EB9A-A0AF328CB088}" dt="2024-04-17T13:15:38.258" v="133" actId="1076"/>
          <ac:picMkLst>
            <pc:docMk/>
            <pc:sldMk cId="2403731123" sldId="321"/>
            <ac:picMk id="3" creationId="{3A7D2DEB-5952-B13E-472B-C97E259A2685}"/>
          </ac:picMkLst>
        </pc:picChg>
      </pc:sldChg>
      <pc:sldChg chg="delSp del">
        <pc:chgData name="Frida Torgersen" userId="S::frida.torgersen@io.kommune.no::ea265081-7c03-4e48-ae3c-fad608c99291" providerId="AD" clId="Web-{A6E1F5A4-8B63-1C60-EB9A-A0AF328CB088}" dt="2024-04-17T13:09:52.926" v="12"/>
        <pc:sldMkLst>
          <pc:docMk/>
          <pc:sldMk cId="746778773" sldId="322"/>
        </pc:sldMkLst>
        <pc:picChg chg="del">
          <ac:chgData name="Frida Torgersen" userId="S::frida.torgersen@io.kommune.no::ea265081-7c03-4e48-ae3c-fad608c99291" providerId="AD" clId="Web-{A6E1F5A4-8B63-1C60-EB9A-A0AF328CB088}" dt="2024-04-17T13:09:09.066" v="0"/>
          <ac:picMkLst>
            <pc:docMk/>
            <pc:sldMk cId="746778773" sldId="322"/>
            <ac:picMk id="4" creationId="{F4E157FC-979C-DDB7-7122-30912EE7FCC5}"/>
          </ac:picMkLst>
        </pc:picChg>
      </pc:sldChg>
      <pc:sldChg chg="modSp">
        <pc:chgData name="Frida Torgersen" userId="S::frida.torgersen@io.kommune.no::ea265081-7c03-4e48-ae3c-fad608c99291" providerId="AD" clId="Web-{A6E1F5A4-8B63-1C60-EB9A-A0AF328CB088}" dt="2024-04-17T13:12:42.849" v="116" actId="1076"/>
        <pc:sldMkLst>
          <pc:docMk/>
          <pc:sldMk cId="2954031580" sldId="323"/>
        </pc:sldMkLst>
        <pc:spChg chg="mod">
          <ac:chgData name="Frida Torgersen" userId="S::frida.torgersen@io.kommune.no::ea265081-7c03-4e48-ae3c-fad608c99291" providerId="AD" clId="Web-{A6E1F5A4-8B63-1C60-EB9A-A0AF328CB088}" dt="2024-04-17T13:12:17.255" v="115" actId="20577"/>
          <ac:spMkLst>
            <pc:docMk/>
            <pc:sldMk cId="2954031580" sldId="323"/>
            <ac:spMk id="2" creationId="{79279614-DD7D-0867-EFC9-0D7DF04838D9}"/>
          </ac:spMkLst>
        </pc:spChg>
        <pc:picChg chg="mod">
          <ac:chgData name="Frida Torgersen" userId="S::frida.torgersen@io.kommune.no::ea265081-7c03-4e48-ae3c-fad608c99291" providerId="AD" clId="Web-{A6E1F5A4-8B63-1C60-EB9A-A0AF328CB088}" dt="2024-04-17T13:12:42.849" v="116" actId="1076"/>
          <ac:picMkLst>
            <pc:docMk/>
            <pc:sldMk cId="2954031580" sldId="323"/>
            <ac:picMk id="5" creationId="{6B712C7B-A209-839B-80AD-F62157646465}"/>
          </ac:picMkLst>
        </pc:picChg>
      </pc:sldChg>
    </pc:docChg>
  </pc:docChgLst>
  <pc:docChgLst>
    <pc:chgData name="Ida Marie Lillestrand Kittelsen" userId="S::ida.kittelsen@io.kommune.no::12154653-0a60-4281-8b62-82febac9ddd6" providerId="AD" clId="Web-{CADC79EA-6065-8F27-ACD5-EABAD94C5383}"/>
    <pc:docChg chg="modSld">
      <pc:chgData name="Ida Marie Lillestrand Kittelsen" userId="S::ida.kittelsen@io.kommune.no::12154653-0a60-4281-8b62-82febac9ddd6" providerId="AD" clId="Web-{CADC79EA-6065-8F27-ACD5-EABAD94C5383}" dt="2024-05-08T07:54:07.773" v="0" actId="20577"/>
      <pc:docMkLst>
        <pc:docMk/>
      </pc:docMkLst>
      <pc:sldChg chg="modSp">
        <pc:chgData name="Ida Marie Lillestrand Kittelsen" userId="S::ida.kittelsen@io.kommune.no::12154653-0a60-4281-8b62-82febac9ddd6" providerId="AD" clId="Web-{CADC79EA-6065-8F27-ACD5-EABAD94C5383}" dt="2024-05-08T07:54:07.773" v="0" actId="20577"/>
        <pc:sldMkLst>
          <pc:docMk/>
          <pc:sldMk cId="3988479705" sldId="320"/>
        </pc:sldMkLst>
        <pc:spChg chg="mod">
          <ac:chgData name="Ida Marie Lillestrand Kittelsen" userId="S::ida.kittelsen@io.kommune.no::12154653-0a60-4281-8b62-82febac9ddd6" providerId="AD" clId="Web-{CADC79EA-6065-8F27-ACD5-EABAD94C5383}" dt="2024-05-08T07:54:07.773" v="0" actId="20577"/>
          <ac:spMkLst>
            <pc:docMk/>
            <pc:sldMk cId="3988479705" sldId="320"/>
            <ac:spMk id="2" creationId="{B17E4E04-572F-E253-F786-6E338388D322}"/>
          </ac:spMkLst>
        </pc:spChg>
      </pc:sldChg>
    </pc:docChg>
  </pc:docChgLst>
  <pc:docChgLst>
    <pc:chgData name="Frida Torgersen" userId="S::frida.torgersen@io.kommune.no::ea265081-7c03-4e48-ae3c-fad608c99291" providerId="AD" clId="Web-{ED3840F8-A212-2FB4-77FF-29869394D740}"/>
    <pc:docChg chg="addSld delSld modSld sldOrd">
      <pc:chgData name="Frida Torgersen" userId="S::frida.torgersen@io.kommune.no::ea265081-7c03-4e48-ae3c-fad608c99291" providerId="AD" clId="Web-{ED3840F8-A212-2FB4-77FF-29869394D740}" dt="2024-04-17T12:47:13.292" v="20" actId="20577"/>
      <pc:docMkLst>
        <pc:docMk/>
      </pc:docMkLst>
      <pc:sldChg chg="del">
        <pc:chgData name="Frida Torgersen" userId="S::frida.torgersen@io.kommune.no::ea265081-7c03-4e48-ae3c-fad608c99291" providerId="AD" clId="Web-{ED3840F8-A212-2FB4-77FF-29869394D740}" dt="2024-04-17T12:07:12.738" v="1"/>
        <pc:sldMkLst>
          <pc:docMk/>
          <pc:sldMk cId="0" sldId="262"/>
        </pc:sldMkLst>
      </pc:sldChg>
      <pc:sldChg chg="del">
        <pc:chgData name="Frida Torgersen" userId="S::frida.torgersen@io.kommune.no::ea265081-7c03-4e48-ae3c-fad608c99291" providerId="AD" clId="Web-{ED3840F8-A212-2FB4-77FF-29869394D740}" dt="2024-04-17T12:41:30.175" v="2"/>
        <pc:sldMkLst>
          <pc:docMk/>
          <pc:sldMk cId="0" sldId="264"/>
        </pc:sldMkLst>
      </pc:sldChg>
      <pc:sldChg chg="addSp delSp modSp mod ord modClrScheme chgLayout">
        <pc:chgData name="Frida Torgersen" userId="S::frida.torgersen@io.kommune.no::ea265081-7c03-4e48-ae3c-fad608c99291" providerId="AD" clId="Web-{ED3840F8-A212-2FB4-77FF-29869394D740}" dt="2024-04-17T12:47:13.292" v="20" actId="20577"/>
        <pc:sldMkLst>
          <pc:docMk/>
          <pc:sldMk cId="0" sldId="265"/>
        </pc:sldMkLst>
        <pc:spChg chg="add mod ord">
          <ac:chgData name="Frida Torgersen" userId="S::frida.torgersen@io.kommune.no::ea265081-7c03-4e48-ae3c-fad608c99291" providerId="AD" clId="Web-{ED3840F8-A212-2FB4-77FF-29869394D740}" dt="2024-04-17T12:47:13.292" v="20" actId="20577"/>
          <ac:spMkLst>
            <pc:docMk/>
            <pc:sldMk cId="0" sldId="265"/>
            <ac:spMk id="2" creationId="{B32E4C96-A8BB-3CCD-D0E8-72186D13B692}"/>
          </ac:spMkLst>
        </pc:spChg>
        <pc:spChg chg="del">
          <ac:chgData name="Frida Torgersen" userId="S::frida.torgersen@io.kommune.no::ea265081-7c03-4e48-ae3c-fad608c99291" providerId="AD" clId="Web-{ED3840F8-A212-2FB4-77FF-29869394D740}" dt="2024-04-17T12:46:37.619" v="8"/>
          <ac:spMkLst>
            <pc:docMk/>
            <pc:sldMk cId="0" sldId="265"/>
            <ac:spMk id="20481" creationId="{ACB7F994-72EB-3ED2-1655-D225C2E8D679}"/>
          </ac:spMkLst>
        </pc:spChg>
        <pc:spChg chg="del">
          <ac:chgData name="Frida Torgersen" userId="S::frida.torgersen@io.kommune.no::ea265081-7c03-4e48-ae3c-fad608c99291" providerId="AD" clId="Web-{ED3840F8-A212-2FB4-77FF-29869394D740}" dt="2024-04-17T12:46:37.619" v="8"/>
          <ac:spMkLst>
            <pc:docMk/>
            <pc:sldMk cId="0" sldId="265"/>
            <ac:spMk id="20482" creationId="{24B52634-3692-0C39-F1B1-1A37789AEC49}"/>
          </ac:spMkLst>
        </pc:spChg>
      </pc:sldChg>
      <pc:sldChg chg="del">
        <pc:chgData name="Frida Torgersen" userId="S::frida.torgersen@io.kommune.no::ea265081-7c03-4e48-ae3c-fad608c99291" providerId="AD" clId="Web-{ED3840F8-A212-2FB4-77FF-29869394D740}" dt="2024-04-17T12:41:35.987" v="3"/>
        <pc:sldMkLst>
          <pc:docMk/>
          <pc:sldMk cId="0" sldId="268"/>
        </pc:sldMkLst>
      </pc:sldChg>
      <pc:sldChg chg="del ord">
        <pc:chgData name="Frida Torgersen" userId="S::frida.torgersen@io.kommune.no::ea265081-7c03-4e48-ae3c-fad608c99291" providerId="AD" clId="Web-{ED3840F8-A212-2FB4-77FF-29869394D740}" dt="2024-04-17T12:44:14.538" v="7"/>
        <pc:sldMkLst>
          <pc:docMk/>
          <pc:sldMk cId="0" sldId="269"/>
        </pc:sldMkLst>
      </pc:sldChg>
      <pc:sldChg chg="add">
        <pc:chgData name="Frida Torgersen" userId="S::frida.torgersen@io.kommune.no::ea265081-7c03-4e48-ae3c-fad608c99291" providerId="AD" clId="Web-{ED3840F8-A212-2FB4-77FF-29869394D740}" dt="2024-04-17T12:07:08.144" v="0"/>
        <pc:sldMkLst>
          <pc:docMk/>
          <pc:sldMk cId="1742698012" sldId="317"/>
        </pc:sldMkLst>
      </pc:sldChg>
    </pc:docChg>
  </pc:docChgLst>
  <pc:docChgLst>
    <pc:chgData name="Frida Torgersen" userId="S::frida.torgersen@io.kommune.no::ea265081-7c03-4e48-ae3c-fad608c99291" providerId="AD" clId="Web-{2CD7880E-2E5E-3F04-37D7-00594231DB67}"/>
    <pc:docChg chg="delSld modSld">
      <pc:chgData name="Frida Torgersen" userId="S::frida.torgersen@io.kommune.no::ea265081-7c03-4e48-ae3c-fad608c99291" providerId="AD" clId="Web-{2CD7880E-2E5E-3F04-37D7-00594231DB67}" dt="2024-05-08T07:26:59.659" v="1" actId="1076"/>
      <pc:docMkLst>
        <pc:docMk/>
      </pc:docMkLst>
      <pc:sldChg chg="del">
        <pc:chgData name="Frida Torgersen" userId="S::frida.torgersen@io.kommune.no::ea265081-7c03-4e48-ae3c-fad608c99291" providerId="AD" clId="Web-{2CD7880E-2E5E-3F04-37D7-00594231DB67}" dt="2024-05-08T07:26:26.533" v="0"/>
        <pc:sldMkLst>
          <pc:docMk/>
          <pc:sldMk cId="0" sldId="267"/>
        </pc:sldMkLst>
      </pc:sldChg>
      <pc:sldChg chg="modSp">
        <pc:chgData name="Frida Torgersen" userId="S::frida.torgersen@io.kommune.no::ea265081-7c03-4e48-ae3c-fad608c99291" providerId="AD" clId="Web-{2CD7880E-2E5E-3F04-37D7-00594231DB67}" dt="2024-05-08T07:26:59.659" v="1" actId="1076"/>
        <pc:sldMkLst>
          <pc:docMk/>
          <pc:sldMk cId="1167318009" sldId="319"/>
        </pc:sldMkLst>
        <pc:picChg chg="mod">
          <ac:chgData name="Frida Torgersen" userId="S::frida.torgersen@io.kommune.no::ea265081-7c03-4e48-ae3c-fad608c99291" providerId="AD" clId="Web-{2CD7880E-2E5E-3F04-37D7-00594231DB67}" dt="2024-05-08T07:26:59.659" v="1" actId="1076"/>
          <ac:picMkLst>
            <pc:docMk/>
            <pc:sldMk cId="1167318009" sldId="319"/>
            <ac:picMk id="7" creationId="{715FC801-D546-F636-4B33-12145283A788}"/>
          </ac:picMkLst>
        </pc:picChg>
      </pc:sldChg>
    </pc:docChg>
  </pc:docChgLst>
  <pc:docChgLst>
    <pc:chgData name="Ida Marie Lillestrand Kittelsen" userId="S::ida.kittelsen@io.kommune.no::12154653-0a60-4281-8b62-82febac9ddd6" providerId="AD" clId="Web-{CCD066C0-867B-4604-AC8D-5D1760350A94}"/>
    <pc:docChg chg="sldOrd">
      <pc:chgData name="Ida Marie Lillestrand Kittelsen" userId="S::ida.kittelsen@io.kommune.no::12154653-0a60-4281-8b62-82febac9ddd6" providerId="AD" clId="Web-{CCD066C0-867B-4604-AC8D-5D1760350A94}" dt="2024-04-17T11:56:29.991" v="0"/>
      <pc:docMkLst>
        <pc:docMk/>
      </pc:docMkLst>
      <pc:sldChg chg="ord">
        <pc:chgData name="Ida Marie Lillestrand Kittelsen" userId="S::ida.kittelsen@io.kommune.no::12154653-0a60-4281-8b62-82febac9ddd6" providerId="AD" clId="Web-{CCD066C0-867B-4604-AC8D-5D1760350A94}" dt="2024-04-17T11:56:29.991" v="0"/>
        <pc:sldMkLst>
          <pc:docMk/>
          <pc:sldMk cId="0" sldId="262"/>
        </pc:sldMkLst>
      </pc:sldChg>
    </pc:docChg>
  </pc:docChgLst>
  <pc:docChgLst>
    <pc:chgData name="Frida Torgersen" userId="S::frida.torgersen@io.kommune.no::ea265081-7c03-4e48-ae3c-fad608c99291" providerId="AD" clId="Web-{C3892F24-D049-3390-1887-3A7625BCE33B}"/>
    <pc:docChg chg="addSld delSld">
      <pc:chgData name="Frida Torgersen" userId="S::frida.torgersen@io.kommune.no::ea265081-7c03-4e48-ae3c-fad608c99291" providerId="AD" clId="Web-{C3892F24-D049-3390-1887-3A7625BCE33B}" dt="2024-08-21T13:18:17.544" v="1"/>
      <pc:docMkLst>
        <pc:docMk/>
      </pc:docMkLst>
      <pc:sldChg chg="add del replId">
        <pc:chgData name="Frida Torgersen" userId="S::frida.torgersen@io.kommune.no::ea265081-7c03-4e48-ae3c-fad608c99291" providerId="AD" clId="Web-{C3892F24-D049-3390-1887-3A7625BCE33B}" dt="2024-08-21T13:18:17.544" v="1"/>
        <pc:sldMkLst>
          <pc:docMk/>
          <pc:sldMk cId="983434759" sldId="323"/>
        </pc:sldMkLst>
      </pc:sldChg>
    </pc:docChg>
  </pc:docChgLst>
  <pc:docChgLst>
    <pc:chgData name="Ida Marie Lillestrand Kittelsen" userId="S::ida.kittelsen@io.kommune.no::12154653-0a60-4281-8b62-82febac9ddd6" providerId="AD" clId="Web-{2471AD13-0E7E-A97B-9744-86B768BBAF8F}"/>
    <pc:docChg chg="modSld">
      <pc:chgData name="Ida Marie Lillestrand Kittelsen" userId="S::ida.kittelsen@io.kommune.no::12154653-0a60-4281-8b62-82febac9ddd6" providerId="AD" clId="Web-{2471AD13-0E7E-A97B-9744-86B768BBAF8F}" dt="2024-01-31T12:27:36.287" v="0" actId="20577"/>
      <pc:docMkLst>
        <pc:docMk/>
      </pc:docMkLst>
      <pc:sldChg chg="modSp">
        <pc:chgData name="Ida Marie Lillestrand Kittelsen" userId="S::ida.kittelsen@io.kommune.no::12154653-0a60-4281-8b62-82febac9ddd6" providerId="AD" clId="Web-{2471AD13-0E7E-A97B-9744-86B768BBAF8F}" dt="2024-01-31T12:27:36.287" v="0" actId="20577"/>
        <pc:sldMkLst>
          <pc:docMk/>
          <pc:sldMk cId="0" sldId="263"/>
        </pc:sldMkLst>
        <pc:spChg chg="mod">
          <ac:chgData name="Ida Marie Lillestrand Kittelsen" userId="S::ida.kittelsen@io.kommune.no::12154653-0a60-4281-8b62-82febac9ddd6" providerId="AD" clId="Web-{2471AD13-0E7E-A97B-9744-86B768BBAF8F}" dt="2024-01-31T12:27:36.287" v="0" actId="20577"/>
          <ac:spMkLst>
            <pc:docMk/>
            <pc:sldMk cId="0" sldId="263"/>
            <ac:spMk id="16385" creationId="{469BD19F-0D3B-BD96-CB1F-5D21E8E48E74}"/>
          </ac:spMkLst>
        </pc:spChg>
      </pc:sldChg>
    </pc:docChg>
  </pc:docChgLst>
  <pc:docChgLst>
    <pc:chgData name="Frida Torgersen" userId="S::frida.torgersen@io.kommune.no::ea265081-7c03-4e48-ae3c-fad608c99291" providerId="AD" clId="Web-{20D5F2D3-342B-08C2-196D-805547ECC221}"/>
    <pc:docChg chg="addSld">
      <pc:chgData name="Frida Torgersen" userId="S::frida.torgersen@io.kommune.no::ea265081-7c03-4e48-ae3c-fad608c99291" providerId="AD" clId="Web-{20D5F2D3-342B-08C2-196D-805547ECC221}" dt="2024-05-08T08:31:52.366" v="0"/>
      <pc:docMkLst>
        <pc:docMk/>
      </pc:docMkLst>
      <pc:sldChg chg="add">
        <pc:chgData name="Frida Torgersen" userId="S::frida.torgersen@io.kommune.no::ea265081-7c03-4e48-ae3c-fad608c99291" providerId="AD" clId="Web-{20D5F2D3-342B-08C2-196D-805547ECC221}" dt="2024-05-08T08:31:52.366" v="0"/>
        <pc:sldMkLst>
          <pc:docMk/>
          <pc:sldMk cId="1676973453" sldId="322"/>
        </pc:sldMkLst>
      </pc:sldChg>
      <pc:sldMasterChg chg="addSldLayout">
        <pc:chgData name="Frida Torgersen" userId="S::frida.torgersen@io.kommune.no::ea265081-7c03-4e48-ae3c-fad608c99291" providerId="AD" clId="Web-{20D5F2D3-342B-08C2-196D-805547ECC221}" dt="2024-05-08T08:31:52.366" v="0"/>
        <pc:sldMasterMkLst>
          <pc:docMk/>
          <pc:sldMasterMk cId="0" sldId="2147483683"/>
        </pc:sldMasterMkLst>
        <pc:sldLayoutChg chg="add">
          <pc:chgData name="Frida Torgersen" userId="S::frida.torgersen@io.kommune.no::ea265081-7c03-4e48-ae3c-fad608c99291" providerId="AD" clId="Web-{20D5F2D3-342B-08C2-196D-805547ECC221}" dt="2024-05-08T08:31:52.366" v="0"/>
          <pc:sldLayoutMkLst>
            <pc:docMk/>
            <pc:sldMasterMk cId="0" sldId="2147483683"/>
            <pc:sldLayoutMk cId="843288073" sldId="2147483745"/>
          </pc:sldLayoutMkLst>
        </pc:sldLayoutChg>
      </pc:sldMasterChg>
    </pc:docChg>
  </pc:docChgLst>
  <pc:docChgLst>
    <pc:chgData name="Frida Torgersen" userId="S::frida.torgersen@io.kommune.no::ea265081-7c03-4e48-ae3c-fad608c99291" providerId="AD" clId="Web-{8BAF1459-FF58-1F0E-69B1-1DD71D12E0C5}"/>
    <pc:docChg chg="modSld">
      <pc:chgData name="Frida Torgersen" userId="S::frida.torgersen@io.kommune.no::ea265081-7c03-4e48-ae3c-fad608c99291" providerId="AD" clId="Web-{8BAF1459-FF58-1F0E-69B1-1DD71D12E0C5}" dt="2024-05-08T08:07:13.680" v="24" actId="1076"/>
      <pc:docMkLst>
        <pc:docMk/>
      </pc:docMkLst>
      <pc:sldChg chg="modNotes">
        <pc:chgData name="Frida Torgersen" userId="S::frida.torgersen@io.kommune.no::ea265081-7c03-4e48-ae3c-fad608c99291" providerId="AD" clId="Web-{8BAF1459-FF58-1F0E-69B1-1DD71D12E0C5}" dt="2024-05-08T08:06:50.570" v="22"/>
        <pc:sldMkLst>
          <pc:docMk/>
          <pc:sldMk cId="2815436727" sldId="316"/>
        </pc:sldMkLst>
      </pc:sldChg>
      <pc:sldChg chg="modSp modNotes">
        <pc:chgData name="Frida Torgersen" userId="S::frida.torgersen@io.kommune.no::ea265081-7c03-4e48-ae3c-fad608c99291" providerId="AD" clId="Web-{8BAF1459-FF58-1F0E-69B1-1DD71D12E0C5}" dt="2024-05-08T08:07:13.680" v="24" actId="1076"/>
        <pc:sldMkLst>
          <pc:docMk/>
          <pc:sldMk cId="2403731123" sldId="321"/>
        </pc:sldMkLst>
        <pc:spChg chg="mod">
          <ac:chgData name="Frida Torgersen" userId="S::frida.torgersen@io.kommune.no::ea265081-7c03-4e48-ae3c-fad608c99291" providerId="AD" clId="Web-{8BAF1459-FF58-1F0E-69B1-1DD71D12E0C5}" dt="2024-05-08T08:07:13.680" v="24" actId="1076"/>
          <ac:spMkLst>
            <pc:docMk/>
            <pc:sldMk cId="2403731123" sldId="321"/>
            <ac:spMk id="2" creationId="{DF346883-04F9-92C2-41E3-A244537723B8}"/>
          </ac:spMkLst>
        </pc:spChg>
      </pc:sldChg>
    </pc:docChg>
  </pc:docChgLst>
  <pc:docChgLst>
    <pc:chgData name="Frida Torgersen" userId="S::frida.torgersen@io.kommune.no::ea265081-7c03-4e48-ae3c-fad608c99291" providerId="AD" clId="Web-{F1C9F44B-B1DD-57E0-E372-3AC482BBCCB3}"/>
    <pc:docChg chg="modSld">
      <pc:chgData name="Frida Torgersen" userId="S::frida.torgersen@io.kommune.no::ea265081-7c03-4e48-ae3c-fad608c99291" providerId="AD" clId="Web-{F1C9F44B-B1DD-57E0-E372-3AC482BBCCB3}" dt="2024-11-20T12:36:21.038" v="0"/>
      <pc:docMkLst>
        <pc:docMk/>
      </pc:docMkLst>
      <pc:sldChg chg="modNotes">
        <pc:chgData name="Frida Torgersen" userId="S::frida.torgersen@io.kommune.no::ea265081-7c03-4e48-ae3c-fad608c99291" providerId="AD" clId="Web-{F1C9F44B-B1DD-57E0-E372-3AC482BBCCB3}" dt="2024-11-20T12:36:21.038" v="0"/>
        <pc:sldMkLst>
          <pc:docMk/>
          <pc:sldMk cId="3319504359" sldId="312"/>
        </pc:sldMkLst>
      </pc:sldChg>
    </pc:docChg>
  </pc:docChgLst>
  <pc:docChgLst>
    <pc:chgData name="Renate Dybdal Hansen" userId="8f533bdc-1f06-46c5-8376-6b62126245f7" providerId="ADAL" clId="{9748C41E-52BD-4E6F-B8F6-FE270F356AD0}"/>
    <pc:docChg chg="undo custSel addSld delSld modSld">
      <pc:chgData name="Renate Dybdal Hansen" userId="8f533bdc-1f06-46c5-8376-6b62126245f7" providerId="ADAL" clId="{9748C41E-52BD-4E6F-B8F6-FE270F356AD0}" dt="2024-05-15T12:13:45.215" v="184" actId="20577"/>
      <pc:docMkLst>
        <pc:docMk/>
      </pc:docMkLst>
      <pc:sldChg chg="add del modNotesTx">
        <pc:chgData name="Renate Dybdal Hansen" userId="8f533bdc-1f06-46c5-8376-6b62126245f7" providerId="ADAL" clId="{9748C41E-52BD-4E6F-B8F6-FE270F356AD0}" dt="2024-05-15T11:32:52.156" v="148" actId="114"/>
        <pc:sldMkLst>
          <pc:docMk/>
          <pc:sldMk cId="0" sldId="262"/>
        </pc:sldMkLst>
      </pc:sldChg>
      <pc:sldChg chg="delSp modNotesTx">
        <pc:chgData name="Renate Dybdal Hansen" userId="8f533bdc-1f06-46c5-8376-6b62126245f7" providerId="ADAL" clId="{9748C41E-52BD-4E6F-B8F6-FE270F356AD0}" dt="2024-05-15T12:12:56.585" v="177" actId="478"/>
        <pc:sldMkLst>
          <pc:docMk/>
          <pc:sldMk cId="3319504359" sldId="312"/>
        </pc:sldMkLst>
        <pc:spChg chg="del">
          <ac:chgData name="Renate Dybdal Hansen" userId="8f533bdc-1f06-46c5-8376-6b62126245f7" providerId="ADAL" clId="{9748C41E-52BD-4E6F-B8F6-FE270F356AD0}" dt="2024-05-15T12:12:56.585" v="177" actId="478"/>
          <ac:spMkLst>
            <pc:docMk/>
            <pc:sldMk cId="3319504359" sldId="312"/>
            <ac:spMk id="3" creationId="{08630864-84DD-375C-F04F-754816327F47}"/>
          </ac:spMkLst>
        </pc:spChg>
      </pc:sldChg>
      <pc:sldChg chg="modNotesTx">
        <pc:chgData name="Renate Dybdal Hansen" userId="8f533bdc-1f06-46c5-8376-6b62126245f7" providerId="ADAL" clId="{9748C41E-52BD-4E6F-B8F6-FE270F356AD0}" dt="2024-05-15T11:09:34.518" v="26" actId="20577"/>
        <pc:sldMkLst>
          <pc:docMk/>
          <pc:sldMk cId="2815436727" sldId="316"/>
        </pc:sldMkLst>
      </pc:sldChg>
      <pc:sldChg chg="modNotesTx">
        <pc:chgData name="Renate Dybdal Hansen" userId="8f533bdc-1f06-46c5-8376-6b62126245f7" providerId="ADAL" clId="{9748C41E-52BD-4E6F-B8F6-FE270F356AD0}" dt="2024-05-15T11:34:44.413" v="168" actId="113"/>
        <pc:sldMkLst>
          <pc:docMk/>
          <pc:sldMk cId="1742698012" sldId="317"/>
        </pc:sldMkLst>
      </pc:sldChg>
      <pc:sldChg chg="modNotesTx">
        <pc:chgData name="Renate Dybdal Hansen" userId="8f533bdc-1f06-46c5-8376-6b62126245f7" providerId="ADAL" clId="{9748C41E-52BD-4E6F-B8F6-FE270F356AD0}" dt="2024-05-15T11:28:42.065" v="30" actId="20577"/>
        <pc:sldMkLst>
          <pc:docMk/>
          <pc:sldMk cId="1167318009" sldId="319"/>
        </pc:sldMkLst>
      </pc:sldChg>
      <pc:sldChg chg="modSp add del mod">
        <pc:chgData name="Renate Dybdal Hansen" userId="8f533bdc-1f06-46c5-8376-6b62126245f7" providerId="ADAL" clId="{9748C41E-52BD-4E6F-B8F6-FE270F356AD0}" dt="2024-05-15T11:09:10.405" v="15" actId="47"/>
        <pc:sldMkLst>
          <pc:docMk/>
          <pc:sldMk cId="3988479705" sldId="320"/>
        </pc:sldMkLst>
        <pc:spChg chg="mod">
          <ac:chgData name="Renate Dybdal Hansen" userId="8f533bdc-1f06-46c5-8376-6b62126245f7" providerId="ADAL" clId="{9748C41E-52BD-4E6F-B8F6-FE270F356AD0}" dt="2024-05-15T11:07:27.402" v="9" actId="20577"/>
          <ac:spMkLst>
            <pc:docMk/>
            <pc:sldMk cId="3988479705" sldId="320"/>
            <ac:spMk id="3" creationId="{F69349DA-2710-D0BB-2768-9F17063CBE27}"/>
          </ac:spMkLst>
        </pc:spChg>
      </pc:sldChg>
      <pc:sldChg chg="modSp mod modNotesTx">
        <pc:chgData name="Renate Dybdal Hansen" userId="8f533bdc-1f06-46c5-8376-6b62126245f7" providerId="ADAL" clId="{9748C41E-52BD-4E6F-B8F6-FE270F356AD0}" dt="2024-05-15T12:13:45.215" v="184" actId="20577"/>
        <pc:sldMkLst>
          <pc:docMk/>
          <pc:sldMk cId="2403731123" sldId="321"/>
        </pc:sldMkLst>
        <pc:spChg chg="mod">
          <ac:chgData name="Renate Dybdal Hansen" userId="8f533bdc-1f06-46c5-8376-6b62126245f7" providerId="ADAL" clId="{9748C41E-52BD-4E6F-B8F6-FE270F356AD0}" dt="2024-05-15T11:34:00.208" v="149" actId="3626"/>
          <ac:spMkLst>
            <pc:docMk/>
            <pc:sldMk cId="2403731123" sldId="321"/>
            <ac:spMk id="2" creationId="{DF346883-04F9-92C2-41E3-A244537723B8}"/>
          </ac:spMkLst>
        </pc:spChg>
      </pc:sldChg>
    </pc:docChg>
  </pc:docChgLst>
  <pc:docChgLst>
    <pc:chgData name="Cathrine Løes Sørby" userId="453ffb51-d645-44fe-b265-43846f0ff910" providerId="ADAL" clId="{69960A3E-7D87-4C2E-9E1D-AFF7BA147300}"/>
    <pc:docChg chg="addSld delSld modSld">
      <pc:chgData name="Cathrine Løes Sørby" userId="453ffb51-d645-44fe-b265-43846f0ff910" providerId="ADAL" clId="{69960A3E-7D87-4C2E-9E1D-AFF7BA147300}" dt="2024-04-19T11:04:13.748" v="89" actId="20577"/>
      <pc:docMkLst>
        <pc:docMk/>
      </pc:docMkLst>
      <pc:sldChg chg="del">
        <pc:chgData name="Cathrine Løes Sørby" userId="453ffb51-d645-44fe-b265-43846f0ff910" providerId="ADAL" clId="{69960A3E-7D87-4C2E-9E1D-AFF7BA147300}" dt="2024-04-17T11:56:02.940" v="1" actId="47"/>
        <pc:sldMkLst>
          <pc:docMk/>
          <pc:sldMk cId="3978008642" sldId="315"/>
        </pc:sldMkLst>
      </pc:sldChg>
      <pc:sldChg chg="modSp mod">
        <pc:chgData name="Cathrine Løes Sørby" userId="453ffb51-d645-44fe-b265-43846f0ff910" providerId="ADAL" clId="{69960A3E-7D87-4C2E-9E1D-AFF7BA147300}" dt="2024-04-17T11:56:24.291" v="2" actId="2711"/>
        <pc:sldMkLst>
          <pc:docMk/>
          <pc:sldMk cId="2815436727" sldId="316"/>
        </pc:sldMkLst>
        <pc:spChg chg="mod">
          <ac:chgData name="Cathrine Løes Sørby" userId="453ffb51-d645-44fe-b265-43846f0ff910" providerId="ADAL" clId="{69960A3E-7D87-4C2E-9E1D-AFF7BA147300}" dt="2024-04-17T11:56:24.291" v="2" actId="2711"/>
          <ac:spMkLst>
            <pc:docMk/>
            <pc:sldMk cId="2815436727" sldId="316"/>
            <ac:spMk id="16385" creationId="{469BD19F-0D3B-BD96-CB1F-5D21E8E48E74}"/>
          </ac:spMkLst>
        </pc:spChg>
      </pc:sldChg>
      <pc:sldChg chg="del">
        <pc:chgData name="Cathrine Løes Sørby" userId="453ffb51-d645-44fe-b265-43846f0ff910" providerId="ADAL" clId="{69960A3E-7D87-4C2E-9E1D-AFF7BA147300}" dt="2024-04-17T11:56:00.062" v="0" actId="47"/>
        <pc:sldMkLst>
          <pc:docMk/>
          <pc:sldMk cId="325205437" sldId="317"/>
        </pc:sldMkLst>
      </pc:sldChg>
      <pc:sldChg chg="add">
        <pc:chgData name="Cathrine Løes Sørby" userId="453ffb51-d645-44fe-b265-43846f0ff910" providerId="ADAL" clId="{69960A3E-7D87-4C2E-9E1D-AFF7BA147300}" dt="2024-04-17T12:07:13.278" v="4"/>
        <pc:sldMkLst>
          <pc:docMk/>
          <pc:sldMk cId="3523166030" sldId="318"/>
        </pc:sldMkLst>
      </pc:sldChg>
      <pc:sldChg chg="modSp mod">
        <pc:chgData name="Cathrine Løes Sørby" userId="453ffb51-d645-44fe-b265-43846f0ff910" providerId="ADAL" clId="{69960A3E-7D87-4C2E-9E1D-AFF7BA147300}" dt="2024-04-19T11:04:13.748" v="89" actId="20577"/>
        <pc:sldMkLst>
          <pc:docMk/>
          <pc:sldMk cId="2954031580" sldId="323"/>
        </pc:sldMkLst>
        <pc:spChg chg="mod">
          <ac:chgData name="Cathrine Løes Sørby" userId="453ffb51-d645-44fe-b265-43846f0ff910" providerId="ADAL" clId="{69960A3E-7D87-4C2E-9E1D-AFF7BA147300}" dt="2024-04-19T11:04:13.748" v="89" actId="20577"/>
          <ac:spMkLst>
            <pc:docMk/>
            <pc:sldMk cId="2954031580" sldId="323"/>
            <ac:spMk id="2" creationId="{79279614-DD7D-0867-EFC9-0D7DF04838D9}"/>
          </ac:spMkLst>
        </pc:spChg>
        <pc:picChg chg="mod">
          <ac:chgData name="Cathrine Løes Sørby" userId="453ffb51-d645-44fe-b265-43846f0ff910" providerId="ADAL" clId="{69960A3E-7D87-4C2E-9E1D-AFF7BA147300}" dt="2024-04-19T11:03:44.010" v="8" actId="1076"/>
          <ac:picMkLst>
            <pc:docMk/>
            <pc:sldMk cId="2954031580" sldId="323"/>
            <ac:picMk id="5" creationId="{6B712C7B-A209-839B-80AD-F62157646465}"/>
          </ac:picMkLst>
        </pc:picChg>
      </pc:sldChg>
      <pc:sldMasterChg chg="delSldLayout">
        <pc:chgData name="Cathrine Løes Sørby" userId="453ffb51-d645-44fe-b265-43846f0ff910" providerId="ADAL" clId="{69960A3E-7D87-4C2E-9E1D-AFF7BA147300}" dt="2024-04-17T11:56:00.062" v="0" actId="47"/>
        <pc:sldMasterMkLst>
          <pc:docMk/>
          <pc:sldMasterMk cId="0" sldId="2147483659"/>
        </pc:sldMasterMkLst>
        <pc:sldLayoutChg chg="del">
          <pc:chgData name="Cathrine Løes Sørby" userId="453ffb51-d645-44fe-b265-43846f0ff910" providerId="ADAL" clId="{69960A3E-7D87-4C2E-9E1D-AFF7BA147300}" dt="2024-04-17T11:56:00.062" v="0" actId="47"/>
          <pc:sldLayoutMkLst>
            <pc:docMk/>
            <pc:sldMasterMk cId="0" sldId="2147483659"/>
            <pc:sldLayoutMk cId="2518466087" sldId="2147483746"/>
          </pc:sldLayoutMkLst>
        </pc:sldLayoutChg>
      </pc:sldMasterChg>
      <pc:sldMasterChg chg="delSldLayout">
        <pc:chgData name="Cathrine Løes Sørby" userId="453ffb51-d645-44fe-b265-43846f0ff910" providerId="ADAL" clId="{69960A3E-7D87-4C2E-9E1D-AFF7BA147300}" dt="2024-04-17T11:56:02.940" v="1" actId="47"/>
        <pc:sldMasterMkLst>
          <pc:docMk/>
          <pc:sldMasterMk cId="0" sldId="2147483683"/>
        </pc:sldMasterMkLst>
        <pc:sldLayoutChg chg="del">
          <pc:chgData name="Cathrine Løes Sørby" userId="453ffb51-d645-44fe-b265-43846f0ff910" providerId="ADAL" clId="{69960A3E-7D87-4C2E-9E1D-AFF7BA147300}" dt="2024-04-17T11:56:02.940" v="1" actId="47"/>
          <pc:sldLayoutMkLst>
            <pc:docMk/>
            <pc:sldMasterMk cId="0" sldId="2147483683"/>
            <pc:sldLayoutMk cId="4044073380" sldId="2147483745"/>
          </pc:sldLayoutMkLst>
        </pc:sldLayoutChg>
      </pc:sldMasterChg>
    </pc:docChg>
  </pc:docChgLst>
  <pc:docChgLst>
    <pc:chgData name="Renate Dybdal Hansen" userId="S::renate.dybdal.hansen@io.kommune.no::8f533bdc-1f06-46c5-8376-6b62126245f7" providerId="AD" clId="Web-{7DEE1AC1-4F78-4FCA-9232-83FC863BFCDF}"/>
    <pc:docChg chg="modSld">
      <pc:chgData name="Renate Dybdal Hansen" userId="S::renate.dybdal.hansen@io.kommune.no::8f533bdc-1f06-46c5-8376-6b62126245f7" providerId="AD" clId="Web-{7DEE1AC1-4F78-4FCA-9232-83FC863BFCDF}" dt="2024-08-28T08:09:24.446" v="6" actId="20577"/>
      <pc:docMkLst>
        <pc:docMk/>
      </pc:docMkLst>
      <pc:sldChg chg="modSp modNotes">
        <pc:chgData name="Renate Dybdal Hansen" userId="S::renate.dybdal.hansen@io.kommune.no::8f533bdc-1f06-46c5-8376-6b62126245f7" providerId="AD" clId="Web-{7DEE1AC1-4F78-4FCA-9232-83FC863BFCDF}" dt="2024-08-28T08:09:24.446" v="6" actId="20577"/>
        <pc:sldMkLst>
          <pc:docMk/>
          <pc:sldMk cId="3319504359" sldId="312"/>
        </pc:sldMkLst>
        <pc:spChg chg="mod">
          <ac:chgData name="Renate Dybdal Hansen" userId="S::renate.dybdal.hansen@io.kommune.no::8f533bdc-1f06-46c5-8376-6b62126245f7" providerId="AD" clId="Web-{7DEE1AC1-4F78-4FCA-9232-83FC863BFCDF}" dt="2024-08-28T08:09:24.446" v="6" actId="20577"/>
          <ac:spMkLst>
            <pc:docMk/>
            <pc:sldMk cId="3319504359" sldId="312"/>
            <ac:spMk id="2" creationId="{6CB26A85-1A50-0BCA-891D-10EB0BB97230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op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3" name="Plassholder for dato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1C30C6F-6DFE-4EA9-9A52-7DCBE39BA8DA}" type="datetimeFigureOut">
              <a:t>04.12.2024</a:t>
            </a:fld>
            <a:endParaRPr lang="nb-NO"/>
          </a:p>
        </p:txBody>
      </p:sp>
      <p:sp>
        <p:nvSpPr>
          <p:cNvPr id="4" name="Plassholder for lysbil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b-NO"/>
          </a:p>
        </p:txBody>
      </p:sp>
      <p:sp>
        <p:nvSpPr>
          <p:cNvPr id="5" name="Plassholder for nota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2D98E49-68FF-4F3B-8063-613AB5A46C1D}" type="slidenum"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15583384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iokommune.sharepoint.com/:v:/s/OPVOppvekst543/EbFE13SeTMlDrJvwhQi7cSYBq_n67x3tG-WneLKhqwUVwA?e=lNjt4F&amp;nav=eyJyZWZlcnJhbEluZm8iOnsicmVmZXJyYWxBcHAiOiJTdHJlYW1XZWJBcHAiLCJyZWZlcnJhbFZpZXciOiJTaGFyZURpYWxvZy1MaW5rIiwicmVmZXJyYWxBcHBQbGF0Zm9ybSI6IldlYiIsInJlZmVycmFsTW9kZSI6InZpZXcifX0%3D" TargetMode="External"/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s://www.youtube.com/watch?v=mcssw3utx7o" TargetMode="External"/></Relationships>
</file>

<file path=ppt/notesSlides/_rels/notes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io.kommune.no/tjenester/skole-og-utdanning/robuste-barn/pust-og-bevegelse/" TargetMode="External"/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pixabay.com/no/users/alexas_fotos-686414/?utm_source=link-attribution&amp;utm_medium=referral&amp;utm_campaign=image&amp;utm_content=3599680" TargetMode="External"/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s://pixabay.com/no/?utm_source=link-attribution&amp;utm_medium=referral&amp;utm_campaign=image&amp;utm_content=3599680" TargetMode="Externa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D644052-FD8E-FD4E-CBD7-14043BAECD8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>
            <a:extLst>
              <a:ext uri="{FF2B5EF4-FFF2-40B4-BE49-F238E27FC236}">
                <a16:creationId xmlns:a16="http://schemas.microsoft.com/office/drawing/2014/main" id="{58AF1B88-C323-FCEE-93A9-DD0756CEFE7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>
            <a:extLst>
              <a:ext uri="{FF2B5EF4-FFF2-40B4-BE49-F238E27FC236}">
                <a16:creationId xmlns:a16="http://schemas.microsoft.com/office/drawing/2014/main" id="{508F6274-CA98-B6E1-14C6-D28FA98D462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 b="1" dirty="0">
                <a:solidFill>
                  <a:schemeClr val="tx2"/>
                </a:solidFill>
              </a:rPr>
              <a:t>Sett på inngangsmusikk:</a:t>
            </a:r>
            <a:r>
              <a:rPr lang="nb-NO" dirty="0">
                <a:solidFill>
                  <a:schemeClr val="tx2"/>
                </a:solidFill>
              </a:rPr>
              <a:t>  </a:t>
            </a:r>
          </a:p>
          <a:p>
            <a:r>
              <a:rPr lang="nb-NO" dirty="0">
                <a:solidFill>
                  <a:schemeClr val="tx2"/>
                </a:solidFill>
              </a:rPr>
              <a:t>For Indre Østfold kommune: </a:t>
            </a:r>
            <a:r>
              <a:rPr lang="nb-NO" u="sng" dirty="0">
                <a:solidFill>
                  <a:schemeClr val="tx2"/>
                </a:solidFill>
                <a:hlinkClick r:id="rId3"/>
              </a:rPr>
              <a:t>Waterloo.mp4</a:t>
            </a:r>
            <a:r>
              <a:rPr lang="nb-NO" dirty="0">
                <a:solidFill>
                  <a:schemeClr val="tx2"/>
                </a:solidFill>
              </a:rPr>
              <a:t> </a:t>
            </a:r>
          </a:p>
          <a:p>
            <a:r>
              <a:rPr lang="nb-NO" dirty="0">
                <a:solidFill>
                  <a:schemeClr val="tx2"/>
                </a:solidFill>
              </a:rPr>
              <a:t>For eksterne kommuner: </a:t>
            </a:r>
            <a:r>
              <a:rPr lang="en-US" u="sng" dirty="0">
                <a:solidFill>
                  <a:schemeClr val="tx2"/>
                </a:solidFill>
                <a:hlinkClick r:id="rId4"/>
              </a:rPr>
              <a:t>ABBA - Waterloo (Official Lyric Video) (youtube.com)</a:t>
            </a:r>
            <a:r>
              <a:rPr lang="en-US" dirty="0">
                <a:solidFill>
                  <a:schemeClr val="tx2"/>
                </a:solidFill>
              </a:rPr>
              <a:t> </a:t>
            </a:r>
            <a:endParaRPr lang="nb-NO" dirty="0">
              <a:solidFill>
                <a:schemeClr val="tx2"/>
              </a:solidFill>
            </a:endParaRPr>
          </a:p>
          <a:p>
            <a:endParaRPr lang="nb-NO" dirty="0">
              <a:solidFill>
                <a:schemeClr val="tx2"/>
              </a:solidFill>
            </a:endParaRPr>
          </a:p>
          <a:p>
            <a:pPr marL="285750" indent="-285750">
              <a:buFont typeface="Symbol"/>
              <a:buChar char="•"/>
            </a:pPr>
            <a:r>
              <a:rPr lang="nb-NO" dirty="0">
                <a:solidFill>
                  <a:schemeClr val="tx2"/>
                </a:solidFill>
              </a:rPr>
              <a:t>Vi rydder klasserom</a:t>
            </a:r>
          </a:p>
          <a:p>
            <a:pPr marL="285750" indent="-285750">
              <a:buFont typeface="Symbol"/>
              <a:buChar char="•"/>
            </a:pPr>
            <a:r>
              <a:rPr lang="nb-NO" dirty="0">
                <a:solidFill>
                  <a:schemeClr val="tx2"/>
                </a:solidFill>
              </a:rPr>
              <a:t>Vi samles i ringen</a:t>
            </a:r>
          </a:p>
          <a:p>
            <a:endParaRPr lang="nb-NO" dirty="0">
              <a:solidFill>
                <a:srgbClr val="44546A"/>
              </a:solidFill>
              <a:cs typeface="Calibri"/>
            </a:endParaRPr>
          </a:p>
        </p:txBody>
      </p:sp>
      <p:sp>
        <p:nvSpPr>
          <p:cNvPr id="4" name="Plassholder for lysbildenummer 3">
            <a:extLst>
              <a:ext uri="{FF2B5EF4-FFF2-40B4-BE49-F238E27FC236}">
                <a16:creationId xmlns:a16="http://schemas.microsoft.com/office/drawing/2014/main" id="{72D5C4BB-310E-5F59-E33D-28C9909A189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A0C53AA-2C1F-4D28-B074-E50D1CC28151}" type="slidenum">
              <a:rPr lang="nb-NO" smtClean="0"/>
              <a:t>2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12687590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/>
              <a:t>Denne øvelsen heter «sprayboksen»: </a:t>
            </a:r>
            <a:r>
              <a:rPr lang="nb-NO" dirty="0">
                <a:hlinkClick r:id="rId3"/>
              </a:rPr>
              <a:t>Pusteøvelse - Sprayboksen</a:t>
            </a:r>
            <a:endParaRPr lang="nb-NO">
              <a:hlinkClick r:id="rId3"/>
            </a:endParaRPr>
          </a:p>
          <a:p>
            <a:r>
              <a:rPr lang="nb-NO"/>
              <a:t> </a:t>
            </a:r>
          </a:p>
          <a:p>
            <a:r>
              <a:rPr lang="nb-NO"/>
              <a:t>Når du skal gjennomføre pusteøvelsen med elevene, velger du selv om du vil vise filmen eller om du modellerer selv.</a:t>
            </a:r>
          </a:p>
          <a:p>
            <a:r>
              <a:rPr lang="nb-NO"/>
              <a:t> </a:t>
            </a:r>
          </a:p>
          <a:p>
            <a:r>
              <a:rPr lang="nb-NO"/>
              <a:t>Dersom du ønsker å benytte en annen øvelse, finner du flere eksempler på </a:t>
            </a:r>
            <a:r>
              <a:rPr lang="nb-NO" dirty="0">
                <a:hlinkClick r:id="rId3"/>
              </a:rPr>
              <a:t>https://www.io.kommune.no/tjenester/skole-og-utdanning/robuste-barn/pust-og-bevegelse/</a:t>
            </a:r>
            <a:endParaRPr lang="nb-NO"/>
          </a:p>
          <a:p>
            <a:endParaRPr lang="nb-NO" dirty="0">
              <a:ea typeface="Calibri"/>
              <a:cs typeface="Calibri"/>
            </a:endParaRPr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ADA4989-17DF-41C1-837D-E58957E3A1A1}" type="slidenum">
              <a:rPr lang="nb-NO" smtClean="0"/>
              <a:t>3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3066093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b-NO" altLang="nb-NO" b="1"/>
              <a:t>Film: </a:t>
            </a:r>
            <a:r>
              <a:rPr lang="nb-NO"/>
              <a:t>Barn og unge på nett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b-NO" altLang="nb-NO"/>
              <a:t>https://www.youtube.com/watch?v=XzSV7tJ1mwQ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nb-NO" altLang="nb-NO"/>
          </a:p>
          <a:p>
            <a:pPr>
              <a:defRPr/>
            </a:pPr>
            <a:r>
              <a:rPr lang="nb-NO" altLang="nb-NO" i="1"/>
              <a:t>Varer 3 minutter</a:t>
            </a:r>
            <a:endParaRPr lang="nb-NO" altLang="nb-NO" i="1">
              <a:cs typeface="Calibri"/>
            </a:endParaRPr>
          </a:p>
          <a:p>
            <a:endParaRPr lang="nb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8ADA4989-17DF-41C1-837D-E58957E3A1A1}" type="slidenum">
              <a:rPr kumimoji="0" lang="nb-NO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nb-NO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2232824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 b="1"/>
              <a:t>Hva er det vi ikke bør dele på nett?</a:t>
            </a:r>
          </a:p>
          <a:p>
            <a:endParaRPr lang="nb-NO"/>
          </a:p>
          <a:p>
            <a:r>
              <a:rPr lang="nb-NO"/>
              <a:t>La elevene komme med innspill, lærer kommer med innspill ved behov.</a:t>
            </a:r>
            <a:endParaRPr lang="nb-NO">
              <a:cs typeface="Calibri"/>
            </a:endParaRPr>
          </a:p>
          <a:p>
            <a:r>
              <a:rPr lang="nb-NO" i="1"/>
              <a:t>For eksempel:</a:t>
            </a:r>
            <a:endParaRPr lang="nb-NO" i="1">
              <a:cs typeface="Calibri"/>
            </a:endParaRPr>
          </a:p>
          <a:p>
            <a:r>
              <a:rPr lang="nb-NO" i="0"/>
              <a:t>Personlig informasjon, passord, informasjon om andre,</a:t>
            </a:r>
            <a:r>
              <a:rPr lang="nb-NO"/>
              <a:t> </a:t>
            </a:r>
            <a:r>
              <a:rPr lang="nb-NO" i="0"/>
              <a:t> bilder</a:t>
            </a:r>
            <a:r>
              <a:rPr lang="nb-NO"/>
              <a:t> og videoer</a:t>
            </a:r>
            <a:r>
              <a:rPr lang="nb-NO" i="0"/>
              <a:t> av andre uten samtykke,</a:t>
            </a:r>
            <a:r>
              <a:rPr lang="nb-NO"/>
              <a:t>  </a:t>
            </a:r>
            <a:r>
              <a:rPr lang="nb-NO" err="1"/>
              <a:t>screenshot</a:t>
            </a:r>
            <a:r>
              <a:rPr lang="nb-NO"/>
              <a:t> av chatter og bilder, nakenbilder. </a:t>
            </a:r>
            <a:endParaRPr lang="nb-NO">
              <a:cs typeface="Calibri"/>
            </a:endParaRPr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2D98E49-68FF-4F3B-8063-613AB5A46C1D}" type="slidenum">
              <a:rPr lang="nb-NO" smtClean="0"/>
              <a:t>5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4673060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i="0">
                <a:cs typeface="Calibri"/>
              </a:rPr>
              <a:t>Film: </a:t>
            </a:r>
            <a:r>
              <a:rPr lang="en-US" b="0" i="0">
                <a:cs typeface="Calibri"/>
              </a:rPr>
              <a:t>Å </a:t>
            </a:r>
            <a:r>
              <a:rPr lang="en-US" b="0" i="0" err="1">
                <a:cs typeface="Calibri"/>
              </a:rPr>
              <a:t>bli</a:t>
            </a:r>
            <a:r>
              <a:rPr lang="en-US" b="0" i="0">
                <a:cs typeface="Calibri"/>
              </a:rPr>
              <a:t> </a:t>
            </a:r>
            <a:r>
              <a:rPr lang="en-US" b="0" i="0" err="1">
                <a:cs typeface="Calibri"/>
              </a:rPr>
              <a:t>bedt</a:t>
            </a:r>
            <a:r>
              <a:rPr lang="en-US" b="0" i="0">
                <a:cs typeface="Calibri"/>
              </a:rPr>
              <a:t> om å </a:t>
            </a:r>
            <a:r>
              <a:rPr lang="en-US" b="0" i="0" err="1">
                <a:cs typeface="Calibri"/>
              </a:rPr>
              <a:t>sende</a:t>
            </a:r>
            <a:r>
              <a:rPr lang="en-US" b="0" i="0">
                <a:cs typeface="Calibri"/>
              </a:rPr>
              <a:t> </a:t>
            </a:r>
            <a:r>
              <a:rPr lang="en-US" b="0" i="0" err="1">
                <a:cs typeface="Calibri"/>
              </a:rPr>
              <a:t>nakenbilder</a:t>
            </a:r>
            <a:r>
              <a:rPr lang="en-US" b="0" i="0">
                <a:cs typeface="Calibri"/>
              </a:rPr>
              <a:t> https://www.nrk.no/skole/?mediaId=23743&amp;page=objectives&amp;learningProgramme=LK20</a:t>
            </a:r>
          </a:p>
          <a:p>
            <a:endParaRPr lang="en-US" i="0">
              <a:cs typeface="Calibri"/>
            </a:endParaRPr>
          </a:p>
          <a:p>
            <a:r>
              <a:rPr lang="en-US" i="1">
                <a:cs typeface="Calibri"/>
              </a:rPr>
              <a:t>Varighet 1.48 </a:t>
            </a:r>
            <a:r>
              <a:rPr lang="en-US" i="1" err="1">
                <a:cs typeface="Calibri"/>
              </a:rPr>
              <a:t>minutter</a:t>
            </a:r>
            <a:endParaRPr lang="en-US" i="1">
              <a:cs typeface="Calibri"/>
            </a:endParaRPr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2D98E49-68FF-4F3B-8063-613AB5A46C1D}" type="slidenum">
              <a:rPr lang="nb-NO"/>
              <a:t>6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10873591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b-NO" sz="1800" b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CL: «Finn noen som»</a:t>
            </a:r>
            <a:endParaRPr lang="nb-NO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lvl="0" indent="-285750">
              <a:lnSpc>
                <a:spcPct val="107000"/>
              </a:lnSpc>
              <a:buFont typeface="Arial" panose="020B0604020202020204" pitchFamily="34" charset="0"/>
              <a:buChar char="•"/>
            </a:pPr>
            <a:r>
              <a:rPr lang="nb-NO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Alle elevene har et ark med de samme spørsmålene </a:t>
            </a:r>
            <a:r>
              <a:rPr lang="nb-NO" sz="1800" i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(eget vedlegg) </a:t>
            </a:r>
            <a:r>
              <a:rPr lang="nb-NO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og noe å skrive med </a:t>
            </a:r>
          </a:p>
          <a:p>
            <a:pPr marL="285750" lvl="0" indent="-285750">
              <a:lnSpc>
                <a:spcPct val="107000"/>
              </a:lnSpc>
              <a:buFont typeface="Arial" panose="020B0604020202020204" pitchFamily="34" charset="0"/>
              <a:buChar char="•"/>
            </a:pPr>
            <a:r>
              <a:rPr lang="nb-NO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Elevene beveger seg rundt og finner en partner når læreren sier ifra. Elever som ikke har en partner, løfter armen slik at det blir enklere å finne en partner </a:t>
            </a:r>
            <a:r>
              <a:rPr lang="nb-NO" sz="1800" i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(er man oddetall, må en gruppe være på tre)</a:t>
            </a:r>
          </a:p>
          <a:p>
            <a:pPr marL="285750" lvl="0" indent="-285750">
              <a:lnSpc>
                <a:spcPct val="107000"/>
              </a:lnSpc>
              <a:buFont typeface="Arial" panose="020B0604020202020204" pitchFamily="34" charset="0"/>
              <a:buChar char="•"/>
            </a:pPr>
            <a:r>
              <a:rPr lang="nb-NO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 par skal elevene gi svar på ett spørsmål fra arket til hverandre. Partner A stiller et spørsmål til partner B og skriver ned svaret som blir gitt. Partner B sjekker at det som ble skrevet stemmer, og signerer med navnet sitt. Deretter bytter de roller, hvor partner B stiller et annet spørsmål fra arket.</a:t>
            </a:r>
          </a:p>
          <a:p>
            <a:pPr marL="285750" lvl="0" indent="-285750">
              <a:lnSpc>
                <a:spcPct val="107000"/>
              </a:lnSpc>
              <a:buFont typeface="Arial" panose="020B0604020202020204" pitchFamily="34" charset="0"/>
              <a:buChar char="•"/>
            </a:pPr>
            <a:r>
              <a:rPr lang="nb-NO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Når begge har gitt hverandre et svar, tar de hverandre i hånden, sier takk og løfter opp armen slik at nye par kan dannes. De kan ikke snakke med samme person flere ganger. </a:t>
            </a:r>
          </a:p>
          <a:p>
            <a:pPr marL="285750" lvl="0" indent="-285750">
              <a:lnSpc>
                <a:spcPct val="107000"/>
              </a:lnSpc>
              <a:buFont typeface="Arial" panose="020B0604020202020204" pitchFamily="34" charset="0"/>
              <a:buChar char="•"/>
            </a:pPr>
            <a:r>
              <a:rPr lang="nb-NO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Når alle spørsmålene er besvart, eller tiden er ute </a:t>
            </a:r>
            <a:r>
              <a:rPr lang="nb-NO" sz="1800" i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(10-15 minutter), </a:t>
            </a:r>
            <a:r>
              <a:rPr lang="nb-NO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samles elevene i sirkelen</a:t>
            </a:r>
          </a:p>
          <a:p>
            <a:pPr marL="285750" lvl="0" indent="-28575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nb-NO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 sirkelen sammenligner dere svarene med hverandre i klassen og samtaler rundt dem</a:t>
            </a:r>
          </a:p>
          <a:p>
            <a:pPr marL="0" indent="0">
              <a:buFont typeface="Calibri"/>
              <a:buNone/>
            </a:pPr>
            <a:endParaRPr lang="en-US">
              <a:cs typeface="Calibri"/>
            </a:endParaRPr>
          </a:p>
          <a:p>
            <a:pPr marL="171450" indent="-171450">
              <a:buFont typeface="Calibri"/>
              <a:buChar char="-"/>
            </a:pPr>
            <a:endParaRPr lang="en-US">
              <a:cs typeface="Calibri"/>
            </a:endParaRPr>
          </a:p>
          <a:p>
            <a:pPr marL="171450" indent="-171450">
              <a:buFont typeface="Calibri"/>
              <a:buChar char="-"/>
            </a:pPr>
            <a:endParaRPr lang="en-US">
              <a:cs typeface="Calibri"/>
            </a:endParaRPr>
          </a:p>
          <a:p>
            <a:endParaRPr lang="en-US">
              <a:cs typeface="Calibri"/>
            </a:endParaRPr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7657C97-0A16-4506-A8BB-D3E753469242}" type="slidenum">
              <a:rPr lang="nb-NO"/>
              <a:t>7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95971388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 b="1" dirty="0"/>
              <a:t>Amøbeleken</a:t>
            </a:r>
          </a:p>
          <a:p>
            <a:pPr algn="just"/>
            <a:r>
              <a:rPr lang="nb-NO" b="0" i="1" dirty="0">
                <a:solidFill>
                  <a:srgbClr val="191A35"/>
                </a:solidFill>
              </a:rPr>
              <a:t>Formål: </a:t>
            </a:r>
            <a:r>
              <a:rPr lang="nb-NO" dirty="0">
                <a:solidFill>
                  <a:srgbClr val="191A35"/>
                </a:solidFill>
              </a:rPr>
              <a:t>Humor og spenning</a:t>
            </a:r>
            <a:endParaRPr lang="nb-NO" dirty="0"/>
          </a:p>
          <a:p>
            <a:r>
              <a:rPr lang="nb-NO" b="0" i="1" dirty="0">
                <a:solidFill>
                  <a:srgbClr val="191A35"/>
                </a:solidFill>
              </a:rPr>
              <a:t>Beskrivelse: </a:t>
            </a:r>
            <a:r>
              <a:rPr lang="nb-NO" dirty="0">
                <a:solidFill>
                  <a:srgbClr val="191A35"/>
                </a:solidFill>
              </a:rPr>
              <a:t>Stein – saks – papir lek. Alle starter på samme nivå på gulvet og krabber rundt som amøber. Du gjør stein-saks-papir med den som er nærmest. Dersom du vinner rykker du opp til neste nivå og blir dinosaur. Da gjør du stein-saks-papir med andre dinosaurer. Dersom du taper, rykker du ned ett hakk og blir amøbe igjen. Dersom du vinner, rykker du opp et hakk til menneske, så prins/prinsesse og til slutt konge/dronning.</a:t>
            </a:r>
            <a:endParaRPr lang="nb-NO" dirty="0"/>
          </a:p>
          <a:p>
            <a:br>
              <a:rPr lang="en-US">
                <a:cs typeface="+mn-lt"/>
              </a:rPr>
            </a:br>
            <a:r>
              <a:rPr lang="nb-NO" b="1" dirty="0">
                <a:solidFill>
                  <a:srgbClr val="191A35"/>
                </a:solidFill>
              </a:rPr>
              <a:t>Nivåer: </a:t>
            </a:r>
            <a:r>
              <a:rPr lang="nb-NO" b="0" dirty="0">
                <a:solidFill>
                  <a:srgbClr val="191A35"/>
                </a:solidFill>
              </a:rPr>
              <a:t>amøbe – dinosaur – menneske – prins/prinsesse – konge/dronning</a:t>
            </a:r>
            <a:br>
              <a:rPr lang="nb-NO" b="0">
                <a:cs typeface="+mn-lt"/>
              </a:rPr>
            </a:br>
            <a:r>
              <a:rPr lang="nb-NO" b="1" dirty="0">
                <a:solidFill>
                  <a:srgbClr val="191A35"/>
                </a:solidFill>
              </a:rPr>
              <a:t>Amøbe:</a:t>
            </a:r>
            <a:r>
              <a:rPr lang="nb-NO" dirty="0">
                <a:solidFill>
                  <a:srgbClr val="191A35"/>
                </a:solidFill>
              </a:rPr>
              <a:t> krabbe rundt </a:t>
            </a:r>
            <a:r>
              <a:rPr lang="nb-NO" dirty="0" err="1">
                <a:solidFill>
                  <a:srgbClr val="191A35"/>
                </a:solidFill>
              </a:rPr>
              <a:t>pa</a:t>
            </a:r>
            <a:r>
              <a:rPr lang="nb-NO" dirty="0">
                <a:solidFill>
                  <a:srgbClr val="191A35"/>
                </a:solidFill>
              </a:rPr>
              <a:t>̊ gulvet </a:t>
            </a:r>
            <a:r>
              <a:rPr lang="nb-NO" dirty="0" err="1">
                <a:solidFill>
                  <a:srgbClr val="191A35"/>
                </a:solidFill>
              </a:rPr>
              <a:t>pa</a:t>
            </a:r>
            <a:r>
              <a:rPr lang="nb-NO" dirty="0">
                <a:solidFill>
                  <a:srgbClr val="191A35"/>
                </a:solidFill>
              </a:rPr>
              <a:t>̊ alle fire og si «</a:t>
            </a:r>
            <a:r>
              <a:rPr lang="nb-NO" dirty="0" err="1">
                <a:solidFill>
                  <a:srgbClr val="191A35"/>
                </a:solidFill>
              </a:rPr>
              <a:t>sssss</a:t>
            </a:r>
            <a:r>
              <a:rPr lang="nb-NO" dirty="0">
                <a:solidFill>
                  <a:srgbClr val="191A35"/>
                </a:solidFill>
              </a:rPr>
              <a:t>». </a:t>
            </a:r>
            <a:br>
              <a:rPr lang="nb-NO">
                <a:cs typeface="+mn-lt"/>
              </a:rPr>
            </a:br>
            <a:r>
              <a:rPr lang="nb-NO" b="1" dirty="0">
                <a:solidFill>
                  <a:srgbClr val="191A35"/>
                </a:solidFill>
              </a:rPr>
              <a:t>Dinosaur: </a:t>
            </a:r>
            <a:r>
              <a:rPr lang="nb-NO" dirty="0">
                <a:solidFill>
                  <a:srgbClr val="191A35"/>
                </a:solidFill>
              </a:rPr>
              <a:t>gå krokete, samle hendene foran seg som små̊ tyrannosaurus-forbein, klore rundt deg og si «</a:t>
            </a:r>
            <a:r>
              <a:rPr lang="nb-NO" dirty="0" err="1">
                <a:solidFill>
                  <a:srgbClr val="191A35"/>
                </a:solidFill>
              </a:rPr>
              <a:t>wrææh</a:t>
            </a:r>
            <a:r>
              <a:rPr lang="nb-NO" dirty="0">
                <a:solidFill>
                  <a:srgbClr val="191A35"/>
                </a:solidFill>
              </a:rPr>
              <a:t>- </a:t>
            </a:r>
            <a:r>
              <a:rPr lang="nb-NO" dirty="0" err="1">
                <a:solidFill>
                  <a:srgbClr val="191A35"/>
                </a:solidFill>
              </a:rPr>
              <a:t>wrææh</a:t>
            </a:r>
            <a:r>
              <a:rPr lang="nb-NO" dirty="0">
                <a:solidFill>
                  <a:srgbClr val="191A35"/>
                </a:solidFill>
              </a:rPr>
              <a:t>» med aggressiv stemme. </a:t>
            </a:r>
            <a:br>
              <a:rPr lang="nb-NO">
                <a:cs typeface="+mn-lt"/>
              </a:rPr>
            </a:br>
            <a:r>
              <a:rPr lang="nb-NO" b="1" dirty="0">
                <a:solidFill>
                  <a:srgbClr val="191A35"/>
                </a:solidFill>
              </a:rPr>
              <a:t>Menneske: </a:t>
            </a:r>
            <a:r>
              <a:rPr lang="nb-NO" dirty="0">
                <a:solidFill>
                  <a:srgbClr val="191A35"/>
                </a:solidFill>
              </a:rPr>
              <a:t>gå rundt med stil, hendene på hoftene og smil blidt </a:t>
            </a:r>
          </a:p>
          <a:p>
            <a:r>
              <a:rPr lang="nb-NO" b="1" dirty="0">
                <a:solidFill>
                  <a:srgbClr val="191A35"/>
                </a:solidFill>
              </a:rPr>
              <a:t>Prins/prinsesse</a:t>
            </a:r>
            <a:r>
              <a:rPr lang="nb-NO" dirty="0">
                <a:solidFill>
                  <a:srgbClr val="191A35"/>
                </a:solidFill>
              </a:rPr>
              <a:t>: vink kongelig med handa og si «ding-ding- ding» med høy, pipete stemme.</a:t>
            </a:r>
            <a:br>
              <a:rPr lang="nb-NO">
                <a:cs typeface="+mn-lt"/>
              </a:rPr>
            </a:br>
            <a:r>
              <a:rPr lang="nb-NO" b="1" dirty="0">
                <a:solidFill>
                  <a:srgbClr val="191A35"/>
                </a:solidFill>
              </a:rPr>
              <a:t>Konge/dronning</a:t>
            </a:r>
            <a:r>
              <a:rPr lang="nb-NO" dirty="0">
                <a:solidFill>
                  <a:srgbClr val="191A35"/>
                </a:solidFill>
              </a:rPr>
              <a:t>: gå opp </a:t>
            </a:r>
            <a:r>
              <a:rPr lang="nb-NO" dirty="0" err="1">
                <a:solidFill>
                  <a:srgbClr val="191A35"/>
                </a:solidFill>
              </a:rPr>
              <a:t>pa</a:t>
            </a:r>
            <a:r>
              <a:rPr lang="nb-NO" dirty="0">
                <a:solidFill>
                  <a:srgbClr val="191A35"/>
                </a:solidFill>
              </a:rPr>
              <a:t>̊ en stol og nyt synet av alle de vanvittige uttrykkene de andre har. Så gjør du stein-saks-papir med en annen stående konge eller dronning. Hvem faller ned et hakk? Leken er evigvarende – og må avsluttes av en voksen</a:t>
            </a:r>
            <a:endParaRPr lang="nb-NO" dirty="0"/>
          </a:p>
          <a:p>
            <a:br>
              <a:rPr lang="en-US">
                <a:cs typeface="+mn-lt"/>
              </a:rPr>
            </a:br>
            <a:endParaRPr lang="en-US"/>
          </a:p>
          <a:p>
            <a:endParaRPr lang="nb-NO">
              <a:solidFill>
                <a:srgbClr val="191A35"/>
              </a:solidFill>
              <a:cs typeface="Calibri"/>
            </a:endParaRPr>
          </a:p>
          <a:p>
            <a:r>
              <a:rPr lang="nb-NO">
                <a:solidFill>
                  <a:srgbClr val="191A35"/>
                </a:solidFill>
              </a:rPr>
              <a:t> </a:t>
            </a:r>
            <a:endParaRPr lang="nb-NO"/>
          </a:p>
          <a:p>
            <a:endParaRPr lang="nb-NO" sz="1800">
              <a:solidFill>
                <a:srgbClr val="191A35"/>
              </a:solidFill>
              <a:latin typeface="Calibri"/>
              <a:ea typeface="Times New Roman" panose="02020603050405020304" pitchFamily="18" charset="0"/>
              <a:cs typeface="Calibri"/>
            </a:endParaRPr>
          </a:p>
          <a:p>
            <a:endParaRPr lang="nb-NO" sz="1800">
              <a:solidFill>
                <a:srgbClr val="191A35"/>
              </a:solidFill>
              <a:latin typeface="Calibri"/>
              <a:ea typeface="Times New Roman" panose="02020603050405020304" pitchFamily="18" charset="0"/>
              <a:cs typeface="Calibri"/>
            </a:endParaRPr>
          </a:p>
          <a:p>
            <a:endParaRPr lang="nb-NO" sz="1800" b="0">
              <a:effectLst/>
              <a:latin typeface="Calibri"/>
              <a:ea typeface="Calibri" panose="020F0502020204030204" pitchFamily="34" charset="0"/>
              <a:cs typeface="Calibri"/>
            </a:endParaRPr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F3C8CF6-1795-4960-923C-D5ADC78B242E}" type="slidenum">
              <a:rPr lang="nb-NO" smtClean="0"/>
              <a:t>8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68058475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/>
              <a:t>Foto: Bildet er tatt av </a:t>
            </a:r>
            <a:r>
              <a:rPr lang="nb-NO" sz="1200" b="0" i="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Bildet er tatt av </a:t>
            </a:r>
            <a:r>
              <a:rPr lang="nb-NO" sz="1200" b="0" i="0" u="sng" kern="120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3"/>
              </a:rPr>
              <a:t>Alexas_Fotos</a:t>
            </a:r>
            <a:r>
              <a:rPr lang="nb-NO" sz="1200" b="0" i="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fra </a:t>
            </a:r>
            <a:r>
              <a:rPr lang="nb-NO" sz="1200" b="0" i="0" u="sng" kern="120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4"/>
              </a:rPr>
              <a:t>Pixabay</a:t>
            </a:r>
            <a:r>
              <a:rPr lang="nb-NO" sz="1200" b="0" i="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endParaRPr lang="nb-NO" sz="1200" b="0" i="0" kern="120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indent="0">
              <a:buNone/>
            </a:pPr>
            <a:r>
              <a:rPr lang="nb-NO" sz="1200">
                <a:ea typeface="+mn-lt"/>
                <a:cs typeface="+mn-lt"/>
              </a:rPr>
              <a:t>En badeball eller kosedyr sendes rundt i ringen etter tur. </a:t>
            </a:r>
          </a:p>
          <a:p>
            <a:pPr marL="0" indent="0">
              <a:buNone/>
            </a:pPr>
            <a:r>
              <a:rPr lang="nb-NO" sz="1200">
                <a:ea typeface="+mn-lt"/>
                <a:cs typeface="+mn-lt"/>
              </a:rPr>
              <a:t>Vi øver på å vente og lytte.  Vi sier en ting hver.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b-NO" sz="1200">
                <a:ea typeface="+mn-lt"/>
                <a:cs typeface="+mn-lt"/>
              </a:rPr>
              <a:t>Vi bytter spørsmål underveis, f. eks når 5-6 elever har svart.</a:t>
            </a:r>
          </a:p>
          <a:p>
            <a:pPr marL="0" indent="0">
              <a:buNone/>
            </a:pPr>
            <a:endParaRPr lang="nb-NO" sz="1200">
              <a:ea typeface="+mn-lt"/>
              <a:cs typeface="+mn-lt"/>
            </a:endParaRPr>
          </a:p>
          <a:p>
            <a:endParaRPr lang="nb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737E9971-35A5-C144-955B-B463B8C9BB68}" type="slidenum">
              <a:rPr kumimoji="0" lang="nb-NO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nb-NO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0075616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4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4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5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3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Master" Target="../slideMasters/slideMaster3.xml"/><Relationship Id="rId1" Type="http://schemas.openxmlformats.org/officeDocument/2006/relationships/themeOverride" Target="../theme/themeOverride1.xml"/><Relationship Id="rId4" Type="http://schemas.openxmlformats.org/officeDocument/2006/relationships/image" Target="../media/image8.pn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3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tel 1"/>
          <p:cNvSpPr>
            <a:spLocks noGrp="1"/>
          </p:cNvSpPr>
          <p:nvPr>
            <p:ph type="title"/>
          </p:nvPr>
        </p:nvSpPr>
        <p:spPr>
          <a:xfrm>
            <a:off x="4840357" y="1570383"/>
            <a:ext cx="6897303" cy="2494232"/>
          </a:xfrm>
          <a:prstGeom prst="rect">
            <a:avLst/>
          </a:prstGeom>
        </p:spPr>
        <p:txBody>
          <a:bodyPr anchor="t"/>
          <a:lstStyle>
            <a:lvl1pPr>
              <a:defRPr sz="6000"/>
            </a:lvl1pPr>
          </a:lstStyle>
          <a:p>
            <a:r>
              <a:rPr lang="nb-NO"/>
              <a:t>Klikk for å redigere tittelstil</a:t>
            </a:r>
          </a:p>
        </p:txBody>
      </p:sp>
    </p:spTree>
    <p:extLst>
      <p:ext uri="{BB962C8B-B14F-4D97-AF65-F5344CB8AC3E}">
        <p14:creationId xmlns:p14="http://schemas.microsoft.com/office/powerpoint/2010/main" val="7947572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Undertittel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>
                <a:solidFill>
                  <a:srgbClr val="000000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b-NO"/>
              <a:t>Klikk for å redigere undertittelstil i malen</a:t>
            </a:r>
          </a:p>
        </p:txBody>
      </p:sp>
    </p:spTree>
    <p:extLst>
      <p:ext uri="{BB962C8B-B14F-4D97-AF65-F5344CB8AC3E}">
        <p14:creationId xmlns:p14="http://schemas.microsoft.com/office/powerpoint/2010/main" val="4375483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  <a:lvl2pPr>
              <a:defRPr>
                <a:solidFill>
                  <a:srgbClr val="000000"/>
                </a:solidFill>
              </a:defRPr>
            </a:lvl2pPr>
            <a:lvl3pPr>
              <a:defRPr>
                <a:solidFill>
                  <a:srgbClr val="000000"/>
                </a:solidFill>
              </a:defRPr>
            </a:lvl3pPr>
            <a:lvl4pPr>
              <a:defRPr>
                <a:solidFill>
                  <a:srgbClr val="000000"/>
                </a:solidFill>
              </a:defRPr>
            </a:lvl4pPr>
            <a:lvl5pPr>
              <a:defRPr>
                <a:solidFill>
                  <a:srgbClr val="000000"/>
                </a:solidFill>
              </a:defRPr>
            </a:lvl5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</p:spTree>
    <p:extLst>
      <p:ext uri="{BB962C8B-B14F-4D97-AF65-F5344CB8AC3E}">
        <p14:creationId xmlns:p14="http://schemas.microsoft.com/office/powerpoint/2010/main" val="166868939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Del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e 4" descr="Et bilde som inneholder silhuetter, vektorgrafikk&#10;&#10;Automatisk generert beskrivelse">
            <a:extLst>
              <a:ext uri="{FF2B5EF4-FFF2-40B4-BE49-F238E27FC236}">
                <a16:creationId xmlns:a16="http://schemas.microsoft.com/office/drawing/2014/main" id="{99FFA154-DCE0-6E14-6A4A-E98B3C10ECB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6775450" y="-1577975"/>
            <a:ext cx="8707438" cy="910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592859" y="1003156"/>
            <a:ext cx="9352419" cy="2852737"/>
          </a:xfrm>
        </p:spPr>
        <p:txBody>
          <a:bodyPr anchor="b"/>
          <a:lstStyle>
            <a:lvl1pPr>
              <a:defRPr sz="6000">
                <a:solidFill>
                  <a:schemeClr val="tx1"/>
                </a:solidFill>
              </a:defRPr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592859" y="3882881"/>
            <a:ext cx="9352418" cy="1500187"/>
          </a:xfrm>
        </p:spPr>
        <p:txBody>
          <a:bodyPr/>
          <a:lstStyle>
            <a:lvl1pPr marL="0" indent="0">
              <a:buNone/>
              <a:defRPr sz="2400">
                <a:solidFill>
                  <a:srgbClr val="000000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</p:spTree>
    <p:extLst>
      <p:ext uri="{BB962C8B-B14F-4D97-AF65-F5344CB8AC3E}">
        <p14:creationId xmlns:p14="http://schemas.microsoft.com/office/powerpoint/2010/main" val="169824609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5" name="Plassholder for tekst 2"/>
          <p:cNvSpPr>
            <a:spLocks noGrp="1"/>
          </p:cNvSpPr>
          <p:nvPr>
            <p:ph type="body" idx="10"/>
          </p:nvPr>
        </p:nvSpPr>
        <p:spPr>
          <a:xfrm>
            <a:off x="581889" y="2007703"/>
            <a:ext cx="10993584" cy="389613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rgbClr val="000000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</p:spTree>
    <p:extLst>
      <p:ext uri="{BB962C8B-B14F-4D97-AF65-F5344CB8AC3E}">
        <p14:creationId xmlns:p14="http://schemas.microsoft.com/office/powerpoint/2010/main" val="350619128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e 4">
            <a:extLst>
              <a:ext uri="{FF2B5EF4-FFF2-40B4-BE49-F238E27FC236}">
                <a16:creationId xmlns:a16="http://schemas.microsoft.com/office/drawing/2014/main" id="{491D9613-025E-42C8-3BB1-BF2B1E5A2CB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549525" y="1119188"/>
            <a:ext cx="10007600" cy="7072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Plassholder for tekst 2"/>
          <p:cNvSpPr>
            <a:spLocks noGrp="1"/>
          </p:cNvSpPr>
          <p:nvPr>
            <p:ph type="body" idx="10"/>
          </p:nvPr>
        </p:nvSpPr>
        <p:spPr>
          <a:xfrm>
            <a:off x="3617843" y="2246243"/>
            <a:ext cx="7981121" cy="3429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rgbClr val="000000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7" name="Tittel 1"/>
          <p:cNvSpPr>
            <a:spLocks noGrp="1"/>
          </p:cNvSpPr>
          <p:nvPr>
            <p:ph type="title"/>
          </p:nvPr>
        </p:nvSpPr>
        <p:spPr>
          <a:xfrm>
            <a:off x="3617842" y="543509"/>
            <a:ext cx="7981120" cy="1500320"/>
          </a:xfrm>
        </p:spPr>
        <p:txBody>
          <a:bodyPr anchor="b">
            <a:normAutofit/>
          </a:bodyPr>
          <a:lstStyle>
            <a:lvl1pPr>
              <a:defRPr sz="3000"/>
            </a:lvl1pPr>
          </a:lstStyle>
          <a:p>
            <a:r>
              <a:rPr lang="nb-NO"/>
              <a:t>Klikk for å redigere tittelstil</a:t>
            </a:r>
          </a:p>
        </p:txBody>
      </p:sp>
    </p:spTree>
    <p:extLst>
      <p:ext uri="{BB962C8B-B14F-4D97-AF65-F5344CB8AC3E}">
        <p14:creationId xmlns:p14="http://schemas.microsoft.com/office/powerpoint/2010/main" val="275157117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e 2">
            <a:extLst>
              <a:ext uri="{FF2B5EF4-FFF2-40B4-BE49-F238E27FC236}">
                <a16:creationId xmlns:a16="http://schemas.microsoft.com/office/drawing/2014/main" id="{FEADF123-B057-C8CC-F318-4627C865597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85425" y="927100"/>
            <a:ext cx="3040063" cy="1836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Plassholder for bilde 7"/>
          <p:cNvSpPr>
            <a:spLocks noGrp="1"/>
          </p:cNvSpPr>
          <p:nvPr>
            <p:ph type="pic" idx="1"/>
          </p:nvPr>
        </p:nvSpPr>
        <p:spPr>
          <a:xfrm>
            <a:off x="0" y="0"/>
            <a:ext cx="7037408" cy="6858000"/>
          </a:xfrm>
          <a:prstGeom prst="rect">
            <a:avLst/>
          </a:prstGeom>
        </p:spPr>
      </p:sp>
      <p:sp>
        <p:nvSpPr>
          <p:cNvPr id="6" name="Plassholder for tekst 2"/>
          <p:cNvSpPr>
            <a:spLocks noGrp="1"/>
          </p:cNvSpPr>
          <p:nvPr>
            <p:ph type="body" idx="10"/>
          </p:nvPr>
        </p:nvSpPr>
        <p:spPr>
          <a:xfrm>
            <a:off x="7663070" y="864705"/>
            <a:ext cx="3756537" cy="451836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</p:spTree>
    <p:extLst>
      <p:ext uri="{BB962C8B-B14F-4D97-AF65-F5344CB8AC3E}">
        <p14:creationId xmlns:p14="http://schemas.microsoft.com/office/powerpoint/2010/main" val="188323287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ssholder for bilde 7"/>
          <p:cNvSpPr>
            <a:spLocks noGrp="1"/>
          </p:cNvSpPr>
          <p:nvPr>
            <p:ph type="pic" idx="1"/>
          </p:nvPr>
        </p:nvSpPr>
        <p:spPr>
          <a:xfrm>
            <a:off x="437322" y="447261"/>
            <a:ext cx="6758608" cy="4726056"/>
          </a:xfrm>
          <a:prstGeom prst="rect">
            <a:avLst/>
          </a:prstGeom>
        </p:spPr>
      </p:sp>
      <p:sp>
        <p:nvSpPr>
          <p:cNvPr id="6" name="Plassholder for tekst 2"/>
          <p:cNvSpPr>
            <a:spLocks noGrp="1"/>
          </p:cNvSpPr>
          <p:nvPr>
            <p:ph type="body" idx="10"/>
          </p:nvPr>
        </p:nvSpPr>
        <p:spPr>
          <a:xfrm>
            <a:off x="437322" y="5546036"/>
            <a:ext cx="7682948" cy="86470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rgbClr val="000000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5" name="Plassholder for bilde 7"/>
          <p:cNvSpPr>
            <a:spLocks noGrp="1"/>
          </p:cNvSpPr>
          <p:nvPr>
            <p:ph type="pic" idx="11"/>
          </p:nvPr>
        </p:nvSpPr>
        <p:spPr>
          <a:xfrm>
            <a:off x="7494104" y="447261"/>
            <a:ext cx="3462131" cy="2256182"/>
          </a:xfrm>
          <a:prstGeom prst="rect">
            <a:avLst/>
          </a:prstGeom>
        </p:spPr>
      </p:sp>
      <p:sp>
        <p:nvSpPr>
          <p:cNvPr id="8" name="Plassholder for bilde 7"/>
          <p:cNvSpPr>
            <a:spLocks noGrp="1"/>
          </p:cNvSpPr>
          <p:nvPr>
            <p:ph type="pic" idx="12"/>
          </p:nvPr>
        </p:nvSpPr>
        <p:spPr>
          <a:xfrm>
            <a:off x="7494104" y="2917135"/>
            <a:ext cx="3462131" cy="2256182"/>
          </a:xfrm>
          <a:prstGeom prst="rect">
            <a:avLst/>
          </a:prstGeom>
        </p:spPr>
      </p:sp>
    </p:spTree>
    <p:extLst>
      <p:ext uri="{BB962C8B-B14F-4D97-AF65-F5344CB8AC3E}">
        <p14:creationId xmlns:p14="http://schemas.microsoft.com/office/powerpoint/2010/main" val="239331531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ssholder for bilde 7"/>
          <p:cNvSpPr>
            <a:spLocks noGrp="1"/>
          </p:cNvSpPr>
          <p:nvPr>
            <p:ph type="pic" idx="1"/>
          </p:nvPr>
        </p:nvSpPr>
        <p:spPr>
          <a:xfrm>
            <a:off x="0" y="0"/>
            <a:ext cx="12192000" cy="6858000"/>
          </a:xfrm>
          <a:prstGeom prst="rect">
            <a:avLst/>
          </a:prstGeom>
        </p:spPr>
      </p:sp>
      <p:sp>
        <p:nvSpPr>
          <p:cNvPr id="6" name="Plassholder for tekst 2"/>
          <p:cNvSpPr>
            <a:spLocks noGrp="1"/>
          </p:cNvSpPr>
          <p:nvPr>
            <p:ph type="body" idx="10"/>
          </p:nvPr>
        </p:nvSpPr>
        <p:spPr>
          <a:xfrm>
            <a:off x="993914" y="5227983"/>
            <a:ext cx="5546034" cy="126226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</p:spTree>
    <p:extLst>
      <p:ext uri="{BB962C8B-B14F-4D97-AF65-F5344CB8AC3E}">
        <p14:creationId xmlns:p14="http://schemas.microsoft.com/office/powerpoint/2010/main" val="417278401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581889" y="365125"/>
            <a:ext cx="10993584" cy="1325563"/>
          </a:xfrm>
          <a:prstGeom prst="rect">
            <a:avLst/>
          </a:prstGeom>
        </p:spPr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581889" y="1825625"/>
            <a:ext cx="10993584" cy="389976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</p:spTree>
    <p:extLst>
      <p:ext uri="{BB962C8B-B14F-4D97-AF65-F5344CB8AC3E}">
        <p14:creationId xmlns:p14="http://schemas.microsoft.com/office/powerpoint/2010/main" val="23438863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Del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592859" y="1003156"/>
            <a:ext cx="10826750" cy="2852737"/>
          </a:xfrm>
          <a:prstGeom prst="rect">
            <a:avLst/>
          </a:prstGeom>
        </p:spPr>
        <p:txBody>
          <a:bodyPr anchor="b"/>
          <a:lstStyle>
            <a:lvl1pPr>
              <a:defRPr sz="6000">
                <a:solidFill>
                  <a:schemeClr val="tx1"/>
                </a:solidFill>
              </a:defRPr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592858" y="3882881"/>
            <a:ext cx="10826749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</p:spTree>
    <p:extLst>
      <p:ext uri="{BB962C8B-B14F-4D97-AF65-F5344CB8AC3E}">
        <p14:creationId xmlns:p14="http://schemas.microsoft.com/office/powerpoint/2010/main" val="37670324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1550893" y="4914276"/>
            <a:ext cx="8980968" cy="1099842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nb-NO"/>
              <a:t>Klikk for å redigere tittelstil</a:t>
            </a:r>
          </a:p>
        </p:txBody>
      </p:sp>
    </p:spTree>
    <p:extLst>
      <p:ext uri="{BB962C8B-B14F-4D97-AF65-F5344CB8AC3E}">
        <p14:creationId xmlns:p14="http://schemas.microsoft.com/office/powerpoint/2010/main" val="378855320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581889" y="365125"/>
            <a:ext cx="10993584" cy="1325563"/>
          </a:xfrm>
          <a:prstGeom prst="rect">
            <a:avLst/>
          </a:prstGeom>
        </p:spPr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sz="half" idx="1"/>
          </p:nvPr>
        </p:nvSpPr>
        <p:spPr>
          <a:xfrm>
            <a:off x="581889" y="1825625"/>
            <a:ext cx="5437911" cy="380624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6172199" y="1825625"/>
            <a:ext cx="5403273" cy="380624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</p:spTree>
    <p:extLst>
      <p:ext uri="{BB962C8B-B14F-4D97-AF65-F5344CB8AC3E}">
        <p14:creationId xmlns:p14="http://schemas.microsoft.com/office/powerpoint/2010/main" val="18421945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e 1">
            <a:extLst>
              <a:ext uri="{FF2B5EF4-FFF2-40B4-BE49-F238E27FC236}">
                <a16:creationId xmlns:a16="http://schemas.microsoft.com/office/drawing/2014/main" id="{8EF609B4-F000-442E-FEB9-7CE45F385D2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1831975"/>
            <a:ext cx="2741613" cy="3194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Bilde 2" descr="Et bilde som inneholder vektorgrafikk&#10;&#10;Automatisk generert beskrivelse">
            <a:extLst>
              <a:ext uri="{FF2B5EF4-FFF2-40B4-BE49-F238E27FC236}">
                <a16:creationId xmlns:a16="http://schemas.microsoft.com/office/drawing/2014/main" id="{195695A0-885F-3B7B-FB25-E6028FAB0DB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341813" y="-271463"/>
            <a:ext cx="12220576" cy="8637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1734715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e 1">
            <a:extLst>
              <a:ext uri="{FF2B5EF4-FFF2-40B4-BE49-F238E27FC236}">
                <a16:creationId xmlns:a16="http://schemas.microsoft.com/office/drawing/2014/main" id="{D2BF6742-5C80-2033-2FC9-CC7A523497C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79163" y="5822950"/>
            <a:ext cx="660400" cy="768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Bilde 2">
            <a:extLst>
              <a:ext uri="{FF2B5EF4-FFF2-40B4-BE49-F238E27FC236}">
                <a16:creationId xmlns:a16="http://schemas.microsoft.com/office/drawing/2014/main" id="{ECA5D7B4-2D13-8EBB-9024-4766F7416C8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027238" y="-947738"/>
            <a:ext cx="13496926" cy="9539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7815022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lysbild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e 1" descr="Et bilde som inneholder tekst&#10;&#10;Automatisk generert beskrivelse">
            <a:extLst>
              <a:ext uri="{FF2B5EF4-FFF2-40B4-BE49-F238E27FC236}">
                <a16:creationId xmlns:a16="http://schemas.microsoft.com/office/drawing/2014/main" id="{22EF9C6B-B7DF-6732-F01F-417CF1499AA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99800" y="5822950"/>
            <a:ext cx="660400" cy="768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Bilde 2">
            <a:extLst>
              <a:ext uri="{FF2B5EF4-FFF2-40B4-BE49-F238E27FC236}">
                <a16:creationId xmlns:a16="http://schemas.microsoft.com/office/drawing/2014/main" id="{0D4AD9FB-9BA8-A986-AE03-8A9B1E4787B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68363" y="-1128713"/>
            <a:ext cx="8683626" cy="88741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782729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e 1" descr="Et bilde som inneholder tekst&#10;&#10;Automatisk generert beskrivelse">
            <a:extLst>
              <a:ext uri="{FF2B5EF4-FFF2-40B4-BE49-F238E27FC236}">
                <a16:creationId xmlns:a16="http://schemas.microsoft.com/office/drawing/2014/main" id="{A7C1CA75-268F-115A-051E-7919BA011FF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99800" y="5822950"/>
            <a:ext cx="660400" cy="768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Bilde 2" descr="Et bilde som inneholder sport, idrett&#10;&#10;Automatisk generert beskrivelse">
            <a:extLst>
              <a:ext uri="{FF2B5EF4-FFF2-40B4-BE49-F238E27FC236}">
                <a16:creationId xmlns:a16="http://schemas.microsoft.com/office/drawing/2014/main" id="{4EB9FF26-C901-C14A-3545-41583985C86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45075" y="-100013"/>
            <a:ext cx="7564438" cy="7729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3406844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gendefinert oppset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e 1">
            <a:extLst>
              <a:ext uri="{FF2B5EF4-FFF2-40B4-BE49-F238E27FC236}">
                <a16:creationId xmlns:a16="http://schemas.microsoft.com/office/drawing/2014/main" id="{FFA98772-1707-472E-7C16-5C97CF5DAEC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79163" y="5822950"/>
            <a:ext cx="660400" cy="768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Bilde 2">
            <a:extLst>
              <a:ext uri="{FF2B5EF4-FFF2-40B4-BE49-F238E27FC236}">
                <a16:creationId xmlns:a16="http://schemas.microsoft.com/office/drawing/2014/main" id="{92606950-D668-0CA9-A234-61993C1F537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82600" y="263525"/>
            <a:ext cx="5816600" cy="594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990647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Del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e 4" descr="Et bilde som inneholder silhuetter, vektorgrafikk&#10;&#10;Automatisk generert beskrivelse">
            <a:extLst>
              <a:ext uri="{FF2B5EF4-FFF2-40B4-BE49-F238E27FC236}">
                <a16:creationId xmlns:a16="http://schemas.microsoft.com/office/drawing/2014/main" id="{99FFA154-DCE0-6E14-6A4A-E98B3C10ECB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6775450" y="-1577975"/>
            <a:ext cx="8707438" cy="910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592859" y="1003156"/>
            <a:ext cx="9352419" cy="2852737"/>
          </a:xfrm>
        </p:spPr>
        <p:txBody>
          <a:bodyPr anchor="b"/>
          <a:lstStyle>
            <a:lvl1pPr>
              <a:defRPr sz="6000">
                <a:solidFill>
                  <a:schemeClr val="tx1"/>
                </a:solidFill>
              </a:defRPr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592859" y="3882881"/>
            <a:ext cx="9352418" cy="1500187"/>
          </a:xfrm>
        </p:spPr>
        <p:txBody>
          <a:bodyPr/>
          <a:lstStyle>
            <a:lvl1pPr marL="0" indent="0">
              <a:buNone/>
              <a:defRPr sz="2400">
                <a:solidFill>
                  <a:srgbClr val="000000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</p:spTree>
    <p:extLst>
      <p:ext uri="{BB962C8B-B14F-4D97-AF65-F5344CB8AC3E}">
        <p14:creationId xmlns:p14="http://schemas.microsoft.com/office/powerpoint/2010/main" val="2610484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1_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581889" y="365125"/>
            <a:ext cx="10993584" cy="1325563"/>
          </a:xfrm>
          <a:prstGeom prst="rect">
            <a:avLst/>
          </a:prstGeom>
        </p:spPr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sz="half" idx="1"/>
          </p:nvPr>
        </p:nvSpPr>
        <p:spPr>
          <a:xfrm>
            <a:off x="581889" y="1825625"/>
            <a:ext cx="5437911" cy="380624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6172199" y="1825625"/>
            <a:ext cx="5403273" cy="380624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</p:spTree>
    <p:extLst>
      <p:ext uri="{BB962C8B-B14F-4D97-AF65-F5344CB8AC3E}">
        <p14:creationId xmlns:p14="http://schemas.microsoft.com/office/powerpoint/2010/main" val="8432880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theme" Target="../theme/theme3.xml"/><Relationship Id="rId3" Type="http://schemas.openxmlformats.org/officeDocument/2006/relationships/slideLayout" Target="../slideLayouts/slideLayout5.xml"/><Relationship Id="rId7" Type="http://schemas.openxmlformats.org/officeDocument/2006/relationships/slideLayout" Target="../slideLayouts/slideLayout9.xml"/><Relationship Id="rId2" Type="http://schemas.openxmlformats.org/officeDocument/2006/relationships/slideLayout" Target="../slideLayouts/slideLayout4.xml"/><Relationship Id="rId1" Type="http://schemas.openxmlformats.org/officeDocument/2006/relationships/slideLayout" Target="../slideLayouts/slideLayout3.xml"/><Relationship Id="rId6" Type="http://schemas.openxmlformats.org/officeDocument/2006/relationships/slideLayout" Target="../slideLayouts/slideLayout8.xml"/><Relationship Id="rId5" Type="http://schemas.openxmlformats.org/officeDocument/2006/relationships/slideLayout" Target="../slideLayouts/slideLayout7.xml"/><Relationship Id="rId4" Type="http://schemas.openxmlformats.org/officeDocument/2006/relationships/slideLayout" Target="../slideLayouts/slideLayout6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11.xml"/><Relationship Id="rId1" Type="http://schemas.openxmlformats.org/officeDocument/2006/relationships/slideLayout" Target="../slideLayouts/slideLayout10.xml"/><Relationship Id="rId6" Type="http://schemas.openxmlformats.org/officeDocument/2006/relationships/theme" Target="../theme/theme4.xml"/><Relationship Id="rId5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3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slideLayout" Target="../slideLayouts/slideLayout17.xml"/><Relationship Id="rId7" Type="http://schemas.openxmlformats.org/officeDocument/2006/relationships/theme" Target="../theme/theme5.xml"/><Relationship Id="rId2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5.xml"/><Relationship Id="rId6" Type="http://schemas.openxmlformats.org/officeDocument/2006/relationships/slideLayout" Target="../slideLayouts/slideLayout20.xml"/><Relationship Id="rId5" Type="http://schemas.openxmlformats.org/officeDocument/2006/relationships/slideLayout" Target="../slideLayouts/slideLayout19.xml"/><Relationship Id="rId4" Type="http://schemas.openxmlformats.org/officeDocument/2006/relationships/slideLayout" Target="../slideLayouts/slideLayout1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Bilde 3">
            <a:extLst>
              <a:ext uri="{FF2B5EF4-FFF2-40B4-BE49-F238E27FC236}">
                <a16:creationId xmlns:a16="http://schemas.microsoft.com/office/drawing/2014/main" id="{4BF44FF5-9772-1B26-DE4A-2514BCBDCFF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79163" y="5822950"/>
            <a:ext cx="660400" cy="768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Bilde 8" descr="Et bilde som inneholder leke, vektorgrafikk&#10;&#10;Automatisk generert beskrivelse">
            <a:extLst>
              <a:ext uri="{FF2B5EF4-FFF2-40B4-BE49-F238E27FC236}">
                <a16:creationId xmlns:a16="http://schemas.microsoft.com/office/drawing/2014/main" id="{F77E550E-EC4C-2FD2-4759-0127F16B5C8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35038" y="-315913"/>
            <a:ext cx="7329488" cy="74898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26" r:id="rId1"/>
  </p:sldLayoutIdLst>
  <p:txStyles>
    <p:titleStyle>
      <a:lvl1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2pPr>
      <a:lvl3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3pPr>
      <a:lvl4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4pPr>
      <a:lvl5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5pPr>
      <a:lvl6pPr marL="4572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6pPr>
      <a:lvl7pPr marL="9144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7pPr>
      <a:lvl8pPr marL="13716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8pPr>
      <a:lvl9pPr marL="18288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228600" indent="-228600" algn="l" rtl="0" eaLnBrk="1" fontAlgn="base" hangingPunct="1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Bilde 6">
            <a:extLst>
              <a:ext uri="{FF2B5EF4-FFF2-40B4-BE49-F238E27FC236}">
                <a16:creationId xmlns:a16="http://schemas.microsoft.com/office/drawing/2014/main" id="{31DA153D-2336-1430-E7B2-06BEA23DAA0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79163" y="5822950"/>
            <a:ext cx="660400" cy="768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Bilde 7">
            <a:extLst>
              <a:ext uri="{FF2B5EF4-FFF2-40B4-BE49-F238E27FC236}">
                <a16:creationId xmlns:a16="http://schemas.microsoft.com/office/drawing/2014/main" id="{7E6A3F37-1FBA-6D37-1A1D-1F105E85804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01625" y="-1427163"/>
            <a:ext cx="12182475" cy="8609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27" r:id="rId1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736" r:id="rId1"/>
    <p:sldLayoutId id="2147483737" r:id="rId2"/>
    <p:sldLayoutId id="2147483738" r:id="rId3"/>
    <p:sldLayoutId id="2147483739" r:id="rId4"/>
    <p:sldLayoutId id="2147483740" r:id="rId5"/>
    <p:sldLayoutId id="2147483744" r:id="rId6"/>
    <p:sldLayoutId id="2147483745" r:id="rId7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Plassholder for tittel 1">
            <a:extLst>
              <a:ext uri="{FF2B5EF4-FFF2-40B4-BE49-F238E27FC236}">
                <a16:creationId xmlns:a16="http://schemas.microsoft.com/office/drawing/2014/main" id="{305888C2-B1AC-EC6A-7FBE-F27F9A6057F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582613" y="365125"/>
            <a:ext cx="10993437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nb-NO" altLang="nb-NO"/>
              <a:t>Klikk for å redigere tittelstil</a:t>
            </a:r>
          </a:p>
        </p:txBody>
      </p:sp>
      <p:sp>
        <p:nvSpPr>
          <p:cNvPr id="9219" name="Plassholder for tekst 2">
            <a:extLst>
              <a:ext uri="{FF2B5EF4-FFF2-40B4-BE49-F238E27FC236}">
                <a16:creationId xmlns:a16="http://schemas.microsoft.com/office/drawing/2014/main" id="{D5CA50F6-058B-2604-36A2-8063DFCDB11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582613" y="1825625"/>
            <a:ext cx="10993437" cy="3900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b-NO" altLang="nb-NO"/>
              <a:t>Klikk for å redigere tekststiler i malen</a:t>
            </a:r>
          </a:p>
          <a:p>
            <a:pPr lvl="1"/>
            <a:r>
              <a:rPr lang="nb-NO" altLang="nb-NO"/>
              <a:t>Andre nivå</a:t>
            </a:r>
          </a:p>
          <a:p>
            <a:pPr lvl="2"/>
            <a:r>
              <a:rPr lang="nb-NO" altLang="nb-NO"/>
              <a:t>Tredje nivå</a:t>
            </a:r>
          </a:p>
          <a:p>
            <a:pPr lvl="3"/>
            <a:r>
              <a:rPr lang="nb-NO" altLang="nb-NO"/>
              <a:t>Fjerde nivå</a:t>
            </a:r>
          </a:p>
          <a:p>
            <a:pPr lvl="4"/>
            <a:r>
              <a:rPr lang="nb-NO" altLang="nb-NO"/>
              <a:t>Femte nivå</a:t>
            </a:r>
          </a:p>
        </p:txBody>
      </p:sp>
      <p:pic>
        <p:nvPicPr>
          <p:cNvPr id="9220" name="Bilde 3">
            <a:extLst>
              <a:ext uri="{FF2B5EF4-FFF2-40B4-BE49-F238E27FC236}">
                <a16:creationId xmlns:a16="http://schemas.microsoft.com/office/drawing/2014/main" id="{78C2D3AE-5CC6-E47F-0F72-D4A72E1BF8F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79163" y="5822950"/>
            <a:ext cx="660400" cy="768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28" r:id="rId1"/>
    <p:sldLayoutId id="2147483729" r:id="rId2"/>
    <p:sldLayoutId id="2147483741" r:id="rId3"/>
    <p:sldLayoutId id="2147483730" r:id="rId4"/>
    <p:sldLayoutId id="2147483742" r:id="rId5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b="1" kern="1200">
          <a:solidFill>
            <a:schemeClr val="tx1"/>
          </a:solidFill>
          <a:latin typeface="Georgia" panose="02040502050405020303" pitchFamily="18" charset="0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Georgia" panose="02040502050405020303" pitchFamily="18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Georgia" panose="02040502050405020303" pitchFamily="18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Georgia" panose="02040502050405020303" pitchFamily="18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Georgia" panose="02040502050405020303" pitchFamily="18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Georgia" panose="02040502050405020303" pitchFamily="18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Georgia" panose="02040502050405020303" pitchFamily="18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Georgia" panose="02040502050405020303" pitchFamily="18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Georgia" panose="02040502050405020303" pitchFamily="18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rgbClr val="000000"/>
          </a:solidFill>
          <a:latin typeface="Calibri" panose="020F0502020204030204" pitchFamily="34" charset="0"/>
          <a:ea typeface="Verdana" panose="020B0604030504040204" pitchFamily="34" charset="0"/>
          <a:cs typeface="Calibri" panose="020F0502020204030204" pitchFamily="34" charset="0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rgbClr val="000000"/>
          </a:solidFill>
          <a:latin typeface="Calibri" panose="020F0502020204030204" pitchFamily="34" charset="0"/>
          <a:ea typeface="Verdana" panose="020B0604030504040204" pitchFamily="34" charset="0"/>
          <a:cs typeface="Calibri" panose="020F0502020204030204" pitchFamily="34" charset="0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rgbClr val="000000"/>
          </a:solidFill>
          <a:latin typeface="Calibri" panose="020F0502020204030204" pitchFamily="34" charset="0"/>
          <a:ea typeface="Verdana" panose="020B0604030504040204" pitchFamily="34" charset="0"/>
          <a:cs typeface="Calibri" panose="020F0502020204030204" pitchFamily="34" charset="0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rgbClr val="000000"/>
          </a:solidFill>
          <a:latin typeface="Calibri" panose="020F0502020204030204" pitchFamily="34" charset="0"/>
          <a:ea typeface="Verdana" panose="020B0604030504040204" pitchFamily="34" charset="0"/>
          <a:cs typeface="Calibri" panose="020F0502020204030204" pitchFamily="34" charset="0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rgbClr val="000000"/>
          </a:solidFill>
          <a:latin typeface="Calibri" panose="020F0502020204030204" pitchFamily="34" charset="0"/>
          <a:ea typeface="Verdana" panose="020B0604030504040204" pitchFamily="34" charset="0"/>
          <a:cs typeface="Calibri" panose="020F050202020403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Bilde 1">
            <a:extLst>
              <a:ext uri="{FF2B5EF4-FFF2-40B4-BE49-F238E27FC236}">
                <a16:creationId xmlns:a16="http://schemas.microsoft.com/office/drawing/2014/main" id="{B3682CAB-3FB0-E076-BC37-A0221216712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79163" y="5822950"/>
            <a:ext cx="660400" cy="768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43" r:id="rId1"/>
    <p:sldLayoutId id="2147483731" r:id="rId2"/>
    <p:sldLayoutId id="2147483732" r:id="rId3"/>
    <p:sldLayoutId id="2147483733" r:id="rId4"/>
    <p:sldLayoutId id="2147483734" r:id="rId5"/>
    <p:sldLayoutId id="2147483735" r:id="rId6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b="1" kern="1200">
          <a:solidFill>
            <a:schemeClr val="tx1"/>
          </a:solidFill>
          <a:latin typeface="Georgia" panose="02040502050405020303" pitchFamily="18" charset="0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Georgia" panose="02040502050405020303" pitchFamily="18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Georgia" panose="02040502050405020303" pitchFamily="18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Georgia" panose="02040502050405020303" pitchFamily="18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Georgia" panose="02040502050405020303" pitchFamily="18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Georgia" panose="02040502050405020303" pitchFamily="18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Georgia" panose="02040502050405020303" pitchFamily="18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Georgia" panose="02040502050405020303" pitchFamily="18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Georgia" panose="02040502050405020303" pitchFamily="18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rgbClr val="0D0D1A"/>
          </a:solidFill>
          <a:latin typeface="Calibri" panose="020F0502020204030204" pitchFamily="34" charset="0"/>
          <a:ea typeface="Verdana" panose="020B0604030504040204" pitchFamily="34" charset="0"/>
          <a:cs typeface="Calibri" panose="020F0502020204030204" pitchFamily="34" charset="0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rgbClr val="0D0D1A"/>
          </a:solidFill>
          <a:latin typeface="Calibri" panose="020F0502020204030204" pitchFamily="34" charset="0"/>
          <a:ea typeface="Verdana" panose="020B0604030504040204" pitchFamily="34" charset="0"/>
          <a:cs typeface="Calibri" panose="020F0502020204030204" pitchFamily="34" charset="0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rgbClr val="0D0D1A"/>
          </a:solidFill>
          <a:latin typeface="Calibri" panose="020F0502020204030204" pitchFamily="34" charset="0"/>
          <a:ea typeface="Verdana" panose="020B0604030504040204" pitchFamily="34" charset="0"/>
          <a:cs typeface="Calibri" panose="020F0502020204030204" pitchFamily="34" charset="0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rgbClr val="0D0D1A"/>
          </a:solidFill>
          <a:latin typeface="Calibri" panose="020F0502020204030204" pitchFamily="34" charset="0"/>
          <a:ea typeface="Verdana" panose="020B0604030504040204" pitchFamily="34" charset="0"/>
          <a:cs typeface="Calibri" panose="020F0502020204030204" pitchFamily="34" charset="0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rgbClr val="0D0D1A"/>
          </a:solidFill>
          <a:latin typeface="Calibri" panose="020F0502020204030204" pitchFamily="34" charset="0"/>
          <a:ea typeface="Verdana" panose="020B0604030504040204" pitchFamily="34" charset="0"/>
          <a:cs typeface="Calibri" panose="020F050202020403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NULL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6" Type="http://schemas.openxmlformats.org/officeDocument/2006/relationships/hyperlink" Target="https://iokommune.sharepoint.com/:v:/s/OPVOppvekst543/EbFE13SeTMlDrJvwhQi7cSYBq_n67x3tG-WneLKhqwUVwA?e=IJ66u9&amp;nav=eyJyZWZlcnJhbEluZm8iOnsicmVmZXJyYWxBcHAiOiJTdHJlYW1XZWJBcHAiLCJyZWZlcnJhbFZpZXciOiJTaGFyZURpYWxvZy1MaW5rIiwicmVmZXJyYWxBcHBQbGF0Zm9ybSI6IldlYiIsInJlZmVycmFsTW9kZSI6InZpZXcifX0%3D" TargetMode="External"/><Relationship Id="rId5" Type="http://schemas.openxmlformats.org/officeDocument/2006/relationships/hyperlink" Target="NULL" TargetMode="External"/><Relationship Id="rId4" Type="http://schemas.openxmlformats.org/officeDocument/2006/relationships/hyperlink" Target="NULL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indreostfoldkommune.wistia.com/medias/j77suiswsr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XzSV7tJ1mwQ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nrk.no/skole/?mediaId=23743&amp;page=objectives&amp;learningProgramme=LK20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4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17EA47DF-ED2C-5B98-1D78-FB9F94D617F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 lIns="91440" tIns="45720" rIns="91440" bIns="45720" anchor="b"/>
          <a:lstStyle/>
          <a:p>
            <a:r>
              <a:rPr lang="nb-NO">
                <a:solidFill>
                  <a:srgbClr val="009999"/>
                </a:solidFill>
                <a:latin typeface="Georgia"/>
                <a:cs typeface="Calibri Light"/>
              </a:rPr>
              <a:t>Barn på nett 5. trinn</a:t>
            </a:r>
            <a:endParaRPr lang="nb-NO">
              <a:solidFill>
                <a:srgbClr val="009999"/>
              </a:solidFill>
              <a:latin typeface="Georgia" panose="02040502050405020303" pitchFamily="18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18325B4-132F-5B78-40B1-87C4F27FC6B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6CB26A85-1A50-0BCA-891D-10EB0BB972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51881" y="1003156"/>
            <a:ext cx="7693397" cy="2852737"/>
          </a:xfrm>
        </p:spPr>
        <p:txBody>
          <a:bodyPr/>
          <a:lstStyle/>
          <a:p>
            <a:br>
              <a:rPr lang="nb-NO" b="0" dirty="0">
                <a:latin typeface="Georgia"/>
                <a:hlinkClick r:id="rId3" invalidUrl="http://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</a:br>
            <a:br>
              <a:rPr lang="nb-NO" b="0" dirty="0">
                <a:latin typeface="Georgia"/>
                <a:hlinkClick r:id="rId4" invalidUrl="http://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</a:br>
            <a:br>
              <a:rPr lang="nb-NO" b="0" dirty="0">
                <a:latin typeface="Georgia"/>
                <a:hlinkClick r:id="rId5" invalidUrl="http://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</a:br>
            <a:r>
              <a:rPr lang="nb-NO" b="0" dirty="0">
                <a:solidFill>
                  <a:srgbClr val="1DB4AE"/>
                </a:solidFill>
                <a:latin typeface="Georgia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Inngangsmusikk</a:t>
            </a:r>
            <a:r>
              <a:rPr lang="nb-NO" b="0" dirty="0">
                <a:latin typeface="Georgia"/>
              </a:rPr>
              <a:t> </a:t>
            </a:r>
            <a:br>
              <a:rPr lang="nb-NO" sz="2800" dirty="0">
                <a:latin typeface="Georgia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</a:br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31950435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FCC7787A-C533-5005-CD4B-586F3209C7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99045" y="2538483"/>
            <a:ext cx="7438615" cy="1526131"/>
          </a:xfrm>
        </p:spPr>
        <p:txBody>
          <a:bodyPr lIns="91440" tIns="45720" rIns="91440" bIns="45720" anchor="t"/>
          <a:lstStyle/>
          <a:p>
            <a:r>
              <a:rPr lang="nb-NO" dirty="0">
                <a:solidFill>
                  <a:srgbClr val="009999"/>
                </a:solidFill>
                <a:latin typeface="Georgia"/>
                <a:hlinkClick r:id="rId3"/>
              </a:rPr>
              <a:t>Pust og bevegelse</a:t>
            </a:r>
            <a:endParaRPr lang="nb-NO">
              <a:latin typeface="Georgia"/>
            </a:endParaRPr>
          </a:p>
        </p:txBody>
      </p:sp>
    </p:spTree>
    <p:extLst>
      <p:ext uri="{BB962C8B-B14F-4D97-AF65-F5344CB8AC3E}">
        <p14:creationId xmlns:p14="http://schemas.microsoft.com/office/powerpoint/2010/main" val="397800864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Tittel 1">
            <a:extLst>
              <a:ext uri="{FF2B5EF4-FFF2-40B4-BE49-F238E27FC236}">
                <a16:creationId xmlns:a16="http://schemas.microsoft.com/office/drawing/2014/main" id="{469BD19F-0D3B-BD96-CB1F-5D21E8E48E7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033486" y="1003300"/>
            <a:ext cx="6912202" cy="1609272"/>
          </a:xfrm>
        </p:spPr>
        <p:txBody>
          <a:bodyPr/>
          <a:lstStyle/>
          <a:p>
            <a:pPr eaLnBrk="1" hangingPunct="1"/>
            <a:r>
              <a:rPr lang="nb-NO" altLang="nb-NO" b="0">
                <a:solidFill>
                  <a:schemeClr val="tx2"/>
                </a:solidFill>
                <a:latin typeface="Georgia"/>
              </a:rPr>
              <a:t>Vi ser film!</a:t>
            </a:r>
          </a:p>
        </p:txBody>
      </p:sp>
      <p:sp>
        <p:nvSpPr>
          <p:cNvPr id="16386" name="Plassholder for tekst 2">
            <a:extLst>
              <a:ext uri="{FF2B5EF4-FFF2-40B4-BE49-F238E27FC236}">
                <a16:creationId xmlns:a16="http://schemas.microsoft.com/office/drawing/2014/main" id="{06FBE9FF-01BB-9F9B-355A-5BD972D94F4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3033485" y="3106057"/>
            <a:ext cx="6912202" cy="2277156"/>
          </a:xfrm>
        </p:spPr>
        <p:txBody>
          <a:bodyPr/>
          <a:lstStyle/>
          <a:p>
            <a:pPr eaLnBrk="1" hangingPunct="1"/>
            <a:r>
              <a:rPr lang="nb-NO" altLang="nb-NO" sz="4000">
                <a:solidFill>
                  <a:srgbClr val="009999"/>
                </a:solidFill>
                <a:latin typeface="Georgia" panose="02040502050405020303" pitchFamily="18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Barn og unge på nett</a:t>
            </a:r>
            <a:endParaRPr lang="nb-NO" altLang="nb-NO" sz="4000">
              <a:solidFill>
                <a:srgbClr val="009999"/>
              </a:solidFill>
              <a:latin typeface="Georgia" panose="02040502050405020303" pitchFamily="18" charset="0"/>
            </a:endParaRPr>
          </a:p>
          <a:p>
            <a:pPr eaLnBrk="1" hangingPunct="1"/>
            <a:endParaRPr lang="nb-NO" altLang="nb-NO" sz="4000">
              <a:latin typeface="Georgia" panose="02040502050405020303" pitchFamily="18" charset="0"/>
            </a:endParaRPr>
          </a:p>
          <a:p>
            <a:pPr eaLnBrk="1" hangingPunct="1"/>
            <a:endParaRPr lang="nb-NO" altLang="nb-NO"/>
          </a:p>
        </p:txBody>
      </p:sp>
    </p:spTree>
    <p:extLst>
      <p:ext uri="{BB962C8B-B14F-4D97-AF65-F5344CB8AC3E}">
        <p14:creationId xmlns:p14="http://schemas.microsoft.com/office/powerpoint/2010/main" val="174269801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ilde 6">
            <a:extLst>
              <a:ext uri="{FF2B5EF4-FFF2-40B4-BE49-F238E27FC236}">
                <a16:creationId xmlns:a16="http://schemas.microsoft.com/office/drawing/2014/main" id="{715FC801-D546-F636-4B33-12145283A78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50448" y="1843352"/>
            <a:ext cx="8162784" cy="4183067"/>
          </a:xfrm>
          <a:prstGeom prst="rect">
            <a:avLst/>
          </a:prstGeom>
        </p:spPr>
      </p:pic>
      <p:sp>
        <p:nvSpPr>
          <p:cNvPr id="8" name="TekstSylinder 7">
            <a:extLst>
              <a:ext uri="{FF2B5EF4-FFF2-40B4-BE49-F238E27FC236}">
                <a16:creationId xmlns:a16="http://schemas.microsoft.com/office/drawing/2014/main" id="{2D3385A5-EDAA-7F62-2ABE-727D1F7F1E74}"/>
              </a:ext>
            </a:extLst>
          </p:cNvPr>
          <p:cNvSpPr txBox="1"/>
          <p:nvPr/>
        </p:nvSpPr>
        <p:spPr>
          <a:xfrm>
            <a:off x="232012" y="323749"/>
            <a:ext cx="12132860" cy="1015663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nb-NO" sz="6000">
                <a:solidFill>
                  <a:srgbClr val="009999"/>
                </a:solidFill>
                <a:latin typeface="Georgia" panose="02040502050405020303" pitchFamily="18" charset="0"/>
                <a:cs typeface="Calibri"/>
              </a:rPr>
              <a:t>Hva er det vi ikke bør dele på nett? </a:t>
            </a:r>
            <a:endParaRPr lang="nb-NO" sz="6000">
              <a:solidFill>
                <a:srgbClr val="009999"/>
              </a:solidFill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6731800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346883-04F9-92C2-41E3-A244537723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82230" y="1168068"/>
            <a:ext cx="7264717" cy="858203"/>
          </a:xfrm>
        </p:spPr>
        <p:txBody>
          <a:bodyPr/>
          <a:lstStyle/>
          <a:p>
            <a:r>
              <a:rPr lang="en-US" sz="6000" b="0">
                <a:solidFill>
                  <a:srgbClr val="009999"/>
                </a:solidFill>
                <a:latin typeface="Georgia"/>
              </a:rPr>
              <a:t>Vi ser film! </a:t>
            </a:r>
            <a:br>
              <a:rPr lang="en-US">
                <a:latin typeface="Georgia"/>
              </a:rPr>
            </a:br>
            <a:endParaRPr lang="en-US">
              <a:solidFill>
                <a:srgbClr val="009999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6E38E19-5860-2BF1-5464-96ABCEC972C9}"/>
              </a:ext>
            </a:extLst>
          </p:cNvPr>
          <p:cNvSpPr txBox="1"/>
          <p:nvPr/>
        </p:nvSpPr>
        <p:spPr>
          <a:xfrm>
            <a:off x="3042880" y="5849225"/>
            <a:ext cx="9574582" cy="707886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4000">
                <a:solidFill>
                  <a:srgbClr val="009999"/>
                </a:solidFill>
                <a:latin typeface="Georgia"/>
                <a:cs typeface="Calibri"/>
                <a:hlinkClick r:id="rId3"/>
              </a:rPr>
              <a:t>Å </a:t>
            </a:r>
            <a:r>
              <a:rPr lang="en-US" sz="4000" err="1">
                <a:solidFill>
                  <a:srgbClr val="009999"/>
                </a:solidFill>
                <a:latin typeface="Georgia"/>
                <a:cs typeface="Calibri"/>
                <a:hlinkClick r:id="rId3"/>
              </a:rPr>
              <a:t>bli</a:t>
            </a:r>
            <a:r>
              <a:rPr lang="en-US" sz="4000">
                <a:solidFill>
                  <a:srgbClr val="009999"/>
                </a:solidFill>
                <a:latin typeface="Georgia"/>
                <a:cs typeface="Calibri"/>
                <a:hlinkClick r:id="rId3"/>
              </a:rPr>
              <a:t> </a:t>
            </a:r>
            <a:r>
              <a:rPr lang="en-US" sz="4000" err="1">
                <a:solidFill>
                  <a:srgbClr val="009999"/>
                </a:solidFill>
                <a:latin typeface="Georgia"/>
                <a:cs typeface="Calibri"/>
                <a:hlinkClick r:id="rId3"/>
              </a:rPr>
              <a:t>bedt</a:t>
            </a:r>
            <a:r>
              <a:rPr lang="en-US" sz="4000">
                <a:solidFill>
                  <a:srgbClr val="009999"/>
                </a:solidFill>
                <a:latin typeface="Georgia"/>
                <a:cs typeface="Calibri"/>
                <a:hlinkClick r:id="rId3"/>
              </a:rPr>
              <a:t> om å </a:t>
            </a:r>
            <a:r>
              <a:rPr lang="en-US" sz="4000" err="1">
                <a:solidFill>
                  <a:srgbClr val="009999"/>
                </a:solidFill>
                <a:latin typeface="Georgia"/>
                <a:cs typeface="Calibri"/>
                <a:hlinkClick r:id="rId3"/>
              </a:rPr>
              <a:t>sende</a:t>
            </a:r>
            <a:r>
              <a:rPr lang="en-US" sz="4000">
                <a:solidFill>
                  <a:srgbClr val="009999"/>
                </a:solidFill>
                <a:latin typeface="Georgia"/>
                <a:cs typeface="Calibri"/>
                <a:hlinkClick r:id="rId3"/>
              </a:rPr>
              <a:t> </a:t>
            </a:r>
            <a:r>
              <a:rPr lang="en-US" sz="4000" err="1">
                <a:solidFill>
                  <a:srgbClr val="009999"/>
                </a:solidFill>
                <a:latin typeface="Georgia"/>
                <a:cs typeface="Calibri"/>
                <a:hlinkClick r:id="rId3"/>
              </a:rPr>
              <a:t>nakenbilder</a:t>
            </a:r>
            <a:r>
              <a:rPr lang="en-US" sz="4000">
                <a:solidFill>
                  <a:srgbClr val="009999"/>
                </a:solidFill>
                <a:latin typeface="Georgia"/>
                <a:cs typeface="Calibri"/>
              </a:rPr>
              <a:t> 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A7D2DEB-5952-B13E-472B-C97E259A268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8537" y="2282775"/>
            <a:ext cx="7321346" cy="30052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373112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Tittel 1">
            <a:extLst>
              <a:ext uri="{FF2B5EF4-FFF2-40B4-BE49-F238E27FC236}">
                <a16:creationId xmlns:a16="http://schemas.microsoft.com/office/drawing/2014/main" id="{D9A8E711-0927-4B15-BDCD-E8F3DDB206A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nb-NO" altLang="nb-NO" sz="6000" b="0">
                <a:solidFill>
                  <a:schemeClr val="tx2"/>
                </a:solidFill>
              </a:rPr>
              <a:t>CL: Finn noen som</a:t>
            </a:r>
            <a:endParaRPr lang="nb-NO"/>
          </a:p>
        </p:txBody>
      </p:sp>
      <p:pic>
        <p:nvPicPr>
          <p:cNvPr id="3" name="Bilde 2" descr="Et bilde som inneholder ledd, tegnefilm, illustrasjon, kunst&#10;&#10;Automatisk generert beskrivelse">
            <a:extLst>
              <a:ext uri="{FF2B5EF4-FFF2-40B4-BE49-F238E27FC236}">
                <a16:creationId xmlns:a16="http://schemas.microsoft.com/office/drawing/2014/main" id="{3ED5E597-3EFE-F877-8985-753AC62E605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46"/>
          <a:stretch/>
        </p:blipFill>
        <p:spPr>
          <a:xfrm>
            <a:off x="2544234" y="1843088"/>
            <a:ext cx="7373693" cy="4267200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Tittel 1">
            <a:extLst>
              <a:ext uri="{FF2B5EF4-FFF2-40B4-BE49-F238E27FC236}">
                <a16:creationId xmlns:a16="http://schemas.microsoft.com/office/drawing/2014/main" id="{469BD19F-0D3B-BD96-CB1F-5D21E8E48E7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501254" y="1003300"/>
            <a:ext cx="8444434" cy="1703805"/>
          </a:xfrm>
        </p:spPr>
        <p:txBody>
          <a:bodyPr/>
          <a:lstStyle/>
          <a:p>
            <a:pPr eaLnBrk="1" hangingPunct="1"/>
            <a:r>
              <a:rPr lang="nb-NO" altLang="nb-NO" dirty="0"/>
              <a:t>       </a:t>
            </a:r>
            <a:r>
              <a:rPr lang="nb-NO" altLang="nb-NO" b="0" dirty="0">
                <a:solidFill>
                  <a:schemeClr val="tx2"/>
                </a:solidFill>
                <a:latin typeface="Georgia" panose="02040502050405020303" pitchFamily="18" charset="0"/>
              </a:rPr>
              <a:t>Vi leker!</a:t>
            </a:r>
          </a:p>
        </p:txBody>
      </p:sp>
      <p:sp>
        <p:nvSpPr>
          <p:cNvPr id="16386" name="Plassholder for tekst 2">
            <a:extLst>
              <a:ext uri="{FF2B5EF4-FFF2-40B4-BE49-F238E27FC236}">
                <a16:creationId xmlns:a16="http://schemas.microsoft.com/office/drawing/2014/main" id="{06FBE9FF-01BB-9F9B-355A-5BD972D94F4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2788633" y="3048000"/>
            <a:ext cx="8444434" cy="2131596"/>
          </a:xfrm>
        </p:spPr>
        <p:txBody>
          <a:bodyPr/>
          <a:lstStyle/>
          <a:p>
            <a:pPr eaLnBrk="1" hangingPunct="1"/>
            <a:r>
              <a:rPr lang="nb-NO" altLang="nb-NO" sz="4000" dirty="0">
                <a:solidFill>
                  <a:schemeClr val="tx2"/>
                </a:solidFill>
                <a:latin typeface="Georgia" panose="02040502050405020303" pitchFamily="18" charset="0"/>
                <a:ea typeface="Verdana"/>
                <a:cs typeface="Calibri"/>
              </a:rPr>
              <a:t>Amøbeleken</a:t>
            </a:r>
            <a:endParaRPr lang="nb-NO" altLang="nb-NO" sz="4000" dirty="0">
              <a:solidFill>
                <a:schemeClr val="tx2"/>
              </a:solidFill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1543672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868C4D59-A565-1CA6-C8A5-050F36C199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1889" y="365125"/>
            <a:ext cx="11450454" cy="1325563"/>
          </a:xfrm>
        </p:spPr>
        <p:txBody>
          <a:bodyPr/>
          <a:lstStyle/>
          <a:p>
            <a:br>
              <a:rPr lang="nb-NO"/>
            </a:br>
            <a:r>
              <a:rPr lang="nb-NO" sz="6000" b="0">
                <a:solidFill>
                  <a:schemeClr val="accent1"/>
                </a:solidFill>
              </a:rPr>
              <a:t>Vi oppsummer sammen i ringen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952AD62F-0DB6-602E-20E5-5B39ABE8928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870970" y="2122488"/>
            <a:ext cx="7161373" cy="3806248"/>
          </a:xfrm>
        </p:spPr>
        <p:txBody>
          <a:bodyPr/>
          <a:lstStyle/>
          <a:p>
            <a:pPr marL="0" indent="0">
              <a:buNone/>
            </a:pPr>
            <a:endParaRPr lang="nb-NO" sz="2400">
              <a:ea typeface="+mn-lt"/>
              <a:cs typeface="+mn-lt"/>
            </a:endParaRPr>
          </a:p>
          <a:p>
            <a:pPr lvl="2"/>
            <a:r>
              <a:rPr lang="nb-NO" sz="4000">
                <a:solidFill>
                  <a:schemeClr val="tx2"/>
                </a:solidFill>
                <a:latin typeface="Georgia" panose="02040502050405020303" pitchFamily="18" charset="0"/>
                <a:ea typeface="+mn-lt"/>
                <a:cs typeface="+mn-lt"/>
              </a:rPr>
              <a:t>Hva likte du i dag? </a:t>
            </a:r>
          </a:p>
          <a:p>
            <a:pPr lvl="2"/>
            <a:r>
              <a:rPr lang="nb-NO" sz="4000">
                <a:solidFill>
                  <a:schemeClr val="tx2"/>
                </a:solidFill>
                <a:latin typeface="Georgia" panose="02040502050405020303" pitchFamily="18" charset="0"/>
                <a:ea typeface="+mn-lt"/>
                <a:cs typeface="+mn-lt"/>
              </a:rPr>
              <a:t>Hva lærte du? </a:t>
            </a:r>
          </a:p>
          <a:p>
            <a:pPr lvl="2"/>
            <a:r>
              <a:rPr lang="nb-NO" sz="4000">
                <a:solidFill>
                  <a:schemeClr val="tx2"/>
                </a:solidFill>
                <a:latin typeface="Georgia" panose="02040502050405020303" pitchFamily="18" charset="0"/>
                <a:ea typeface="+mn-lt"/>
                <a:cs typeface="+mn-lt"/>
              </a:rPr>
              <a:t>Hvorfor er dette viktig? </a:t>
            </a:r>
          </a:p>
          <a:p>
            <a:pPr lvl="2"/>
            <a:r>
              <a:rPr lang="nb-NO" sz="4000">
                <a:solidFill>
                  <a:schemeClr val="tx2"/>
                </a:solidFill>
                <a:latin typeface="Georgia" panose="02040502050405020303" pitchFamily="18" charset="0"/>
                <a:ea typeface="+mn-lt"/>
                <a:cs typeface="+mn-lt"/>
              </a:rPr>
              <a:t>Hva kan vi øve på?</a:t>
            </a:r>
          </a:p>
        </p:txBody>
      </p:sp>
      <p:pic>
        <p:nvPicPr>
          <p:cNvPr id="5" name="Plassholder for innhold 4" descr="Et bilde som inneholder brun&#10;&#10;Automatisk generert beskrivelse">
            <a:extLst>
              <a:ext uri="{FF2B5EF4-FFF2-40B4-BE49-F238E27FC236}">
                <a16:creationId xmlns:a16="http://schemas.microsoft.com/office/drawing/2014/main" id="{7E0CCFED-A70F-0DDA-2C0F-F34F5FB8141A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2"/>
          <a:stretch/>
        </p:blipFill>
        <p:spPr>
          <a:xfrm>
            <a:off x="1072626" y="2304762"/>
            <a:ext cx="3798345" cy="3806825"/>
          </a:xfrm>
          <a:custGeom>
            <a:avLst/>
            <a:gdLst/>
            <a:ahLst/>
            <a:cxnLst/>
            <a:rect l="l" t="t" r="r" b="b"/>
            <a:pathLst>
              <a:path w="1838528" h="1838528">
                <a:moveTo>
                  <a:pt x="919264" y="0"/>
                </a:moveTo>
                <a:cubicBezTo>
                  <a:pt x="1426959" y="0"/>
                  <a:pt x="1838528" y="411569"/>
                  <a:pt x="1838528" y="919264"/>
                </a:cubicBezTo>
                <a:cubicBezTo>
                  <a:pt x="1838528" y="1426959"/>
                  <a:pt x="1426959" y="1838528"/>
                  <a:pt x="919264" y="1838528"/>
                </a:cubicBezTo>
                <a:cubicBezTo>
                  <a:pt x="411569" y="1838528"/>
                  <a:pt x="0" y="1426959"/>
                  <a:pt x="0" y="919264"/>
                </a:cubicBezTo>
                <a:cubicBezTo>
                  <a:pt x="0" y="411569"/>
                  <a:pt x="411569" y="0"/>
                  <a:pt x="919264" y="0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1676973453"/>
      </p:ext>
    </p:extLst>
  </p:cSld>
  <p:clrMapOvr>
    <a:masterClrMapping/>
  </p:clrMapOvr>
</p:sld>
</file>

<file path=ppt/theme/theme1.xml><?xml version="1.0" encoding="utf-8"?>
<a:theme xmlns:a="http://schemas.openxmlformats.org/drawingml/2006/main" name="4_Office-tema">
  <a:themeElements>
    <a:clrScheme name="Egendefinert 1">
      <a:dk1>
        <a:srgbClr val="191A35"/>
      </a:dk1>
      <a:lt1>
        <a:srgbClr val="DCE8E3"/>
      </a:lt1>
      <a:dk2>
        <a:srgbClr val="009D8F"/>
      </a:dk2>
      <a:lt2>
        <a:srgbClr val="FFFEFE"/>
      </a:lt2>
      <a:accent1>
        <a:srgbClr val="009D8F"/>
      </a:accent1>
      <a:accent2>
        <a:srgbClr val="DCE8E3"/>
      </a:accent2>
      <a:accent3>
        <a:srgbClr val="276AA5"/>
      </a:accent3>
      <a:accent4>
        <a:srgbClr val="BBD9D0"/>
      </a:accent4>
      <a:accent5>
        <a:srgbClr val="276AA5"/>
      </a:accent5>
      <a:accent6>
        <a:srgbClr val="E2E1DA"/>
      </a:accent6>
      <a:hlink>
        <a:srgbClr val="009D8F"/>
      </a:hlink>
      <a:folHlink>
        <a:srgbClr val="276AA5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obuste Barn_Profil_PP_Presentasjon" id="{5D8BE0BD-8766-F64A-B214-3AAD3B23BC0D}" vid="{72614E21-DF98-7D46-8731-84A07EA55BD9}"/>
    </a:ext>
  </a:extLst>
</a:theme>
</file>

<file path=ppt/theme/theme2.xml><?xml version="1.0" encoding="utf-8"?>
<a:theme xmlns:a="http://schemas.openxmlformats.org/drawingml/2006/main" name="Egendefinert utforming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obuste Barn_Profil_PP_Presentasjon" id="{5D8BE0BD-8766-F64A-B214-3AAD3B23BC0D}" vid="{C4FEF2B0-D82C-E345-8053-2BD3103A92A3}"/>
    </a:ext>
  </a:extLst>
</a:theme>
</file>

<file path=ppt/theme/theme3.xml><?xml version="1.0" encoding="utf-8"?>
<a:theme xmlns:a="http://schemas.openxmlformats.org/drawingml/2006/main" name="5_Office-tema">
  <a:themeElements>
    <a:clrScheme name="Robuste Barn">
      <a:dk1>
        <a:srgbClr val="191A35"/>
      </a:dk1>
      <a:lt1>
        <a:srgbClr val="DCE8E3"/>
      </a:lt1>
      <a:dk2>
        <a:srgbClr val="009D8F"/>
      </a:dk2>
      <a:lt2>
        <a:srgbClr val="DCE8E3"/>
      </a:lt2>
      <a:accent1>
        <a:srgbClr val="009D8F"/>
      </a:accent1>
      <a:accent2>
        <a:srgbClr val="DCE8E3"/>
      </a:accent2>
      <a:accent3>
        <a:srgbClr val="276AA5"/>
      </a:accent3>
      <a:accent4>
        <a:srgbClr val="BBD9D0"/>
      </a:accent4>
      <a:accent5>
        <a:srgbClr val="276AA5"/>
      </a:accent5>
      <a:accent6>
        <a:srgbClr val="E2E1DA"/>
      </a:accent6>
      <a:hlink>
        <a:srgbClr val="009D8F"/>
      </a:hlink>
      <a:folHlink>
        <a:srgbClr val="276AA5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obuste Barn_Profil_PP_Presentasjon" id="{5D8BE0BD-8766-F64A-B214-3AAD3B23BC0D}" vid="{FE984D20-11AA-8B42-8B34-786EBEA6639B}"/>
    </a:ext>
  </a:extLst>
</a:theme>
</file>

<file path=ppt/theme/theme4.xml><?xml version="1.0" encoding="utf-8"?>
<a:theme xmlns:a="http://schemas.openxmlformats.org/drawingml/2006/main" name="3_Office-tema">
  <a:themeElements>
    <a:clrScheme name="Egendefinert 1">
      <a:dk1>
        <a:srgbClr val="191A35"/>
      </a:dk1>
      <a:lt1>
        <a:srgbClr val="DCE8E3"/>
      </a:lt1>
      <a:dk2>
        <a:srgbClr val="009D8F"/>
      </a:dk2>
      <a:lt2>
        <a:srgbClr val="FFFEFE"/>
      </a:lt2>
      <a:accent1>
        <a:srgbClr val="009D8F"/>
      </a:accent1>
      <a:accent2>
        <a:srgbClr val="DCE8E3"/>
      </a:accent2>
      <a:accent3>
        <a:srgbClr val="276AA5"/>
      </a:accent3>
      <a:accent4>
        <a:srgbClr val="BBD9D0"/>
      </a:accent4>
      <a:accent5>
        <a:srgbClr val="276AA5"/>
      </a:accent5>
      <a:accent6>
        <a:srgbClr val="E2E1DA"/>
      </a:accent6>
      <a:hlink>
        <a:srgbClr val="009D8F"/>
      </a:hlink>
      <a:folHlink>
        <a:srgbClr val="276AA5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obuste Barn_Profil_PP_Presentasjon" id="{5D8BE0BD-8766-F64A-B214-3AAD3B23BC0D}" vid="{5B92D138-C25D-5A46-B7FC-BA2332ABBCB7}"/>
    </a:ext>
  </a:extLst>
</a:theme>
</file>

<file path=ppt/theme/theme5.xml><?xml version="1.0" encoding="utf-8"?>
<a:theme xmlns:a="http://schemas.openxmlformats.org/drawingml/2006/main" name="6_Office-tema">
  <a:themeElements>
    <a:clrScheme name="Egendefinert 1">
      <a:dk1>
        <a:srgbClr val="191A35"/>
      </a:dk1>
      <a:lt1>
        <a:srgbClr val="DCE8E3"/>
      </a:lt1>
      <a:dk2>
        <a:srgbClr val="009D8F"/>
      </a:dk2>
      <a:lt2>
        <a:srgbClr val="FFFEFE"/>
      </a:lt2>
      <a:accent1>
        <a:srgbClr val="009D8F"/>
      </a:accent1>
      <a:accent2>
        <a:srgbClr val="DCE8E3"/>
      </a:accent2>
      <a:accent3>
        <a:srgbClr val="276AA5"/>
      </a:accent3>
      <a:accent4>
        <a:srgbClr val="BBD9D0"/>
      </a:accent4>
      <a:accent5>
        <a:srgbClr val="276AA5"/>
      </a:accent5>
      <a:accent6>
        <a:srgbClr val="E2E1DA"/>
      </a:accent6>
      <a:hlink>
        <a:srgbClr val="009D8F"/>
      </a:hlink>
      <a:folHlink>
        <a:srgbClr val="276AA5"/>
      </a:folHlink>
    </a:clrScheme>
    <a:fontScheme name="Century Gothic">
      <a:maj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obuste Barn_Profil_PP_Presentasjon" id="{5D8BE0BD-8766-F64A-B214-3AAD3B23BC0D}" vid="{CB0D46C2-F3AF-FF4B-BB9F-1F0E4EAD2805}"/>
    </a:ext>
  </a:extLst>
</a:theme>
</file>

<file path=ppt/theme/theme6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Robuste Barn">
    <a:dk1>
      <a:srgbClr val="191A35"/>
    </a:dk1>
    <a:lt1>
      <a:srgbClr val="DCE8E3"/>
    </a:lt1>
    <a:dk2>
      <a:srgbClr val="009D8F"/>
    </a:dk2>
    <a:lt2>
      <a:srgbClr val="DCE8E3"/>
    </a:lt2>
    <a:accent1>
      <a:srgbClr val="009D8F"/>
    </a:accent1>
    <a:accent2>
      <a:srgbClr val="DCE8E3"/>
    </a:accent2>
    <a:accent3>
      <a:srgbClr val="276AA5"/>
    </a:accent3>
    <a:accent4>
      <a:srgbClr val="BBD9D0"/>
    </a:accent4>
    <a:accent5>
      <a:srgbClr val="276AA5"/>
    </a:accent5>
    <a:accent6>
      <a:srgbClr val="E2E1DA"/>
    </a:accent6>
    <a:hlink>
      <a:srgbClr val="009D8F"/>
    </a:hlink>
    <a:folHlink>
      <a:srgbClr val="276AA5"/>
    </a:folHlink>
  </a:clr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8da453c-6e37-4915-9292-e90fa68e84a7" xsi:nil="true"/>
    <lcf76f155ced4ddcb4097134ff3c332f xmlns="ee598b89-8811-470d-ad8e-f3a66432fe16">
      <Terms xmlns="http://schemas.microsoft.com/office/infopath/2007/PartnerControls"/>
    </lcf76f155ced4ddcb4097134ff3c332f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99BDA7F1AC33E64785F6135B1EACC2E7" ma:contentTypeVersion="15" ma:contentTypeDescription="Create a new document." ma:contentTypeScope="" ma:versionID="f49f9060c21bd5467253b4b2e22226ac">
  <xsd:schema xmlns:xsd="http://www.w3.org/2001/XMLSchema" xmlns:xs="http://www.w3.org/2001/XMLSchema" xmlns:p="http://schemas.microsoft.com/office/2006/metadata/properties" xmlns:ns2="ee598b89-8811-470d-ad8e-f3a66432fe16" xmlns:ns3="b8da453c-6e37-4915-9292-e90fa68e84a7" targetNamespace="http://schemas.microsoft.com/office/2006/metadata/properties" ma:root="true" ma:fieldsID="c9e2063d9d06cae000d4a2fa862403a7" ns2:_="" ns3:_="">
    <xsd:import namespace="ee598b89-8811-470d-ad8e-f3a66432fe16"/>
    <xsd:import namespace="b8da453c-6e37-4915-9292-e90fa68e84a7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3:SharedWithUsers" minOccurs="0"/>
                <xsd:element ref="ns3:SharedWithDetails" minOccurs="0"/>
                <xsd:element ref="ns2:MediaServiceDateTaken" minOccurs="0"/>
                <xsd:element ref="ns2:MediaLengthInSeconds" minOccurs="0"/>
                <xsd:element ref="ns2:MediaServiceObjectDetectorVersions" minOccurs="0"/>
                <xsd:element ref="ns2:MediaServiceLocation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e598b89-8811-470d-ad8e-f3a66432fe16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lcf76f155ced4ddcb4097134ff3c332f" ma:index="11" nillable="true" ma:taxonomy="true" ma:internalName="lcf76f155ced4ddcb4097134ff3c332f" ma:taxonomyFieldName="MediaServiceImageTags" ma:displayName="Image Tags" ma:readOnly="false" ma:fieldId="{5cf76f15-5ced-4ddc-b409-7134ff3c332f}" ma:taxonomyMulti="true" ma:sspId="84de8575-74db-4a6a-b3a0-42d3e2483af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8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LengthInSeconds" ma:index="19" nillable="true" ma:displayName="MediaLengthInSeconds" ma:hidden="true" ma:internalName="MediaLengthInSeconds" ma:readOnly="true">
      <xsd:simpleType>
        <xsd:restriction base="dms:Unknown"/>
      </xsd:simpleType>
    </xsd:element>
    <xsd:element name="MediaServiceObjectDetectorVersions" ma:index="2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Location" ma:index="21" nillable="true" ma:displayName="Location" ma:indexed="true" ma:internalName="MediaServiceLocation" ma:readOnly="true">
      <xsd:simpleType>
        <xsd:restriction base="dms:Text"/>
      </xsd:simpleType>
    </xsd:element>
    <xsd:element name="MediaServiceSearchProperties" ma:index="22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8da453c-6e37-4915-9292-e90fa68e84a7" elementFormDefault="qualified">
    <xsd:import namespace="http://schemas.microsoft.com/office/2006/documentManagement/types"/>
    <xsd:import namespace="http://schemas.microsoft.com/office/infopath/2007/PartnerControls"/>
    <xsd:element name="TaxCatchAll" ma:index="12" nillable="true" ma:displayName="Taxonomy Catch All Column" ma:hidden="true" ma:list="{d04e097e-fe66-4030-ac2a-d36d0cfa8816}" ma:internalName="TaxCatchAll" ma:showField="CatchAllData" ma:web="b8da453c-6e37-4915-9292-e90fa68e84a7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16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7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4D1C4714-EBEE-46B1-A94C-B950790E17DE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0B9ED5F0-CFFA-4AC8-9C41-9301FDC4AE56}">
  <ds:schemaRefs>
    <ds:schemaRef ds:uri="b8da453c-6e37-4915-9292-e90fa68e84a7"/>
    <ds:schemaRef ds:uri="ee598b89-8811-470d-ad8e-f3a66432fe16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A13344FF-063D-48BC-86C0-84A4C84BC024}">
  <ds:schemaRefs>
    <ds:schemaRef ds:uri="b8da453c-6e37-4915-9292-e90fa68e84a7"/>
    <ds:schemaRef ds:uri="ee598b89-8811-470d-ad8e-f3a66432fe16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4_Office-tema</Template>
  <Application>Microsoft Office PowerPoint</Application>
  <PresentationFormat>Widescreen</PresentationFormat>
  <Slides>10</Slides>
  <Notes>8</Notes>
  <HiddenSlides>0</HiddenSlides>
  <ScaleCrop>false</ScaleCrop>
  <HeadingPairs>
    <vt:vector size="4" baseType="variant">
      <vt:variant>
        <vt:lpstr>Tema</vt:lpstr>
      </vt:variant>
      <vt:variant>
        <vt:i4>5</vt:i4>
      </vt:variant>
      <vt:variant>
        <vt:lpstr>Lysbildetitler</vt:lpstr>
      </vt:variant>
      <vt:variant>
        <vt:i4>10</vt:i4>
      </vt:variant>
    </vt:vector>
  </HeadingPairs>
  <TitlesOfParts>
    <vt:vector size="15" baseType="lpstr">
      <vt:lpstr>4_Office-tema</vt:lpstr>
      <vt:lpstr>Egendefinert utforming</vt:lpstr>
      <vt:lpstr>5_Office-tema</vt:lpstr>
      <vt:lpstr>3_Office-tema</vt:lpstr>
      <vt:lpstr>6_Office-tema</vt:lpstr>
      <vt:lpstr>Barn på nett 5. trinn</vt:lpstr>
      <vt:lpstr>   Inngangsmusikk  </vt:lpstr>
      <vt:lpstr>Pust og bevegelse</vt:lpstr>
      <vt:lpstr>Vi ser film!</vt:lpstr>
      <vt:lpstr>PowerPoint-presentasjon</vt:lpstr>
      <vt:lpstr>Vi ser film!  </vt:lpstr>
      <vt:lpstr>CL: Finn noen som</vt:lpstr>
      <vt:lpstr>       Vi leker!</vt:lpstr>
      <vt:lpstr> Vi oppsummer sammen i ringen</vt:lpstr>
      <vt:lpstr>PowerPoint-presentasjon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PowerPoint-presentasjon</dc:title>
  <dc:creator>Anne-Kristin Imenes</dc:creator>
  <cp:revision>14</cp:revision>
  <dcterms:created xsi:type="dcterms:W3CDTF">2023-01-27T13:13:49Z</dcterms:created>
  <dcterms:modified xsi:type="dcterms:W3CDTF">2024-12-04T10:31:21Z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0x01010099BDA7F1AC33E64785F6135B1EACC2E7</vt:lpwstr>
  </property>
  <property fmtid="{D5CDD505-2E9C-101B-9397-08002B2CF9AE}" pid="3" name="MediaServiceImageTags">
    <vt:lpwstr/>
  </property>
</Properties>
</file>