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0"/>
  </p:notesMasterIdLst>
  <p:sldIdLst>
    <p:sldId id="272" r:id="rId9"/>
    <p:sldId id="269" r:id="rId10"/>
    <p:sldId id="263" r:id="rId11"/>
    <p:sldId id="268" r:id="rId12"/>
    <p:sldId id="262" r:id="rId13"/>
    <p:sldId id="273" r:id="rId14"/>
    <p:sldId id="274" r:id="rId15"/>
    <p:sldId id="275" r:id="rId16"/>
    <p:sldId id="277" r:id="rId17"/>
    <p:sldId id="288" r:id="rId18"/>
    <p:sldId id="270"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60" autoAdjust="0"/>
  </p:normalViewPr>
  <p:slideViewPr>
    <p:cSldViewPr snapToGrid="0">
      <p:cViewPr varScale="1">
        <p:scale>
          <a:sx n="48" d="100"/>
          <a:sy n="48" d="100"/>
        </p:scale>
        <p:origin x="29" y="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S::renate.dybdal.hansen@io.kommune.no::8f533bdc-1f06-46c5-8376-6b62126245f7" providerId="AD" clId="Web-{E685DF88-3EBA-4EE5-B0B6-AEF568BDB736}"/>
    <pc:docChg chg="modSld">
      <pc:chgData name="Renate Dybdal Hansen" userId="S::renate.dybdal.hansen@io.kommune.no::8f533bdc-1f06-46c5-8376-6b62126245f7" providerId="AD" clId="Web-{E685DF88-3EBA-4EE5-B0B6-AEF568BDB736}" dt="2024-12-04T12:04:23.591" v="0"/>
      <pc:docMkLst>
        <pc:docMk/>
      </pc:docMkLst>
      <pc:sldChg chg="modNotes">
        <pc:chgData name="Renate Dybdal Hansen" userId="S::renate.dybdal.hansen@io.kommune.no::8f533bdc-1f06-46c5-8376-6b62126245f7" providerId="AD" clId="Web-{E685DF88-3EBA-4EE5-B0B6-AEF568BDB736}" dt="2024-12-04T12:04:23.591" v="0"/>
        <pc:sldMkLst>
          <pc:docMk/>
          <pc:sldMk cId="1576630516" sldId="263"/>
        </pc:sldMkLst>
      </pc:sldChg>
    </pc:docChg>
  </pc:docChgLst>
  <pc:docChgLst>
    <pc:chgData name="Frida Torgersen" userId="S::frida.torgersen@io.kommune.no::ea265081-7c03-4e48-ae3c-fad608c99291" providerId="AD" clId="Web-{E0DABE40-3AB5-AD25-A720-C669C093AF0C}"/>
    <pc:docChg chg="modSld">
      <pc:chgData name="Frida Torgersen" userId="S::frida.torgersen@io.kommune.no::ea265081-7c03-4e48-ae3c-fad608c99291" providerId="AD" clId="Web-{E0DABE40-3AB5-AD25-A720-C669C093AF0C}" dt="2024-11-20T09:46:29.926" v="1" actId="20577"/>
      <pc:docMkLst>
        <pc:docMk/>
      </pc:docMkLst>
      <pc:sldChg chg="modSp modNotes">
        <pc:chgData name="Frida Torgersen" userId="S::frida.torgersen@io.kommune.no::ea265081-7c03-4e48-ae3c-fad608c99291" providerId="AD" clId="Web-{E0DABE40-3AB5-AD25-A720-C669C093AF0C}" dt="2024-11-20T09:46:29.926" v="1" actId="20577"/>
        <pc:sldMkLst>
          <pc:docMk/>
          <pc:sldMk cId="1576630516" sldId="263"/>
        </pc:sldMkLst>
        <pc:spChg chg="mod">
          <ac:chgData name="Frida Torgersen" userId="S::frida.torgersen@io.kommune.no::ea265081-7c03-4e48-ae3c-fad608c99291" providerId="AD" clId="Web-{E0DABE40-3AB5-AD25-A720-C669C093AF0C}" dt="2024-11-20T09:46:29.926" v="1" actId="20577"/>
          <ac:spMkLst>
            <pc:docMk/>
            <pc:sldMk cId="1576630516" sldId="263"/>
            <ac:spMk id="2" creationId="{B9E68402-D3F9-BF42-BB7C-499A0F2AFA6A}"/>
          </ac:spMkLst>
        </pc:spChg>
      </pc:sldChg>
    </pc:docChg>
  </pc:docChgLst>
  <pc:docChgLst>
    <pc:chgData name="Julie Ruud Ulset" userId="S::julie.ruud@io.kommune.no::867d97ee-183d-48e9-b2ff-dfc3b165e1a7" providerId="AD" clId="Web-{29CB16D1-D595-4F29-9AF5-E3D11E2FCF53}"/>
    <pc:docChg chg="modSld">
      <pc:chgData name="Julie Ruud Ulset" userId="S::julie.ruud@io.kommune.no::867d97ee-183d-48e9-b2ff-dfc3b165e1a7" providerId="AD" clId="Web-{29CB16D1-D595-4F29-9AF5-E3D11E2FCF53}" dt="2023-03-20T08:34:43.092" v="12" actId="20577"/>
      <pc:docMkLst>
        <pc:docMk/>
      </pc:docMkLst>
      <pc:sldChg chg="modSp">
        <pc:chgData name="Julie Ruud Ulset" userId="S::julie.ruud@io.kommune.no::867d97ee-183d-48e9-b2ff-dfc3b165e1a7" providerId="AD" clId="Web-{29CB16D1-D595-4F29-9AF5-E3D11E2FCF53}" dt="2023-03-20T08:34:43.092" v="12" actId="20577"/>
        <pc:sldMkLst>
          <pc:docMk/>
          <pc:sldMk cId="2792964846" sldId="272"/>
        </pc:sldMkLst>
        <pc:spChg chg="mod">
          <ac:chgData name="Julie Ruud Ulset" userId="S::julie.ruud@io.kommune.no::867d97ee-183d-48e9-b2ff-dfc3b165e1a7" providerId="AD" clId="Web-{29CB16D1-D595-4F29-9AF5-E3D11E2FCF53}" dt="2023-03-20T08:34:43.092" v="12" actId="20577"/>
          <ac:spMkLst>
            <pc:docMk/>
            <pc:sldMk cId="2792964846" sldId="272"/>
            <ac:spMk id="2" creationId="{DFC2809C-BFDE-562D-EE79-82D5A1E7E3FD}"/>
          </ac:spMkLst>
        </pc:spChg>
      </pc:sldChg>
    </pc:docChg>
  </pc:docChgLst>
  <pc:docChgLst>
    <pc:chgData name="Renate Dybdal Hansen" userId="8f533bdc-1f06-46c5-8376-6b62126245f7" providerId="ADAL" clId="{6906D423-2289-4593-970D-981CDC04702D}"/>
    <pc:docChg chg="custSel addSld delSld modSld sldOrd">
      <pc:chgData name="Renate Dybdal Hansen" userId="8f533bdc-1f06-46c5-8376-6b62126245f7" providerId="ADAL" clId="{6906D423-2289-4593-970D-981CDC04702D}" dt="2023-10-31T21:44:51.387" v="362" actId="20577"/>
      <pc:docMkLst>
        <pc:docMk/>
      </pc:docMkLst>
      <pc:sldChg chg="addSp delSp modSp mod ord modNotesTx">
        <pc:chgData name="Renate Dybdal Hansen" userId="8f533bdc-1f06-46c5-8376-6b62126245f7" providerId="ADAL" clId="{6906D423-2289-4593-970D-981CDC04702D}" dt="2023-10-31T19:58:04.891" v="140" actId="1076"/>
        <pc:sldMkLst>
          <pc:docMk/>
          <pc:sldMk cId="3317807385" sldId="262"/>
        </pc:sldMkLst>
        <pc:spChg chg="del">
          <ac:chgData name="Renate Dybdal Hansen" userId="8f533bdc-1f06-46c5-8376-6b62126245f7" providerId="ADAL" clId="{6906D423-2289-4593-970D-981CDC04702D}" dt="2023-10-31T19:55:51.925" v="117" actId="478"/>
          <ac:spMkLst>
            <pc:docMk/>
            <pc:sldMk cId="3317807385" sldId="262"/>
            <ac:spMk id="2" creationId="{F49E89FE-AB51-BD4B-A525-9D721A0EC598}"/>
          </ac:spMkLst>
        </pc:spChg>
        <pc:spChg chg="del">
          <ac:chgData name="Renate Dybdal Hansen" userId="8f533bdc-1f06-46c5-8376-6b62126245f7" providerId="ADAL" clId="{6906D423-2289-4593-970D-981CDC04702D}" dt="2023-10-31T19:55:53.333" v="118" actId="478"/>
          <ac:spMkLst>
            <pc:docMk/>
            <pc:sldMk cId="3317807385" sldId="262"/>
            <ac:spMk id="3" creationId="{9CCB6C96-CDDD-A849-ACDD-B76DFF5F056F}"/>
          </ac:spMkLst>
        </pc:spChg>
        <pc:spChg chg="add mod">
          <ac:chgData name="Renate Dybdal Hansen" userId="8f533bdc-1f06-46c5-8376-6b62126245f7" providerId="ADAL" clId="{6906D423-2289-4593-970D-981CDC04702D}" dt="2023-10-31T19:57:55.580" v="138" actId="14100"/>
          <ac:spMkLst>
            <pc:docMk/>
            <pc:sldMk cId="3317807385" sldId="262"/>
            <ac:spMk id="5" creationId="{983A2B4B-FA0F-9BDD-D116-64986A8EAE9A}"/>
          </ac:spMkLst>
        </pc:spChg>
        <pc:picChg chg="add mod">
          <ac:chgData name="Renate Dybdal Hansen" userId="8f533bdc-1f06-46c5-8376-6b62126245f7" providerId="ADAL" clId="{6906D423-2289-4593-970D-981CDC04702D}" dt="2023-10-31T19:58:04.891" v="140" actId="1076"/>
          <ac:picMkLst>
            <pc:docMk/>
            <pc:sldMk cId="3317807385" sldId="262"/>
            <ac:picMk id="4" creationId="{F4F56F51-F3AA-70D4-BD29-6F752DB58642}"/>
          </ac:picMkLst>
        </pc:picChg>
      </pc:sldChg>
      <pc:sldChg chg="delSp modSp mod">
        <pc:chgData name="Renate Dybdal Hansen" userId="8f533bdc-1f06-46c5-8376-6b62126245f7" providerId="ADAL" clId="{6906D423-2289-4593-970D-981CDC04702D}" dt="2023-10-31T19:48:19.447" v="103" actId="1076"/>
        <pc:sldMkLst>
          <pc:docMk/>
          <pc:sldMk cId="1576630516" sldId="263"/>
        </pc:sldMkLst>
        <pc:spChg chg="mod">
          <ac:chgData name="Renate Dybdal Hansen" userId="8f533bdc-1f06-46c5-8376-6b62126245f7" providerId="ADAL" clId="{6906D423-2289-4593-970D-981CDC04702D}" dt="2023-10-31T19:48:19.447" v="103" actId="1076"/>
          <ac:spMkLst>
            <pc:docMk/>
            <pc:sldMk cId="1576630516" sldId="263"/>
            <ac:spMk id="2" creationId="{B9E68402-D3F9-BF42-BB7C-499A0F2AFA6A}"/>
          </ac:spMkLst>
        </pc:spChg>
        <pc:spChg chg="del">
          <ac:chgData name="Renate Dybdal Hansen" userId="8f533bdc-1f06-46c5-8376-6b62126245f7" providerId="ADAL" clId="{6906D423-2289-4593-970D-981CDC04702D}" dt="2023-10-31T19:45:29.923" v="91" actId="478"/>
          <ac:spMkLst>
            <pc:docMk/>
            <pc:sldMk cId="1576630516" sldId="263"/>
            <ac:spMk id="3" creationId="{C3E231A1-3E85-5F4F-B68B-D77B4FB5CA97}"/>
          </ac:spMkLst>
        </pc:spChg>
      </pc:sldChg>
      <pc:sldChg chg="del">
        <pc:chgData name="Renate Dybdal Hansen" userId="8f533bdc-1f06-46c5-8376-6b62126245f7" providerId="ADAL" clId="{6906D423-2289-4593-970D-981CDC04702D}" dt="2023-10-31T20:09:11.131" v="306" actId="47"/>
        <pc:sldMkLst>
          <pc:docMk/>
          <pc:sldMk cId="3530632185" sldId="264"/>
        </pc:sldMkLst>
      </pc:sldChg>
      <pc:sldChg chg="del">
        <pc:chgData name="Renate Dybdal Hansen" userId="8f533bdc-1f06-46c5-8376-6b62126245f7" providerId="ADAL" clId="{6906D423-2289-4593-970D-981CDC04702D}" dt="2023-10-31T20:09:11.713" v="307" actId="47"/>
        <pc:sldMkLst>
          <pc:docMk/>
          <pc:sldMk cId="2243753974" sldId="265"/>
        </pc:sldMkLst>
      </pc:sldChg>
      <pc:sldChg chg="delSp del mod">
        <pc:chgData name="Renate Dybdal Hansen" userId="8f533bdc-1f06-46c5-8376-6b62126245f7" providerId="ADAL" clId="{6906D423-2289-4593-970D-981CDC04702D}" dt="2023-10-31T20:09:21.831" v="310" actId="47"/>
        <pc:sldMkLst>
          <pc:docMk/>
          <pc:sldMk cId="486478165" sldId="266"/>
        </pc:sldMkLst>
        <pc:spChg chg="del">
          <ac:chgData name="Renate Dybdal Hansen" userId="8f533bdc-1f06-46c5-8376-6b62126245f7" providerId="ADAL" clId="{6906D423-2289-4593-970D-981CDC04702D}" dt="2023-10-31T20:09:16.464" v="308" actId="478"/>
          <ac:spMkLst>
            <pc:docMk/>
            <pc:sldMk cId="486478165" sldId="266"/>
            <ac:spMk id="2" creationId="{D77C4BF5-5BBB-DE45-9C4A-923D09ABE45C}"/>
          </ac:spMkLst>
        </pc:spChg>
        <pc:spChg chg="del">
          <ac:chgData name="Renate Dybdal Hansen" userId="8f533bdc-1f06-46c5-8376-6b62126245f7" providerId="ADAL" clId="{6906D423-2289-4593-970D-981CDC04702D}" dt="2023-10-31T20:09:18.631" v="309" actId="478"/>
          <ac:spMkLst>
            <pc:docMk/>
            <pc:sldMk cId="486478165" sldId="266"/>
            <ac:spMk id="3" creationId="{C0FA9807-ADA6-A343-921A-E07D03FF8D55}"/>
          </ac:spMkLst>
        </pc:spChg>
      </pc:sldChg>
      <pc:sldChg chg="del">
        <pc:chgData name="Renate Dybdal Hansen" userId="8f533bdc-1f06-46c5-8376-6b62126245f7" providerId="ADAL" clId="{6906D423-2289-4593-970D-981CDC04702D}" dt="2023-10-31T20:09:23.515" v="311" actId="47"/>
        <pc:sldMkLst>
          <pc:docMk/>
          <pc:sldMk cId="961909916" sldId="267"/>
        </pc:sldMkLst>
      </pc:sldChg>
      <pc:sldChg chg="addSp modSp mod">
        <pc:chgData name="Renate Dybdal Hansen" userId="8f533bdc-1f06-46c5-8376-6b62126245f7" providerId="ADAL" clId="{6906D423-2289-4593-970D-981CDC04702D}" dt="2023-10-31T19:55:07.146" v="114" actId="14100"/>
        <pc:sldMkLst>
          <pc:docMk/>
          <pc:sldMk cId="453416436" sldId="268"/>
        </pc:sldMkLst>
        <pc:spChg chg="add mod">
          <ac:chgData name="Renate Dybdal Hansen" userId="8f533bdc-1f06-46c5-8376-6b62126245f7" providerId="ADAL" clId="{6906D423-2289-4593-970D-981CDC04702D}" dt="2023-10-31T19:55:07.146" v="114" actId="14100"/>
          <ac:spMkLst>
            <pc:docMk/>
            <pc:sldMk cId="453416436" sldId="268"/>
            <ac:spMk id="2" creationId="{32C557DF-EE88-0470-1A1A-5883290AE9FD}"/>
          </ac:spMkLst>
        </pc:spChg>
      </pc:sldChg>
      <pc:sldChg chg="addSp delSp modSp mod">
        <pc:chgData name="Renate Dybdal Hansen" userId="8f533bdc-1f06-46c5-8376-6b62126245f7" providerId="ADAL" clId="{6906D423-2289-4593-970D-981CDC04702D}" dt="2023-10-31T19:46:46.728" v="100" actId="1076"/>
        <pc:sldMkLst>
          <pc:docMk/>
          <pc:sldMk cId="2848325185" sldId="269"/>
        </pc:sldMkLst>
        <pc:spChg chg="add del mod">
          <ac:chgData name="Renate Dybdal Hansen" userId="8f533bdc-1f06-46c5-8376-6b62126245f7" providerId="ADAL" clId="{6906D423-2289-4593-970D-981CDC04702D}" dt="2023-10-31T19:42:44.339" v="1" actId="478"/>
          <ac:spMkLst>
            <pc:docMk/>
            <pc:sldMk cId="2848325185" sldId="269"/>
            <ac:spMk id="2" creationId="{A2C12E6F-2ED9-0B22-F1C1-C20C0BFD51E4}"/>
          </ac:spMkLst>
        </pc:spChg>
        <pc:spChg chg="add mod">
          <ac:chgData name="Renate Dybdal Hansen" userId="8f533bdc-1f06-46c5-8376-6b62126245f7" providerId="ADAL" clId="{6906D423-2289-4593-970D-981CDC04702D}" dt="2023-10-31T19:46:46.728" v="100" actId="1076"/>
          <ac:spMkLst>
            <pc:docMk/>
            <pc:sldMk cId="2848325185" sldId="269"/>
            <ac:spMk id="3" creationId="{0B084F0F-AA6F-5F71-625D-092A45FDAA52}"/>
          </ac:spMkLst>
        </pc:spChg>
      </pc:sldChg>
      <pc:sldChg chg="del">
        <pc:chgData name="Renate Dybdal Hansen" userId="8f533bdc-1f06-46c5-8376-6b62126245f7" providerId="ADAL" clId="{6906D423-2289-4593-970D-981CDC04702D}" dt="2023-10-31T20:09:09.836" v="305" actId="47"/>
        <pc:sldMkLst>
          <pc:docMk/>
          <pc:sldMk cId="3412336897" sldId="271"/>
        </pc:sldMkLst>
      </pc:sldChg>
      <pc:sldChg chg="modSp mod">
        <pc:chgData name="Renate Dybdal Hansen" userId="8f533bdc-1f06-46c5-8376-6b62126245f7" providerId="ADAL" clId="{6906D423-2289-4593-970D-981CDC04702D}" dt="2023-10-31T21:44:51.387" v="362" actId="20577"/>
        <pc:sldMkLst>
          <pc:docMk/>
          <pc:sldMk cId="2792964846" sldId="272"/>
        </pc:sldMkLst>
        <pc:spChg chg="mod">
          <ac:chgData name="Renate Dybdal Hansen" userId="8f533bdc-1f06-46c5-8376-6b62126245f7" providerId="ADAL" clId="{6906D423-2289-4593-970D-981CDC04702D}" dt="2023-10-31T21:44:51.387" v="362" actId="20577"/>
          <ac:spMkLst>
            <pc:docMk/>
            <pc:sldMk cId="2792964846" sldId="272"/>
            <ac:spMk id="2" creationId="{DFC2809C-BFDE-562D-EE79-82D5A1E7E3FD}"/>
          </ac:spMkLst>
        </pc:spChg>
      </pc:sldChg>
      <pc:sldChg chg="addSp modSp add mod modNotesTx">
        <pc:chgData name="Renate Dybdal Hansen" userId="8f533bdc-1f06-46c5-8376-6b62126245f7" providerId="ADAL" clId="{6906D423-2289-4593-970D-981CDC04702D}" dt="2023-10-31T19:59:40.690" v="157"/>
        <pc:sldMkLst>
          <pc:docMk/>
          <pc:sldMk cId="11364774" sldId="273"/>
        </pc:sldMkLst>
        <pc:spChg chg="add mod">
          <ac:chgData name="Renate Dybdal Hansen" userId="8f533bdc-1f06-46c5-8376-6b62126245f7" providerId="ADAL" clId="{6906D423-2289-4593-970D-981CDC04702D}" dt="2023-10-31T19:59:30.015" v="156" actId="1076"/>
          <ac:spMkLst>
            <pc:docMk/>
            <pc:sldMk cId="11364774" sldId="273"/>
            <ac:spMk id="3" creationId="{F4678270-A970-0F57-815F-457F86DD6115}"/>
          </ac:spMkLst>
        </pc:spChg>
        <pc:picChg chg="add mod">
          <ac:chgData name="Renate Dybdal Hansen" userId="8f533bdc-1f06-46c5-8376-6b62126245f7" providerId="ADAL" clId="{6906D423-2289-4593-970D-981CDC04702D}" dt="2023-10-31T19:59:21.837" v="155" actId="1076"/>
          <ac:picMkLst>
            <pc:docMk/>
            <pc:sldMk cId="11364774" sldId="273"/>
            <ac:picMk id="2" creationId="{306C5D20-63C6-0E47-7F96-E14563ED0B57}"/>
          </ac:picMkLst>
        </pc:picChg>
      </pc:sldChg>
      <pc:sldChg chg="addSp modSp add mod modNotesTx">
        <pc:chgData name="Renate Dybdal Hansen" userId="8f533bdc-1f06-46c5-8376-6b62126245f7" providerId="ADAL" clId="{6906D423-2289-4593-970D-981CDC04702D}" dt="2023-10-31T20:01:30.546" v="173"/>
        <pc:sldMkLst>
          <pc:docMk/>
          <pc:sldMk cId="105127037" sldId="274"/>
        </pc:sldMkLst>
        <pc:spChg chg="add mod">
          <ac:chgData name="Renate Dybdal Hansen" userId="8f533bdc-1f06-46c5-8376-6b62126245f7" providerId="ADAL" clId="{6906D423-2289-4593-970D-981CDC04702D}" dt="2023-10-31T20:00:59.568" v="172" actId="1076"/>
          <ac:spMkLst>
            <pc:docMk/>
            <pc:sldMk cId="105127037" sldId="274"/>
            <ac:spMk id="3" creationId="{4CBCF81A-BF32-48BB-D3BE-030810D58BBB}"/>
          </ac:spMkLst>
        </pc:spChg>
        <pc:picChg chg="add mod">
          <ac:chgData name="Renate Dybdal Hansen" userId="8f533bdc-1f06-46c5-8376-6b62126245f7" providerId="ADAL" clId="{6906D423-2289-4593-970D-981CDC04702D}" dt="2023-10-31T20:00:19.405" v="162" actId="962"/>
          <ac:picMkLst>
            <pc:docMk/>
            <pc:sldMk cId="105127037" sldId="274"/>
            <ac:picMk id="2" creationId="{EB73A67A-A5B5-3444-45BE-9472FD38A1EF}"/>
          </ac:picMkLst>
        </pc:picChg>
      </pc:sldChg>
      <pc:sldChg chg="addSp modSp add mod modNotesTx">
        <pc:chgData name="Renate Dybdal Hansen" userId="8f533bdc-1f06-46c5-8376-6b62126245f7" providerId="ADAL" clId="{6906D423-2289-4593-970D-981CDC04702D}" dt="2023-10-31T20:04:24.250" v="190"/>
        <pc:sldMkLst>
          <pc:docMk/>
          <pc:sldMk cId="1553410586" sldId="275"/>
        </pc:sldMkLst>
        <pc:spChg chg="add mod">
          <ac:chgData name="Renate Dybdal Hansen" userId="8f533bdc-1f06-46c5-8376-6b62126245f7" providerId="ADAL" clId="{6906D423-2289-4593-970D-981CDC04702D}" dt="2023-10-31T20:04:14.691" v="189" actId="1076"/>
          <ac:spMkLst>
            <pc:docMk/>
            <pc:sldMk cId="1553410586" sldId="275"/>
            <ac:spMk id="3" creationId="{A55B5ED5-0D12-1306-FADF-CF3B8AF18233}"/>
          </ac:spMkLst>
        </pc:spChg>
        <pc:picChg chg="add mod">
          <ac:chgData name="Renate Dybdal Hansen" userId="8f533bdc-1f06-46c5-8376-6b62126245f7" providerId="ADAL" clId="{6906D423-2289-4593-970D-981CDC04702D}" dt="2023-10-31T20:03:24.410" v="180" actId="962"/>
          <ac:picMkLst>
            <pc:docMk/>
            <pc:sldMk cId="1553410586" sldId="275"/>
            <ac:picMk id="2" creationId="{1608EA9C-28F4-1ECB-EE23-09E160EFD291}"/>
          </ac:picMkLst>
        </pc:picChg>
      </pc:sldChg>
      <pc:sldChg chg="modSp add mod ord modNotesTx">
        <pc:chgData name="Renate Dybdal Hansen" userId="8f533bdc-1f06-46c5-8376-6b62126245f7" providerId="ADAL" clId="{6906D423-2289-4593-970D-981CDC04702D}" dt="2023-10-31T20:08:08.943" v="304" actId="404"/>
        <pc:sldMkLst>
          <pc:docMk/>
          <pc:sldMk cId="3509366321" sldId="276"/>
        </pc:sldMkLst>
        <pc:spChg chg="mod">
          <ac:chgData name="Renate Dybdal Hansen" userId="8f533bdc-1f06-46c5-8376-6b62126245f7" providerId="ADAL" clId="{6906D423-2289-4593-970D-981CDC04702D}" dt="2023-10-31T20:08:08.943" v="304" actId="404"/>
          <ac:spMkLst>
            <pc:docMk/>
            <pc:sldMk cId="3509366321" sldId="276"/>
            <ac:spMk id="3" creationId="{0B084F0F-AA6F-5F71-625D-092A45FDAA52}"/>
          </ac:spMkLst>
        </pc:spChg>
      </pc:sldChg>
      <pc:sldChg chg="add">
        <pc:chgData name="Renate Dybdal Hansen" userId="8f533bdc-1f06-46c5-8376-6b62126245f7" providerId="ADAL" clId="{6906D423-2289-4593-970D-981CDC04702D}" dt="2023-10-31T20:06:34.557" v="254"/>
        <pc:sldMkLst>
          <pc:docMk/>
          <pc:sldMk cId="1099290281" sldId="277"/>
        </pc:sldMkLst>
      </pc:sldChg>
      <pc:sldChg chg="add">
        <pc:chgData name="Renate Dybdal Hansen" userId="8f533bdc-1f06-46c5-8376-6b62126245f7" providerId="ADAL" clId="{6906D423-2289-4593-970D-981CDC04702D}" dt="2023-10-31T20:09:34.068" v="312"/>
        <pc:sldMkLst>
          <pc:docMk/>
          <pc:sldMk cId="0" sldId="288"/>
        </pc:sldMkLst>
      </pc:sldChg>
    </pc:docChg>
  </pc:docChgLst>
  <pc:docChgLst>
    <pc:chgData name="Renate Dybdal Hansen" userId="8f533bdc-1f06-46c5-8376-6b62126245f7" providerId="ADAL" clId="{A1CE4E05-1235-40DD-9FD5-B85C4B9784C1}"/>
    <pc:docChg chg="modSld">
      <pc:chgData name="Renate Dybdal Hansen" userId="8f533bdc-1f06-46c5-8376-6b62126245f7" providerId="ADAL" clId="{A1CE4E05-1235-40DD-9FD5-B85C4B9784C1}" dt="2023-11-28T17:56:11.806" v="29" actId="114"/>
      <pc:docMkLst>
        <pc:docMk/>
      </pc:docMkLst>
      <pc:sldChg chg="modNotesTx">
        <pc:chgData name="Renate Dybdal Hansen" userId="8f533bdc-1f06-46c5-8376-6b62126245f7" providerId="ADAL" clId="{A1CE4E05-1235-40DD-9FD5-B85C4B9784C1}" dt="2023-11-28T17:51:15.388" v="3"/>
        <pc:sldMkLst>
          <pc:docMk/>
          <pc:sldMk cId="3317807385" sldId="262"/>
        </pc:sldMkLst>
      </pc:sldChg>
      <pc:sldChg chg="modNotesTx">
        <pc:chgData name="Renate Dybdal Hansen" userId="8f533bdc-1f06-46c5-8376-6b62126245f7" providerId="ADAL" clId="{A1CE4E05-1235-40DD-9FD5-B85C4B9784C1}" dt="2023-11-28T17:52:00.315" v="6" actId="20577"/>
        <pc:sldMkLst>
          <pc:docMk/>
          <pc:sldMk cId="11364774" sldId="273"/>
        </pc:sldMkLst>
      </pc:sldChg>
      <pc:sldChg chg="modNotesTx">
        <pc:chgData name="Renate Dybdal Hansen" userId="8f533bdc-1f06-46c5-8376-6b62126245f7" providerId="ADAL" clId="{A1CE4E05-1235-40DD-9FD5-B85C4B9784C1}" dt="2023-11-28T17:52:57.662" v="12" actId="20577"/>
        <pc:sldMkLst>
          <pc:docMk/>
          <pc:sldMk cId="105127037" sldId="274"/>
        </pc:sldMkLst>
      </pc:sldChg>
      <pc:sldChg chg="modNotesTx">
        <pc:chgData name="Renate Dybdal Hansen" userId="8f533bdc-1f06-46c5-8376-6b62126245f7" providerId="ADAL" clId="{A1CE4E05-1235-40DD-9FD5-B85C4B9784C1}" dt="2023-11-28T17:53:37.172" v="18" actId="20577"/>
        <pc:sldMkLst>
          <pc:docMk/>
          <pc:sldMk cId="1553410586" sldId="275"/>
        </pc:sldMkLst>
      </pc:sldChg>
      <pc:sldChg chg="modNotesTx">
        <pc:chgData name="Renate Dybdal Hansen" userId="8f533bdc-1f06-46c5-8376-6b62126245f7" providerId="ADAL" clId="{A1CE4E05-1235-40DD-9FD5-B85C4B9784C1}" dt="2023-11-28T17:54:53.802" v="24" actId="20577"/>
        <pc:sldMkLst>
          <pc:docMk/>
          <pc:sldMk cId="1099290281" sldId="277"/>
        </pc:sldMkLst>
      </pc:sldChg>
      <pc:sldChg chg="modSp mod modNotesTx">
        <pc:chgData name="Renate Dybdal Hansen" userId="8f533bdc-1f06-46c5-8376-6b62126245f7" providerId="ADAL" clId="{A1CE4E05-1235-40DD-9FD5-B85C4B9784C1}" dt="2023-11-28T17:56:11.806" v="29" actId="114"/>
        <pc:sldMkLst>
          <pc:docMk/>
          <pc:sldMk cId="0" sldId="288"/>
        </pc:sldMkLst>
        <pc:spChg chg="mod">
          <ac:chgData name="Renate Dybdal Hansen" userId="8f533bdc-1f06-46c5-8376-6b62126245f7" providerId="ADAL" clId="{A1CE4E05-1235-40DD-9FD5-B85C4B9784C1}" dt="2023-11-28T17:55:31.311" v="26" actId="1076"/>
          <ac:spMkLst>
            <pc:docMk/>
            <pc:sldMk cId="0" sldId="288"/>
            <ac:spMk id="3" creationId="{952AD62F-0DB6-602E-20E5-5B39ABE89282}"/>
          </ac:spMkLst>
        </pc:spChg>
      </pc:sldChg>
    </pc:docChg>
  </pc:docChgLst>
  <pc:docChgLst>
    <pc:chgData name="Cathrine Løes Sørby" userId="S::cathrine.sorby@io.kommune.no::453ffb51-d645-44fe-b265-43846f0ff910" providerId="AD" clId="Web-{306B2992-7584-4ED5-B263-3C32FC620803}"/>
    <pc:docChg chg="modSld">
      <pc:chgData name="Cathrine Løes Sørby" userId="S::cathrine.sorby@io.kommune.no::453ffb51-d645-44fe-b265-43846f0ff910" providerId="AD" clId="Web-{306B2992-7584-4ED5-B263-3C32FC620803}" dt="2023-11-09T09:26:22.490" v="123" actId="20577"/>
      <pc:docMkLst>
        <pc:docMk/>
      </pc:docMkLst>
      <pc:sldChg chg="modSp modNotes">
        <pc:chgData name="Cathrine Løes Sørby" userId="S::cathrine.sorby@io.kommune.no::453ffb51-d645-44fe-b265-43846f0ff910" providerId="AD" clId="Web-{306B2992-7584-4ED5-B263-3C32FC620803}" dt="2023-11-09T09:24:33.284" v="93" actId="1076"/>
        <pc:sldMkLst>
          <pc:docMk/>
          <pc:sldMk cId="3317807385" sldId="262"/>
        </pc:sldMkLst>
        <pc:spChg chg="mod">
          <ac:chgData name="Cathrine Løes Sørby" userId="S::cathrine.sorby@io.kommune.no::453ffb51-d645-44fe-b265-43846f0ff910" providerId="AD" clId="Web-{306B2992-7584-4ED5-B263-3C32FC620803}" dt="2023-11-09T09:24:33.284" v="93" actId="1076"/>
          <ac:spMkLst>
            <pc:docMk/>
            <pc:sldMk cId="3317807385" sldId="262"/>
            <ac:spMk id="5" creationId="{983A2B4B-FA0F-9BDD-D116-64986A8EAE9A}"/>
          </ac:spMkLst>
        </pc:spChg>
        <pc:picChg chg="mod">
          <ac:chgData name="Cathrine Løes Sørby" userId="S::cathrine.sorby@io.kommune.no::453ffb51-d645-44fe-b265-43846f0ff910" providerId="AD" clId="Web-{306B2992-7584-4ED5-B263-3C32FC620803}" dt="2023-11-09T09:23:42.533" v="49" actId="1076"/>
          <ac:picMkLst>
            <pc:docMk/>
            <pc:sldMk cId="3317807385" sldId="262"/>
            <ac:picMk id="4" creationId="{F4F56F51-F3AA-70D4-BD29-6F752DB58642}"/>
          </ac:picMkLst>
        </pc:picChg>
      </pc:sldChg>
      <pc:sldChg chg="modSp">
        <pc:chgData name="Cathrine Løes Sørby" userId="S::cathrine.sorby@io.kommune.no::453ffb51-d645-44fe-b265-43846f0ff910" providerId="AD" clId="Web-{306B2992-7584-4ED5-B263-3C32FC620803}" dt="2023-11-09T09:21:23.343" v="1" actId="20577"/>
        <pc:sldMkLst>
          <pc:docMk/>
          <pc:sldMk cId="453416436" sldId="268"/>
        </pc:sldMkLst>
        <pc:spChg chg="mod">
          <ac:chgData name="Cathrine Løes Sørby" userId="S::cathrine.sorby@io.kommune.no::453ffb51-d645-44fe-b265-43846f0ff910" providerId="AD" clId="Web-{306B2992-7584-4ED5-B263-3C32FC620803}" dt="2023-11-09T09:21:23.343" v="1" actId="20577"/>
          <ac:spMkLst>
            <pc:docMk/>
            <pc:sldMk cId="453416436" sldId="268"/>
            <ac:spMk id="2" creationId="{32C557DF-EE88-0470-1A1A-5883290AE9FD}"/>
          </ac:spMkLst>
        </pc:spChg>
      </pc:sldChg>
      <pc:sldChg chg="modSp">
        <pc:chgData name="Cathrine Løes Sørby" userId="S::cathrine.sorby@io.kommune.no::453ffb51-d645-44fe-b265-43846f0ff910" providerId="AD" clId="Web-{306B2992-7584-4ED5-B263-3C32FC620803}" dt="2023-11-09T09:21:10.827" v="0" actId="20577"/>
        <pc:sldMkLst>
          <pc:docMk/>
          <pc:sldMk cId="2848325185" sldId="269"/>
        </pc:sldMkLst>
        <pc:spChg chg="mod">
          <ac:chgData name="Cathrine Løes Sørby" userId="S::cathrine.sorby@io.kommune.no::453ffb51-d645-44fe-b265-43846f0ff910" providerId="AD" clId="Web-{306B2992-7584-4ED5-B263-3C32FC620803}" dt="2023-11-09T09:21:10.827" v="0" actId="20577"/>
          <ac:spMkLst>
            <pc:docMk/>
            <pc:sldMk cId="2848325185" sldId="269"/>
            <ac:spMk id="3" creationId="{0B084F0F-AA6F-5F71-625D-092A45FDAA52}"/>
          </ac:spMkLst>
        </pc:spChg>
      </pc:sldChg>
      <pc:sldChg chg="modSp modNotes">
        <pc:chgData name="Cathrine Løes Sørby" userId="S::cathrine.sorby@io.kommune.no::453ffb51-d645-44fe-b265-43846f0ff910" providerId="AD" clId="Web-{306B2992-7584-4ED5-B263-3C32FC620803}" dt="2023-11-09T09:22:49.548" v="27" actId="1076"/>
        <pc:sldMkLst>
          <pc:docMk/>
          <pc:sldMk cId="11364774" sldId="273"/>
        </pc:sldMkLst>
        <pc:spChg chg="mod">
          <ac:chgData name="Cathrine Løes Sørby" userId="S::cathrine.sorby@io.kommune.no::453ffb51-d645-44fe-b265-43846f0ff910" providerId="AD" clId="Web-{306B2992-7584-4ED5-B263-3C32FC620803}" dt="2023-11-09T09:22:49.548" v="27" actId="1076"/>
          <ac:spMkLst>
            <pc:docMk/>
            <pc:sldMk cId="11364774" sldId="273"/>
            <ac:spMk id="3" creationId="{F4678270-A970-0F57-815F-457F86DD6115}"/>
          </ac:spMkLst>
        </pc:spChg>
        <pc:picChg chg="mod">
          <ac:chgData name="Cathrine Løes Sørby" userId="S::cathrine.sorby@io.kommune.no::453ffb51-d645-44fe-b265-43846f0ff910" providerId="AD" clId="Web-{306B2992-7584-4ED5-B263-3C32FC620803}" dt="2023-11-09T09:22:41.360" v="26" actId="1076"/>
          <ac:picMkLst>
            <pc:docMk/>
            <pc:sldMk cId="11364774" sldId="273"/>
            <ac:picMk id="2" creationId="{306C5D20-63C6-0E47-7F96-E14563ED0B57}"/>
          </ac:picMkLst>
        </pc:picChg>
      </pc:sldChg>
      <pc:sldChg chg="modSp modNotes">
        <pc:chgData name="Cathrine Løes Sørby" userId="S::cathrine.sorby@io.kommune.no::453ffb51-d645-44fe-b265-43846f0ff910" providerId="AD" clId="Web-{306B2992-7584-4ED5-B263-3C32FC620803}" dt="2023-11-09T09:23:29.455" v="45" actId="1076"/>
        <pc:sldMkLst>
          <pc:docMk/>
          <pc:sldMk cId="105127037" sldId="274"/>
        </pc:sldMkLst>
        <pc:spChg chg="mod">
          <ac:chgData name="Cathrine Løes Sørby" userId="S::cathrine.sorby@io.kommune.no::453ffb51-d645-44fe-b265-43846f0ff910" providerId="AD" clId="Web-{306B2992-7584-4ED5-B263-3C32FC620803}" dt="2023-11-09T09:23:29.455" v="45" actId="1076"/>
          <ac:spMkLst>
            <pc:docMk/>
            <pc:sldMk cId="105127037" sldId="274"/>
            <ac:spMk id="3" creationId="{4CBCF81A-BF32-48BB-D3BE-030810D58BBB}"/>
          </ac:spMkLst>
        </pc:spChg>
        <pc:picChg chg="mod">
          <ac:chgData name="Cathrine Løes Sørby" userId="S::cathrine.sorby@io.kommune.no::453ffb51-d645-44fe-b265-43846f0ff910" providerId="AD" clId="Web-{306B2992-7584-4ED5-B263-3C32FC620803}" dt="2023-11-09T09:22:57.923" v="29" actId="1076"/>
          <ac:picMkLst>
            <pc:docMk/>
            <pc:sldMk cId="105127037" sldId="274"/>
            <ac:picMk id="2" creationId="{EB73A67A-A5B5-3444-45BE-9472FD38A1EF}"/>
          </ac:picMkLst>
        </pc:picChg>
      </pc:sldChg>
      <pc:sldChg chg="modSp">
        <pc:chgData name="Cathrine Løes Sørby" userId="S::cathrine.sorby@io.kommune.no::453ffb51-d645-44fe-b265-43846f0ff910" providerId="AD" clId="Web-{306B2992-7584-4ED5-B263-3C32FC620803}" dt="2023-11-09T09:26:22.490" v="123" actId="20577"/>
        <pc:sldMkLst>
          <pc:docMk/>
          <pc:sldMk cId="1553410586" sldId="275"/>
        </pc:sldMkLst>
        <pc:spChg chg="mod">
          <ac:chgData name="Cathrine Løes Sørby" userId="S::cathrine.sorby@io.kommune.no::453ffb51-d645-44fe-b265-43846f0ff910" providerId="AD" clId="Web-{306B2992-7584-4ED5-B263-3C32FC620803}" dt="2023-11-09T09:26:22.490" v="123" actId="20577"/>
          <ac:spMkLst>
            <pc:docMk/>
            <pc:sldMk cId="1553410586" sldId="275"/>
            <ac:spMk id="3" creationId="{A55B5ED5-0D12-1306-FADF-CF3B8AF18233}"/>
          </ac:spMkLst>
        </pc:spChg>
        <pc:picChg chg="mod">
          <ac:chgData name="Cathrine Løes Sørby" userId="S::cathrine.sorby@io.kommune.no::453ffb51-d645-44fe-b265-43846f0ff910" providerId="AD" clId="Web-{306B2992-7584-4ED5-B263-3C32FC620803}" dt="2023-11-09T09:25:13.910" v="101" actId="14100"/>
          <ac:picMkLst>
            <pc:docMk/>
            <pc:sldMk cId="1553410586" sldId="275"/>
            <ac:picMk id="2" creationId="{1608EA9C-28F4-1ECB-EE23-09E160EFD291}"/>
          </ac:picMkLst>
        </pc:picChg>
      </pc:sldChg>
      <pc:sldChg chg="modSp">
        <pc:chgData name="Cathrine Løes Sørby" userId="S::cathrine.sorby@io.kommune.no::453ffb51-d645-44fe-b265-43846f0ff910" providerId="AD" clId="Web-{306B2992-7584-4ED5-B263-3C32FC620803}" dt="2023-11-09T09:25:22.801" v="103" actId="20577"/>
        <pc:sldMkLst>
          <pc:docMk/>
          <pc:sldMk cId="1099290281" sldId="277"/>
        </pc:sldMkLst>
        <pc:spChg chg="mod">
          <ac:chgData name="Cathrine Løes Sørby" userId="S::cathrine.sorby@io.kommune.no::453ffb51-d645-44fe-b265-43846f0ff910" providerId="AD" clId="Web-{306B2992-7584-4ED5-B263-3C32FC620803}" dt="2023-11-09T09:25:22.801" v="103" actId="20577"/>
          <ac:spMkLst>
            <pc:docMk/>
            <pc:sldMk cId="1099290281" sldId="277"/>
            <ac:spMk id="3" creationId="{0B084F0F-AA6F-5F71-625D-092A45FDAA52}"/>
          </ac:spMkLst>
        </pc:spChg>
      </pc:sldChg>
      <pc:sldChg chg="modSp">
        <pc:chgData name="Cathrine Løes Sørby" userId="S::cathrine.sorby@io.kommune.no::453ffb51-d645-44fe-b265-43846f0ff910" providerId="AD" clId="Web-{306B2992-7584-4ED5-B263-3C32FC620803}" dt="2023-11-09T09:25:34.787" v="105" actId="20577"/>
        <pc:sldMkLst>
          <pc:docMk/>
          <pc:sldMk cId="0" sldId="288"/>
        </pc:sldMkLst>
        <pc:spChg chg="mod">
          <ac:chgData name="Cathrine Løes Sørby" userId="S::cathrine.sorby@io.kommune.no::453ffb51-d645-44fe-b265-43846f0ff910" providerId="AD" clId="Web-{306B2992-7584-4ED5-B263-3C32FC620803}" dt="2023-11-09T09:25:34.787" v="105" actId="20577"/>
          <ac:spMkLst>
            <pc:docMk/>
            <pc:sldMk cId="0" sldId="288"/>
            <ac:spMk id="2" creationId="{868C4D59-A565-1CA6-C8A5-050F36C19963}"/>
          </ac:spMkLst>
        </pc:spChg>
        <pc:spChg chg="mod">
          <ac:chgData name="Cathrine Løes Sørby" userId="S::cathrine.sorby@io.kommune.no::453ffb51-d645-44fe-b265-43846f0ff910" providerId="AD" clId="Web-{306B2992-7584-4ED5-B263-3C32FC620803}" dt="2023-11-09T09:25:30.629" v="104" actId="20577"/>
          <ac:spMkLst>
            <pc:docMk/>
            <pc:sldMk cId="0" sldId="288"/>
            <ac:spMk id="3" creationId="{952AD62F-0DB6-602E-20E5-5B39ABE89282}"/>
          </ac:spMkLst>
        </pc:spChg>
      </pc:sldChg>
    </pc:docChg>
  </pc:docChgLst>
  <pc:docChgLst>
    <pc:chgData name="Renate Dybdal Hansen" userId="S::renate.dybdal.hansen@io.kommune.no::8f533bdc-1f06-46c5-8376-6b62126245f7" providerId="AD" clId="Web-{F19BB506-ADEF-456E-AC33-A543F922FAE8}"/>
    <pc:docChg chg="modSld">
      <pc:chgData name="Renate Dybdal Hansen" userId="S::renate.dybdal.hansen@io.kommune.no::8f533bdc-1f06-46c5-8376-6b62126245f7" providerId="AD" clId="Web-{F19BB506-ADEF-456E-AC33-A543F922FAE8}" dt="2024-10-23T07:21:38.954" v="7"/>
      <pc:docMkLst>
        <pc:docMk/>
      </pc:docMkLst>
      <pc:sldChg chg="modNotes">
        <pc:chgData name="Renate Dybdal Hansen" userId="S::renate.dybdal.hansen@io.kommune.no::8f533bdc-1f06-46c5-8376-6b62126245f7" providerId="AD" clId="Web-{F19BB506-ADEF-456E-AC33-A543F922FAE8}" dt="2024-10-23T07:21:38.954" v="7"/>
        <pc:sldMkLst>
          <pc:docMk/>
          <pc:sldMk cId="1576630516" sldId="263"/>
        </pc:sldMkLst>
      </pc:sldChg>
      <pc:sldChg chg="modNotes">
        <pc:chgData name="Renate Dybdal Hansen" userId="S::renate.dybdal.hansen@io.kommune.no::8f533bdc-1f06-46c5-8376-6b62126245f7" providerId="AD" clId="Web-{F19BB506-ADEF-456E-AC33-A543F922FAE8}" dt="2024-10-23T07:20:52.235" v="4"/>
        <pc:sldMkLst>
          <pc:docMk/>
          <pc:sldMk cId="2848325185" sldId="269"/>
        </pc:sldMkLst>
      </pc:sldChg>
    </pc:docChg>
  </pc:docChgLst>
  <pc:docChgLst>
    <pc:chgData name="Ida Marie Lillestrand Kittelsen" userId="S::ida.kittelsen@io.kommune.no::12154653-0a60-4281-8b62-82febac9ddd6" providerId="AD" clId="Web-{D88B1197-7BBE-CF4B-96F0-B3CC0445D522}"/>
    <pc:docChg chg="modSld">
      <pc:chgData name="Ida Marie Lillestrand Kittelsen" userId="S::ida.kittelsen@io.kommune.no::12154653-0a60-4281-8b62-82febac9ddd6" providerId="AD" clId="Web-{D88B1197-7BBE-CF4B-96F0-B3CC0445D522}" dt="2023-11-23T11:54:48.714" v="7" actId="20577"/>
      <pc:docMkLst>
        <pc:docMk/>
      </pc:docMkLst>
      <pc:sldChg chg="modSp">
        <pc:chgData name="Ida Marie Lillestrand Kittelsen" userId="S::ida.kittelsen@io.kommune.no::12154653-0a60-4281-8b62-82febac9ddd6" providerId="AD" clId="Web-{D88B1197-7BBE-CF4B-96F0-B3CC0445D522}" dt="2023-11-23T11:54:48.714" v="7" actId="20577"/>
        <pc:sldMkLst>
          <pc:docMk/>
          <pc:sldMk cId="1576630516" sldId="263"/>
        </pc:sldMkLst>
        <pc:spChg chg="mod">
          <ac:chgData name="Ida Marie Lillestrand Kittelsen" userId="S::ida.kittelsen@io.kommune.no::12154653-0a60-4281-8b62-82febac9ddd6" providerId="AD" clId="Web-{D88B1197-7BBE-CF4B-96F0-B3CC0445D522}" dt="2023-11-23T11:54:48.714" v="7" actId="20577"/>
          <ac:spMkLst>
            <pc:docMk/>
            <pc:sldMk cId="1576630516" sldId="263"/>
            <ac:spMk id="2" creationId="{B9E68402-D3F9-BF42-BB7C-499A0F2AFA6A}"/>
          </ac:spMkLst>
        </pc:spChg>
      </pc:sldChg>
      <pc:sldChg chg="modSp">
        <pc:chgData name="Ida Marie Lillestrand Kittelsen" userId="S::ida.kittelsen@io.kommune.no::12154653-0a60-4281-8b62-82febac9ddd6" providerId="AD" clId="Web-{D88B1197-7BBE-CF4B-96F0-B3CC0445D522}" dt="2023-11-23T11:53:33.713" v="5" actId="20577"/>
        <pc:sldMkLst>
          <pc:docMk/>
          <pc:sldMk cId="2848325185" sldId="269"/>
        </pc:sldMkLst>
        <pc:spChg chg="mod">
          <ac:chgData name="Ida Marie Lillestrand Kittelsen" userId="S::ida.kittelsen@io.kommune.no::12154653-0a60-4281-8b62-82febac9ddd6" providerId="AD" clId="Web-{D88B1197-7BBE-CF4B-96F0-B3CC0445D522}" dt="2023-11-23T11:53:33.713" v="5" actId="20577"/>
          <ac:spMkLst>
            <pc:docMk/>
            <pc:sldMk cId="2848325185" sldId="269"/>
            <ac:spMk id="3" creationId="{0B084F0F-AA6F-5F71-625D-092A45FDAA52}"/>
          </ac:spMkLst>
        </pc:spChg>
      </pc:sldChg>
    </pc:docChg>
  </pc:docChgLst>
  <pc:docChgLst>
    <pc:chgData name="Renate Dybdal Hansen" userId="S::renate.dybdal.hansen@io.kommune.no::8f533bdc-1f06-46c5-8376-6b62126245f7" providerId="AD" clId="Web-{8A93663C-212B-4B14-BCE3-1C588D9F9EF5}"/>
    <pc:docChg chg="delSld">
      <pc:chgData name="Renate Dybdal Hansen" userId="S::renate.dybdal.hansen@io.kommune.no::8f533bdc-1f06-46c5-8376-6b62126245f7" providerId="AD" clId="Web-{8A93663C-212B-4B14-BCE3-1C588D9F9EF5}" dt="2023-10-31T22:20:52.708" v="0"/>
      <pc:docMkLst>
        <pc:docMk/>
      </pc:docMkLst>
      <pc:sldChg chg="del">
        <pc:chgData name="Renate Dybdal Hansen" userId="S::renate.dybdal.hansen@io.kommune.no::8f533bdc-1f06-46c5-8376-6b62126245f7" providerId="AD" clId="Web-{8A93663C-212B-4B14-BCE3-1C588D9F9EF5}" dt="2023-10-31T22:20:52.708" v="0"/>
        <pc:sldMkLst>
          <pc:docMk/>
          <pc:sldMk cId="3509366321" sldId="276"/>
        </pc:sldMkLst>
      </pc:sldChg>
    </pc:docChg>
  </pc:docChgLst>
  <pc:docChgLst>
    <pc:chgData name="Ida Marie Lillestrand Kittelsen" userId="S::ida.kittelsen@io.kommune.no::12154653-0a60-4281-8b62-82febac9ddd6" providerId="AD" clId="Web-{2750908F-F1F0-F7A5-E8A1-1A984C7A9797}"/>
    <pc:docChg chg="modSld">
      <pc:chgData name="Ida Marie Lillestrand Kittelsen" userId="S::ida.kittelsen@io.kommune.no::12154653-0a60-4281-8b62-82febac9ddd6" providerId="AD" clId="Web-{2750908F-F1F0-F7A5-E8A1-1A984C7A9797}" dt="2023-11-09T08:19:33.427" v="9"/>
      <pc:docMkLst>
        <pc:docMk/>
      </pc:docMkLst>
      <pc:sldChg chg="modNotes">
        <pc:chgData name="Ida Marie Lillestrand Kittelsen" userId="S::ida.kittelsen@io.kommune.no::12154653-0a60-4281-8b62-82febac9ddd6" providerId="AD" clId="Web-{2750908F-F1F0-F7A5-E8A1-1A984C7A9797}" dt="2023-11-09T08:19:33.427" v="9"/>
        <pc:sldMkLst>
          <pc:docMk/>
          <pc:sldMk cId="3317807385" sldId="262"/>
        </pc:sldMkLst>
      </pc:sldChg>
      <pc:sldChg chg="modSp">
        <pc:chgData name="Ida Marie Lillestrand Kittelsen" userId="S::ida.kittelsen@io.kommune.no::12154653-0a60-4281-8b62-82febac9ddd6" providerId="AD" clId="Web-{2750908F-F1F0-F7A5-E8A1-1A984C7A9797}" dt="2023-11-09T08:18:51.145" v="6" actId="20577"/>
        <pc:sldMkLst>
          <pc:docMk/>
          <pc:sldMk cId="2792964846" sldId="272"/>
        </pc:sldMkLst>
        <pc:spChg chg="mod">
          <ac:chgData name="Ida Marie Lillestrand Kittelsen" userId="S::ida.kittelsen@io.kommune.no::12154653-0a60-4281-8b62-82febac9ddd6" providerId="AD" clId="Web-{2750908F-F1F0-F7A5-E8A1-1A984C7A9797}" dt="2023-11-09T08:18:51.145" v="6" actId="20577"/>
          <ac:spMkLst>
            <pc:docMk/>
            <pc:sldMk cId="2792964846" sldId="272"/>
            <ac:spMk id="2" creationId="{DFC2809C-BFDE-562D-EE79-82D5A1E7E3FD}"/>
          </ac:spMkLst>
        </pc:spChg>
      </pc:sldChg>
    </pc:docChg>
  </pc:docChgLst>
  <pc:docChgLst>
    <pc:chgData name="Frida Torgersen" userId="S::frida.torgersen@io.kommune.no::ea265081-7c03-4e48-ae3c-fad608c99291" providerId="AD" clId="Web-{B8ECFCBF-74EA-A72A-0301-CE1310BC3FCF}"/>
    <pc:docChg chg="modSld">
      <pc:chgData name="Frida Torgersen" userId="S::frida.torgersen@io.kommune.no::ea265081-7c03-4e48-ae3c-fad608c99291" providerId="AD" clId="Web-{B8ECFCBF-74EA-A72A-0301-CE1310BC3FCF}" dt="2024-04-10T07:12:40.079" v="3" actId="20577"/>
      <pc:docMkLst>
        <pc:docMk/>
      </pc:docMkLst>
      <pc:sldChg chg="modSp modNotes">
        <pc:chgData name="Frida Torgersen" userId="S::frida.torgersen@io.kommune.no::ea265081-7c03-4e48-ae3c-fad608c99291" providerId="AD" clId="Web-{B8ECFCBF-74EA-A72A-0301-CE1310BC3FCF}" dt="2024-04-10T07:12:40.079" v="3" actId="20577"/>
        <pc:sldMkLst>
          <pc:docMk/>
          <pc:sldMk cId="2848325185" sldId="269"/>
        </pc:sldMkLst>
        <pc:spChg chg="mod">
          <ac:chgData name="Frida Torgersen" userId="S::frida.torgersen@io.kommune.no::ea265081-7c03-4e48-ae3c-fad608c99291" providerId="AD" clId="Web-{B8ECFCBF-74EA-A72A-0301-CE1310BC3FCF}" dt="2024-04-10T07:12:40.079" v="3" actId="20577"/>
          <ac:spMkLst>
            <pc:docMk/>
            <pc:sldMk cId="2848325185" sldId="269"/>
            <ac:spMk id="6" creationId="{49A1C783-0FF0-83EB-E79C-BB81DA4519CB}"/>
          </ac:spMkLst>
        </pc:spChg>
      </pc:sldChg>
    </pc:docChg>
  </pc:docChgLst>
  <pc:docChgLst>
    <pc:chgData name="Ida Marie Lillestrand Kittelsen" userId="12154653-0a60-4281-8b62-82febac9ddd6" providerId="ADAL" clId="{B4773351-324D-4A06-837B-75DDC887EBDD}"/>
    <pc:docChg chg="custSel delSld modSld">
      <pc:chgData name="Ida Marie Lillestrand Kittelsen" userId="12154653-0a60-4281-8b62-82febac9ddd6" providerId="ADAL" clId="{B4773351-324D-4A06-837B-75DDC887EBDD}" dt="2023-11-27T11:35:46.305" v="235" actId="20577"/>
      <pc:docMkLst>
        <pc:docMk/>
      </pc:docMkLst>
      <pc:sldChg chg="modSp mod modNotesTx">
        <pc:chgData name="Ida Marie Lillestrand Kittelsen" userId="12154653-0a60-4281-8b62-82febac9ddd6" providerId="ADAL" clId="{B4773351-324D-4A06-837B-75DDC887EBDD}" dt="2023-11-27T11:35:46.305" v="235" actId="20577"/>
        <pc:sldMkLst>
          <pc:docMk/>
          <pc:sldMk cId="1576630516" sldId="263"/>
        </pc:sldMkLst>
        <pc:spChg chg="mod">
          <ac:chgData name="Ida Marie Lillestrand Kittelsen" userId="12154653-0a60-4281-8b62-82febac9ddd6" providerId="ADAL" clId="{B4773351-324D-4A06-837B-75DDC887EBDD}" dt="2023-11-23T12:00:52.893" v="38" actId="113"/>
          <ac:spMkLst>
            <pc:docMk/>
            <pc:sldMk cId="1576630516" sldId="263"/>
            <ac:spMk id="2" creationId="{B9E68402-D3F9-BF42-BB7C-499A0F2AFA6A}"/>
          </ac:spMkLst>
        </pc:spChg>
      </pc:sldChg>
      <pc:sldChg chg="modSp mod modNotesTx">
        <pc:chgData name="Ida Marie Lillestrand Kittelsen" userId="12154653-0a60-4281-8b62-82febac9ddd6" providerId="ADAL" clId="{B4773351-324D-4A06-837B-75DDC887EBDD}" dt="2023-11-23T12:23:48.429" v="192" actId="255"/>
        <pc:sldMkLst>
          <pc:docMk/>
          <pc:sldMk cId="453416436" sldId="268"/>
        </pc:sldMkLst>
        <pc:spChg chg="mod">
          <ac:chgData name="Ida Marie Lillestrand Kittelsen" userId="12154653-0a60-4281-8b62-82febac9ddd6" providerId="ADAL" clId="{B4773351-324D-4A06-837B-75DDC887EBDD}" dt="2023-11-23T12:23:48.429" v="192" actId="255"/>
          <ac:spMkLst>
            <pc:docMk/>
            <pc:sldMk cId="453416436" sldId="268"/>
            <ac:spMk id="2" creationId="{32C557DF-EE88-0470-1A1A-5883290AE9FD}"/>
          </ac:spMkLst>
        </pc:spChg>
      </pc:sldChg>
      <pc:sldChg chg="addSp modSp mod modNotesTx">
        <pc:chgData name="Ida Marie Lillestrand Kittelsen" userId="12154653-0a60-4281-8b62-82febac9ddd6" providerId="ADAL" clId="{B4773351-324D-4A06-837B-75DDC887EBDD}" dt="2023-11-23T12:18:27.171" v="44"/>
        <pc:sldMkLst>
          <pc:docMk/>
          <pc:sldMk cId="2848325185" sldId="269"/>
        </pc:sldMkLst>
        <pc:spChg chg="mod">
          <ac:chgData name="Ida Marie Lillestrand Kittelsen" userId="12154653-0a60-4281-8b62-82febac9ddd6" providerId="ADAL" clId="{B4773351-324D-4A06-837B-75DDC887EBDD}" dt="2023-11-23T11:59:59.694" v="34" actId="20577"/>
          <ac:spMkLst>
            <pc:docMk/>
            <pc:sldMk cId="2848325185" sldId="269"/>
            <ac:spMk id="3" creationId="{0B084F0F-AA6F-5F71-625D-092A45FDAA52}"/>
          </ac:spMkLst>
        </pc:spChg>
        <pc:spChg chg="add mod">
          <ac:chgData name="Ida Marie Lillestrand Kittelsen" userId="12154653-0a60-4281-8b62-82febac9ddd6" providerId="ADAL" clId="{B4773351-324D-4A06-837B-75DDC887EBDD}" dt="2023-11-23T12:00:18.020" v="37" actId="1076"/>
          <ac:spMkLst>
            <pc:docMk/>
            <pc:sldMk cId="2848325185" sldId="269"/>
            <ac:spMk id="4" creationId="{53866BD8-5BAC-A30A-4A75-AE2E3BCC4A84}"/>
          </ac:spMkLst>
        </pc:spChg>
        <pc:spChg chg="add mod">
          <ac:chgData name="Ida Marie Lillestrand Kittelsen" userId="12154653-0a60-4281-8b62-82febac9ddd6" providerId="ADAL" clId="{B4773351-324D-4A06-837B-75DDC887EBDD}" dt="2023-11-23T12:17:46.970" v="43" actId="14100"/>
          <ac:spMkLst>
            <pc:docMk/>
            <pc:sldMk cId="2848325185" sldId="269"/>
            <ac:spMk id="6" creationId="{49A1C783-0FF0-83EB-E79C-BB81DA4519CB}"/>
          </ac:spMkLst>
        </pc:spChg>
      </pc:sldChg>
      <pc:sldChg chg="modSp mod modNotesTx">
        <pc:chgData name="Ida Marie Lillestrand Kittelsen" userId="12154653-0a60-4281-8b62-82febac9ddd6" providerId="ADAL" clId="{B4773351-324D-4A06-837B-75DDC887EBDD}" dt="2023-11-27T11:30:27.221" v="211" actId="1076"/>
        <pc:sldMkLst>
          <pc:docMk/>
          <pc:sldMk cId="11364774" sldId="273"/>
        </pc:sldMkLst>
        <pc:spChg chg="mod">
          <ac:chgData name="Ida Marie Lillestrand Kittelsen" userId="12154653-0a60-4281-8b62-82febac9ddd6" providerId="ADAL" clId="{B4773351-324D-4A06-837B-75DDC887EBDD}" dt="2023-11-27T11:30:19.386" v="209" actId="1076"/>
          <ac:spMkLst>
            <pc:docMk/>
            <pc:sldMk cId="11364774" sldId="273"/>
            <ac:spMk id="3" creationId="{F4678270-A970-0F57-815F-457F86DD6115}"/>
          </ac:spMkLst>
        </pc:spChg>
        <pc:picChg chg="mod">
          <ac:chgData name="Ida Marie Lillestrand Kittelsen" userId="12154653-0a60-4281-8b62-82febac9ddd6" providerId="ADAL" clId="{B4773351-324D-4A06-837B-75DDC887EBDD}" dt="2023-11-27T11:30:27.221" v="211" actId="1076"/>
          <ac:picMkLst>
            <pc:docMk/>
            <pc:sldMk cId="11364774" sldId="273"/>
            <ac:picMk id="2" creationId="{306C5D20-63C6-0E47-7F96-E14563ED0B57}"/>
          </ac:picMkLst>
        </pc:picChg>
      </pc:sldChg>
      <pc:sldChg chg="modSp mod">
        <pc:chgData name="Ida Marie Lillestrand Kittelsen" userId="12154653-0a60-4281-8b62-82febac9ddd6" providerId="ADAL" clId="{B4773351-324D-4A06-837B-75DDC887EBDD}" dt="2023-11-27T11:30:52.292" v="214" actId="1076"/>
        <pc:sldMkLst>
          <pc:docMk/>
          <pc:sldMk cId="105127037" sldId="274"/>
        </pc:sldMkLst>
        <pc:spChg chg="mod">
          <ac:chgData name="Ida Marie Lillestrand Kittelsen" userId="12154653-0a60-4281-8b62-82febac9ddd6" providerId="ADAL" clId="{B4773351-324D-4A06-837B-75DDC887EBDD}" dt="2023-11-27T11:30:45.390" v="212" actId="1076"/>
          <ac:spMkLst>
            <pc:docMk/>
            <pc:sldMk cId="105127037" sldId="274"/>
            <ac:spMk id="3" creationId="{4CBCF81A-BF32-48BB-D3BE-030810D58BBB}"/>
          </ac:spMkLst>
        </pc:spChg>
        <pc:picChg chg="mod">
          <ac:chgData name="Ida Marie Lillestrand Kittelsen" userId="12154653-0a60-4281-8b62-82febac9ddd6" providerId="ADAL" clId="{B4773351-324D-4A06-837B-75DDC887EBDD}" dt="2023-11-27T11:30:52.292" v="214" actId="1076"/>
          <ac:picMkLst>
            <pc:docMk/>
            <pc:sldMk cId="105127037" sldId="274"/>
            <ac:picMk id="2" creationId="{EB73A67A-A5B5-3444-45BE-9472FD38A1EF}"/>
          </ac:picMkLst>
        </pc:picChg>
      </pc:sldChg>
      <pc:sldChg chg="modSp mod modNotesTx">
        <pc:chgData name="Ida Marie Lillestrand Kittelsen" userId="12154653-0a60-4281-8b62-82febac9ddd6" providerId="ADAL" clId="{B4773351-324D-4A06-837B-75DDC887EBDD}" dt="2023-11-27T11:31:55.287" v="231" actId="20577"/>
        <pc:sldMkLst>
          <pc:docMk/>
          <pc:sldMk cId="1553410586" sldId="275"/>
        </pc:sldMkLst>
        <pc:spChg chg="mod">
          <ac:chgData name="Ida Marie Lillestrand Kittelsen" userId="12154653-0a60-4281-8b62-82febac9ddd6" providerId="ADAL" clId="{B4773351-324D-4A06-837B-75DDC887EBDD}" dt="2023-11-27T11:31:11.370" v="215" actId="1076"/>
          <ac:spMkLst>
            <pc:docMk/>
            <pc:sldMk cId="1553410586" sldId="275"/>
            <ac:spMk id="3" creationId="{A55B5ED5-0D12-1306-FADF-CF3B8AF18233}"/>
          </ac:spMkLst>
        </pc:spChg>
        <pc:picChg chg="mod">
          <ac:chgData name="Ida Marie Lillestrand Kittelsen" userId="12154653-0a60-4281-8b62-82febac9ddd6" providerId="ADAL" clId="{B4773351-324D-4A06-837B-75DDC887EBDD}" dt="2023-11-27T11:31:18.842" v="217" actId="1076"/>
          <ac:picMkLst>
            <pc:docMk/>
            <pc:sldMk cId="1553410586" sldId="275"/>
            <ac:picMk id="2" creationId="{1608EA9C-28F4-1ECB-EE23-09E160EFD291}"/>
          </ac:picMkLst>
        </pc:picChg>
      </pc:sldChg>
      <pc:sldChg chg="modSp mod">
        <pc:chgData name="Ida Marie Lillestrand Kittelsen" userId="12154653-0a60-4281-8b62-82febac9ddd6" providerId="ADAL" clId="{B4773351-324D-4A06-837B-75DDC887EBDD}" dt="2023-11-27T11:32:16.602" v="232" actId="20577"/>
        <pc:sldMkLst>
          <pc:docMk/>
          <pc:sldMk cId="1099290281" sldId="277"/>
        </pc:sldMkLst>
        <pc:spChg chg="mod">
          <ac:chgData name="Ida Marie Lillestrand Kittelsen" userId="12154653-0a60-4281-8b62-82febac9ddd6" providerId="ADAL" clId="{B4773351-324D-4A06-837B-75DDC887EBDD}" dt="2023-11-27T11:32:16.602" v="232" actId="20577"/>
          <ac:spMkLst>
            <pc:docMk/>
            <pc:sldMk cId="1099290281" sldId="277"/>
            <ac:spMk id="3" creationId="{0B084F0F-AA6F-5F71-625D-092A45FDAA52}"/>
          </ac:spMkLst>
        </pc:spChg>
      </pc:sldChg>
      <pc:sldChg chg="del">
        <pc:chgData name="Ida Marie Lillestrand Kittelsen" userId="12154653-0a60-4281-8b62-82febac9ddd6" providerId="ADAL" clId="{B4773351-324D-4A06-837B-75DDC887EBDD}" dt="2023-11-23T12:19:28.038" v="45" actId="2696"/>
        <pc:sldMkLst>
          <pc:docMk/>
          <pc:sldMk cId="1705008195" sldId="310"/>
        </pc:sldMkLst>
      </pc:sldChg>
      <pc:sldMasterChg chg="delSldLayout">
        <pc:chgData name="Ida Marie Lillestrand Kittelsen" userId="12154653-0a60-4281-8b62-82febac9ddd6" providerId="ADAL" clId="{B4773351-324D-4A06-837B-75DDC887EBDD}" dt="2023-11-23T12:19:28.038" v="45" actId="2696"/>
        <pc:sldMasterMkLst>
          <pc:docMk/>
          <pc:sldMasterMk cId="1668123268" sldId="2147483683"/>
        </pc:sldMasterMkLst>
        <pc:sldLayoutChg chg="del">
          <pc:chgData name="Ida Marie Lillestrand Kittelsen" userId="12154653-0a60-4281-8b62-82febac9ddd6" providerId="ADAL" clId="{B4773351-324D-4A06-837B-75DDC887EBDD}" dt="2023-11-23T12:19:28.038" v="45" actId="2696"/>
          <pc:sldLayoutMkLst>
            <pc:docMk/>
            <pc:sldMasterMk cId="1668123268" sldId="2147483683"/>
            <pc:sldLayoutMk cId="3010096315" sldId="2147483694"/>
          </pc:sldLayoutMkLst>
        </pc:sldLayoutChg>
      </pc:sldMasterChg>
    </pc:docChg>
  </pc:docChgLst>
  <pc:docChgLst>
    <pc:chgData name="Renate Dybdal Hansen" userId="8f533bdc-1f06-46c5-8376-6b62126245f7" providerId="ADAL" clId="{3B4E8ECC-5105-412E-B282-E8B484031F44}"/>
    <pc:docChg chg="modSld">
      <pc:chgData name="Renate Dybdal Hansen" userId="8f533bdc-1f06-46c5-8376-6b62126245f7" providerId="ADAL" clId="{3B4E8ECC-5105-412E-B282-E8B484031F44}" dt="2024-10-23T07:24:03.733" v="26" actId="113"/>
      <pc:docMkLst>
        <pc:docMk/>
      </pc:docMkLst>
      <pc:sldChg chg="modNotesTx">
        <pc:chgData name="Renate Dybdal Hansen" userId="8f533bdc-1f06-46c5-8376-6b62126245f7" providerId="ADAL" clId="{3B4E8ECC-5105-412E-B282-E8B484031F44}" dt="2024-10-23T07:23:44.906" v="25" actId="113"/>
        <pc:sldMkLst>
          <pc:docMk/>
          <pc:sldMk cId="3317807385" sldId="262"/>
        </pc:sldMkLst>
      </pc:sldChg>
      <pc:sldChg chg="modNotesTx">
        <pc:chgData name="Renate Dybdal Hansen" userId="8f533bdc-1f06-46c5-8376-6b62126245f7" providerId="ADAL" clId="{3B4E8ECC-5105-412E-B282-E8B484031F44}" dt="2024-10-23T07:23:17.798" v="22" actId="790"/>
        <pc:sldMkLst>
          <pc:docMk/>
          <pc:sldMk cId="453416436" sldId="268"/>
        </pc:sldMkLst>
      </pc:sldChg>
      <pc:sldChg chg="modNotesTx">
        <pc:chgData name="Renate Dybdal Hansen" userId="8f533bdc-1f06-46c5-8376-6b62126245f7" providerId="ADAL" clId="{3B4E8ECC-5105-412E-B282-E8B484031F44}" dt="2024-10-23T07:23:41.182" v="24" actId="113"/>
        <pc:sldMkLst>
          <pc:docMk/>
          <pc:sldMk cId="11364774" sldId="273"/>
        </pc:sldMkLst>
      </pc:sldChg>
      <pc:sldChg chg="modNotesTx">
        <pc:chgData name="Renate Dybdal Hansen" userId="8f533bdc-1f06-46c5-8376-6b62126245f7" providerId="ADAL" clId="{3B4E8ECC-5105-412E-B282-E8B484031F44}" dt="2024-10-23T07:24:03.733" v="26" actId="113"/>
        <pc:sldMkLst>
          <pc:docMk/>
          <pc:sldMk cId="1553410586" sldId="275"/>
        </pc:sldMkLst>
      </pc:sldChg>
    </pc:docChg>
  </pc:docChgLst>
  <pc:docChgLst>
    <pc:chgData name="Cathrine Løes Sørby" userId="S::cathrine.sorby@io.kommune.no::453ffb51-d645-44fe-b265-43846f0ff910" providerId="AD" clId="Web-{80507A50-3741-4D2B-856A-B3EFE6BF80CC}"/>
    <pc:docChg chg="modSld">
      <pc:chgData name="Cathrine Løes Sørby" userId="S::cathrine.sorby@io.kommune.no::453ffb51-d645-44fe-b265-43846f0ff910" providerId="AD" clId="Web-{80507A50-3741-4D2B-856A-B3EFE6BF80CC}" dt="2023-11-06T11:36:51.063" v="13"/>
      <pc:docMkLst>
        <pc:docMk/>
      </pc:docMkLst>
      <pc:sldChg chg="modNotes">
        <pc:chgData name="Cathrine Løes Sørby" userId="S::cathrine.sorby@io.kommune.no::453ffb51-d645-44fe-b265-43846f0ff910" providerId="AD" clId="Web-{80507A50-3741-4D2B-856A-B3EFE6BF80CC}" dt="2023-11-06T11:36:51.063" v="13"/>
        <pc:sldMkLst>
          <pc:docMk/>
          <pc:sldMk cId="3317807385" sldId="262"/>
        </pc:sldMkLst>
      </pc:sldChg>
      <pc:sldChg chg="modNotes">
        <pc:chgData name="Cathrine Løes Sørby" userId="S::cathrine.sorby@io.kommune.no::453ffb51-d645-44fe-b265-43846f0ff910" providerId="AD" clId="Web-{80507A50-3741-4D2B-856A-B3EFE6BF80CC}" dt="2023-11-06T11:36:39.672" v="11"/>
        <pc:sldMkLst>
          <pc:docMk/>
          <pc:sldMk cId="453416436" sldId="268"/>
        </pc:sldMkLst>
      </pc:sldChg>
    </pc:docChg>
  </pc:docChgLst>
  <pc:docChgLst>
    <pc:chgData name="Ida Marie Lillestrand Kittelsen" userId="12154653-0a60-4281-8b62-82febac9ddd6" providerId="ADAL" clId="{18A9A312-3496-47C4-A12B-E556BFD2C69D}"/>
    <pc:docChg chg="custSel modSld">
      <pc:chgData name="Ida Marie Lillestrand Kittelsen" userId="12154653-0a60-4281-8b62-82febac9ddd6" providerId="ADAL" clId="{18A9A312-3496-47C4-A12B-E556BFD2C69D}" dt="2023-11-09T12:26:40.824" v="466" actId="20577"/>
      <pc:docMkLst>
        <pc:docMk/>
      </pc:docMkLst>
      <pc:sldChg chg="modNotesTx">
        <pc:chgData name="Ida Marie Lillestrand Kittelsen" userId="12154653-0a60-4281-8b62-82febac9ddd6" providerId="ADAL" clId="{18A9A312-3496-47C4-A12B-E556BFD2C69D}" dt="2023-11-09T12:18:32.738" v="320" actId="20577"/>
        <pc:sldMkLst>
          <pc:docMk/>
          <pc:sldMk cId="3317807385" sldId="262"/>
        </pc:sldMkLst>
      </pc:sldChg>
      <pc:sldChg chg="modNotesTx">
        <pc:chgData name="Ida Marie Lillestrand Kittelsen" userId="12154653-0a60-4281-8b62-82febac9ddd6" providerId="ADAL" clId="{18A9A312-3496-47C4-A12B-E556BFD2C69D}" dt="2023-11-09T12:23:22.182" v="355" actId="20577"/>
        <pc:sldMkLst>
          <pc:docMk/>
          <pc:sldMk cId="11364774" sldId="273"/>
        </pc:sldMkLst>
      </pc:sldChg>
      <pc:sldChg chg="modNotesTx">
        <pc:chgData name="Ida Marie Lillestrand Kittelsen" userId="12154653-0a60-4281-8b62-82febac9ddd6" providerId="ADAL" clId="{18A9A312-3496-47C4-A12B-E556BFD2C69D}" dt="2023-11-09T12:23:42.655" v="394" actId="20577"/>
        <pc:sldMkLst>
          <pc:docMk/>
          <pc:sldMk cId="105127037" sldId="274"/>
        </pc:sldMkLst>
      </pc:sldChg>
      <pc:sldChg chg="modNotesTx">
        <pc:chgData name="Ida Marie Lillestrand Kittelsen" userId="12154653-0a60-4281-8b62-82febac9ddd6" providerId="ADAL" clId="{18A9A312-3496-47C4-A12B-E556BFD2C69D}" dt="2023-11-09T12:26:40.824" v="466" actId="20577"/>
        <pc:sldMkLst>
          <pc:docMk/>
          <pc:sldMk cId="1553410586" sldId="275"/>
        </pc:sldMkLst>
      </pc:sldChg>
    </pc:docChg>
  </pc:docChgLst>
  <pc:docChgLst>
    <pc:chgData name="Cathrine Løes Sørby" userId="453ffb51-d645-44fe-b265-43846f0ff910" providerId="ADAL" clId="{B791C575-0030-4473-AC71-8006658AA6E8}"/>
    <pc:docChg chg="custSel modSld">
      <pc:chgData name="Cathrine Løes Sørby" userId="453ffb51-d645-44fe-b265-43846f0ff910" providerId="ADAL" clId="{B791C575-0030-4473-AC71-8006658AA6E8}" dt="2023-11-23T13:18:55.323" v="1474" actId="20577"/>
      <pc:docMkLst>
        <pc:docMk/>
      </pc:docMkLst>
      <pc:sldChg chg="addSp delSp modSp mod modNotesTx">
        <pc:chgData name="Cathrine Løes Sørby" userId="453ffb51-d645-44fe-b265-43846f0ff910" providerId="ADAL" clId="{B791C575-0030-4473-AC71-8006658AA6E8}" dt="2023-11-23T12:57:15.460" v="1405" actId="1076"/>
        <pc:sldMkLst>
          <pc:docMk/>
          <pc:sldMk cId="3317807385" sldId="262"/>
        </pc:sldMkLst>
        <pc:spChg chg="add mod">
          <ac:chgData name="Cathrine Løes Sørby" userId="453ffb51-d645-44fe-b265-43846f0ff910" providerId="ADAL" clId="{B791C575-0030-4473-AC71-8006658AA6E8}" dt="2023-11-23T12:57:08.696" v="1402" actId="122"/>
          <ac:spMkLst>
            <pc:docMk/>
            <pc:sldMk cId="3317807385" sldId="262"/>
            <ac:spMk id="3" creationId="{67997DC1-C193-4799-FB9D-2FDE93EE0A37}"/>
          </ac:spMkLst>
        </pc:spChg>
        <pc:spChg chg="del mod">
          <ac:chgData name="Cathrine Løes Sørby" userId="453ffb51-d645-44fe-b265-43846f0ff910" providerId="ADAL" clId="{B791C575-0030-4473-AC71-8006658AA6E8}" dt="2023-11-23T12:56:18.133" v="1358" actId="478"/>
          <ac:spMkLst>
            <pc:docMk/>
            <pc:sldMk cId="3317807385" sldId="262"/>
            <ac:spMk id="5" creationId="{983A2B4B-FA0F-9BDD-D116-64986A8EAE9A}"/>
          </ac:spMkLst>
        </pc:spChg>
        <pc:picChg chg="mod">
          <ac:chgData name="Cathrine Løes Sørby" userId="453ffb51-d645-44fe-b265-43846f0ff910" providerId="ADAL" clId="{B791C575-0030-4473-AC71-8006658AA6E8}" dt="2023-11-23T12:57:15.460" v="1405" actId="1076"/>
          <ac:picMkLst>
            <pc:docMk/>
            <pc:sldMk cId="3317807385" sldId="262"/>
            <ac:picMk id="4" creationId="{F4F56F51-F3AA-70D4-BD29-6F752DB58642}"/>
          </ac:picMkLst>
        </pc:picChg>
      </pc:sldChg>
      <pc:sldChg chg="modSp mod modNotesTx">
        <pc:chgData name="Cathrine Løes Sørby" userId="453ffb51-d645-44fe-b265-43846f0ff910" providerId="ADAL" clId="{B791C575-0030-4473-AC71-8006658AA6E8}" dt="2023-11-23T12:59:00.589" v="1438" actId="1076"/>
        <pc:sldMkLst>
          <pc:docMk/>
          <pc:sldMk cId="11364774" sldId="273"/>
        </pc:sldMkLst>
        <pc:spChg chg="mod">
          <ac:chgData name="Cathrine Løes Sørby" userId="453ffb51-d645-44fe-b265-43846f0ff910" providerId="ADAL" clId="{B791C575-0030-4473-AC71-8006658AA6E8}" dt="2023-11-23T12:59:00.589" v="1438" actId="1076"/>
          <ac:spMkLst>
            <pc:docMk/>
            <pc:sldMk cId="11364774" sldId="273"/>
            <ac:spMk id="3" creationId="{F4678270-A970-0F57-815F-457F86DD6115}"/>
          </ac:spMkLst>
        </pc:spChg>
        <pc:picChg chg="mod">
          <ac:chgData name="Cathrine Løes Sørby" userId="453ffb51-d645-44fe-b265-43846f0ff910" providerId="ADAL" clId="{B791C575-0030-4473-AC71-8006658AA6E8}" dt="2023-11-23T12:58:29.461" v="1437" actId="1076"/>
          <ac:picMkLst>
            <pc:docMk/>
            <pc:sldMk cId="11364774" sldId="273"/>
            <ac:picMk id="2" creationId="{306C5D20-63C6-0E47-7F96-E14563ED0B57}"/>
          </ac:picMkLst>
        </pc:picChg>
      </pc:sldChg>
      <pc:sldChg chg="modSp mod modNotesTx">
        <pc:chgData name="Cathrine Løes Sørby" userId="453ffb51-d645-44fe-b265-43846f0ff910" providerId="ADAL" clId="{B791C575-0030-4473-AC71-8006658AA6E8}" dt="2023-11-23T12:59:55.675" v="1449" actId="1076"/>
        <pc:sldMkLst>
          <pc:docMk/>
          <pc:sldMk cId="105127037" sldId="274"/>
        </pc:sldMkLst>
        <pc:spChg chg="mod">
          <ac:chgData name="Cathrine Løes Sørby" userId="453ffb51-d645-44fe-b265-43846f0ff910" providerId="ADAL" clId="{B791C575-0030-4473-AC71-8006658AA6E8}" dt="2023-11-23T12:59:49.056" v="1448" actId="20577"/>
          <ac:spMkLst>
            <pc:docMk/>
            <pc:sldMk cId="105127037" sldId="274"/>
            <ac:spMk id="3" creationId="{4CBCF81A-BF32-48BB-D3BE-030810D58BBB}"/>
          </ac:spMkLst>
        </pc:spChg>
        <pc:picChg chg="mod">
          <ac:chgData name="Cathrine Løes Sørby" userId="453ffb51-d645-44fe-b265-43846f0ff910" providerId="ADAL" clId="{B791C575-0030-4473-AC71-8006658AA6E8}" dt="2023-11-23T12:59:55.675" v="1449" actId="1076"/>
          <ac:picMkLst>
            <pc:docMk/>
            <pc:sldMk cId="105127037" sldId="274"/>
            <ac:picMk id="2" creationId="{EB73A67A-A5B5-3444-45BE-9472FD38A1EF}"/>
          </ac:picMkLst>
        </pc:picChg>
      </pc:sldChg>
      <pc:sldChg chg="modSp mod modNotesTx">
        <pc:chgData name="Cathrine Løes Sørby" userId="453ffb51-d645-44fe-b265-43846f0ff910" providerId="ADAL" clId="{B791C575-0030-4473-AC71-8006658AA6E8}" dt="2023-11-23T13:18:55.323" v="1474" actId="20577"/>
        <pc:sldMkLst>
          <pc:docMk/>
          <pc:sldMk cId="1553410586" sldId="275"/>
        </pc:sldMkLst>
        <pc:spChg chg="mod">
          <ac:chgData name="Cathrine Løes Sørby" userId="453ffb51-d645-44fe-b265-43846f0ff910" providerId="ADAL" clId="{B791C575-0030-4473-AC71-8006658AA6E8}" dt="2023-11-23T13:00:27.809" v="1456" actId="113"/>
          <ac:spMkLst>
            <pc:docMk/>
            <pc:sldMk cId="1553410586" sldId="275"/>
            <ac:spMk id="3" creationId="{A55B5ED5-0D12-1306-FADF-CF3B8AF18233}"/>
          </ac:spMkLst>
        </pc:spChg>
        <pc:picChg chg="mod">
          <ac:chgData name="Cathrine Løes Sørby" userId="453ffb51-d645-44fe-b265-43846f0ff910" providerId="ADAL" clId="{B791C575-0030-4473-AC71-8006658AA6E8}" dt="2023-11-23T13:00:33.237" v="1458" actId="1076"/>
          <ac:picMkLst>
            <pc:docMk/>
            <pc:sldMk cId="1553410586" sldId="275"/>
            <ac:picMk id="2" creationId="{1608EA9C-28F4-1ECB-EE23-09E160EFD291}"/>
          </ac:picMkLst>
        </pc:picChg>
      </pc:sldChg>
      <pc:sldChg chg="modSp mod modNotesTx">
        <pc:chgData name="Cathrine Løes Sørby" userId="453ffb51-d645-44fe-b265-43846f0ff910" providerId="ADAL" clId="{B791C575-0030-4473-AC71-8006658AA6E8}" dt="2023-11-23T13:01:16.471" v="1466" actId="20577"/>
        <pc:sldMkLst>
          <pc:docMk/>
          <pc:sldMk cId="1099290281" sldId="277"/>
        </pc:sldMkLst>
        <pc:spChg chg="mod">
          <ac:chgData name="Cathrine Løes Sørby" userId="453ffb51-d645-44fe-b265-43846f0ff910" providerId="ADAL" clId="{B791C575-0030-4473-AC71-8006658AA6E8}" dt="2023-11-23T13:01:16.471" v="1466" actId="20577"/>
          <ac:spMkLst>
            <pc:docMk/>
            <pc:sldMk cId="1099290281" sldId="277"/>
            <ac:spMk id="3" creationId="{0B084F0F-AA6F-5F71-625D-092A45FDAA52}"/>
          </ac:spMkLst>
        </pc:spChg>
      </pc:sldChg>
      <pc:sldChg chg="modSp mod">
        <pc:chgData name="Cathrine Løes Sørby" userId="453ffb51-d645-44fe-b265-43846f0ff910" providerId="ADAL" clId="{B791C575-0030-4473-AC71-8006658AA6E8}" dt="2023-11-23T13:01:45.445" v="1470" actId="14100"/>
        <pc:sldMkLst>
          <pc:docMk/>
          <pc:sldMk cId="0" sldId="288"/>
        </pc:sldMkLst>
        <pc:spChg chg="mod">
          <ac:chgData name="Cathrine Løes Sørby" userId="453ffb51-d645-44fe-b265-43846f0ff910" providerId="ADAL" clId="{B791C575-0030-4473-AC71-8006658AA6E8}" dt="2023-11-23T13:01:35.721" v="1468" actId="14100"/>
          <ac:spMkLst>
            <pc:docMk/>
            <pc:sldMk cId="0" sldId="288"/>
            <ac:spMk id="2" creationId="{868C4D59-A565-1CA6-C8A5-050F36C19963}"/>
          </ac:spMkLst>
        </pc:spChg>
        <pc:spChg chg="mod">
          <ac:chgData name="Cathrine Løes Sørby" userId="453ffb51-d645-44fe-b265-43846f0ff910" providerId="ADAL" clId="{B791C575-0030-4473-AC71-8006658AA6E8}" dt="2023-11-23T13:01:45.445" v="1470" actId="14100"/>
          <ac:spMkLst>
            <pc:docMk/>
            <pc:sldMk cId="0" sldId="288"/>
            <ac:spMk id="3" creationId="{952AD62F-0DB6-602E-20E5-5B39ABE89282}"/>
          </ac:spMkLst>
        </pc:spChg>
      </pc:sldChg>
    </pc:docChg>
  </pc:docChgLst>
  <pc:docChgLst>
    <pc:chgData name="Frida Torgersen" userId="S::frida.torgersen@io.kommune.no::ea265081-7c03-4e48-ae3c-fad608c99291" providerId="AD" clId="Web-{E6D0D6E0-4332-DB8A-67B5-BD6A57D3B068}"/>
    <pc:docChg chg="modSld">
      <pc:chgData name="Frida Torgersen" userId="S::frida.torgersen@io.kommune.no::ea265081-7c03-4e48-ae3c-fad608c99291" providerId="AD" clId="Web-{E6D0D6E0-4332-DB8A-67B5-BD6A57D3B068}" dt="2024-07-19T07:43:09.509" v="5" actId="20577"/>
      <pc:docMkLst>
        <pc:docMk/>
      </pc:docMkLst>
      <pc:sldChg chg="modSp">
        <pc:chgData name="Frida Torgersen" userId="S::frida.torgersen@io.kommune.no::ea265081-7c03-4e48-ae3c-fad608c99291" providerId="AD" clId="Web-{E6D0D6E0-4332-DB8A-67B5-BD6A57D3B068}" dt="2024-07-19T07:43:09.509" v="5" actId="20577"/>
        <pc:sldMkLst>
          <pc:docMk/>
          <pc:sldMk cId="453416436" sldId="268"/>
        </pc:sldMkLst>
        <pc:spChg chg="mod">
          <ac:chgData name="Frida Torgersen" userId="S::frida.torgersen@io.kommune.no::ea265081-7c03-4e48-ae3c-fad608c99291" providerId="AD" clId="Web-{E6D0D6E0-4332-DB8A-67B5-BD6A57D3B068}" dt="2024-07-19T07:43:09.509" v="5" actId="20577"/>
          <ac:spMkLst>
            <pc:docMk/>
            <pc:sldMk cId="453416436" sldId="268"/>
            <ac:spMk id="2" creationId="{32C557DF-EE88-0470-1A1A-5883290AE9FD}"/>
          </ac:spMkLst>
        </pc:spChg>
      </pc:sldChg>
    </pc:docChg>
  </pc:docChgLst>
  <pc:docChgLst>
    <pc:chgData name="Frida Torgersen" userId="S::frida.torgersen@io.kommune.no::ea265081-7c03-4e48-ae3c-fad608c99291" providerId="AD" clId="Web-{91E4F91C-7463-B14F-57F0-3AF9B083FD66}"/>
    <pc:docChg chg="modSld">
      <pc:chgData name="Frida Torgersen" userId="S::frida.torgersen@io.kommune.no::ea265081-7c03-4e48-ae3c-fad608c99291" providerId="AD" clId="Web-{91E4F91C-7463-B14F-57F0-3AF9B083FD66}" dt="2024-07-05T10:04:55.785" v="9"/>
      <pc:docMkLst>
        <pc:docMk/>
      </pc:docMkLst>
      <pc:sldChg chg="modNotes">
        <pc:chgData name="Frida Torgersen" userId="S::frida.torgersen@io.kommune.no::ea265081-7c03-4e48-ae3c-fad608c99291" providerId="AD" clId="Web-{91E4F91C-7463-B14F-57F0-3AF9B083FD66}" dt="2024-07-05T10:04:55.785" v="9"/>
        <pc:sldMkLst>
          <pc:docMk/>
          <pc:sldMk cId="3317807385" sldId="262"/>
        </pc:sldMkLst>
      </pc:sldChg>
      <pc:sldChg chg="modNotes">
        <pc:chgData name="Frida Torgersen" userId="S::frida.torgersen@io.kommune.no::ea265081-7c03-4e48-ae3c-fad608c99291" providerId="AD" clId="Web-{91E4F91C-7463-B14F-57F0-3AF9B083FD66}" dt="2024-07-05T09:58:06.139" v="5"/>
        <pc:sldMkLst>
          <pc:docMk/>
          <pc:sldMk cId="1576630516" sldId="263"/>
        </pc:sldMkLst>
      </pc:sldChg>
      <pc:sldChg chg="modNotes">
        <pc:chgData name="Frida Torgersen" userId="S::frida.torgersen@io.kommune.no::ea265081-7c03-4e48-ae3c-fad608c99291" providerId="AD" clId="Web-{91E4F91C-7463-B14F-57F0-3AF9B083FD66}" dt="2024-07-05T10:04:29.191" v="8"/>
        <pc:sldMkLst>
          <pc:docMk/>
          <pc:sldMk cId="453416436" sldId="268"/>
        </pc:sldMkLst>
      </pc:sldChg>
    </pc:docChg>
  </pc:docChgLst>
  <pc:docChgLst>
    <pc:chgData name="Ida Marie Lillestrand Kittelsen" userId="S::ida.kittelsen@io.kommune.no::12154653-0a60-4281-8b62-82febac9ddd6" providerId="AD" clId="Web-{4D183843-1355-5EE0-13C6-0E27AC4A414D}"/>
    <pc:docChg chg="modSld">
      <pc:chgData name="Ida Marie Lillestrand Kittelsen" userId="S::ida.kittelsen@io.kommune.no::12154653-0a60-4281-8b62-82febac9ddd6" providerId="AD" clId="Web-{4D183843-1355-5EE0-13C6-0E27AC4A414D}" dt="2023-11-27T11:28:27.818" v="90"/>
      <pc:docMkLst>
        <pc:docMk/>
      </pc:docMkLst>
      <pc:sldChg chg="modNotes">
        <pc:chgData name="Ida Marie Lillestrand Kittelsen" userId="S::ida.kittelsen@io.kommune.no::12154653-0a60-4281-8b62-82febac9ddd6" providerId="AD" clId="Web-{4D183843-1355-5EE0-13C6-0E27AC4A414D}" dt="2023-11-27T11:28:27.818" v="90"/>
        <pc:sldMkLst>
          <pc:docMk/>
          <pc:sldMk cId="1576630516" sldId="263"/>
        </pc:sldMkLst>
      </pc:sldChg>
    </pc:docChg>
  </pc:docChgLst>
  <pc:docChgLst>
    <pc:chgData name="Renate Dybdal Hansen" userId="S::renate.dybdal.hansen@io.kommune.no::8f533bdc-1f06-46c5-8376-6b62126245f7" providerId="AD" clId="Web-{7CAC8672-0986-4609-AC89-25B0A426C858}"/>
    <pc:docChg chg="modSld">
      <pc:chgData name="Renate Dybdal Hansen" userId="S::renate.dybdal.hansen@io.kommune.no::8f533bdc-1f06-46c5-8376-6b62126245f7" providerId="AD" clId="Web-{7CAC8672-0986-4609-AC89-25B0A426C858}" dt="2024-12-04T12:03:37.277" v="0"/>
      <pc:docMkLst>
        <pc:docMk/>
      </pc:docMkLst>
      <pc:sldChg chg="modNotes">
        <pc:chgData name="Renate Dybdal Hansen" userId="S::renate.dybdal.hansen@io.kommune.no::8f533bdc-1f06-46c5-8376-6b62126245f7" providerId="AD" clId="Web-{7CAC8672-0986-4609-AC89-25B0A426C858}" dt="2024-12-04T12:03:37.277" v="0"/>
        <pc:sldMkLst>
          <pc:docMk/>
          <pc:sldMk cId="1576630516"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F3BE1-D4A3-40D7-A9FC-531F842B4ABC}"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9DD8-3CBF-4410-BC9C-10AF8A9ABAD7}" type="slidenum">
              <a:rPr lang="nb-NO" smtClean="0"/>
              <a:t>‹#›</a:t>
            </a:fld>
            <a:endParaRPr lang="nb-NO"/>
          </a:p>
        </p:txBody>
      </p:sp>
    </p:spTree>
    <p:extLst>
      <p:ext uri="{BB962C8B-B14F-4D97-AF65-F5344CB8AC3E}">
        <p14:creationId xmlns:p14="http://schemas.microsoft.com/office/powerpoint/2010/main" val="426950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KhfkYzUwYFk?si=dleZMUX4RnAjSMET&amp;t=1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rAhtXVtNb8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endParaRPr lang="nb-NO"/>
          </a:p>
          <a:p>
            <a:r>
              <a:rPr lang="nb-NO" dirty="0"/>
              <a:t>For Indre Østfold kommune: </a:t>
            </a:r>
            <a:r>
              <a:rPr lang="nb-NO" dirty="0">
                <a:hlinkClick r:id="rId3"/>
              </a:rPr>
              <a:t>Can't Stop The Feeling.mp4</a:t>
            </a:r>
            <a:endParaRPr lang="nb-NO"/>
          </a:p>
          <a:p>
            <a:r>
              <a:rPr lang="nb-NO" dirty="0"/>
              <a:t>For eksterne kommuner: </a:t>
            </a:r>
            <a:r>
              <a:rPr lang="nb-NO" dirty="0">
                <a:hlinkClick r:id="rId3"/>
              </a:rPr>
              <a:t>Can't Stop The Feeling.youtube</a:t>
            </a:r>
            <a:endParaRPr lang="nb-NO"/>
          </a:p>
          <a:p>
            <a:r>
              <a:rPr lang="nb-NO" dirty="0"/>
              <a:t> </a:t>
            </a:r>
            <a:endParaRPr lang="nb-NO" dirty="0">
              <a:ea typeface="Calibri"/>
              <a:cs typeface="Calibri"/>
            </a:endParaRPr>
          </a:p>
          <a:p>
            <a:pPr marL="171450" indent="-171450">
              <a:buFont typeface="Arial"/>
              <a:buChar char="•"/>
            </a:pPr>
            <a:r>
              <a:rPr lang="nb-NO" dirty="0"/>
              <a:t>Vi rydder klasserom</a:t>
            </a:r>
            <a:endParaRPr lang="nb-NO" dirty="0">
              <a:ea typeface="Calibri"/>
              <a:cs typeface="Calibri"/>
            </a:endParaRPr>
          </a:p>
          <a:p>
            <a:pPr marL="171450" indent="-171450">
              <a:buFont typeface="Arial"/>
              <a:buChar char="•"/>
            </a:pPr>
            <a:r>
              <a:rPr lang="nb-NO" dirty="0"/>
              <a:t>Vi samles i ringen</a:t>
            </a:r>
            <a:endParaRPr lang="nb-NO" dirty="0">
              <a:ea typeface="Calibri"/>
              <a:cs typeface="Calibri"/>
            </a:endParaRPr>
          </a:p>
          <a:p>
            <a:endParaRPr lang="nb-NO" sz="1200" dirty="0">
              <a:solidFill>
                <a:schemeClr val="tx2"/>
              </a:solidFill>
              <a:latin typeface="+mn-lt"/>
              <a:ea typeface="Calibri"/>
              <a:cs typeface="Calibri"/>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2</a:t>
            </a:fld>
            <a:endParaRPr lang="nb-NO"/>
          </a:p>
        </p:txBody>
      </p:sp>
    </p:spTree>
    <p:extLst>
      <p:ext uri="{BB962C8B-B14F-4D97-AF65-F5344CB8AC3E}">
        <p14:creationId xmlns:p14="http://schemas.microsoft.com/office/powerpoint/2010/main" val="286897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Riste på armer og bein</a:t>
            </a:r>
            <a:endParaRPr lang="nb-NO"/>
          </a:p>
          <a:p>
            <a:endParaRPr lang="nb-NO" dirty="0">
              <a:latin typeface="Calibri"/>
              <a:ea typeface="Calibri"/>
              <a:cs typeface="Calibri"/>
            </a:endParaRPr>
          </a:p>
          <a:p>
            <a:r>
              <a:rPr lang="nb-NO"/>
              <a:t>Når du skal gjennomføre pusteøvelsen med elevene, velger du selv om du vil vise filmen eller om du modellerer selv.</a:t>
            </a:r>
            <a:endParaRPr lang="nb-NO" dirty="0"/>
          </a:p>
          <a:p>
            <a:endParaRPr lang="nb-NO" dirty="0"/>
          </a:p>
          <a:p>
            <a:r>
              <a:rPr lang="nb-NO"/>
              <a:t>Dersom du ønsker å benytte en annen øvelse, finner du flere eksempler på </a:t>
            </a:r>
            <a:r>
              <a:rPr lang="nb-NO" u="sng" dirty="0">
                <a:hlinkClick r:id="rId4"/>
              </a:rPr>
              <a:t>https://www.io.kommune.no/tjenester/skole-og-utdanning/robuste-barn/pust-og-bevegelse/</a:t>
            </a:r>
            <a:endParaRPr lang="nb-NO" dirty="0"/>
          </a:p>
          <a:p>
            <a:endParaRPr lang="nb-NO" dirty="0">
              <a:latin typeface="Calibri"/>
              <a:ea typeface="Calibri"/>
              <a:cs typeface="Calibri"/>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3</a:t>
            </a:fld>
            <a:endParaRPr lang="nb-NO"/>
          </a:p>
        </p:txBody>
      </p:sp>
    </p:spTree>
    <p:extLst>
      <p:ext uri="{BB962C8B-B14F-4D97-AF65-F5344CB8AC3E}">
        <p14:creationId xmlns:p14="http://schemas.microsoft.com/office/powerpoint/2010/main" val="356690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err="1">
                <a:hlinkClick r:id="rId3"/>
              </a:rPr>
              <a:t>Tankar</a:t>
            </a:r>
            <a:r>
              <a:rPr lang="nb-NO" noProof="0" dirty="0">
                <a:hlinkClick r:id="rId3"/>
              </a:rPr>
              <a:t> og </a:t>
            </a:r>
            <a:r>
              <a:rPr lang="nb-NO" noProof="0" dirty="0" err="1">
                <a:hlinkClick r:id="rId3"/>
              </a:rPr>
              <a:t>følelsar</a:t>
            </a:r>
            <a:r>
              <a:rPr lang="nb-NO" noProof="0" dirty="0">
                <a:hlinkClick r:id="rId3"/>
              </a:rPr>
              <a:t> (youtube.com)</a:t>
            </a:r>
            <a:endParaRPr lang="nb-NO" noProof="0" dirty="0"/>
          </a:p>
          <a:p>
            <a:r>
              <a:rPr lang="nb-NO" i="1" noProof="0" dirty="0">
                <a:ea typeface="Calibri"/>
                <a:cs typeface="Calibri"/>
              </a:rPr>
              <a:t>3.25 minutter</a:t>
            </a:r>
          </a:p>
        </p:txBody>
      </p:sp>
      <p:sp>
        <p:nvSpPr>
          <p:cNvPr id="4" name="Plassholder for lysbildenummer 3"/>
          <p:cNvSpPr>
            <a:spLocks noGrp="1"/>
          </p:cNvSpPr>
          <p:nvPr>
            <p:ph type="sldNum" sz="quarter" idx="5"/>
          </p:nvPr>
        </p:nvSpPr>
        <p:spPr/>
        <p:txBody>
          <a:bodyPr/>
          <a:lstStyle/>
          <a:p>
            <a:fld id="{85309DD8-3CBF-4410-BC9C-10AF8A9ABAD7}" type="slidenum">
              <a:rPr lang="nb-NO" smtClean="0"/>
              <a:t>4</a:t>
            </a:fld>
            <a:endParaRPr lang="nb-NO"/>
          </a:p>
        </p:txBody>
      </p:sp>
    </p:spTree>
    <p:extLst>
      <p:ext uri="{BB962C8B-B14F-4D97-AF65-F5344CB8AC3E}">
        <p14:creationId xmlns:p14="http://schemas.microsoft.com/office/powerpoint/2010/main" val="143024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Hva tenker vi på i løpet av en dag? </a:t>
            </a:r>
          </a:p>
          <a:p>
            <a:pPr algn="l"/>
            <a:endParaRPr lang="nb-NO" sz="1800" dirty="0">
              <a:effectLst/>
              <a:latin typeface="Calibri" panose="020F0502020204030204" pitchFamily="34"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La elevene komme med egne forslag, lærer kommer med forslag ved behov.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cs typeface="Arial" panose="020B0604020202020204" pitchFamily="34" charset="0"/>
              </a:rPr>
              <a:t>For eksempel: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a:ea typeface="Yu Mincho"/>
                <a:cs typeface="Calibri"/>
              </a:rPr>
              <a:t>Hver dag kan vi tenke tusenvis av tanker!</a:t>
            </a:r>
          </a:p>
          <a:p>
            <a:r>
              <a:rPr lang="nb-NO" sz="1800" dirty="0">
                <a:effectLst/>
                <a:latin typeface="Calibri"/>
                <a:ea typeface="Yu Mincho"/>
                <a:cs typeface="Calibri"/>
              </a:rPr>
              <a:t>Her kan elevene komme egne forslag, lærer kommer med forslag hvis behov.</a:t>
            </a:r>
            <a:r>
              <a:rPr lang="nb-NO" sz="1800" dirty="0">
                <a:latin typeface="Calibri"/>
                <a:ea typeface="Yu Mincho"/>
                <a:cs typeface="Calibri"/>
              </a:rPr>
              <a:t>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a:ea typeface="Yu Mincho"/>
                <a:cs typeface="Calibri"/>
              </a:rPr>
              <a:t>Eksempler: Det var en søt katt! Lise har fin genser. Det er gøy å bade. Håper vi skal ha pannekaker til middag.</a:t>
            </a:r>
          </a:p>
          <a:p>
            <a:pPr>
              <a:defRPr/>
            </a:pPr>
            <a:endParaRPr lang="nb-NO" dirty="0"/>
          </a:p>
        </p:txBody>
      </p:sp>
      <p:sp>
        <p:nvSpPr>
          <p:cNvPr id="4" name="Plassholder for lysbildenummer 3"/>
          <p:cNvSpPr>
            <a:spLocks noGrp="1"/>
          </p:cNvSpPr>
          <p:nvPr>
            <p:ph type="sldNum" sz="quarter" idx="5"/>
          </p:nvPr>
        </p:nvSpPr>
        <p:spPr/>
        <p:txBody>
          <a:bodyPr/>
          <a:lstStyle/>
          <a:p>
            <a:fld id="{85309DD8-3CBF-4410-BC9C-10AF8A9ABAD7}" type="slidenum">
              <a:rPr lang="nb-NO" smtClean="0"/>
              <a:t>5</a:t>
            </a:fld>
            <a:endParaRPr lang="nb-NO"/>
          </a:p>
        </p:txBody>
      </p:sp>
    </p:spTree>
    <p:extLst>
      <p:ext uri="{BB962C8B-B14F-4D97-AF65-F5344CB8AC3E}">
        <p14:creationId xmlns:p14="http://schemas.microsoft.com/office/powerpoint/2010/main" val="229282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effectLst/>
                <a:latin typeface="Calibri" panose="020F0502020204030204" pitchFamily="34" charset="0"/>
                <a:ea typeface="Yu Mincho" panose="02020400000000000000" pitchFamily="18" charset="-128"/>
              </a:rPr>
              <a:t>Kan du komme på noen gode tanker?</a:t>
            </a:r>
          </a:p>
          <a:p>
            <a:pPr algn="l"/>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La elevene komme med egne forslag, lærer kommer med forslag ved behov.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For eksempel: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cs typeface="Arial" panose="020B0604020202020204" pitchFamily="34" charset="0"/>
              </a:rPr>
              <a:t>«Det var gøy å leke med Petter i friminuttet.». «Jeg ble glad da Lise ville ha meg med i leken i friminuttet». «Det var godt med en klem i dag». «Nå var det godt med mat». «Nå får jeg endelig til fotballtriksingen jeg har øvd på!». «Jeg klarte det».</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Gode tanker kan gi oss gode følelser.</a:t>
            </a:r>
            <a:endParaRPr lang="nb-NO" sz="1800" dirty="0">
              <a:effectLst/>
              <a:latin typeface="Times New Roman" panose="02020603050405020304" pitchFamily="18" charset="0"/>
              <a:ea typeface="Yu Mincho"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6</a:t>
            </a:fld>
            <a:endParaRPr lang="nb-NO"/>
          </a:p>
        </p:txBody>
      </p:sp>
    </p:spTree>
    <p:extLst>
      <p:ext uri="{BB962C8B-B14F-4D97-AF65-F5344CB8AC3E}">
        <p14:creationId xmlns:p14="http://schemas.microsoft.com/office/powerpoint/2010/main" val="269162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dirty="0">
                <a:effectLst/>
                <a:latin typeface="Calibri" panose="020F0502020204030204" pitchFamily="34" charset="0"/>
                <a:ea typeface="Yu Mincho" panose="02020400000000000000" pitchFamily="18" charset="-128"/>
              </a:rPr>
              <a:t>Kan du komme på noen vonde tanker?</a:t>
            </a:r>
          </a:p>
          <a:p>
            <a:pPr algn="l"/>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La elevene komme med egne forslag, lærer kommer med forslag hvis behov.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cs typeface="Arial" panose="020B0604020202020204" pitchFamily="34" charset="0"/>
              </a:rPr>
              <a:t>For eksempel: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«Jeg klarer ikke å lese høyt i klasserommet». «Ingen vil leke med meg». «Jeg får det ikke til».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Vonde tanker kan gi oss vonde følelser</a:t>
            </a:r>
            <a:endParaRPr lang="nb-NO" sz="1800" dirty="0">
              <a:effectLst/>
              <a:latin typeface="Times New Roman" panose="02020603050405020304" pitchFamily="18" charset="0"/>
              <a:ea typeface="Yu Mincho" panose="02020400000000000000" pitchFamily="18" charset="-128"/>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7</a:t>
            </a:fld>
            <a:endParaRPr lang="nb-NO"/>
          </a:p>
        </p:txBody>
      </p:sp>
    </p:spTree>
    <p:extLst>
      <p:ext uri="{BB962C8B-B14F-4D97-AF65-F5344CB8AC3E}">
        <p14:creationId xmlns:p14="http://schemas.microsoft.com/office/powerpoint/2010/main" val="173818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solidFill>
                  <a:srgbClr val="000000"/>
                </a:solidFill>
                <a:effectLst/>
                <a:latin typeface="Calibri" panose="020F0502020204030204" pitchFamily="34" charset="0"/>
                <a:ea typeface="Calibri" panose="020F0502020204030204" pitchFamily="34" charset="0"/>
              </a:rPr>
              <a:t>Hva kan du gjøre hvis du har vonde tanker?</a:t>
            </a:r>
            <a:endParaRPr lang="nb-NO" sz="1800" b="1" dirty="0">
              <a:effectLst/>
              <a:latin typeface="Times New Roman" panose="02020603050405020304" pitchFamily="18" charset="0"/>
              <a:ea typeface="Yu Mincho" panose="02020400000000000000" pitchFamily="18" charset="-128"/>
            </a:endParaRPr>
          </a:p>
          <a:p>
            <a:pPr algn="l"/>
            <a:endParaRPr lang="nb-NO" sz="1800" dirty="0">
              <a:effectLst/>
              <a:latin typeface="Calibri" panose="020F0502020204030204" pitchFamily="34"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La elevene komme egne forslag, lærer kommer med forslag ved behov.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For eksempel: </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Snakk med en voksen! Da kan den voksne hjelpe oss med å forstå, komme på noe lurt som kan hjelpe, eller som gjør at vi glemmer de vonde tankene en stund. </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Kanskje kan vi få nye, gode tanker.</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Det hjelper å snakke om det. Å dele de vonde tankene med noen gjør at de kan bli mindre vonde.</a:t>
            </a:r>
            <a:endParaRPr lang="nb-NO" sz="1800" dirty="0">
              <a:effectLst/>
              <a:latin typeface="Times New Roman" panose="02020603050405020304" pitchFamily="18" charset="0"/>
              <a:ea typeface="Yu Mincho" panose="02020400000000000000" pitchFamily="18" charset="-128"/>
            </a:endParaRPr>
          </a:p>
          <a:p>
            <a:endParaRPr lang="nb-NO" dirty="0"/>
          </a:p>
        </p:txBody>
      </p:sp>
      <p:sp>
        <p:nvSpPr>
          <p:cNvPr id="4" name="Plassholder for lysbildenummer 3"/>
          <p:cNvSpPr>
            <a:spLocks noGrp="1"/>
          </p:cNvSpPr>
          <p:nvPr>
            <p:ph type="sldNum" sz="quarter" idx="5"/>
          </p:nvPr>
        </p:nvSpPr>
        <p:spPr/>
        <p:txBody>
          <a:bodyPr/>
          <a:lstStyle/>
          <a:p>
            <a:fld id="{85309DD8-3CBF-4410-BC9C-10AF8A9ABAD7}" type="slidenum">
              <a:rPr lang="nb-NO" smtClean="0"/>
              <a:t>8</a:t>
            </a:fld>
            <a:endParaRPr lang="nb-NO"/>
          </a:p>
        </p:txBody>
      </p:sp>
    </p:spTree>
    <p:extLst>
      <p:ext uri="{BB962C8B-B14F-4D97-AF65-F5344CB8AC3E}">
        <p14:creationId xmlns:p14="http://schemas.microsoft.com/office/powerpoint/2010/main" val="261545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Dette er leker som viser </a:t>
            </a:r>
            <a:r>
              <a:rPr lang="nn-NO" dirty="0" err="1"/>
              <a:t>hvor</a:t>
            </a:r>
            <a:r>
              <a:rPr lang="nn-NO" dirty="0"/>
              <a:t> god hjernen vår er til å huske og å legge merke til 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dirty="0"/>
          </a:p>
          <a:p>
            <a:pPr algn="just">
              <a:defRPr/>
            </a:pPr>
            <a:r>
              <a:rPr lang="nn-NO" b="1" dirty="0"/>
              <a:t>Kims lek:</a:t>
            </a:r>
            <a:endParaRPr lang="nn-NO" dirty="0"/>
          </a:p>
          <a:p>
            <a:pPr algn="l"/>
            <a:r>
              <a:rPr lang="nb-NO" sz="1800" i="1" dirty="0">
                <a:solidFill>
                  <a:srgbClr val="000000"/>
                </a:solidFill>
                <a:effectLst/>
                <a:latin typeface="Calibri" panose="020F0502020204030204" pitchFamily="34" charset="0"/>
                <a:ea typeface="Calibri" panose="020F0502020204030204" pitchFamily="34" charset="0"/>
              </a:rPr>
              <a:t>Formål:</a:t>
            </a:r>
            <a:r>
              <a:rPr lang="nb-NO" sz="1800" dirty="0">
                <a:solidFill>
                  <a:srgbClr val="000000"/>
                </a:solidFill>
                <a:effectLst/>
                <a:latin typeface="Calibri" panose="020F0502020204030204" pitchFamily="34" charset="0"/>
                <a:ea typeface="Calibri" panose="020F0502020204030204" pitchFamily="34" charset="0"/>
              </a:rPr>
              <a:t> Konsentrasjon og minnetrening</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Utstyr:</a:t>
            </a:r>
            <a:r>
              <a:rPr lang="nb-NO" sz="1800" dirty="0">
                <a:solidFill>
                  <a:srgbClr val="000000"/>
                </a:solidFill>
                <a:effectLst/>
                <a:latin typeface="Calibri" panose="020F0502020204030204" pitchFamily="34" charset="0"/>
                <a:ea typeface="Calibri" panose="020F0502020204030204" pitchFamily="34" charset="0"/>
              </a:rPr>
              <a:t> Teppe, 10-15 ting, lapp og blyant til hver gruppe </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Beskrivelse:</a:t>
            </a:r>
            <a:r>
              <a:rPr lang="nb-NO" sz="1800" dirty="0">
                <a:solidFill>
                  <a:srgbClr val="000000"/>
                </a:solidFill>
                <a:effectLst/>
                <a:latin typeface="Calibri" panose="020F0502020204030204" pitchFamily="34" charset="0"/>
                <a:ea typeface="Calibri" panose="020F0502020204030204" pitchFamily="34" charset="0"/>
              </a:rPr>
              <a:t> Lærer tar med 10-15 små ting til timen som kan legges på et bord eller på gulvet. La elevene stå og se på dem i 15 sekunder, og legg så ett teppe eller ett håndkle over. Elevene skal nå samarbeide i 3 grupper og prøve å huske alle tingene og gjerne skrive dem på en lapp. Hvem av gruppene klarer å komme på flest ting?</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Tips: Velg en ordstyrer som passer på at alle på gruppa skal få sagt noe. Velg to på hver gruppe til å skrive.</a:t>
            </a:r>
            <a:endParaRPr lang="nb-NO" sz="1800" dirty="0">
              <a:effectLst/>
              <a:latin typeface="Times New Roman" panose="02020603050405020304" pitchFamily="18" charset="0"/>
              <a:ea typeface="Yu Mincho" panose="02020400000000000000" pitchFamily="18" charset="-128"/>
            </a:endParaRPr>
          </a:p>
          <a:p>
            <a:pPr marL="0" marR="0" lvl="0" indent="0" algn="l" defTabSz="914400">
              <a:lnSpc>
                <a:spcPct val="100000"/>
              </a:lnSpc>
              <a:spcBef>
                <a:spcPts val="0"/>
              </a:spcBef>
              <a:spcAft>
                <a:spcPts val="0"/>
              </a:spcAft>
              <a:buClrTx/>
              <a:buSzTx/>
              <a:buFontTx/>
              <a:buNone/>
              <a:tabLst/>
              <a:defRPr/>
            </a:pPr>
            <a:endParaRPr lang="nn-NO"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dirty="0"/>
          </a:p>
          <a:p>
            <a:pPr>
              <a:defRPr/>
            </a:pPr>
            <a:r>
              <a:rPr lang="nn-NO" b="1" dirty="0" err="1">
                <a:ea typeface="Calibri"/>
                <a:cs typeface="Calibri"/>
              </a:rPr>
              <a:t>Hva</a:t>
            </a:r>
            <a:r>
              <a:rPr lang="nn-NO" b="1" dirty="0">
                <a:ea typeface="Calibri"/>
                <a:cs typeface="Calibri"/>
              </a:rPr>
              <a:t> er </a:t>
            </a:r>
            <a:r>
              <a:rPr lang="nn-NO" b="1" dirty="0" err="1">
                <a:ea typeface="Calibri"/>
                <a:cs typeface="Calibri"/>
              </a:rPr>
              <a:t>forandret</a:t>
            </a:r>
            <a:r>
              <a:rPr lang="nn-NO" b="1" dirty="0">
                <a:ea typeface="Calibri"/>
                <a:cs typeface="Calibri"/>
              </a:rPr>
              <a:t>?:</a:t>
            </a:r>
          </a:p>
          <a:p>
            <a:pPr algn="l"/>
            <a:r>
              <a:rPr lang="nb-NO" sz="1800" i="1" dirty="0">
                <a:solidFill>
                  <a:srgbClr val="000000"/>
                </a:solidFill>
                <a:effectLst/>
                <a:latin typeface="Calibri" panose="020F0502020204030204" pitchFamily="34" charset="0"/>
                <a:ea typeface="Calibri" panose="020F0502020204030204" pitchFamily="34" charset="0"/>
              </a:rPr>
              <a:t>Formål:</a:t>
            </a:r>
            <a:r>
              <a:rPr lang="nb-NO" sz="1800" dirty="0">
                <a:solidFill>
                  <a:srgbClr val="000000"/>
                </a:solidFill>
                <a:effectLst/>
                <a:latin typeface="Calibri" panose="020F0502020204030204" pitchFamily="34" charset="0"/>
                <a:ea typeface="Calibri" panose="020F0502020204030204" pitchFamily="34" charset="0"/>
              </a:rPr>
              <a:t> Hukommelse, fellesskap</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Beskrivelse:</a:t>
            </a:r>
            <a:r>
              <a:rPr lang="nb-NO" sz="1800" dirty="0">
                <a:solidFill>
                  <a:srgbClr val="000000"/>
                </a:solidFill>
                <a:effectLst/>
                <a:latin typeface="Calibri" panose="020F0502020204030204" pitchFamily="34" charset="0"/>
                <a:ea typeface="Calibri" panose="020F0502020204030204" pitchFamily="34" charset="0"/>
              </a:rPr>
              <a:t> 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endParaRPr lang="nb-NO" sz="1800" dirty="0">
              <a:effectLst/>
              <a:latin typeface="Times New Roman" panose="02020603050405020304" pitchFamily="18" charset="0"/>
              <a:ea typeface="Yu Mincho" panose="02020400000000000000" pitchFamily="18" charset="-128"/>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9</a:t>
            </a:fld>
            <a:endParaRPr lang="nb-NO"/>
          </a:p>
        </p:txBody>
      </p:sp>
    </p:spTree>
    <p:extLst>
      <p:ext uri="{BB962C8B-B14F-4D97-AF65-F5344CB8AC3E}">
        <p14:creationId xmlns:p14="http://schemas.microsoft.com/office/powerpoint/2010/main" val="141365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Foto: Bildet er tatt av </a:t>
            </a:r>
            <a:r>
              <a:rPr lang="nb-NO" sz="1200" b="0" i="0" kern="1200" dirty="0">
                <a:solidFill>
                  <a:schemeClr val="tx1"/>
                </a:solidFill>
                <a:effectLst/>
                <a:latin typeface="+mn-lt"/>
                <a:ea typeface="+mn-ea"/>
                <a:cs typeface="+mn-cs"/>
              </a:rPr>
              <a:t>Bildet er tatt av </a:t>
            </a:r>
            <a:r>
              <a:rPr lang="nb-NO" sz="1200" b="0" i="0" u="sng" kern="1200" dirty="0" err="1">
                <a:solidFill>
                  <a:schemeClr val="tx1"/>
                </a:solidFill>
                <a:effectLst/>
                <a:latin typeface="+mn-lt"/>
                <a:ea typeface="+mn-ea"/>
                <a:cs typeface="+mn-cs"/>
                <a:hlinkClick r:id="rId3"/>
              </a:rPr>
              <a:t>Alexas_Fotos</a:t>
            </a:r>
            <a:r>
              <a:rPr lang="nb-NO" sz="1200" b="0" i="0" kern="1200" dirty="0">
                <a:solidFill>
                  <a:schemeClr val="tx1"/>
                </a:solidFill>
                <a:effectLst/>
                <a:latin typeface="+mn-lt"/>
                <a:ea typeface="+mn-ea"/>
                <a:cs typeface="+mn-cs"/>
              </a:rPr>
              <a:t> fra </a:t>
            </a:r>
            <a:r>
              <a:rPr lang="nb-NO" sz="1200" b="0" i="0" u="sng" kern="1200" dirty="0" err="1">
                <a:solidFill>
                  <a:schemeClr val="tx1"/>
                </a:solidFill>
                <a:effectLst/>
                <a:latin typeface="+mn-lt"/>
                <a:ea typeface="+mn-ea"/>
                <a:cs typeface="+mn-cs"/>
                <a:hlinkClick r:id="rId4"/>
              </a:rPr>
              <a:t>Pixabay</a:t>
            </a:r>
            <a:r>
              <a:rPr lang="nb-NO" sz="1200" b="0" i="0" kern="1200" dirty="0">
                <a:solidFill>
                  <a:schemeClr val="tx1"/>
                </a:solidFill>
                <a:effectLst/>
                <a:latin typeface="+mn-lt"/>
                <a:ea typeface="+mn-ea"/>
                <a:cs typeface="+mn-cs"/>
              </a:rPr>
              <a:t> </a:t>
            </a:r>
          </a:p>
          <a:p>
            <a:endParaRPr lang="nb-NO" sz="1200" b="0" i="0" kern="1200" dirty="0">
              <a:solidFill>
                <a:schemeClr val="tx1"/>
              </a:solidFill>
              <a:effectLst/>
              <a:latin typeface="+mn-lt"/>
              <a:ea typeface="+mn-ea"/>
              <a:cs typeface="+mn-cs"/>
            </a:endParaRPr>
          </a:p>
          <a:p>
            <a:pPr algn="l"/>
            <a:r>
              <a:rPr lang="nb-NO" sz="1800" dirty="0">
                <a:effectLst/>
                <a:latin typeface="Calibri" panose="020F0502020204030204" pitchFamily="34" charset="0"/>
                <a:ea typeface="Yu Mincho" panose="02020400000000000000" pitchFamily="18" charset="-128"/>
              </a:rPr>
              <a:t>Vi setter oss i ringen og oppsummerer sammen.</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Prosess:</a:t>
            </a:r>
            <a:r>
              <a:rPr lang="nb-NO" sz="1800" dirty="0">
                <a:effectLst/>
                <a:latin typeface="Calibri" panose="020F0502020204030204" pitchFamily="34" charset="0"/>
                <a:ea typeface="Yu Mincho" panose="02020400000000000000" pitchFamily="18" charset="-128"/>
              </a:rPr>
              <a:t> Sende en ball e.l. rundt i ringen. Alle får ordet etter tur. Elevene sier en ting hver. Det er helt fint å si det samme som de andre, eller noe annet. Vi tar et spørsmål av gangen.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Vi bytter spørsmål underveis, f. eks når 5-6 elever har svart.</a:t>
            </a:r>
            <a:endParaRPr lang="nb-NO" sz="1800" dirty="0">
              <a:effectLst/>
              <a:latin typeface="Times New Roman" panose="02020603050405020304" pitchFamily="18" charset="0"/>
              <a:ea typeface="Yu Mincho" panose="02020400000000000000" pitchFamily="18" charset="-128"/>
            </a:endParaRPr>
          </a:p>
          <a:p>
            <a:pPr marL="0" indent="0">
              <a:buNone/>
            </a:pPr>
            <a:endParaRPr lang="nb-NO" sz="1200" dirty="0">
              <a:ea typeface="+mn-lt"/>
              <a:cs typeface="+mn-lt"/>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E9E39E-9CB3-FFF6-D058-6FA620DC53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910DFC5-99E0-455B-EEDF-2D10EC2F20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35367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912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IrwF2w&amp;nav=eyJyZWZlcnJhbEluZm8iOnsicmVmZXJyYWxBcHAiOiJTdHJlYW1XZWJBcHAiLCJyZWZlcnJhbFZpZXciOiJTaGFyZURpYWxvZyIsInJlZmVycmFsQXBwUGxhdGZvcm0iOiJXZWIiLCJyZWZlcnJhbE1vZGUiOiJ2aWV3In1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AhtXVtNb8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ltLang="nb-NO">
                <a:solidFill>
                  <a:srgbClr val="009999"/>
                </a:solidFill>
                <a:latin typeface="Georgia"/>
              </a:rPr>
              <a:t>Tanker 1. og 2. trinn</a:t>
            </a:r>
            <a:endParaRPr lang="nb-NO"/>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114300" y="365125"/>
            <a:ext cx="11461173" cy="1325563"/>
          </a:xfrm>
        </p:spPr>
        <p:txBody>
          <a:bodyPr lIns="91440" tIns="45720" rIns="91440" bIns="45720" anchor="t"/>
          <a:lstStyle/>
          <a:p>
            <a:br>
              <a:rPr lang="nb-NO"/>
            </a:br>
            <a:r>
              <a:rPr lang="nb-NO" sz="600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30913" y="2304762"/>
            <a:ext cx="6744560" cy="3806248"/>
          </a:xfrm>
        </p:spPr>
        <p:txBody>
          <a:bodyPr lIns="91440" tIns="45720" rIns="91440" bIns="45720" anchor="t"/>
          <a:lstStyle/>
          <a:p>
            <a:pPr marL="0" indent="0">
              <a:buNone/>
            </a:pPr>
            <a:endParaRPr lang="nb-NO" sz="2400" dirty="0">
              <a:ea typeface="+mn-lt"/>
              <a:cs typeface="+mn-lt"/>
            </a:endParaRPr>
          </a:p>
          <a:p>
            <a:pPr lvl="2"/>
            <a:r>
              <a:rPr lang="nb-NO" sz="4000" dirty="0">
                <a:solidFill>
                  <a:srgbClr val="009999"/>
                </a:solidFill>
                <a:latin typeface="Georgia"/>
                <a:ea typeface="+mn-lt"/>
                <a:cs typeface="+mn-lt"/>
              </a:rPr>
              <a:t>Hva likte du i dag? </a:t>
            </a:r>
          </a:p>
          <a:p>
            <a:pPr lvl="2"/>
            <a:r>
              <a:rPr lang="nb-NO" sz="4000" dirty="0">
                <a:solidFill>
                  <a:srgbClr val="009999"/>
                </a:solidFill>
                <a:latin typeface="Georgia"/>
                <a:ea typeface="+mn-lt"/>
                <a:cs typeface="+mn-lt"/>
              </a:rPr>
              <a:t>Hva lærte du? </a:t>
            </a:r>
          </a:p>
          <a:p>
            <a:pPr lvl="2"/>
            <a:r>
              <a:rPr lang="nb-NO" sz="4000" dirty="0">
                <a:solidFill>
                  <a:srgbClr val="009999"/>
                </a:solidFill>
                <a:latin typeface="Georgia"/>
                <a:ea typeface="+mn-lt"/>
                <a:cs typeface="+mn-lt"/>
              </a:rPr>
              <a:t>Hvorfor er dette viktig?</a:t>
            </a:r>
          </a:p>
          <a:p>
            <a:pPr lvl="2"/>
            <a:r>
              <a:rPr lang="nb-NO" sz="4000" dirty="0">
                <a:solidFill>
                  <a:srgbClr val="009999"/>
                </a:solidFill>
                <a:latin typeface="Georgia"/>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349321" y="1231957"/>
            <a:ext cx="7796439" cy="25694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000" b="1">
                <a:latin typeface="Georgia"/>
              </a:rPr>
              <a:t> </a:t>
            </a:r>
          </a:p>
          <a:p>
            <a:pPr marL="0" indent="0">
              <a:buNone/>
            </a:pPr>
            <a:endParaRPr lang="nb-NO" sz="2400" b="1">
              <a:latin typeface="Georgia"/>
            </a:endParaRPr>
          </a:p>
          <a:p>
            <a:pPr marL="0" indent="0">
              <a:buNone/>
            </a:pPr>
            <a:endParaRPr lang="nb-NO" sz="2400" b="1">
              <a:latin typeface="Georgia"/>
            </a:endParaRPr>
          </a:p>
          <a:p>
            <a:pPr marL="0" indent="0">
              <a:buFont typeface="Arial" panose="020B0604020202020204" pitchFamily="34" charset="0"/>
              <a:buNone/>
            </a:pPr>
            <a:endParaRPr lang="nb-NO" sz="2400" b="1">
              <a:ea typeface="Calibri"/>
              <a:cs typeface="Calibri"/>
            </a:endParaRPr>
          </a:p>
          <a:p>
            <a:pPr marL="0" indent="0">
              <a:buFont typeface="Arial" panose="020B0604020202020204" pitchFamily="34" charset="0"/>
              <a:buNone/>
            </a:pPr>
            <a:endParaRPr lang="nb-NO" sz="1600" b="1">
              <a:ea typeface="Calibri" panose="020F0502020204030204"/>
              <a:cs typeface="Calibri" panose="020F0502020204030204"/>
            </a:endParaRPr>
          </a:p>
        </p:txBody>
      </p:sp>
      <p:sp>
        <p:nvSpPr>
          <p:cNvPr id="4" name="TekstSylinder 3">
            <a:extLst>
              <a:ext uri="{FF2B5EF4-FFF2-40B4-BE49-F238E27FC236}">
                <a16:creationId xmlns:a16="http://schemas.microsoft.com/office/drawing/2014/main" id="{53866BD8-5BAC-A30A-4A75-AE2E3BCC4A84}"/>
              </a:ext>
            </a:extLst>
          </p:cNvPr>
          <p:cNvSpPr txBox="1"/>
          <p:nvPr/>
        </p:nvSpPr>
        <p:spPr>
          <a:xfrm>
            <a:off x="998316" y="3059668"/>
            <a:ext cx="6302414" cy="369332"/>
          </a:xfrm>
          <a:prstGeom prst="rect">
            <a:avLst/>
          </a:prstGeom>
          <a:noFill/>
        </p:spPr>
        <p:txBody>
          <a:bodyPr wrap="square">
            <a:spAutoFit/>
          </a:bodyPr>
          <a:lstStyle/>
          <a:p>
            <a:r>
              <a:rPr lang="nb-NO">
                <a:latin typeface="Georgia"/>
                <a:hlinkClick r:id="rId3"/>
              </a:rPr>
              <a:t>Inngangsmusikk</a:t>
            </a:r>
            <a:endParaRPr lang="nb-NO"/>
          </a:p>
        </p:txBody>
      </p:sp>
      <p:sp>
        <p:nvSpPr>
          <p:cNvPr id="6" name="TekstSylinder 5">
            <a:extLst>
              <a:ext uri="{FF2B5EF4-FFF2-40B4-BE49-F238E27FC236}">
                <a16:creationId xmlns:a16="http://schemas.microsoft.com/office/drawing/2014/main" id="{49A1C783-0FF0-83EB-E79C-BB81DA4519CB}"/>
              </a:ext>
            </a:extLst>
          </p:cNvPr>
          <p:cNvSpPr txBox="1"/>
          <p:nvPr/>
        </p:nvSpPr>
        <p:spPr>
          <a:xfrm>
            <a:off x="1192192" y="2430685"/>
            <a:ext cx="8261430" cy="1015663"/>
          </a:xfrm>
          <a:prstGeom prst="rect">
            <a:avLst/>
          </a:prstGeom>
          <a:noFill/>
        </p:spPr>
        <p:txBody>
          <a:bodyPr wrap="square" lIns="91440" tIns="45720" rIns="91440" bIns="45720" anchor="t">
            <a:spAutoFit/>
          </a:bodyPr>
          <a:lstStyle/>
          <a:p>
            <a:r>
              <a:rPr lang="nb-NO" sz="6000" dirty="0">
                <a:latin typeface="Georgia"/>
                <a:hlinkClick r:id="rId4">
                  <a:extLst>
                    <a:ext uri="{A12FA001-AC4F-418D-AE19-62706E023703}">
                      <ahyp:hlinkClr xmlns:ahyp="http://schemas.microsoft.com/office/drawing/2018/hyperlinkcolor" val="tx"/>
                    </a:ext>
                  </a:extLst>
                </a:hlinkClick>
              </a:rPr>
              <a:t>Inngangsmusikk</a:t>
            </a:r>
            <a:endParaRPr lang="nb-NO" sz="6000" dirty="0">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84832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a:xfrm>
            <a:off x="1443090" y="1003156"/>
            <a:ext cx="7540488" cy="2435794"/>
          </a:xfrm>
        </p:spPr>
        <p:txBody>
          <a:bodyPr/>
          <a:lstStyle/>
          <a:p>
            <a:r>
              <a:rPr lang="nb-NO" b="0" dirty="0">
                <a:solidFill>
                  <a:schemeClr val="tx2"/>
                </a:solidFill>
                <a:latin typeface="Georgia"/>
                <a:hlinkClick r:id="rId3">
                  <a:extLst>
                    <a:ext uri="{A12FA001-AC4F-418D-AE19-62706E023703}">
                      <ahyp:hlinkClr xmlns:ahyp="http://schemas.microsoft.com/office/drawing/2018/hyperlinkcolor" val="tx"/>
                    </a:ext>
                  </a:extLst>
                </a:hlinkClick>
              </a:rPr>
              <a:t>Pust og bevegelse</a:t>
            </a:r>
          </a:p>
        </p:txBody>
      </p:sp>
    </p:spTree>
    <p:extLst>
      <p:ext uri="{BB962C8B-B14F-4D97-AF65-F5344CB8AC3E}">
        <p14:creationId xmlns:p14="http://schemas.microsoft.com/office/powerpoint/2010/main" val="157663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32C557DF-EE88-0470-1A1A-5883290AE9FD}"/>
              </a:ext>
            </a:extLst>
          </p:cNvPr>
          <p:cNvSpPr txBox="1">
            <a:spLocks/>
          </p:cNvSpPr>
          <p:nvPr/>
        </p:nvSpPr>
        <p:spPr>
          <a:xfrm>
            <a:off x="5293895" y="713313"/>
            <a:ext cx="6059905" cy="5431376"/>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6000" dirty="0">
                <a:solidFill>
                  <a:schemeClr val="tx2"/>
                </a:solidFill>
                <a:latin typeface="Georgia"/>
              </a:rPr>
              <a:t>Vi ser film!</a:t>
            </a:r>
            <a:r>
              <a:rPr lang="nb-NO" sz="6000" b="1" dirty="0">
                <a:solidFill>
                  <a:schemeClr val="tx2"/>
                </a:solidFill>
                <a:latin typeface="Georgia"/>
              </a:rPr>
              <a:t> </a:t>
            </a:r>
          </a:p>
          <a:p>
            <a:pPr marL="0" indent="0">
              <a:buNone/>
            </a:pPr>
            <a:endParaRPr lang="nb-NO" sz="2400">
              <a:solidFill>
                <a:schemeClr val="tx2"/>
              </a:solidFill>
              <a:latin typeface="Georgia"/>
            </a:endParaRPr>
          </a:p>
          <a:p>
            <a:pPr marL="0" indent="0">
              <a:buNone/>
            </a:pPr>
            <a:r>
              <a:rPr lang="nb-NO" sz="2400" dirty="0">
                <a:solidFill>
                  <a:schemeClr val="tx2"/>
                </a:solidFill>
                <a:latin typeface="Georgia"/>
              </a:rPr>
              <a:t> </a:t>
            </a:r>
            <a:r>
              <a:rPr lang="nb-NO" sz="4000" dirty="0">
                <a:solidFill>
                  <a:srgbClr val="009D8F"/>
                </a:solidFill>
                <a:latin typeface="Georgia"/>
                <a:ea typeface="+mn-lt"/>
                <a:cs typeface="+mn-lt"/>
                <a:hlinkClick r:id="rId3"/>
              </a:rPr>
              <a:t>Tankar og følelsar</a:t>
            </a:r>
            <a:endParaRPr lang="nb-NO" sz="4000">
              <a:solidFill>
                <a:schemeClr val="tx2"/>
              </a:solidFill>
              <a:latin typeface="Georgia"/>
              <a:cs typeface="Calibri"/>
            </a:endParaRPr>
          </a:p>
          <a:p>
            <a:endParaRPr lang="nb-NO" sz="2000">
              <a:solidFill>
                <a:schemeClr val="tx2"/>
              </a:solidFill>
              <a:cs typeface="Calibri"/>
            </a:endParaRPr>
          </a:p>
          <a:p>
            <a:pPr marL="0" indent="0">
              <a:buFont typeface="Arial" panose="020B0604020202020204" pitchFamily="34" charset="0"/>
              <a:buNone/>
            </a:pPr>
            <a:endParaRPr lang="nb-NO" sz="2000">
              <a:solidFill>
                <a:schemeClr val="tx2"/>
              </a:solidFill>
              <a:cs typeface="Calibri"/>
            </a:endParaRPr>
          </a:p>
        </p:txBody>
      </p:sp>
    </p:spTree>
    <p:extLst>
      <p:ext uri="{BB962C8B-B14F-4D97-AF65-F5344CB8AC3E}">
        <p14:creationId xmlns:p14="http://schemas.microsoft.com/office/powerpoint/2010/main" val="45341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llustrasjon av gut med mange tankebobler i ulike fargar rundt. - Klikk for stort bilde">
            <a:extLst>
              <a:ext uri="{FF2B5EF4-FFF2-40B4-BE49-F238E27FC236}">
                <a16:creationId xmlns:a16="http://schemas.microsoft.com/office/drawing/2014/main" id="{F4F56F51-F3AA-70D4-BD29-6F752DB58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220" y="1576388"/>
            <a:ext cx="8127560" cy="4588329"/>
          </a:xfrm>
          <a:prstGeom prst="rect">
            <a:avLst/>
          </a:prstGeom>
          <a:noFill/>
          <a:extLst>
            <a:ext uri="{909E8E84-426E-40DD-AFC4-6F175D3DCCD1}">
              <a14:hiddenFill xmlns:a14="http://schemas.microsoft.com/office/drawing/2010/main">
                <a:solidFill>
                  <a:srgbClr val="FFFFFF"/>
                </a:solidFill>
              </a14:hiddenFill>
            </a:ext>
          </a:extLst>
        </p:spPr>
      </p:pic>
      <p:sp>
        <p:nvSpPr>
          <p:cNvPr id="3" name="Tittel 2">
            <a:extLst>
              <a:ext uri="{FF2B5EF4-FFF2-40B4-BE49-F238E27FC236}">
                <a16:creationId xmlns:a16="http://schemas.microsoft.com/office/drawing/2014/main" id="{67997DC1-C193-4799-FB9D-2FDE93EE0A37}"/>
              </a:ext>
            </a:extLst>
          </p:cNvPr>
          <p:cNvSpPr>
            <a:spLocks noGrp="1"/>
          </p:cNvSpPr>
          <p:nvPr>
            <p:ph type="title"/>
          </p:nvPr>
        </p:nvSpPr>
        <p:spPr>
          <a:xfrm>
            <a:off x="0" y="250825"/>
            <a:ext cx="11918373" cy="1325563"/>
          </a:xfrm>
        </p:spPr>
        <p:txBody>
          <a:bodyPr>
            <a:noAutofit/>
          </a:bodyPr>
          <a:lstStyle/>
          <a:p>
            <a:pPr algn="ctr"/>
            <a:r>
              <a:rPr lang="nb-NO" sz="6000" b="0">
                <a:solidFill>
                  <a:schemeClr val="tx2"/>
                </a:solidFill>
              </a:rPr>
              <a:t>Hva tenker vi på i løpet av en dag?</a:t>
            </a:r>
          </a:p>
        </p:txBody>
      </p:sp>
    </p:spTree>
    <p:extLst>
      <p:ext uri="{BB962C8B-B14F-4D97-AF65-F5344CB8AC3E}">
        <p14:creationId xmlns:p14="http://schemas.microsoft.com/office/powerpoint/2010/main" val="33178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descr="Illustrasjon av jente som tenker gode tankar. Tankeboblene smiler og er i glade fargar. Jenta smiler. - Klikk for stort bilde">
            <a:extLst>
              <a:ext uri="{FF2B5EF4-FFF2-40B4-BE49-F238E27FC236}">
                <a16:creationId xmlns:a16="http://schemas.microsoft.com/office/drawing/2014/main" id="{306C5D20-63C6-0E47-7F96-E14563ED0B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1913" y="2210653"/>
            <a:ext cx="7250176" cy="4068434"/>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F4678270-A970-0F57-815F-457F86DD6115}"/>
              </a:ext>
            </a:extLst>
          </p:cNvPr>
          <p:cNvSpPr txBox="1"/>
          <p:nvPr/>
        </p:nvSpPr>
        <p:spPr>
          <a:xfrm>
            <a:off x="-429511" y="239232"/>
            <a:ext cx="13454742" cy="1938992"/>
          </a:xfrm>
          <a:prstGeom prst="rect">
            <a:avLst/>
          </a:prstGeom>
          <a:noFill/>
        </p:spPr>
        <p:txBody>
          <a:bodyPr wrap="square" lIns="91440" tIns="45720" rIns="91440" bIns="45720" anchor="t">
            <a:spAutoFit/>
          </a:bodyPr>
          <a:lstStyle/>
          <a:p>
            <a:pPr algn="ctr"/>
            <a:r>
              <a:rPr lang="nb-NO" sz="6000">
                <a:solidFill>
                  <a:schemeClr val="tx2"/>
                </a:solidFill>
                <a:latin typeface="Georgia"/>
              </a:rPr>
              <a:t>Kan du komme på noen </a:t>
            </a:r>
          </a:p>
          <a:p>
            <a:pPr algn="ctr"/>
            <a:r>
              <a:rPr lang="nb-NO" sz="6000">
                <a:solidFill>
                  <a:schemeClr val="tx2"/>
                </a:solidFill>
                <a:latin typeface="Georgia"/>
              </a:rPr>
              <a:t>gode tanker?</a:t>
            </a:r>
            <a:endParaRPr lang="nn-NO" sz="6000">
              <a:solidFill>
                <a:schemeClr val="tx2"/>
              </a:solidFill>
              <a:latin typeface="Georgia"/>
              <a:cs typeface="Calibri"/>
            </a:endParaRPr>
          </a:p>
        </p:txBody>
      </p:sp>
    </p:spTree>
    <p:extLst>
      <p:ext uri="{BB962C8B-B14F-4D97-AF65-F5344CB8AC3E}">
        <p14:creationId xmlns:p14="http://schemas.microsoft.com/office/powerpoint/2010/main" val="1136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descr="Illustrasjon av jente som tenker vonde tankar. Tankeboblene har skumle ansikt. Jenta sitt ansikt viser at ho ikkje har det bra. - Klikk for stort bilde">
            <a:extLst>
              <a:ext uri="{FF2B5EF4-FFF2-40B4-BE49-F238E27FC236}">
                <a16:creationId xmlns:a16="http://schemas.microsoft.com/office/drawing/2014/main" id="{EB73A67A-A5B5-3444-45BE-9472FD38A1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5185" y="2170749"/>
            <a:ext cx="7418819" cy="4170332"/>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4CBCF81A-BF32-48BB-D3BE-030810D58BBB}"/>
              </a:ext>
            </a:extLst>
          </p:cNvPr>
          <p:cNvSpPr txBox="1"/>
          <p:nvPr/>
        </p:nvSpPr>
        <p:spPr>
          <a:xfrm>
            <a:off x="691243" y="-199131"/>
            <a:ext cx="10809514" cy="2369880"/>
          </a:xfrm>
          <a:prstGeom prst="rect">
            <a:avLst/>
          </a:prstGeom>
          <a:noFill/>
        </p:spPr>
        <p:txBody>
          <a:bodyPr wrap="square" lIns="91440" tIns="45720" rIns="91440" bIns="45720" anchor="t">
            <a:spAutoFit/>
          </a:bodyPr>
          <a:lstStyle/>
          <a:p>
            <a:pPr algn="ctr"/>
            <a:endParaRPr lang="nn-NO" sz="2800" b="1">
              <a:solidFill>
                <a:schemeClr val="tx2"/>
              </a:solidFill>
              <a:latin typeface="+mj-lt"/>
              <a:ea typeface="Calibri Light"/>
              <a:cs typeface="Calibri Light"/>
            </a:endParaRPr>
          </a:p>
          <a:p>
            <a:pPr algn="ctr"/>
            <a:r>
              <a:rPr lang="nn-NO" sz="6000">
                <a:solidFill>
                  <a:schemeClr val="tx2"/>
                </a:solidFill>
                <a:latin typeface="Georgia"/>
              </a:rPr>
              <a:t>Kan du komme på </a:t>
            </a:r>
            <a:r>
              <a:rPr lang="nn-NO" sz="6000" err="1">
                <a:solidFill>
                  <a:schemeClr val="tx2"/>
                </a:solidFill>
                <a:latin typeface="Georgia"/>
              </a:rPr>
              <a:t>noen</a:t>
            </a:r>
            <a:r>
              <a:rPr lang="nn-NO" sz="6000">
                <a:solidFill>
                  <a:schemeClr val="tx2"/>
                </a:solidFill>
                <a:latin typeface="Georgia"/>
              </a:rPr>
              <a:t> </a:t>
            </a:r>
          </a:p>
          <a:p>
            <a:pPr algn="ctr"/>
            <a:r>
              <a:rPr lang="nn-NO" sz="6000">
                <a:solidFill>
                  <a:schemeClr val="tx2"/>
                </a:solidFill>
                <a:latin typeface="Georgia"/>
              </a:rPr>
              <a:t>vonde </a:t>
            </a:r>
            <a:r>
              <a:rPr lang="nn-NO" sz="6000" err="1">
                <a:solidFill>
                  <a:schemeClr val="tx2"/>
                </a:solidFill>
                <a:latin typeface="Georgia"/>
              </a:rPr>
              <a:t>tanker</a:t>
            </a:r>
            <a:r>
              <a:rPr lang="nn-NO" sz="6000">
                <a:solidFill>
                  <a:schemeClr val="tx2"/>
                </a:solidFill>
                <a:latin typeface="Georgia"/>
              </a:rPr>
              <a:t>? </a:t>
            </a:r>
            <a:endParaRPr lang="nn-NO" sz="6000">
              <a:solidFill>
                <a:schemeClr val="tx2"/>
              </a:solidFill>
              <a:latin typeface="Georgia"/>
              <a:cs typeface="Calibri"/>
            </a:endParaRPr>
          </a:p>
        </p:txBody>
      </p:sp>
    </p:spTree>
    <p:extLst>
      <p:ext uri="{BB962C8B-B14F-4D97-AF65-F5344CB8AC3E}">
        <p14:creationId xmlns:p14="http://schemas.microsoft.com/office/powerpoint/2010/main" val="10512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re illustrasjonar frå filmen om ei jente som får hjelp med vonde tankar ved å fortelle om dei til ein vaksen.  Den vaksne validerer at det er vondt å vere redd, han gir ho eit godt råd, og dei gjer på noko kjekt saman etterpå. - Klikk for stort bilde">
            <a:extLst>
              <a:ext uri="{FF2B5EF4-FFF2-40B4-BE49-F238E27FC236}">
                <a16:creationId xmlns:a16="http://schemas.microsoft.com/office/drawing/2014/main" id="{1608EA9C-28F4-1ECB-EE23-09E160EFD2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2296" y="2083548"/>
            <a:ext cx="8074977" cy="4544577"/>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A55B5ED5-0D12-1306-FADF-CF3B8AF18233}"/>
              </a:ext>
            </a:extLst>
          </p:cNvPr>
          <p:cNvSpPr txBox="1"/>
          <p:nvPr/>
        </p:nvSpPr>
        <p:spPr>
          <a:xfrm>
            <a:off x="228597" y="229875"/>
            <a:ext cx="11674929" cy="2369880"/>
          </a:xfrm>
          <a:prstGeom prst="rect">
            <a:avLst/>
          </a:prstGeom>
          <a:noFill/>
        </p:spPr>
        <p:txBody>
          <a:bodyPr wrap="square" lIns="91440" tIns="45720" rIns="91440" bIns="45720" anchor="t">
            <a:spAutoFit/>
          </a:bodyPr>
          <a:lstStyle/>
          <a:p>
            <a:pPr algn="ctr"/>
            <a:r>
              <a:rPr lang="nn-NO" sz="6000" err="1">
                <a:solidFill>
                  <a:schemeClr val="tx2"/>
                </a:solidFill>
                <a:latin typeface="Georgia"/>
              </a:rPr>
              <a:t>Hva</a:t>
            </a:r>
            <a:r>
              <a:rPr lang="nn-NO" sz="6000">
                <a:solidFill>
                  <a:schemeClr val="tx2"/>
                </a:solidFill>
                <a:latin typeface="Georgia"/>
              </a:rPr>
              <a:t> kan du </a:t>
            </a:r>
            <a:r>
              <a:rPr lang="nn-NO" sz="6000" err="1">
                <a:solidFill>
                  <a:schemeClr val="tx2"/>
                </a:solidFill>
                <a:latin typeface="Georgia"/>
              </a:rPr>
              <a:t>gjøre</a:t>
            </a:r>
            <a:r>
              <a:rPr lang="nn-NO" sz="6000">
                <a:solidFill>
                  <a:schemeClr val="tx2"/>
                </a:solidFill>
                <a:latin typeface="Georgia"/>
              </a:rPr>
              <a:t> </a:t>
            </a:r>
            <a:r>
              <a:rPr lang="nn-NO" sz="6000" err="1">
                <a:solidFill>
                  <a:schemeClr val="tx2"/>
                </a:solidFill>
                <a:latin typeface="Georgia"/>
              </a:rPr>
              <a:t>hvis</a:t>
            </a:r>
            <a:r>
              <a:rPr lang="nn-NO" sz="6000">
                <a:solidFill>
                  <a:schemeClr val="tx2"/>
                </a:solidFill>
                <a:latin typeface="Georgia"/>
              </a:rPr>
              <a:t> du har vonde </a:t>
            </a:r>
            <a:r>
              <a:rPr lang="nn-NO" sz="6000" err="1">
                <a:solidFill>
                  <a:schemeClr val="tx2"/>
                </a:solidFill>
                <a:latin typeface="Georgia"/>
              </a:rPr>
              <a:t>tanker</a:t>
            </a:r>
            <a:r>
              <a:rPr lang="nn-NO" sz="6000">
                <a:solidFill>
                  <a:schemeClr val="tx2"/>
                </a:solidFill>
                <a:latin typeface="Georgia"/>
              </a:rPr>
              <a:t>?</a:t>
            </a:r>
          </a:p>
          <a:p>
            <a:pPr algn="ctr"/>
            <a:endParaRPr lang="nn-NO" sz="2800" b="1">
              <a:solidFill>
                <a:schemeClr val="tx2"/>
              </a:solidFill>
              <a:latin typeface="+mj-lt"/>
              <a:ea typeface="Calibri Light"/>
              <a:cs typeface="Calibri Light"/>
            </a:endParaRPr>
          </a:p>
        </p:txBody>
      </p:sp>
    </p:spTree>
    <p:extLst>
      <p:ext uri="{BB962C8B-B14F-4D97-AF65-F5344CB8AC3E}">
        <p14:creationId xmlns:p14="http://schemas.microsoft.com/office/powerpoint/2010/main" val="155341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1074506" y="1982913"/>
            <a:ext cx="6541167" cy="46255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000">
                <a:latin typeface="Georgia"/>
              </a:rPr>
              <a:t>Vi leker!</a:t>
            </a:r>
          </a:p>
          <a:p>
            <a:pPr marL="0" indent="0">
              <a:buFont typeface="Arial" panose="020B0604020202020204" pitchFamily="34" charset="0"/>
              <a:buNone/>
            </a:pPr>
            <a:r>
              <a:rPr lang="nb-NO" sz="4000">
                <a:latin typeface="Georgia"/>
                <a:ea typeface="Calibri" panose="020F0502020204030204"/>
                <a:cs typeface="Calibri" panose="020F0502020204030204"/>
              </a:rPr>
              <a:t>Kims lek</a:t>
            </a:r>
          </a:p>
          <a:p>
            <a:pPr marL="0" indent="0">
              <a:buFont typeface="Arial" panose="020B0604020202020204" pitchFamily="34" charset="0"/>
              <a:buNone/>
            </a:pPr>
            <a:r>
              <a:rPr lang="nb-NO" sz="4000">
                <a:latin typeface="Georgia"/>
                <a:ea typeface="Calibri" panose="020F0502020204030204"/>
                <a:cs typeface="Calibri" panose="020F0502020204030204"/>
              </a:rPr>
              <a:t>Hva er forandret</a:t>
            </a:r>
            <a:r>
              <a:rPr lang="nb-NO" sz="3600" b="1">
                <a:latin typeface="Georgia"/>
                <a:ea typeface="Calibri" panose="020F0502020204030204"/>
                <a:cs typeface="Calibri" panose="020F0502020204030204"/>
              </a:rPr>
              <a:t>?</a:t>
            </a:r>
            <a:endParaRPr lang="nb-NO" sz="4800" b="1">
              <a:latin typeface="Georgia"/>
              <a:ea typeface="Calibri"/>
              <a:cs typeface="Calibri"/>
            </a:endParaRPr>
          </a:p>
        </p:txBody>
      </p:sp>
    </p:spTree>
    <p:extLst>
      <p:ext uri="{BB962C8B-B14F-4D97-AF65-F5344CB8AC3E}">
        <p14:creationId xmlns:p14="http://schemas.microsoft.com/office/powerpoint/2010/main" val="1099290281"/>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70A05-1CE5-4DE6-AAFB-FE91BF2DD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276B6-875B-45C6-8DFF-C750ACEC269B}">
  <ds:schemaRefs>
    <ds:schemaRef ds:uri="http://schemas.openxmlformats.org/package/2006/metadata/core-properties"/>
    <ds:schemaRef ds:uri="b8da453c-6e37-4915-9292-e90fa68e84a7"/>
    <ds:schemaRef ds:uri="http://purl.org/dc/terms/"/>
    <ds:schemaRef ds:uri="ee598b89-8811-470d-ad8e-f3a66432fe16"/>
    <ds:schemaRef ds:uri="http://schemas.microsoft.com/office/2006/documentManagement/types"/>
    <ds:schemaRef ds:uri="http://schemas.microsoft.com/office/infopath/2007/PartnerControls"/>
    <ds:schemaRef ds:uri="http://schemas.microsoft.com/office/2006/metadata/properties"/>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F740F78B-DFD0-4DA3-A20C-0C8B2FC4F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903</Words>
  <Application>Microsoft Office PowerPoint</Application>
  <PresentationFormat>Widescreen</PresentationFormat>
  <Paragraphs>94</Paragraphs>
  <Slides>11</Slides>
  <Notes>9</Notes>
  <HiddenSlides>0</HiddenSlides>
  <MMClips>0</MMClips>
  <ScaleCrop>false</ScaleCrop>
  <HeadingPairs>
    <vt:vector size="4" baseType="variant">
      <vt:variant>
        <vt:lpstr>Tema</vt:lpstr>
      </vt:variant>
      <vt:variant>
        <vt:i4>5</vt:i4>
      </vt:variant>
      <vt:variant>
        <vt:lpstr>Lysbildetitler</vt:lpstr>
      </vt:variant>
      <vt:variant>
        <vt:i4>11</vt:i4>
      </vt:variant>
    </vt:vector>
  </HeadingPairs>
  <TitlesOfParts>
    <vt:vector size="16" baseType="lpstr">
      <vt:lpstr>4_Office-tema</vt:lpstr>
      <vt:lpstr>Egendefinert utforming</vt:lpstr>
      <vt:lpstr>5_Office-tema</vt:lpstr>
      <vt:lpstr>3_Office-tema</vt:lpstr>
      <vt:lpstr>6_Office-tema</vt:lpstr>
      <vt:lpstr>Tanker 1. og 2. trinn</vt:lpstr>
      <vt:lpstr>PowerPoint-presentasjon</vt:lpstr>
      <vt:lpstr>Pust og bevegelse</vt:lpstr>
      <vt:lpstr>PowerPoint-presentasjon</vt:lpstr>
      <vt:lpstr>Hva tenker vi på i løpet av en dag?</vt:lpstr>
      <vt:lpstr>PowerPoint-presentasjon</vt:lpstr>
      <vt:lpstr>PowerPoint-presentasjon</vt:lpstr>
      <vt:lpstr>PowerPoint-presentasjon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25</cp:revision>
  <dcterms:created xsi:type="dcterms:W3CDTF">2020-02-24T12:22:26Z</dcterms:created>
  <dcterms:modified xsi:type="dcterms:W3CDTF">2024-12-04T12:04:23Z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