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3"/>
  </p:notesMasterIdLst>
  <p:sldIdLst>
    <p:sldId id="272" r:id="rId13"/>
    <p:sldId id="309" r:id="rId14"/>
    <p:sldId id="282" r:id="rId15"/>
    <p:sldId id="295" r:id="rId16"/>
    <p:sldId id="308" r:id="rId17"/>
    <p:sldId id="310" r:id="rId18"/>
    <p:sldId id="305" r:id="rId19"/>
    <p:sldId id="266" r:id="rId20"/>
    <p:sldId id="288" r:id="rId21"/>
    <p:sldId id="270"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2206D-090F-45F1-A8D1-8CA30F6ABD6F}" v="1" dt="2024-12-04T11:41:22.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S::ida.kittelsen@io.kommune.no::12154653-0a60-4281-8b62-82febac9ddd6" providerId="AD" clId="Web-{1CBB4581-FFBD-4EB3-9060-F05E5A37B2A1}"/>
    <pc:docChg chg="modSld">
      <pc:chgData name="Ida Marie Lillestrand Kittelsen" userId="S::ida.kittelsen@io.kommune.no::12154653-0a60-4281-8b62-82febac9ddd6" providerId="AD" clId="Web-{1CBB4581-FFBD-4EB3-9060-F05E5A37B2A1}" dt="2024-05-08T12:18:04.172" v="12" actId="20577"/>
      <pc:docMkLst>
        <pc:docMk/>
      </pc:docMkLst>
      <pc:sldChg chg="modSp">
        <pc:chgData name="Ida Marie Lillestrand Kittelsen" userId="S::ida.kittelsen@io.kommune.no::12154653-0a60-4281-8b62-82febac9ddd6" providerId="AD" clId="Web-{1CBB4581-FFBD-4EB3-9060-F05E5A37B2A1}" dt="2024-05-08T12:17:01.874" v="1" actId="20577"/>
        <pc:sldMkLst>
          <pc:docMk/>
          <pc:sldMk cId="0" sldId="282"/>
        </pc:sldMkLst>
        <pc:spChg chg="mod">
          <ac:chgData name="Ida Marie Lillestrand Kittelsen" userId="S::ida.kittelsen@io.kommune.no::12154653-0a60-4281-8b62-82febac9ddd6" providerId="AD" clId="Web-{1CBB4581-FFBD-4EB3-9060-F05E5A37B2A1}" dt="2024-05-08T12:17:01.874" v="1" actId="20577"/>
          <ac:spMkLst>
            <pc:docMk/>
            <pc:sldMk cId="0" sldId="282"/>
            <ac:spMk id="2" creationId="{55D8B4F8-2CFD-C780-A59E-085F9ED6B7C7}"/>
          </ac:spMkLst>
        </pc:spChg>
      </pc:sldChg>
      <pc:sldChg chg="modSp">
        <pc:chgData name="Ida Marie Lillestrand Kittelsen" userId="S::ida.kittelsen@io.kommune.no::12154653-0a60-4281-8b62-82febac9ddd6" providerId="AD" clId="Web-{1CBB4581-FFBD-4EB3-9060-F05E5A37B2A1}" dt="2024-05-08T12:18:04.172" v="12" actId="20577"/>
        <pc:sldMkLst>
          <pc:docMk/>
          <pc:sldMk cId="3113347575" sldId="307"/>
        </pc:sldMkLst>
        <pc:spChg chg="mod">
          <ac:chgData name="Ida Marie Lillestrand Kittelsen" userId="S::ida.kittelsen@io.kommune.no::12154653-0a60-4281-8b62-82febac9ddd6" providerId="AD" clId="Web-{1CBB4581-FFBD-4EB3-9060-F05E5A37B2A1}" dt="2024-05-08T12:17:36.781" v="7" actId="14100"/>
          <ac:spMkLst>
            <pc:docMk/>
            <pc:sldMk cId="3113347575" sldId="307"/>
            <ac:spMk id="2" creationId="{60A687C3-A440-8F81-B6C5-5541E49AE546}"/>
          </ac:spMkLst>
        </pc:spChg>
        <pc:spChg chg="mod">
          <ac:chgData name="Ida Marie Lillestrand Kittelsen" userId="S::ida.kittelsen@io.kommune.no::12154653-0a60-4281-8b62-82febac9ddd6" providerId="AD" clId="Web-{1CBB4581-FFBD-4EB3-9060-F05E5A37B2A1}" dt="2024-05-08T12:18:04.172" v="12" actId="20577"/>
          <ac:spMkLst>
            <pc:docMk/>
            <pc:sldMk cId="3113347575" sldId="307"/>
            <ac:spMk id="8" creationId="{C30B9BA5-306C-31AF-0506-6177F21FE93E}"/>
          </ac:spMkLst>
        </pc:spChg>
      </pc:sldChg>
    </pc:docChg>
  </pc:docChgLst>
  <pc:docChgLst>
    <pc:chgData name="Renate Dybdal Hansen" userId="S::renate.dybdal.hansen@io.kommune.no::8f533bdc-1f06-46c5-8376-6b62126245f7" providerId="AD" clId="Web-{9FF9C6C7-46C3-4B82-87D3-4EB9B37BE8E9}"/>
    <pc:docChg chg="modSld">
      <pc:chgData name="Renate Dybdal Hansen" userId="S::renate.dybdal.hansen@io.kommune.no::8f533bdc-1f06-46c5-8376-6b62126245f7" providerId="AD" clId="Web-{9FF9C6C7-46C3-4B82-87D3-4EB9B37BE8E9}" dt="2023-10-17T09:00:57.193" v="8" actId="20577"/>
      <pc:docMkLst>
        <pc:docMk/>
      </pc:docMkLst>
      <pc:sldChg chg="modSp modNotes">
        <pc:chgData name="Renate Dybdal Hansen" userId="S::renate.dybdal.hansen@io.kommune.no::8f533bdc-1f06-46c5-8376-6b62126245f7" providerId="AD" clId="Web-{9FF9C6C7-46C3-4B82-87D3-4EB9B37BE8E9}" dt="2023-10-17T09:00:57.193" v="8" actId="20577"/>
        <pc:sldMkLst>
          <pc:docMk/>
          <pc:sldMk cId="0" sldId="266"/>
        </pc:sldMkLst>
        <pc:spChg chg="mod">
          <ac:chgData name="Renate Dybdal Hansen" userId="S::renate.dybdal.hansen@io.kommune.no::8f533bdc-1f06-46c5-8376-6b62126245f7" providerId="AD" clId="Web-{9FF9C6C7-46C3-4B82-87D3-4EB9B37BE8E9}" dt="2023-10-17T09:00:57.193" v="8" actId="20577"/>
          <ac:spMkLst>
            <pc:docMk/>
            <pc:sldMk cId="0" sldId="266"/>
            <ac:spMk id="21505" creationId="{93BE4448-12A0-CB05-CC4B-ECAFC54D92CA}"/>
          </ac:spMkLst>
        </pc:spChg>
      </pc:sldChg>
    </pc:docChg>
  </pc:docChgLst>
  <pc:docChgLst>
    <pc:chgData name="Frida Torgersen" userId="S::frida.torgersen@io.kommune.no::ea265081-7c03-4e48-ae3c-fad608c99291" providerId="AD" clId="Web-{081BDF03-0D05-F4CF-410B-25F1ADD624C1}"/>
    <pc:docChg chg="modSld">
      <pc:chgData name="Frida Torgersen" userId="S::frida.torgersen@io.kommune.no::ea265081-7c03-4e48-ae3c-fad608c99291" providerId="AD" clId="Web-{081BDF03-0D05-F4CF-410B-25F1ADD624C1}" dt="2024-11-20T09:35:34.670" v="1" actId="20577"/>
      <pc:docMkLst>
        <pc:docMk/>
      </pc:docMkLst>
      <pc:sldChg chg="modSp modNotes">
        <pc:chgData name="Frida Torgersen" userId="S::frida.torgersen@io.kommune.no::ea265081-7c03-4e48-ae3c-fad608c99291" providerId="AD" clId="Web-{081BDF03-0D05-F4CF-410B-25F1ADD624C1}" dt="2024-11-20T09:35:34.670" v="1" actId="20577"/>
        <pc:sldMkLst>
          <pc:docMk/>
          <pc:sldMk cId="0" sldId="282"/>
        </pc:sldMkLst>
        <pc:spChg chg="mod">
          <ac:chgData name="Frida Torgersen" userId="S::frida.torgersen@io.kommune.no::ea265081-7c03-4e48-ae3c-fad608c99291" providerId="AD" clId="Web-{081BDF03-0D05-F4CF-410B-25F1ADD624C1}" dt="2024-11-20T09:35:34.670" v="1" actId="20577"/>
          <ac:spMkLst>
            <pc:docMk/>
            <pc:sldMk cId="0" sldId="282"/>
            <ac:spMk id="2" creationId="{55D8B4F8-2CFD-C780-A59E-085F9ED6B7C7}"/>
          </ac:spMkLst>
        </pc:spChg>
      </pc:sldChg>
    </pc:docChg>
  </pc:docChgLst>
  <pc:docChgLst>
    <pc:chgData name="Frida Torgersen" userId="S::frida.torgersen@io.kommune.no::ea265081-7c03-4e48-ae3c-fad608c99291" providerId="AD" clId="Web-{B845860F-C79E-1302-7699-D2BBFF4A1066}"/>
    <pc:docChg chg="modSld">
      <pc:chgData name="Frida Torgersen" userId="S::frida.torgersen@io.kommune.no::ea265081-7c03-4e48-ae3c-fad608c99291" providerId="AD" clId="Web-{B845860F-C79E-1302-7699-D2BBFF4A1066}" dt="2024-11-20T12:57:01.180" v="2"/>
      <pc:docMkLst>
        <pc:docMk/>
      </pc:docMkLst>
      <pc:sldChg chg="modNotes">
        <pc:chgData name="Frida Torgersen" userId="S::frida.torgersen@io.kommune.no::ea265081-7c03-4e48-ae3c-fad608c99291" providerId="AD" clId="Web-{B845860F-C79E-1302-7699-D2BBFF4A1066}" dt="2024-11-20T12:57:01.180" v="2"/>
        <pc:sldMkLst>
          <pc:docMk/>
          <pc:sldMk cId="238921961" sldId="309"/>
        </pc:sldMkLst>
      </pc:sldChg>
    </pc:docChg>
  </pc:docChgLst>
  <pc:docChgLst>
    <pc:chgData name="Frida Torgersen" userId="S::frida.torgersen@io.kommune.no::ea265081-7c03-4e48-ae3c-fad608c99291" providerId="AD" clId="Web-{93C1A524-910C-AE18-7B64-CC9FD9FFADF7}"/>
    <pc:docChg chg="modSld">
      <pc:chgData name="Frida Torgersen" userId="S::frida.torgersen@io.kommune.no::ea265081-7c03-4e48-ae3c-fad608c99291" providerId="AD" clId="Web-{93C1A524-910C-AE18-7B64-CC9FD9FFADF7}" dt="2024-09-25T10:54:12.301" v="7"/>
      <pc:docMkLst>
        <pc:docMk/>
      </pc:docMkLst>
      <pc:sldChg chg="modNotes">
        <pc:chgData name="Frida Torgersen" userId="S::frida.torgersen@io.kommune.no::ea265081-7c03-4e48-ae3c-fad608c99291" providerId="AD" clId="Web-{93C1A524-910C-AE18-7B64-CC9FD9FFADF7}" dt="2024-09-25T10:54:12.301" v="7"/>
        <pc:sldMkLst>
          <pc:docMk/>
          <pc:sldMk cId="0" sldId="288"/>
        </pc:sldMkLst>
      </pc:sldChg>
    </pc:docChg>
  </pc:docChgLst>
  <pc:docChgLst>
    <pc:chgData name="Cathrine Løes Sørby" userId="453ffb51-d645-44fe-b265-43846f0ff910" providerId="ADAL" clId="{66CF2ED8-C467-4700-8886-4B45193F1D17}"/>
    <pc:docChg chg="delSld modSld">
      <pc:chgData name="Cathrine Løes Sørby" userId="453ffb51-d645-44fe-b265-43846f0ff910" providerId="ADAL" clId="{66CF2ED8-C467-4700-8886-4B45193F1D17}" dt="2023-10-26T10:16:12.512" v="441" actId="20577"/>
      <pc:docMkLst>
        <pc:docMk/>
      </pc:docMkLst>
      <pc:sldChg chg="modNotesTx">
        <pc:chgData name="Cathrine Løes Sørby" userId="453ffb51-d645-44fe-b265-43846f0ff910" providerId="ADAL" clId="{66CF2ED8-C467-4700-8886-4B45193F1D17}" dt="2023-10-26T10:06:52.725" v="267" actId="113"/>
        <pc:sldMkLst>
          <pc:docMk/>
          <pc:sldMk cId="0" sldId="266"/>
        </pc:sldMkLst>
      </pc:sldChg>
      <pc:sldChg chg="del">
        <pc:chgData name="Cathrine Løes Sørby" userId="453ffb51-d645-44fe-b265-43846f0ff910" providerId="ADAL" clId="{66CF2ED8-C467-4700-8886-4B45193F1D17}" dt="2023-10-26T10:05:19.442" v="256" actId="2696"/>
        <pc:sldMkLst>
          <pc:docMk/>
          <pc:sldMk cId="1889731387" sldId="291"/>
        </pc:sldMkLst>
      </pc:sldChg>
      <pc:sldChg chg="del">
        <pc:chgData name="Cathrine Løes Sørby" userId="453ffb51-d645-44fe-b265-43846f0ff910" providerId="ADAL" clId="{66CF2ED8-C467-4700-8886-4B45193F1D17}" dt="2023-10-26T10:04:54.504" v="253" actId="2696"/>
        <pc:sldMkLst>
          <pc:docMk/>
          <pc:sldMk cId="1899313437" sldId="292"/>
        </pc:sldMkLst>
      </pc:sldChg>
      <pc:sldChg chg="modSp mod modNotesTx">
        <pc:chgData name="Cathrine Løes Sørby" userId="453ffb51-d645-44fe-b265-43846f0ff910" providerId="ADAL" clId="{66CF2ED8-C467-4700-8886-4B45193F1D17}" dt="2023-10-26T10:16:12.512" v="441" actId="20577"/>
        <pc:sldMkLst>
          <pc:docMk/>
          <pc:sldMk cId="3056104034" sldId="305"/>
        </pc:sldMkLst>
        <pc:spChg chg="mod">
          <ac:chgData name="Cathrine Løes Sørby" userId="453ffb51-d645-44fe-b265-43846f0ff910" providerId="ADAL" clId="{66CF2ED8-C467-4700-8886-4B45193F1D17}" dt="2023-10-26T10:16:12.512" v="441" actId="20577"/>
          <ac:spMkLst>
            <pc:docMk/>
            <pc:sldMk cId="3056104034" sldId="305"/>
            <ac:spMk id="2" creationId="{ED248F07-0DE7-F149-4508-698F1CCA1665}"/>
          </ac:spMkLst>
        </pc:spChg>
        <pc:spChg chg="mod">
          <ac:chgData name="Cathrine Løes Sørby" userId="453ffb51-d645-44fe-b265-43846f0ff910" providerId="ADAL" clId="{66CF2ED8-C467-4700-8886-4B45193F1D17}" dt="2023-10-26T10:05:51.181" v="260" actId="1076"/>
          <ac:spMkLst>
            <pc:docMk/>
            <pc:sldMk cId="3056104034" sldId="305"/>
            <ac:spMk id="3" creationId="{5A2901CC-AAD6-AD85-9298-EDEB8A811B46}"/>
          </ac:spMkLst>
        </pc:spChg>
        <pc:picChg chg="mod">
          <ac:chgData name="Cathrine Løes Sørby" userId="453ffb51-d645-44fe-b265-43846f0ff910" providerId="ADAL" clId="{66CF2ED8-C467-4700-8886-4B45193F1D17}" dt="2023-10-26T10:05:57.854" v="262" actId="1076"/>
          <ac:picMkLst>
            <pc:docMk/>
            <pc:sldMk cId="3056104034" sldId="305"/>
            <ac:picMk id="6" creationId="{DD7AB700-6562-BA38-7E20-C439966FCFCD}"/>
          </ac:picMkLst>
        </pc:picChg>
      </pc:sldChg>
      <pc:sldChg chg="modNotesTx">
        <pc:chgData name="Cathrine Løes Sørby" userId="453ffb51-d645-44fe-b265-43846f0ff910" providerId="ADAL" clId="{66CF2ED8-C467-4700-8886-4B45193F1D17}" dt="2023-10-26T10:02:42.836" v="35" actId="20577"/>
        <pc:sldMkLst>
          <pc:docMk/>
          <pc:sldMk cId="3113347575" sldId="307"/>
        </pc:sldMkLst>
      </pc:sldChg>
      <pc:sldChg chg="modNotesTx">
        <pc:chgData name="Cathrine Løes Sørby" userId="453ffb51-d645-44fe-b265-43846f0ff910" providerId="ADAL" clId="{66CF2ED8-C467-4700-8886-4B45193F1D17}" dt="2023-10-26T10:04:18.419" v="251" actId="20577"/>
        <pc:sldMkLst>
          <pc:docMk/>
          <pc:sldMk cId="3413481222" sldId="308"/>
        </pc:sldMkLst>
      </pc:sldChg>
    </pc:docChg>
  </pc:docChgLst>
  <pc:docChgLst>
    <pc:chgData name="Ida Marie Lillestrand Kittelsen" userId="S::ida.kittelsen@io.kommune.no::12154653-0a60-4281-8b62-82febac9ddd6" providerId="AD" clId="Web-{47C14CBB-3E51-4EE5-B836-67CEE90F4951}"/>
    <pc:docChg chg="modSld sldOrd">
      <pc:chgData name="Ida Marie Lillestrand Kittelsen" userId="S::ida.kittelsen@io.kommune.no::12154653-0a60-4281-8b62-82febac9ddd6" providerId="AD" clId="Web-{47C14CBB-3E51-4EE5-B836-67CEE90F4951}" dt="2023-10-16T12:22:39.257" v="2"/>
      <pc:docMkLst>
        <pc:docMk/>
      </pc:docMkLst>
      <pc:sldChg chg="modNotes">
        <pc:chgData name="Ida Marie Lillestrand Kittelsen" userId="S::ida.kittelsen@io.kommune.no::12154653-0a60-4281-8b62-82febac9ddd6" providerId="AD" clId="Web-{47C14CBB-3E51-4EE5-B836-67CEE90F4951}" dt="2023-10-16T12:22:39.257" v="2"/>
        <pc:sldMkLst>
          <pc:docMk/>
          <pc:sldMk cId="0" sldId="290"/>
        </pc:sldMkLst>
      </pc:sldChg>
      <pc:sldChg chg="ord">
        <pc:chgData name="Ida Marie Lillestrand Kittelsen" userId="S::ida.kittelsen@io.kommune.no::12154653-0a60-4281-8b62-82febac9ddd6" providerId="AD" clId="Web-{47C14CBB-3E51-4EE5-B836-67CEE90F4951}" dt="2023-10-16T12:22:23.459" v="0"/>
        <pc:sldMkLst>
          <pc:docMk/>
          <pc:sldMk cId="1889731387" sldId="291"/>
        </pc:sldMkLst>
      </pc:sldChg>
    </pc:docChg>
  </pc:docChgLst>
  <pc:docChgLst>
    <pc:chgData name="Cathrine Løes Sørby" userId="S::cathrine.sorby@io.kommune.no::453ffb51-d645-44fe-b265-43846f0ff910" providerId="AD" clId="Web-{964304DE-7242-403F-A5B3-409F92966657}"/>
    <pc:docChg chg="addSld delSld modSld">
      <pc:chgData name="Cathrine Løes Sørby" userId="S::cathrine.sorby@io.kommune.no::453ffb51-d645-44fe-b265-43846f0ff910" providerId="AD" clId="Web-{964304DE-7242-403F-A5B3-409F92966657}" dt="2023-10-26T09:58:16.437" v="146"/>
      <pc:docMkLst>
        <pc:docMk/>
      </pc:docMkLst>
      <pc:sldChg chg="modSp">
        <pc:chgData name="Cathrine Løes Sørby" userId="S::cathrine.sorby@io.kommune.no::453ffb51-d645-44fe-b265-43846f0ff910" providerId="AD" clId="Web-{964304DE-7242-403F-A5B3-409F92966657}" dt="2023-10-26T09:58:01.734" v="145" actId="20577"/>
        <pc:sldMkLst>
          <pc:docMk/>
          <pc:sldMk cId="0" sldId="266"/>
        </pc:sldMkLst>
        <pc:spChg chg="mod">
          <ac:chgData name="Cathrine Løes Sørby" userId="S::cathrine.sorby@io.kommune.no::453ffb51-d645-44fe-b265-43846f0ff910" providerId="AD" clId="Web-{964304DE-7242-403F-A5B3-409F92966657}" dt="2023-10-26T09:58:01.734" v="145" actId="20577"/>
          <ac:spMkLst>
            <pc:docMk/>
            <pc:sldMk cId="0" sldId="266"/>
            <ac:spMk id="21505" creationId="{93BE4448-12A0-CB05-CC4B-ECAFC54D92CA}"/>
          </ac:spMkLst>
        </pc:spChg>
      </pc:sldChg>
      <pc:sldChg chg="addSp modSp modNotes">
        <pc:chgData name="Cathrine Løes Sørby" userId="S::cathrine.sorby@io.kommune.no::453ffb51-d645-44fe-b265-43846f0ff910" providerId="AD" clId="Web-{964304DE-7242-403F-A5B3-409F92966657}" dt="2023-10-26T09:56:12.186" v="113" actId="20577"/>
        <pc:sldMkLst>
          <pc:docMk/>
          <pc:sldMk cId="2189214693" sldId="295"/>
        </pc:sldMkLst>
        <pc:spChg chg="add mod">
          <ac:chgData name="Cathrine Løes Sørby" userId="S::cathrine.sorby@io.kommune.no::453ffb51-d645-44fe-b265-43846f0ff910" providerId="AD" clId="Web-{964304DE-7242-403F-A5B3-409F92966657}" dt="2023-10-26T09:56:12.186" v="113" actId="20577"/>
          <ac:spMkLst>
            <pc:docMk/>
            <pc:sldMk cId="2189214693" sldId="295"/>
            <ac:spMk id="10" creationId="{1A088436-9FB3-BF19-AD9E-A3C9A9195044}"/>
          </ac:spMkLst>
        </pc:spChg>
        <pc:picChg chg="mod">
          <ac:chgData name="Cathrine Løes Sørby" userId="S::cathrine.sorby@io.kommune.no::453ffb51-d645-44fe-b265-43846f0ff910" providerId="AD" clId="Web-{964304DE-7242-403F-A5B3-409F92966657}" dt="2023-10-26T09:55:59.045" v="109"/>
          <ac:picMkLst>
            <pc:docMk/>
            <pc:sldMk cId="2189214693" sldId="295"/>
            <ac:picMk id="5" creationId="{9FF7A732-9245-7D48-289C-44256038EF87}"/>
          </ac:picMkLst>
        </pc:picChg>
      </pc:sldChg>
      <pc:sldChg chg="del">
        <pc:chgData name="Cathrine Løes Sørby" userId="S::cathrine.sorby@io.kommune.no::453ffb51-d645-44fe-b265-43846f0ff910" providerId="AD" clId="Web-{964304DE-7242-403F-A5B3-409F92966657}" dt="2023-10-26T09:46:22.711" v="17"/>
        <pc:sldMkLst>
          <pc:docMk/>
          <pc:sldMk cId="4227944378" sldId="301"/>
        </pc:sldMkLst>
      </pc:sldChg>
      <pc:sldChg chg="new del">
        <pc:chgData name="Cathrine Løes Sørby" userId="S::cathrine.sorby@io.kommune.no::453ffb51-d645-44fe-b265-43846f0ff910" providerId="AD" clId="Web-{964304DE-7242-403F-A5B3-409F92966657}" dt="2023-10-26T09:43:30.646" v="2"/>
        <pc:sldMkLst>
          <pc:docMk/>
          <pc:sldMk cId="3238092531" sldId="306"/>
        </pc:sldMkLst>
      </pc:sldChg>
      <pc:sldChg chg="add modNotes">
        <pc:chgData name="Cathrine Løes Sørby" userId="S::cathrine.sorby@io.kommune.no::453ffb51-d645-44fe-b265-43846f0ff910" providerId="AD" clId="Web-{964304DE-7242-403F-A5B3-409F92966657}" dt="2023-10-26T09:58:16.437" v="146"/>
        <pc:sldMkLst>
          <pc:docMk/>
          <pc:sldMk cId="3113347575" sldId="307"/>
        </pc:sldMkLst>
      </pc:sldChg>
      <pc:sldChg chg="addSp delSp modSp new">
        <pc:chgData name="Cathrine Løes Sørby" userId="S::cathrine.sorby@io.kommune.no::453ffb51-d645-44fe-b265-43846f0ff910" providerId="AD" clId="Web-{964304DE-7242-403F-A5B3-409F92966657}" dt="2023-10-26T09:55:42.123" v="105" actId="20577"/>
        <pc:sldMkLst>
          <pc:docMk/>
          <pc:sldMk cId="3413481222" sldId="308"/>
        </pc:sldMkLst>
        <pc:spChg chg="del">
          <ac:chgData name="Cathrine Løes Sørby" userId="S::cathrine.sorby@io.kommune.no::453ffb51-d645-44fe-b265-43846f0ff910" providerId="AD" clId="Web-{964304DE-7242-403F-A5B3-409F92966657}" dt="2023-10-26T09:55:01.763" v="44"/>
          <ac:spMkLst>
            <pc:docMk/>
            <pc:sldMk cId="3413481222" sldId="308"/>
            <ac:spMk id="2" creationId="{46107B59-302A-98ED-422F-42F7C98F4906}"/>
          </ac:spMkLst>
        </pc:spChg>
        <pc:spChg chg="del">
          <ac:chgData name="Cathrine Løes Sørby" userId="S::cathrine.sorby@io.kommune.no::453ffb51-d645-44fe-b265-43846f0ff910" providerId="AD" clId="Web-{964304DE-7242-403F-A5B3-409F92966657}" dt="2023-10-26T09:54:17.903" v="41"/>
          <ac:spMkLst>
            <pc:docMk/>
            <pc:sldMk cId="3413481222" sldId="308"/>
            <ac:spMk id="3" creationId="{89893F90-46EE-9DD6-3F3A-C09148363113}"/>
          </ac:spMkLst>
        </pc:spChg>
        <pc:spChg chg="add mod">
          <ac:chgData name="Cathrine Løes Sørby" userId="S::cathrine.sorby@io.kommune.no::453ffb51-d645-44fe-b265-43846f0ff910" providerId="AD" clId="Web-{964304DE-7242-403F-A5B3-409F92966657}" dt="2023-10-26T09:55:42.123" v="105" actId="20577"/>
          <ac:spMkLst>
            <pc:docMk/>
            <pc:sldMk cId="3413481222" sldId="308"/>
            <ac:spMk id="9" creationId="{06CCF766-8E5F-A78C-010C-60793B48572F}"/>
          </ac:spMkLst>
        </pc:spChg>
        <pc:picChg chg="add mod ord">
          <ac:chgData name="Cathrine Løes Sørby" userId="S::cathrine.sorby@io.kommune.no::453ffb51-d645-44fe-b265-43846f0ff910" providerId="AD" clId="Web-{964304DE-7242-403F-A5B3-409F92966657}" dt="2023-10-26T09:55:01.763" v="44"/>
          <ac:picMkLst>
            <pc:docMk/>
            <pc:sldMk cId="3413481222" sldId="308"/>
            <ac:picMk id="4" creationId="{91FC8501-D661-8D98-F51A-42F52F88F298}"/>
          </ac:picMkLst>
        </pc:picChg>
      </pc:sldChg>
      <pc:sldChg chg="new del">
        <pc:chgData name="Cathrine Løes Sørby" userId="S::cathrine.sorby@io.kommune.no::453ffb51-d645-44fe-b265-43846f0ff910" providerId="AD" clId="Web-{964304DE-7242-403F-A5B3-409F92966657}" dt="2023-10-26T09:57:23.765" v="114"/>
        <pc:sldMkLst>
          <pc:docMk/>
          <pc:sldMk cId="2288547705" sldId="309"/>
        </pc:sldMkLst>
      </pc:sldChg>
    </pc:docChg>
  </pc:docChgLst>
  <pc:docChgLst>
    <pc:chgData name="Renate Dybdal Hansen" userId="S::renate.dybdal.hansen@io.kommune.no::8f533bdc-1f06-46c5-8376-6b62126245f7" providerId="AD" clId="Web-{AFBC11E9-F8F4-4E35-AE29-B12BB199F8AC}"/>
    <pc:docChg chg="modSld">
      <pc:chgData name="Renate Dybdal Hansen" userId="S::renate.dybdal.hansen@io.kommune.no::8f533bdc-1f06-46c5-8376-6b62126245f7" providerId="AD" clId="Web-{AFBC11E9-F8F4-4E35-AE29-B12BB199F8AC}" dt="2024-12-04T11:47:47.922" v="0"/>
      <pc:docMkLst>
        <pc:docMk/>
      </pc:docMkLst>
      <pc:sldChg chg="modNotes">
        <pc:chgData name="Renate Dybdal Hansen" userId="S::renate.dybdal.hansen@io.kommune.no::8f533bdc-1f06-46c5-8376-6b62126245f7" providerId="AD" clId="Web-{AFBC11E9-F8F4-4E35-AE29-B12BB199F8AC}" dt="2024-12-04T11:47:47.922" v="0"/>
        <pc:sldMkLst>
          <pc:docMk/>
          <pc:sldMk cId="0" sldId="282"/>
        </pc:sldMkLst>
      </pc:sldChg>
    </pc:docChg>
  </pc:docChgLst>
  <pc:docChgLst>
    <pc:chgData name="Ida Marie Lillestrand Kittelsen" userId="12154653-0a60-4281-8b62-82febac9ddd6" providerId="ADAL" clId="{F8A119FD-37CD-4D57-AB41-2346352A11CA}"/>
    <pc:docChg chg="custSel modSld sldOrd">
      <pc:chgData name="Ida Marie Lillestrand Kittelsen" userId="12154653-0a60-4281-8b62-82febac9ddd6" providerId="ADAL" clId="{F8A119FD-37CD-4D57-AB41-2346352A11CA}" dt="2024-05-29T13:14:42.764" v="827" actId="20577"/>
      <pc:docMkLst>
        <pc:docMk/>
      </pc:docMkLst>
      <pc:sldChg chg="modSp mod modNotesTx">
        <pc:chgData name="Ida Marie Lillestrand Kittelsen" userId="12154653-0a60-4281-8b62-82febac9ddd6" providerId="ADAL" clId="{F8A119FD-37CD-4D57-AB41-2346352A11CA}" dt="2024-05-29T13:01:53.732" v="20" actId="20577"/>
        <pc:sldMkLst>
          <pc:docMk/>
          <pc:sldMk cId="0" sldId="266"/>
        </pc:sldMkLst>
        <pc:spChg chg="mod">
          <ac:chgData name="Ida Marie Lillestrand Kittelsen" userId="12154653-0a60-4281-8b62-82febac9ddd6" providerId="ADAL" clId="{F8A119FD-37CD-4D57-AB41-2346352A11CA}" dt="2024-05-29T13:01:37.936" v="13" actId="14100"/>
          <ac:spMkLst>
            <pc:docMk/>
            <pc:sldMk cId="0" sldId="266"/>
            <ac:spMk id="21505" creationId="{93BE4448-12A0-CB05-CC4B-ECAFC54D92CA}"/>
          </ac:spMkLst>
        </pc:spChg>
        <pc:spChg chg="mod">
          <ac:chgData name="Ida Marie Lillestrand Kittelsen" userId="12154653-0a60-4281-8b62-82febac9ddd6" providerId="ADAL" clId="{F8A119FD-37CD-4D57-AB41-2346352A11CA}" dt="2024-05-29T13:01:47.796" v="18" actId="14100"/>
          <ac:spMkLst>
            <pc:docMk/>
            <pc:sldMk cId="0" sldId="266"/>
            <ac:spMk id="21506" creationId="{812A3419-1B38-3D05-8C65-45DCAB7BCF06}"/>
          </ac:spMkLst>
        </pc:spChg>
      </pc:sldChg>
      <pc:sldChg chg="modSp mod">
        <pc:chgData name="Ida Marie Lillestrand Kittelsen" userId="12154653-0a60-4281-8b62-82febac9ddd6" providerId="ADAL" clId="{F8A119FD-37CD-4D57-AB41-2346352A11CA}" dt="2024-05-08T12:19:53.785" v="6" actId="14100"/>
        <pc:sldMkLst>
          <pc:docMk/>
          <pc:sldMk cId="0" sldId="288"/>
        </pc:sldMkLst>
        <pc:spChg chg="mod">
          <ac:chgData name="Ida Marie Lillestrand Kittelsen" userId="12154653-0a60-4281-8b62-82febac9ddd6" providerId="ADAL" clId="{F8A119FD-37CD-4D57-AB41-2346352A11CA}" dt="2024-05-08T12:19:31.319" v="2" actId="14100"/>
          <ac:spMkLst>
            <pc:docMk/>
            <pc:sldMk cId="0" sldId="288"/>
            <ac:spMk id="2" creationId="{868C4D59-A565-1CA6-C8A5-050F36C19963}"/>
          </ac:spMkLst>
        </pc:spChg>
        <pc:spChg chg="mod">
          <ac:chgData name="Ida Marie Lillestrand Kittelsen" userId="12154653-0a60-4281-8b62-82febac9ddd6" providerId="ADAL" clId="{F8A119FD-37CD-4D57-AB41-2346352A11CA}" dt="2024-05-08T12:19:53.785" v="6" actId="14100"/>
          <ac:spMkLst>
            <pc:docMk/>
            <pc:sldMk cId="0" sldId="288"/>
            <ac:spMk id="3" creationId="{952AD62F-0DB6-602E-20E5-5B39ABE89282}"/>
          </ac:spMkLst>
        </pc:spChg>
      </pc:sldChg>
      <pc:sldChg chg="modSp ord modNotesTx">
        <pc:chgData name="Ida Marie Lillestrand Kittelsen" userId="12154653-0a60-4281-8b62-82febac9ddd6" providerId="ADAL" clId="{F8A119FD-37CD-4D57-AB41-2346352A11CA}" dt="2024-05-29T13:10:21.125" v="824" actId="20577"/>
        <pc:sldMkLst>
          <pc:docMk/>
          <pc:sldMk cId="3056104034" sldId="305"/>
        </pc:sldMkLst>
        <pc:spChg chg="mod">
          <ac:chgData name="Ida Marie Lillestrand Kittelsen" userId="12154653-0a60-4281-8b62-82febac9ddd6" providerId="ADAL" clId="{F8A119FD-37CD-4D57-AB41-2346352A11CA}" dt="2024-05-29T13:09:07.230" v="743" actId="14100"/>
          <ac:spMkLst>
            <pc:docMk/>
            <pc:sldMk cId="3056104034" sldId="305"/>
            <ac:spMk id="2" creationId="{ED248F07-0DE7-F149-4508-698F1CCA1665}"/>
          </ac:spMkLst>
        </pc:spChg>
      </pc:sldChg>
      <pc:sldChg chg="modNotesTx">
        <pc:chgData name="Ida Marie Lillestrand Kittelsen" userId="12154653-0a60-4281-8b62-82febac9ddd6" providerId="ADAL" clId="{F8A119FD-37CD-4D57-AB41-2346352A11CA}" dt="2024-05-29T13:14:42.764" v="827" actId="20577"/>
        <pc:sldMkLst>
          <pc:docMk/>
          <pc:sldMk cId="3413481222" sldId="308"/>
        </pc:sldMkLst>
      </pc:sldChg>
      <pc:sldChg chg="modSp mod modNotesTx">
        <pc:chgData name="Ida Marie Lillestrand Kittelsen" userId="12154653-0a60-4281-8b62-82febac9ddd6" providerId="ADAL" clId="{F8A119FD-37CD-4D57-AB41-2346352A11CA}" dt="2024-05-29T13:08:50.823" v="742" actId="20577"/>
        <pc:sldMkLst>
          <pc:docMk/>
          <pc:sldMk cId="541828873" sldId="310"/>
        </pc:sldMkLst>
        <pc:spChg chg="mod">
          <ac:chgData name="Ida Marie Lillestrand Kittelsen" userId="12154653-0a60-4281-8b62-82febac9ddd6" providerId="ADAL" clId="{F8A119FD-37CD-4D57-AB41-2346352A11CA}" dt="2024-05-29T13:08:23.676" v="682" actId="122"/>
          <ac:spMkLst>
            <pc:docMk/>
            <pc:sldMk cId="541828873" sldId="310"/>
            <ac:spMk id="2" creationId="{8BE6481B-274C-15D5-EBBC-63239159B3A1}"/>
          </ac:spMkLst>
        </pc:spChg>
      </pc:sldChg>
    </pc:docChg>
  </pc:docChgLst>
  <pc:docChgLst>
    <pc:chgData name="Julie Ruud Ulset" userId="867d97ee-183d-48e9-b2ff-dfc3b165e1a7" providerId="ADAL" clId="{07F25667-E47C-4E6A-A768-BCF282024AC0}"/>
    <pc:docChg chg="undo custSel modSld">
      <pc:chgData name="Julie Ruud Ulset" userId="867d97ee-183d-48e9-b2ff-dfc3b165e1a7" providerId="ADAL" clId="{07F25667-E47C-4E6A-A768-BCF282024AC0}" dt="2023-04-13T12:14:49.659" v="955" actId="20577"/>
      <pc:docMkLst>
        <pc:docMk/>
      </pc:docMkLst>
      <pc:sldChg chg="modSp modNotesTx">
        <pc:chgData name="Julie Ruud Ulset" userId="867d97ee-183d-48e9-b2ff-dfc3b165e1a7" providerId="ADAL" clId="{07F25667-E47C-4E6A-A768-BCF282024AC0}" dt="2023-04-13T12:06:59.780" v="740" actId="20577"/>
        <pc:sldMkLst>
          <pc:docMk/>
          <pc:sldMk cId="3317807385" sldId="262"/>
        </pc:sldMkLst>
        <pc:picChg chg="mod">
          <ac:chgData name="Julie Ruud Ulset" userId="867d97ee-183d-48e9-b2ff-dfc3b165e1a7" providerId="ADAL" clId="{07F25667-E47C-4E6A-A768-BCF282024AC0}" dt="2023-04-13T12:04:53.101" v="738" actId="14100"/>
          <ac:picMkLst>
            <pc:docMk/>
            <pc:sldMk cId="3317807385" sldId="262"/>
            <ac:picMk id="1026" creationId="{761CB7A2-B3E9-8E5E-A2EC-936E26095555}"/>
          </ac:picMkLst>
        </pc:picChg>
      </pc:sldChg>
      <pc:sldChg chg="modNotesTx">
        <pc:chgData name="Julie Ruud Ulset" userId="867d97ee-183d-48e9-b2ff-dfc3b165e1a7" providerId="ADAL" clId="{07F25667-E47C-4E6A-A768-BCF282024AC0}" dt="2023-04-13T12:08:16.026" v="779" actId="20577"/>
        <pc:sldMkLst>
          <pc:docMk/>
          <pc:sldMk cId="3530632185" sldId="264"/>
        </pc:sldMkLst>
      </pc:sldChg>
      <pc:sldChg chg="modNotesTx">
        <pc:chgData name="Julie Ruud Ulset" userId="867d97ee-183d-48e9-b2ff-dfc3b165e1a7" providerId="ADAL" clId="{07F25667-E47C-4E6A-A768-BCF282024AC0}" dt="2023-04-13T12:14:49.659" v="955" actId="20577"/>
        <pc:sldMkLst>
          <pc:docMk/>
          <pc:sldMk cId="0" sldId="266"/>
        </pc:sldMkLst>
      </pc:sldChg>
      <pc:sldChg chg="modNotesTx">
        <pc:chgData name="Julie Ruud Ulset" userId="867d97ee-183d-48e9-b2ff-dfc3b165e1a7" providerId="ADAL" clId="{07F25667-E47C-4E6A-A768-BCF282024AC0}" dt="2023-04-13T10:48:51.088" v="656" actId="20577"/>
        <pc:sldMkLst>
          <pc:docMk/>
          <pc:sldMk cId="0" sldId="277"/>
        </pc:sldMkLst>
      </pc:sldChg>
      <pc:sldChg chg="modSp mod">
        <pc:chgData name="Julie Ruud Ulset" userId="867d97ee-183d-48e9-b2ff-dfc3b165e1a7" providerId="ADAL" clId="{07F25667-E47C-4E6A-A768-BCF282024AC0}" dt="2023-04-13T11:57:40.903" v="683" actId="207"/>
        <pc:sldMkLst>
          <pc:docMk/>
          <pc:sldMk cId="0" sldId="282"/>
        </pc:sldMkLst>
        <pc:spChg chg="mod">
          <ac:chgData name="Julie Ruud Ulset" userId="867d97ee-183d-48e9-b2ff-dfc3b165e1a7" providerId="ADAL" clId="{07F25667-E47C-4E6A-A768-BCF282024AC0}" dt="2023-04-13T11:57:40.903" v="683" actId="207"/>
          <ac:spMkLst>
            <pc:docMk/>
            <pc:sldMk cId="0" sldId="282"/>
            <ac:spMk id="2" creationId="{55D8B4F8-2CFD-C780-A59E-085F9ED6B7C7}"/>
          </ac:spMkLst>
        </pc:spChg>
      </pc:sldChg>
      <pc:sldChg chg="modNotesTx">
        <pc:chgData name="Julie Ruud Ulset" userId="867d97ee-183d-48e9-b2ff-dfc3b165e1a7" providerId="ADAL" clId="{07F25667-E47C-4E6A-A768-BCF282024AC0}" dt="2023-04-13T12:11:13.254" v="923" actId="20577"/>
        <pc:sldMkLst>
          <pc:docMk/>
          <pc:sldMk cId="1889731387" sldId="291"/>
        </pc:sldMkLst>
      </pc:sldChg>
      <pc:sldChg chg="modNotesTx">
        <pc:chgData name="Julie Ruud Ulset" userId="867d97ee-183d-48e9-b2ff-dfc3b165e1a7" providerId="ADAL" clId="{07F25667-E47C-4E6A-A768-BCF282024AC0}" dt="2023-04-13T09:45:50.903" v="568" actId="20577"/>
        <pc:sldMkLst>
          <pc:docMk/>
          <pc:sldMk cId="1899313437" sldId="292"/>
        </pc:sldMkLst>
      </pc:sldChg>
      <pc:sldChg chg="modNotesTx">
        <pc:chgData name="Julie Ruud Ulset" userId="867d97ee-183d-48e9-b2ff-dfc3b165e1a7" providerId="ADAL" clId="{07F25667-E47C-4E6A-A768-BCF282024AC0}" dt="2023-04-13T12:12:30.596" v="953" actId="20577"/>
        <pc:sldMkLst>
          <pc:docMk/>
          <pc:sldMk cId="96313030" sldId="293"/>
        </pc:sldMkLst>
      </pc:sldChg>
      <pc:sldChg chg="modNotesTx">
        <pc:chgData name="Julie Ruud Ulset" userId="867d97ee-183d-48e9-b2ff-dfc3b165e1a7" providerId="ADAL" clId="{07F25667-E47C-4E6A-A768-BCF282024AC0}" dt="2023-04-13T10:19:01.378" v="631" actId="20577"/>
        <pc:sldMkLst>
          <pc:docMk/>
          <pc:sldMk cId="1866874507" sldId="294"/>
        </pc:sldMkLst>
      </pc:sldChg>
    </pc:docChg>
  </pc:docChgLst>
  <pc:docChgLst>
    <pc:chgData name="anne-kristin.imenes_korus-sor.no#ext#@iokommune.onmicrosoft.com" userId="S::anne-kristin.imenes_korus-sor.no#ext#@iokommune.onmicrosoft.com::3b2eac1c-ddd3-41c2-8de2-2e6b2afe0769" providerId="AD" clId="Web-{8EEAF0B5-47EE-4DA3-B715-7DAFE16214B9}"/>
    <pc:docChg chg="modSld">
      <pc:chgData name="anne-kristin.imenes_korus-sor.no#ext#@iokommune.onmicrosoft.com" userId="S::anne-kristin.imenes_korus-sor.no#ext#@iokommune.onmicrosoft.com::3b2eac1c-ddd3-41c2-8de2-2e6b2afe0769" providerId="AD" clId="Web-{8EEAF0B5-47EE-4DA3-B715-7DAFE16214B9}" dt="2023-10-16T12:28:41.744" v="1" actId="20577"/>
      <pc:docMkLst>
        <pc:docMk/>
      </pc:docMkLst>
      <pc:sldChg chg="modSp">
        <pc:chgData name="anne-kristin.imenes_korus-sor.no#ext#@iokommune.onmicrosoft.com" userId="S::anne-kristin.imenes_korus-sor.no#ext#@iokommune.onmicrosoft.com::3b2eac1c-ddd3-41c2-8de2-2e6b2afe0769" providerId="AD" clId="Web-{8EEAF0B5-47EE-4DA3-B715-7DAFE16214B9}" dt="2023-10-16T12:28:41.744" v="1" actId="20577"/>
        <pc:sldMkLst>
          <pc:docMk/>
          <pc:sldMk cId="0" sldId="290"/>
        </pc:sldMkLst>
        <pc:spChg chg="mod">
          <ac:chgData name="anne-kristin.imenes_korus-sor.no#ext#@iokommune.onmicrosoft.com" userId="S::anne-kristin.imenes_korus-sor.no#ext#@iokommune.onmicrosoft.com::3b2eac1c-ddd3-41c2-8de2-2e6b2afe0769" providerId="AD" clId="Web-{8EEAF0B5-47EE-4DA3-B715-7DAFE16214B9}" dt="2023-10-16T12:28:41.744" v="1" actId="20577"/>
          <ac:spMkLst>
            <pc:docMk/>
            <pc:sldMk cId="0" sldId="290"/>
            <ac:spMk id="16386" creationId="{06FBE9FF-01BB-9F9B-355A-5BD972D94F49}"/>
          </ac:spMkLst>
        </pc:spChg>
      </pc:sldChg>
    </pc:docChg>
  </pc:docChgLst>
  <pc:docChgLst>
    <pc:chgData name="Renate Dybdal Hansen" userId="S::renate.dybdal.hansen@io.kommune.no::8f533bdc-1f06-46c5-8376-6b62126245f7" providerId="AD" clId="Web-{3C62206D-090F-45F1-A8D1-8CA30F6ABD6F}"/>
    <pc:docChg chg="modSld">
      <pc:chgData name="Renate Dybdal Hansen" userId="S::renate.dybdal.hansen@io.kommune.no::8f533bdc-1f06-46c5-8376-6b62126245f7" providerId="AD" clId="Web-{3C62206D-090F-45F1-A8D1-8CA30F6ABD6F}" dt="2024-12-04T11:41:22.206" v="3"/>
      <pc:docMkLst>
        <pc:docMk/>
      </pc:docMkLst>
      <pc:sldChg chg="delSp modNotes">
        <pc:chgData name="Renate Dybdal Hansen" userId="S::renate.dybdal.hansen@io.kommune.no::8f533bdc-1f06-46c5-8376-6b62126245f7" providerId="AD" clId="Web-{3C62206D-090F-45F1-A8D1-8CA30F6ABD6F}" dt="2024-12-04T11:41:22.206" v="3"/>
        <pc:sldMkLst>
          <pc:docMk/>
          <pc:sldMk cId="0" sldId="282"/>
        </pc:sldMkLst>
        <pc:spChg chg="del">
          <ac:chgData name="Renate Dybdal Hansen" userId="S::renate.dybdal.hansen@io.kommune.no::8f533bdc-1f06-46c5-8376-6b62126245f7" providerId="AD" clId="Web-{3C62206D-090F-45F1-A8D1-8CA30F6ABD6F}" dt="2024-12-04T11:41:22.206" v="3"/>
          <ac:spMkLst>
            <pc:docMk/>
            <pc:sldMk cId="0" sldId="282"/>
            <ac:spMk id="4" creationId="{612595A9-4210-F485-1EFD-1A0F1ECFF465}"/>
          </ac:spMkLst>
        </pc:spChg>
      </pc:sldChg>
    </pc:docChg>
  </pc:docChgLst>
  <pc:docChgLst>
    <pc:chgData name="Cathrine Løes Sørby" userId="S::cathrine.sorby@io.kommune.no::453ffb51-d645-44fe-b265-43846f0ff910" providerId="AD" clId="Web-{C3E4B88E-2FCF-4230-A10A-216D38FD11DE}"/>
    <pc:docChg chg="modSld">
      <pc:chgData name="Cathrine Løes Sørby" userId="S::cathrine.sorby@io.kommune.no::453ffb51-d645-44fe-b265-43846f0ff910" providerId="AD" clId="Web-{C3E4B88E-2FCF-4230-A10A-216D38FD11DE}" dt="2023-10-17T09:18:53.683" v="1" actId="20577"/>
      <pc:docMkLst>
        <pc:docMk/>
      </pc:docMkLst>
      <pc:sldChg chg="modSp">
        <pc:chgData name="Cathrine Løes Sørby" userId="S::cathrine.sorby@io.kommune.no::453ffb51-d645-44fe-b265-43846f0ff910" providerId="AD" clId="Web-{C3E4B88E-2FCF-4230-A10A-216D38FD11DE}" dt="2023-10-17T09:18:53.683" v="1" actId="20577"/>
        <pc:sldMkLst>
          <pc:docMk/>
          <pc:sldMk cId="0" sldId="290"/>
        </pc:sldMkLst>
        <pc:spChg chg="mod">
          <ac:chgData name="Cathrine Løes Sørby" userId="S::cathrine.sorby@io.kommune.no::453ffb51-d645-44fe-b265-43846f0ff910" providerId="AD" clId="Web-{C3E4B88E-2FCF-4230-A10A-216D38FD11DE}" dt="2023-10-17T09:18:53.683" v="1" actId="20577"/>
          <ac:spMkLst>
            <pc:docMk/>
            <pc:sldMk cId="0" sldId="290"/>
            <ac:spMk id="16386" creationId="{06FBE9FF-01BB-9F9B-355A-5BD972D94F49}"/>
          </ac:spMkLst>
        </pc:spChg>
      </pc:sldChg>
    </pc:docChg>
  </pc:docChgLst>
  <pc:docChgLst>
    <pc:chgData name="Cathrine Løes Sørby" userId="S::cathrine.sorby@io.kommune.no::453ffb51-d645-44fe-b265-43846f0ff910" providerId="AD" clId="Web-{191AC6B5-16E2-494C-9A69-2A789BFF58C6}"/>
    <pc:docChg chg="modSld">
      <pc:chgData name="Cathrine Løes Sørby" userId="S::cathrine.sorby@io.kommune.no::453ffb51-d645-44fe-b265-43846f0ff910" providerId="AD" clId="Web-{191AC6B5-16E2-494C-9A69-2A789BFF58C6}" dt="2024-04-19T11:16:27.134" v="2" actId="20577"/>
      <pc:docMkLst>
        <pc:docMk/>
      </pc:docMkLst>
      <pc:sldChg chg="modSp">
        <pc:chgData name="Cathrine Løes Sørby" userId="S::cathrine.sorby@io.kommune.no::453ffb51-d645-44fe-b265-43846f0ff910" providerId="AD" clId="Web-{191AC6B5-16E2-494C-9A69-2A789BFF58C6}" dt="2024-04-19T11:16:27.134" v="2" actId="20577"/>
        <pc:sldMkLst>
          <pc:docMk/>
          <pc:sldMk cId="2792964846" sldId="272"/>
        </pc:sldMkLst>
        <pc:spChg chg="mod">
          <ac:chgData name="Cathrine Løes Sørby" userId="S::cathrine.sorby@io.kommune.no::453ffb51-d645-44fe-b265-43846f0ff910" providerId="AD" clId="Web-{191AC6B5-16E2-494C-9A69-2A789BFF58C6}" dt="2024-04-19T11:16:27.134" v="2" actId="20577"/>
          <ac:spMkLst>
            <pc:docMk/>
            <pc:sldMk cId="2792964846" sldId="272"/>
            <ac:spMk id="2" creationId="{DFC2809C-BFDE-562D-EE79-82D5A1E7E3FD}"/>
          </ac:spMkLst>
        </pc:spChg>
      </pc:sldChg>
    </pc:docChg>
  </pc:docChgLst>
  <pc:docChgLst>
    <pc:chgData name="Frida Torgersen" userId="S::frida.torgersen@io.kommune.no::ea265081-7c03-4e48-ae3c-fad608c99291" providerId="AD" clId="Web-{5268EE81-038D-2345-DE5D-C7299D59B762}"/>
    <pc:docChg chg="modSld">
      <pc:chgData name="Frida Torgersen" userId="S::frida.torgersen@io.kommune.no::ea265081-7c03-4e48-ae3c-fad608c99291" providerId="AD" clId="Web-{5268EE81-038D-2345-DE5D-C7299D59B762}" dt="2024-09-25T10:59:29.034" v="86"/>
      <pc:docMkLst>
        <pc:docMk/>
      </pc:docMkLst>
      <pc:sldChg chg="modNotes">
        <pc:chgData name="Frida Torgersen" userId="S::frida.torgersen@io.kommune.no::ea265081-7c03-4e48-ae3c-fad608c99291" providerId="AD" clId="Web-{5268EE81-038D-2345-DE5D-C7299D59B762}" dt="2024-09-25T10:56:03.987" v="29"/>
        <pc:sldMkLst>
          <pc:docMk/>
          <pc:sldMk cId="2189214693" sldId="295"/>
        </pc:sldMkLst>
      </pc:sldChg>
      <pc:sldChg chg="modNotes">
        <pc:chgData name="Frida Torgersen" userId="S::frida.torgersen@io.kommune.no::ea265081-7c03-4e48-ae3c-fad608c99291" providerId="AD" clId="Web-{5268EE81-038D-2345-DE5D-C7299D59B762}" dt="2024-09-25T10:59:29.034" v="86"/>
        <pc:sldMkLst>
          <pc:docMk/>
          <pc:sldMk cId="3056104034" sldId="305"/>
        </pc:sldMkLst>
      </pc:sldChg>
      <pc:sldChg chg="modNotes">
        <pc:chgData name="Frida Torgersen" userId="S::frida.torgersen@io.kommune.no::ea265081-7c03-4e48-ae3c-fad608c99291" providerId="AD" clId="Web-{5268EE81-038D-2345-DE5D-C7299D59B762}" dt="2024-09-25T10:57:13.126" v="37"/>
        <pc:sldMkLst>
          <pc:docMk/>
          <pc:sldMk cId="3413481222" sldId="308"/>
        </pc:sldMkLst>
      </pc:sldChg>
      <pc:sldChg chg="modNotes">
        <pc:chgData name="Frida Torgersen" userId="S::frida.torgersen@io.kommune.no::ea265081-7c03-4e48-ae3c-fad608c99291" providerId="AD" clId="Web-{5268EE81-038D-2345-DE5D-C7299D59B762}" dt="2024-09-25T10:58:23.267" v="77"/>
        <pc:sldMkLst>
          <pc:docMk/>
          <pc:sldMk cId="541828873" sldId="310"/>
        </pc:sldMkLst>
      </pc:sldChg>
    </pc:docChg>
  </pc:docChgLst>
  <pc:docChgLst>
    <pc:chgData name="Frida Torgersen" userId="S::frida.torgersen@io.kommune.no::ea265081-7c03-4e48-ae3c-fad608c99291" providerId="AD" clId="Web-{76101168-605E-6B52-340C-A65F30CA768D}"/>
    <pc:docChg chg="modSld sldOrd">
      <pc:chgData name="Frida Torgersen" userId="S::frida.torgersen@io.kommune.no::ea265081-7c03-4e48-ae3c-fad608c99291" providerId="AD" clId="Web-{76101168-605E-6B52-340C-A65F30CA768D}" dt="2024-05-29T09:35:05.515" v="3"/>
      <pc:docMkLst>
        <pc:docMk/>
      </pc:docMkLst>
      <pc:sldChg chg="modSp ord">
        <pc:chgData name="Frida Torgersen" userId="S::frida.torgersen@io.kommune.no::ea265081-7c03-4e48-ae3c-fad608c99291" providerId="AD" clId="Web-{76101168-605E-6B52-340C-A65F30CA768D}" dt="2024-05-29T09:35:05.515" v="3"/>
        <pc:sldMkLst>
          <pc:docMk/>
          <pc:sldMk cId="2189214693" sldId="295"/>
        </pc:sldMkLst>
        <pc:spChg chg="mod">
          <ac:chgData name="Frida Torgersen" userId="S::frida.torgersen@io.kommune.no::ea265081-7c03-4e48-ae3c-fad608c99291" providerId="AD" clId="Web-{76101168-605E-6B52-340C-A65F30CA768D}" dt="2024-05-29T09:34:54.046" v="0" actId="1076"/>
          <ac:spMkLst>
            <pc:docMk/>
            <pc:sldMk cId="2189214693" sldId="295"/>
            <ac:spMk id="10" creationId="{1A088436-9FB3-BF19-AD9E-A3C9A9195044}"/>
          </ac:spMkLst>
        </pc:spChg>
        <pc:picChg chg="mod">
          <ac:chgData name="Frida Torgersen" userId="S::frida.torgersen@io.kommune.no::ea265081-7c03-4e48-ae3c-fad608c99291" providerId="AD" clId="Web-{76101168-605E-6B52-340C-A65F30CA768D}" dt="2024-05-29T09:34:57.468" v="1" actId="1076"/>
          <ac:picMkLst>
            <pc:docMk/>
            <pc:sldMk cId="2189214693" sldId="295"/>
            <ac:picMk id="2" creationId="{9F81905A-98A2-C539-310D-1E09BDDC6E3B}"/>
          </ac:picMkLst>
        </pc:picChg>
      </pc:sldChg>
    </pc:docChg>
  </pc:docChgLst>
  <pc:docChgLst>
    <pc:chgData name="Ida Marie Lillestrand Kittelsen" userId="S::ida.kittelsen@io.kommune.no::12154653-0a60-4281-8b62-82febac9ddd6" providerId="AD" clId="Web-{FF032C20-28F0-412A-AA27-AD8D0C2FF689}"/>
    <pc:docChg chg="modSld sldOrd">
      <pc:chgData name="Ida Marie Lillestrand Kittelsen" userId="S::ida.kittelsen@io.kommune.no::12154653-0a60-4281-8b62-82febac9ddd6" providerId="AD" clId="Web-{FF032C20-28F0-412A-AA27-AD8D0C2FF689}" dt="2023-09-19T08:26:58.022" v="48"/>
      <pc:docMkLst>
        <pc:docMk/>
      </pc:docMkLst>
      <pc:sldChg chg="ord">
        <pc:chgData name="Ida Marie Lillestrand Kittelsen" userId="S::ida.kittelsen@io.kommune.no::12154653-0a60-4281-8b62-82febac9ddd6" providerId="AD" clId="Web-{FF032C20-28F0-412A-AA27-AD8D0C2FF689}" dt="2023-09-19T08:25:21.864" v="0"/>
        <pc:sldMkLst>
          <pc:docMk/>
          <pc:sldMk cId="1899313437" sldId="292"/>
        </pc:sldMkLst>
      </pc:sldChg>
      <pc:sldChg chg="modSp ord modNotes">
        <pc:chgData name="Ida Marie Lillestrand Kittelsen" userId="S::ida.kittelsen@io.kommune.no::12154653-0a60-4281-8b62-82febac9ddd6" providerId="AD" clId="Web-{FF032C20-28F0-412A-AA27-AD8D0C2FF689}" dt="2023-09-19T08:26:58.022" v="48"/>
        <pc:sldMkLst>
          <pc:docMk/>
          <pc:sldMk cId="1866874507" sldId="294"/>
        </pc:sldMkLst>
        <pc:spChg chg="mod">
          <ac:chgData name="Ida Marie Lillestrand Kittelsen" userId="S::ida.kittelsen@io.kommune.no::12154653-0a60-4281-8b62-82febac9ddd6" providerId="AD" clId="Web-{FF032C20-28F0-412A-AA27-AD8D0C2FF689}" dt="2023-09-19T08:26:54.428" v="47" actId="20577"/>
          <ac:spMkLst>
            <pc:docMk/>
            <pc:sldMk cId="1866874507" sldId="294"/>
            <ac:spMk id="2" creationId="{CB32BFC0-F9A9-13ED-A43F-4FB2BAD8A2F0}"/>
          </ac:spMkLst>
        </pc:spChg>
      </pc:sldChg>
    </pc:docChg>
  </pc:docChgLst>
  <pc:docChgLst>
    <pc:chgData name="Frida Torgersen" userId="S::frida.torgersen@io.kommune.no::ea265081-7c03-4e48-ae3c-fad608c99291" providerId="AD" clId="Web-{00E27B65-90EC-E7A8-40B4-1C1EED20DA5B}"/>
    <pc:docChg chg="delSld modSld">
      <pc:chgData name="Frida Torgersen" userId="S::frida.torgersen@io.kommune.no::ea265081-7c03-4e48-ae3c-fad608c99291" providerId="AD" clId="Web-{00E27B65-90EC-E7A8-40B4-1C1EED20DA5B}" dt="2024-05-15T13:07:33.719" v="12" actId="1076"/>
      <pc:docMkLst>
        <pc:docMk/>
      </pc:docMkLst>
      <pc:sldChg chg="addSp delSp modSp mod modClrScheme chgLayout">
        <pc:chgData name="Frida Torgersen" userId="S::frida.torgersen@io.kommune.no::ea265081-7c03-4e48-ae3c-fad608c99291" providerId="AD" clId="Web-{00E27B65-90EC-E7A8-40B4-1C1EED20DA5B}" dt="2024-05-15T13:07:09.359" v="11" actId="1076"/>
        <pc:sldMkLst>
          <pc:docMk/>
          <pc:sldMk cId="0" sldId="282"/>
        </pc:sldMkLst>
        <pc:spChg chg="mod">
          <ac:chgData name="Frida Torgersen" userId="S::frida.torgersen@io.kommune.no::ea265081-7c03-4e48-ae3c-fad608c99291" providerId="AD" clId="Web-{00E27B65-90EC-E7A8-40B4-1C1EED20DA5B}" dt="2024-05-15T13:07:09.359" v="11" actId="1076"/>
          <ac:spMkLst>
            <pc:docMk/>
            <pc:sldMk cId="0" sldId="282"/>
            <ac:spMk id="2" creationId="{55D8B4F8-2CFD-C780-A59E-085F9ED6B7C7}"/>
          </ac:spMkLst>
        </pc:spChg>
        <pc:spChg chg="add del mod ord">
          <ac:chgData name="Frida Torgersen" userId="S::frida.torgersen@io.kommune.no::ea265081-7c03-4e48-ae3c-fad608c99291" providerId="AD" clId="Web-{00E27B65-90EC-E7A8-40B4-1C1EED20DA5B}" dt="2024-05-15T13:07:00.453" v="9"/>
          <ac:spMkLst>
            <pc:docMk/>
            <pc:sldMk cId="0" sldId="282"/>
            <ac:spMk id="3" creationId="{0466A097-B899-7846-1B85-3058526EFAF6}"/>
          </ac:spMkLst>
        </pc:spChg>
        <pc:spChg chg="add mod ord">
          <ac:chgData name="Frida Torgersen" userId="S::frida.torgersen@io.kommune.no::ea265081-7c03-4e48-ae3c-fad608c99291" providerId="AD" clId="Web-{00E27B65-90EC-E7A8-40B4-1C1EED20DA5B}" dt="2024-05-15T13:06:44.953" v="7"/>
          <ac:spMkLst>
            <pc:docMk/>
            <pc:sldMk cId="0" sldId="282"/>
            <ac:spMk id="4" creationId="{612595A9-4210-F485-1EFD-1A0F1ECFF465}"/>
          </ac:spMkLst>
        </pc:spChg>
      </pc:sldChg>
      <pc:sldChg chg="modSp">
        <pc:chgData name="Frida Torgersen" userId="S::frida.torgersen@io.kommune.no::ea265081-7c03-4e48-ae3c-fad608c99291" providerId="AD" clId="Web-{00E27B65-90EC-E7A8-40B4-1C1EED20DA5B}" dt="2024-05-15T13:07:33.719" v="12" actId="1076"/>
        <pc:sldMkLst>
          <pc:docMk/>
          <pc:sldMk cId="2189214693" sldId="295"/>
        </pc:sldMkLst>
        <pc:spChg chg="mod">
          <ac:chgData name="Frida Torgersen" userId="S::frida.torgersen@io.kommune.no::ea265081-7c03-4e48-ae3c-fad608c99291" providerId="AD" clId="Web-{00E27B65-90EC-E7A8-40B4-1C1EED20DA5B}" dt="2024-05-15T13:05:52.186" v="3" actId="20577"/>
          <ac:spMkLst>
            <pc:docMk/>
            <pc:sldMk cId="2189214693" sldId="295"/>
            <ac:spMk id="10" creationId="{1A088436-9FB3-BF19-AD9E-A3C9A9195044}"/>
          </ac:spMkLst>
        </pc:spChg>
        <pc:picChg chg="mod">
          <ac:chgData name="Frida Torgersen" userId="S::frida.torgersen@io.kommune.no::ea265081-7c03-4e48-ae3c-fad608c99291" providerId="AD" clId="Web-{00E27B65-90EC-E7A8-40B4-1C1EED20DA5B}" dt="2024-05-15T13:07:33.719" v="12" actId="1076"/>
          <ac:picMkLst>
            <pc:docMk/>
            <pc:sldMk cId="2189214693" sldId="295"/>
            <ac:picMk id="2" creationId="{9F81905A-98A2-C539-310D-1E09BDDC6E3B}"/>
          </ac:picMkLst>
        </pc:picChg>
      </pc:sldChg>
      <pc:sldChg chg="del">
        <pc:chgData name="Frida Torgersen" userId="S::frida.torgersen@io.kommune.no::ea265081-7c03-4e48-ae3c-fad608c99291" providerId="AD" clId="Web-{00E27B65-90EC-E7A8-40B4-1C1EED20DA5B}" dt="2024-05-15T13:06:01.842" v="4"/>
        <pc:sldMkLst>
          <pc:docMk/>
          <pc:sldMk cId="3113347575" sldId="307"/>
        </pc:sldMkLst>
      </pc:sldChg>
      <pc:sldChg chg="del">
        <pc:chgData name="Frida Torgersen" userId="S::frida.torgersen@io.kommune.no::ea265081-7c03-4e48-ae3c-fad608c99291" providerId="AD" clId="Web-{00E27B65-90EC-E7A8-40B4-1C1EED20DA5B}" dt="2024-05-15T13:06:04.764" v="5"/>
        <pc:sldMkLst>
          <pc:docMk/>
          <pc:sldMk cId="2504669408" sldId="310"/>
        </pc:sldMkLst>
      </pc:sldChg>
    </pc:docChg>
  </pc:docChgLst>
  <pc:docChgLst>
    <pc:chgData name="Frida Torgersen" userId="S::frida.torgersen@io.kommune.no::ea265081-7c03-4e48-ae3c-fad608c99291" providerId="AD" clId="Web-{DBDB4786-51F7-430D-A1BB-B6FEEC2D47DE}"/>
    <pc:docChg chg="addSld modSld sldOrd">
      <pc:chgData name="Frida Torgersen" userId="S::frida.torgersen@io.kommune.no::ea265081-7c03-4e48-ae3c-fad608c99291" providerId="AD" clId="Web-{DBDB4786-51F7-430D-A1BB-B6FEEC2D47DE}" dt="2024-05-29T13:09:36.570" v="430"/>
      <pc:docMkLst>
        <pc:docMk/>
      </pc:docMkLst>
      <pc:sldChg chg="delSp modSp ord modNotes">
        <pc:chgData name="Frida Torgersen" userId="S::frida.torgersen@io.kommune.no::ea265081-7c03-4e48-ae3c-fad608c99291" providerId="AD" clId="Web-{DBDB4786-51F7-430D-A1BB-B6FEEC2D47DE}" dt="2024-05-29T13:03:24.126" v="120"/>
        <pc:sldMkLst>
          <pc:docMk/>
          <pc:sldMk cId="3056104034" sldId="305"/>
        </pc:sldMkLst>
        <pc:spChg chg="del">
          <ac:chgData name="Frida Torgersen" userId="S::frida.torgersen@io.kommune.no::ea265081-7c03-4e48-ae3c-fad608c99291" providerId="AD" clId="Web-{DBDB4786-51F7-430D-A1BB-B6FEEC2D47DE}" dt="2024-05-29T13:00:20.733" v="101"/>
          <ac:spMkLst>
            <pc:docMk/>
            <pc:sldMk cId="3056104034" sldId="305"/>
            <ac:spMk id="3" creationId="{5A2901CC-AAD6-AD85-9298-EDEB8A811B46}"/>
          </ac:spMkLst>
        </pc:spChg>
        <pc:picChg chg="mod modCrop">
          <ac:chgData name="Frida Torgersen" userId="S::frida.torgersen@io.kommune.no::ea265081-7c03-4e48-ae3c-fad608c99291" providerId="AD" clId="Web-{DBDB4786-51F7-430D-A1BB-B6FEEC2D47DE}" dt="2024-05-29T13:01:01.905" v="108" actId="1076"/>
          <ac:picMkLst>
            <pc:docMk/>
            <pc:sldMk cId="3056104034" sldId="305"/>
            <ac:picMk id="6" creationId="{DD7AB700-6562-BA38-7E20-C439966FCFCD}"/>
          </ac:picMkLst>
        </pc:picChg>
      </pc:sldChg>
      <pc:sldChg chg="addSp delSp modSp new ord modNotes">
        <pc:chgData name="Frida Torgersen" userId="S::frida.torgersen@io.kommune.no::ea265081-7c03-4e48-ae3c-fad608c99291" providerId="AD" clId="Web-{DBDB4786-51F7-430D-A1BB-B6FEEC2D47DE}" dt="2024-05-29T13:09:36.570" v="430"/>
        <pc:sldMkLst>
          <pc:docMk/>
          <pc:sldMk cId="541828873" sldId="310"/>
        </pc:sldMkLst>
        <pc:spChg chg="mod">
          <ac:chgData name="Frida Torgersen" userId="S::frida.torgersen@io.kommune.no::ea265081-7c03-4e48-ae3c-fad608c99291" providerId="AD" clId="Web-{DBDB4786-51F7-430D-A1BB-B6FEEC2D47DE}" dt="2024-05-29T12:58:00.699" v="100" actId="20577"/>
          <ac:spMkLst>
            <pc:docMk/>
            <pc:sldMk cId="541828873" sldId="310"/>
            <ac:spMk id="2" creationId="{8BE6481B-274C-15D5-EBBC-63239159B3A1}"/>
          </ac:spMkLst>
        </pc:spChg>
        <pc:spChg chg="del">
          <ac:chgData name="Frida Torgersen" userId="S::frida.torgersen@io.kommune.no::ea265081-7c03-4e48-ae3c-fad608c99291" providerId="AD" clId="Web-{DBDB4786-51F7-430D-A1BB-B6FEEC2D47DE}" dt="2024-05-29T13:02:23.672" v="109"/>
          <ac:spMkLst>
            <pc:docMk/>
            <pc:sldMk cId="541828873" sldId="310"/>
            <ac:spMk id="3" creationId="{962F4D55-4E0C-E791-C6FC-9E2CF0041A91}"/>
          </ac:spMkLst>
        </pc:spChg>
        <pc:picChg chg="add mod">
          <ac:chgData name="Frida Torgersen" userId="S::frida.torgersen@io.kommune.no::ea265081-7c03-4e48-ae3c-fad608c99291" providerId="AD" clId="Web-{DBDB4786-51F7-430D-A1BB-B6FEEC2D47DE}" dt="2024-05-29T13:09:11.710" v="426" actId="14100"/>
          <ac:picMkLst>
            <pc:docMk/>
            <pc:sldMk cId="541828873" sldId="310"/>
            <ac:picMk id="4" creationId="{171AA02B-7E65-2D55-1ACD-0AC5F6F1015B}"/>
          </ac:picMkLst>
        </pc:picChg>
        <pc:picChg chg="add mod">
          <ac:chgData name="Frida Torgersen" userId="S::frida.torgersen@io.kommune.no::ea265081-7c03-4e48-ae3c-fad608c99291" providerId="AD" clId="Web-{DBDB4786-51F7-430D-A1BB-B6FEEC2D47DE}" dt="2024-05-29T13:09:18.866" v="427" actId="14100"/>
          <ac:picMkLst>
            <pc:docMk/>
            <pc:sldMk cId="541828873" sldId="310"/>
            <ac:picMk id="5" creationId="{8BE15C2C-8501-CB5E-E4EF-48C54EBEBD61}"/>
          </ac:picMkLst>
        </pc:picChg>
      </pc:sldChg>
    </pc:docChg>
  </pc:docChgLst>
  <pc:docChgLst>
    <pc:chgData name="Ida Marie Lillestrand Kittelsen" userId="S::ida.kittelsen@io.kommune.no::12154653-0a60-4281-8b62-82febac9ddd6" providerId="AD" clId="Web-{C3D7CD4E-D20D-7426-991F-3263B7DE23D0}"/>
    <pc:docChg chg="delSld">
      <pc:chgData name="Ida Marie Lillestrand Kittelsen" userId="S::ida.kittelsen@io.kommune.no::12154653-0a60-4281-8b62-82febac9ddd6" providerId="AD" clId="Web-{C3D7CD4E-D20D-7426-991F-3263B7DE23D0}" dt="2023-10-26T11:27:20.760" v="0"/>
      <pc:docMkLst>
        <pc:docMk/>
      </pc:docMkLst>
      <pc:sldChg chg="del">
        <pc:chgData name="Ida Marie Lillestrand Kittelsen" userId="S::ida.kittelsen@io.kommune.no::12154653-0a60-4281-8b62-82febac9ddd6" providerId="AD" clId="Web-{C3D7CD4E-D20D-7426-991F-3263B7DE23D0}" dt="2023-10-26T11:27:20.760" v="0"/>
        <pc:sldMkLst>
          <pc:docMk/>
          <pc:sldMk cId="1610871719" sldId="309"/>
        </pc:sldMkLst>
      </pc:sldChg>
    </pc:docChg>
  </pc:docChgLst>
  <pc:docChgLst>
    <pc:chgData name="Cathrine Løes Sørby" userId="453ffb51-d645-44fe-b265-43846f0ff910" providerId="ADAL" clId="{105A8EDD-8522-436B-A958-9242F24F0224}"/>
    <pc:docChg chg="addSld delSld modSld">
      <pc:chgData name="Cathrine Løes Sørby" userId="453ffb51-d645-44fe-b265-43846f0ff910" providerId="ADAL" clId="{105A8EDD-8522-436B-A958-9242F24F0224}" dt="2024-04-19T11:24:38.893" v="42" actId="20577"/>
      <pc:docMkLst>
        <pc:docMk/>
      </pc:docMkLst>
      <pc:sldChg chg="modSp mod">
        <pc:chgData name="Cathrine Løes Sørby" userId="453ffb51-d645-44fe-b265-43846f0ff910" providerId="ADAL" clId="{105A8EDD-8522-436B-A958-9242F24F0224}" dt="2024-04-19T11:18:49.458" v="27" actId="113"/>
        <pc:sldMkLst>
          <pc:docMk/>
          <pc:sldMk cId="0" sldId="266"/>
        </pc:sldMkLst>
        <pc:spChg chg="mod">
          <ac:chgData name="Cathrine Løes Sørby" userId="453ffb51-d645-44fe-b265-43846f0ff910" providerId="ADAL" clId="{105A8EDD-8522-436B-A958-9242F24F0224}" dt="2024-04-19T11:18:49.458" v="27" actId="113"/>
          <ac:spMkLst>
            <pc:docMk/>
            <pc:sldMk cId="0" sldId="266"/>
            <ac:spMk id="21506" creationId="{812A3419-1B38-3D05-8C65-45DCAB7BCF06}"/>
          </ac:spMkLst>
        </pc:spChg>
      </pc:sldChg>
      <pc:sldChg chg="del">
        <pc:chgData name="Cathrine Løes Sørby" userId="453ffb51-d645-44fe-b265-43846f0ff910" providerId="ADAL" clId="{105A8EDD-8522-436B-A958-9242F24F0224}" dt="2024-04-19T11:16:49.700" v="2" actId="47"/>
        <pc:sldMkLst>
          <pc:docMk/>
          <pc:sldMk cId="0" sldId="281"/>
        </pc:sldMkLst>
      </pc:sldChg>
      <pc:sldChg chg="modSp mod">
        <pc:chgData name="Cathrine Løes Sørby" userId="453ffb51-d645-44fe-b265-43846f0ff910" providerId="ADAL" clId="{105A8EDD-8522-436B-A958-9242F24F0224}" dt="2024-04-19T11:17:27.173" v="6" actId="1076"/>
        <pc:sldMkLst>
          <pc:docMk/>
          <pc:sldMk cId="0" sldId="282"/>
        </pc:sldMkLst>
        <pc:spChg chg="mod">
          <ac:chgData name="Cathrine Løes Sørby" userId="453ffb51-d645-44fe-b265-43846f0ff910" providerId="ADAL" clId="{105A8EDD-8522-436B-A958-9242F24F0224}" dt="2024-04-19T11:17:27.173" v="6" actId="1076"/>
          <ac:spMkLst>
            <pc:docMk/>
            <pc:sldMk cId="0" sldId="282"/>
            <ac:spMk id="2" creationId="{55D8B4F8-2CFD-C780-A59E-085F9ED6B7C7}"/>
          </ac:spMkLst>
        </pc:spChg>
      </pc:sldChg>
      <pc:sldChg chg="modSp mod">
        <pc:chgData name="Cathrine Løes Sørby" userId="453ffb51-d645-44fe-b265-43846f0ff910" providerId="ADAL" clId="{105A8EDD-8522-436B-A958-9242F24F0224}" dt="2024-04-19T11:18:22.883" v="22" actId="113"/>
        <pc:sldMkLst>
          <pc:docMk/>
          <pc:sldMk cId="2189214693" sldId="295"/>
        </pc:sldMkLst>
        <pc:spChg chg="mod">
          <ac:chgData name="Cathrine Løes Sørby" userId="453ffb51-d645-44fe-b265-43846f0ff910" providerId="ADAL" clId="{105A8EDD-8522-436B-A958-9242F24F0224}" dt="2024-04-19T11:18:22.883" v="22" actId="113"/>
          <ac:spMkLst>
            <pc:docMk/>
            <pc:sldMk cId="2189214693" sldId="295"/>
            <ac:spMk id="10" creationId="{1A088436-9FB3-BF19-AD9E-A3C9A9195044}"/>
          </ac:spMkLst>
        </pc:spChg>
      </pc:sldChg>
      <pc:sldChg chg="modSp mod">
        <pc:chgData name="Cathrine Løes Sørby" userId="453ffb51-d645-44fe-b265-43846f0ff910" providerId="ADAL" clId="{105A8EDD-8522-436B-A958-9242F24F0224}" dt="2024-04-19T11:18:40.733" v="25" actId="113"/>
        <pc:sldMkLst>
          <pc:docMk/>
          <pc:sldMk cId="3056104034" sldId="305"/>
        </pc:sldMkLst>
        <pc:spChg chg="mod">
          <ac:chgData name="Cathrine Løes Sørby" userId="453ffb51-d645-44fe-b265-43846f0ff910" providerId="ADAL" clId="{105A8EDD-8522-436B-A958-9242F24F0224}" dt="2024-04-19T11:18:40.733" v="25" actId="113"/>
          <ac:spMkLst>
            <pc:docMk/>
            <pc:sldMk cId="3056104034" sldId="305"/>
            <ac:spMk id="2" creationId="{ED248F07-0DE7-F149-4508-698F1CCA1665}"/>
          </ac:spMkLst>
        </pc:spChg>
      </pc:sldChg>
      <pc:sldChg chg="modSp mod modNotesTx">
        <pc:chgData name="Cathrine Løes Sørby" userId="453ffb51-d645-44fe-b265-43846f0ff910" providerId="ADAL" clId="{105A8EDD-8522-436B-A958-9242F24F0224}" dt="2024-04-19T11:24:38.893" v="42" actId="20577"/>
        <pc:sldMkLst>
          <pc:docMk/>
          <pc:sldMk cId="3413481222" sldId="308"/>
        </pc:sldMkLst>
        <pc:spChg chg="mod">
          <ac:chgData name="Cathrine Løes Sørby" userId="453ffb51-d645-44fe-b265-43846f0ff910" providerId="ADAL" clId="{105A8EDD-8522-436B-A958-9242F24F0224}" dt="2024-04-19T11:18:34.885" v="24" actId="113"/>
          <ac:spMkLst>
            <pc:docMk/>
            <pc:sldMk cId="3413481222" sldId="308"/>
            <ac:spMk id="9" creationId="{06CCF766-8E5F-A78C-010C-60793B48572F}"/>
          </ac:spMkLst>
        </pc:spChg>
      </pc:sldChg>
      <pc:sldChg chg="add">
        <pc:chgData name="Cathrine Løes Sørby" userId="453ffb51-d645-44fe-b265-43846f0ff910" providerId="ADAL" clId="{105A8EDD-8522-436B-A958-9242F24F0224}" dt="2024-04-19T11:16:46.752" v="1"/>
        <pc:sldMkLst>
          <pc:docMk/>
          <pc:sldMk cId="238921961" sldId="309"/>
        </pc:sldMkLst>
      </pc:sldChg>
      <pc:sldChg chg="add">
        <pc:chgData name="Cathrine Løes Sørby" userId="453ffb51-d645-44fe-b265-43846f0ff910" providerId="ADAL" clId="{105A8EDD-8522-436B-A958-9242F24F0224}" dt="2024-04-19T11:17:55.495" v="8"/>
        <pc:sldMkLst>
          <pc:docMk/>
          <pc:sldMk cId="2504669408" sldId="310"/>
        </pc:sldMkLst>
      </pc:sldChg>
      <pc:sldMasterChg chg="delSldLayout">
        <pc:chgData name="Cathrine Løes Sørby" userId="453ffb51-d645-44fe-b265-43846f0ff910" providerId="ADAL" clId="{105A8EDD-8522-436B-A958-9242F24F0224}" dt="2024-04-19T11:16:49.700" v="2" actId="47"/>
        <pc:sldMasterMkLst>
          <pc:docMk/>
          <pc:sldMasterMk cId="1055103026" sldId="2147483692"/>
        </pc:sldMasterMkLst>
        <pc:sldLayoutChg chg="del">
          <pc:chgData name="Cathrine Løes Sørby" userId="453ffb51-d645-44fe-b265-43846f0ff910" providerId="ADAL" clId="{105A8EDD-8522-436B-A958-9242F24F0224}" dt="2024-04-19T11:16:49.700" v="2" actId="47"/>
          <pc:sldLayoutMkLst>
            <pc:docMk/>
            <pc:sldMasterMk cId="1055103026" sldId="2147483692"/>
            <pc:sldLayoutMk cId="2747797933" sldId="2147483693"/>
          </pc:sldLayoutMkLst>
        </pc:sldLayoutChg>
      </pc:sldMasterChg>
    </pc:docChg>
  </pc:docChgLst>
  <pc:docChgLst>
    <pc:chgData name="Frida Torgersen" userId="S::frida.torgersen@io.kommune.no::ea265081-7c03-4e48-ae3c-fad608c99291" providerId="AD" clId="Web-{94B4D6CE-568A-F1E0-2CA8-83F2EE131772}"/>
    <pc:docChg chg="modSld">
      <pc:chgData name="Frida Torgersen" userId="S::frida.torgersen@io.kommune.no::ea265081-7c03-4e48-ae3c-fad608c99291" providerId="AD" clId="Web-{94B4D6CE-568A-F1E0-2CA8-83F2EE131772}" dt="2024-05-22T12:42:02.283" v="159"/>
      <pc:docMkLst>
        <pc:docMk/>
      </pc:docMkLst>
      <pc:sldChg chg="modSp">
        <pc:chgData name="Frida Torgersen" userId="S::frida.torgersen@io.kommune.no::ea265081-7c03-4e48-ae3c-fad608c99291" providerId="AD" clId="Web-{94B4D6CE-568A-F1E0-2CA8-83F2EE131772}" dt="2024-05-22T12:39:12.983" v="42" actId="1076"/>
        <pc:sldMkLst>
          <pc:docMk/>
          <pc:sldMk cId="3056104034" sldId="305"/>
        </pc:sldMkLst>
        <pc:spChg chg="mod">
          <ac:chgData name="Frida Torgersen" userId="S::frida.torgersen@io.kommune.no::ea265081-7c03-4e48-ae3c-fad608c99291" providerId="AD" clId="Web-{94B4D6CE-568A-F1E0-2CA8-83F2EE131772}" dt="2024-05-22T12:38:52.623" v="37" actId="1076"/>
          <ac:spMkLst>
            <pc:docMk/>
            <pc:sldMk cId="3056104034" sldId="305"/>
            <ac:spMk id="2" creationId="{ED248F07-0DE7-F149-4508-698F1CCA1665}"/>
          </ac:spMkLst>
        </pc:spChg>
        <pc:picChg chg="mod">
          <ac:chgData name="Frida Torgersen" userId="S::frida.torgersen@io.kommune.no::ea265081-7c03-4e48-ae3c-fad608c99291" providerId="AD" clId="Web-{94B4D6CE-568A-F1E0-2CA8-83F2EE131772}" dt="2024-05-22T12:39:12.983" v="42" actId="1076"/>
          <ac:picMkLst>
            <pc:docMk/>
            <pc:sldMk cId="3056104034" sldId="305"/>
            <ac:picMk id="6" creationId="{DD7AB700-6562-BA38-7E20-C439966FCFCD}"/>
          </ac:picMkLst>
        </pc:picChg>
      </pc:sldChg>
      <pc:sldChg chg="modSp modNotes">
        <pc:chgData name="Frida Torgersen" userId="S::frida.torgersen@io.kommune.no::ea265081-7c03-4e48-ae3c-fad608c99291" providerId="AD" clId="Web-{94B4D6CE-568A-F1E0-2CA8-83F2EE131772}" dt="2024-05-22T12:42:02.283" v="159"/>
        <pc:sldMkLst>
          <pc:docMk/>
          <pc:sldMk cId="3413481222" sldId="308"/>
        </pc:sldMkLst>
        <pc:spChg chg="mod">
          <ac:chgData name="Frida Torgersen" userId="S::frida.torgersen@io.kommune.no::ea265081-7c03-4e48-ae3c-fad608c99291" providerId="AD" clId="Web-{94B4D6CE-568A-F1E0-2CA8-83F2EE131772}" dt="2024-05-22T12:38:29.373" v="32" actId="20577"/>
          <ac:spMkLst>
            <pc:docMk/>
            <pc:sldMk cId="3413481222" sldId="308"/>
            <ac:spMk id="9" creationId="{06CCF766-8E5F-A78C-010C-60793B48572F}"/>
          </ac:spMkLst>
        </pc:spChg>
        <pc:picChg chg="mod">
          <ac:chgData name="Frida Torgersen" userId="S::frida.torgersen@io.kommune.no::ea265081-7c03-4e48-ae3c-fad608c99291" providerId="AD" clId="Web-{94B4D6CE-568A-F1E0-2CA8-83F2EE131772}" dt="2024-05-22T12:38:40.451" v="35" actId="1076"/>
          <ac:picMkLst>
            <pc:docMk/>
            <pc:sldMk cId="3413481222" sldId="308"/>
            <ac:picMk id="5" creationId="{C160D7CA-4C20-007A-83D7-73880622C4EE}"/>
          </ac:picMkLst>
        </pc:picChg>
      </pc:sldChg>
    </pc:docChg>
  </pc:docChgLst>
  <pc:docChgLst>
    <pc:chgData name="Frida Torgersen" userId="S::frida.torgersen@io.kommune.no::ea265081-7c03-4e48-ae3c-fad608c99291" providerId="AD" clId="Web-{A732E871-6C0E-08E5-0B81-8B4AC1C240F4}"/>
    <pc:docChg chg="modSld">
      <pc:chgData name="Frida Torgersen" userId="S::frida.torgersen@io.kommune.no::ea265081-7c03-4e48-ae3c-fad608c99291" providerId="AD" clId="Web-{A732E871-6C0E-08E5-0B81-8B4AC1C240F4}" dt="2024-05-15T12:33:08.226" v="48" actId="14100"/>
      <pc:docMkLst>
        <pc:docMk/>
      </pc:docMkLst>
      <pc:sldChg chg="modSp modNotes">
        <pc:chgData name="Frida Torgersen" userId="S::frida.torgersen@io.kommune.no::ea265081-7c03-4e48-ae3c-fad608c99291" providerId="AD" clId="Web-{A732E871-6C0E-08E5-0B81-8B4AC1C240F4}" dt="2024-05-15T12:28:41.379" v="5" actId="20577"/>
        <pc:sldMkLst>
          <pc:docMk/>
          <pc:sldMk cId="0" sldId="282"/>
        </pc:sldMkLst>
        <pc:spChg chg="mod">
          <ac:chgData name="Frida Torgersen" userId="S::frida.torgersen@io.kommune.no::ea265081-7c03-4e48-ae3c-fad608c99291" providerId="AD" clId="Web-{A732E871-6C0E-08E5-0B81-8B4AC1C240F4}" dt="2024-05-15T12:28:41.379" v="5" actId="20577"/>
          <ac:spMkLst>
            <pc:docMk/>
            <pc:sldMk cId="0" sldId="282"/>
            <ac:spMk id="2" creationId="{55D8B4F8-2CFD-C780-A59E-085F9ED6B7C7}"/>
          </ac:spMkLst>
        </pc:spChg>
      </pc:sldChg>
      <pc:sldChg chg="addSp delSp modSp modNotes">
        <pc:chgData name="Frida Torgersen" userId="S::frida.torgersen@io.kommune.no::ea265081-7c03-4e48-ae3c-fad608c99291" providerId="AD" clId="Web-{A732E871-6C0E-08E5-0B81-8B4AC1C240F4}" dt="2024-05-15T12:33:08.226" v="48" actId="14100"/>
        <pc:sldMkLst>
          <pc:docMk/>
          <pc:sldMk cId="2189214693" sldId="295"/>
        </pc:sldMkLst>
        <pc:spChg chg="mod">
          <ac:chgData name="Frida Torgersen" userId="S::frida.torgersen@io.kommune.no::ea265081-7c03-4e48-ae3c-fad608c99291" providerId="AD" clId="Web-{A732E871-6C0E-08E5-0B81-8B4AC1C240F4}" dt="2024-05-15T12:32:57.242" v="46" actId="1076"/>
          <ac:spMkLst>
            <pc:docMk/>
            <pc:sldMk cId="2189214693" sldId="295"/>
            <ac:spMk id="10" creationId="{1A088436-9FB3-BF19-AD9E-A3C9A9195044}"/>
          </ac:spMkLst>
        </pc:spChg>
        <pc:picChg chg="add mod">
          <ac:chgData name="Frida Torgersen" userId="S::frida.torgersen@io.kommune.no::ea265081-7c03-4e48-ae3c-fad608c99291" providerId="AD" clId="Web-{A732E871-6C0E-08E5-0B81-8B4AC1C240F4}" dt="2024-05-15T12:33:08.226" v="48" actId="14100"/>
          <ac:picMkLst>
            <pc:docMk/>
            <pc:sldMk cId="2189214693" sldId="295"/>
            <ac:picMk id="2" creationId="{9F81905A-98A2-C539-310D-1E09BDDC6E3B}"/>
          </ac:picMkLst>
        </pc:picChg>
        <pc:picChg chg="del">
          <ac:chgData name="Frida Torgersen" userId="S::frida.torgersen@io.kommune.no::ea265081-7c03-4e48-ae3c-fad608c99291" providerId="AD" clId="Web-{A732E871-6C0E-08E5-0B81-8B4AC1C240F4}" dt="2024-05-15T12:28:54.817" v="6"/>
          <ac:picMkLst>
            <pc:docMk/>
            <pc:sldMk cId="2189214693" sldId="295"/>
            <ac:picMk id="5" creationId="{9FF7A732-9245-7D48-289C-44256038EF87}"/>
          </ac:picMkLst>
        </pc:picChg>
      </pc:sldChg>
      <pc:sldChg chg="addSp delSp modSp">
        <pc:chgData name="Frida Torgersen" userId="S::frida.torgersen@io.kommune.no::ea265081-7c03-4e48-ae3c-fad608c99291" providerId="AD" clId="Web-{A732E871-6C0E-08E5-0B81-8B4AC1C240F4}" dt="2024-05-15T12:31:58.319" v="40" actId="1076"/>
        <pc:sldMkLst>
          <pc:docMk/>
          <pc:sldMk cId="3413481222" sldId="308"/>
        </pc:sldMkLst>
        <pc:spChg chg="add del mod">
          <ac:chgData name="Frida Torgersen" userId="S::frida.torgersen@io.kommune.no::ea265081-7c03-4e48-ae3c-fad608c99291" providerId="AD" clId="Web-{A732E871-6C0E-08E5-0B81-8B4AC1C240F4}" dt="2024-05-15T12:31:56.350" v="39"/>
          <ac:spMkLst>
            <pc:docMk/>
            <pc:sldMk cId="3413481222" sldId="308"/>
            <ac:spMk id="3" creationId="{5DD9FA68-9BB0-6F16-8DCD-B9459E560A37}"/>
          </ac:spMkLst>
        </pc:spChg>
        <pc:spChg chg="mod">
          <ac:chgData name="Frida Torgersen" userId="S::frida.torgersen@io.kommune.no::ea265081-7c03-4e48-ae3c-fad608c99291" providerId="AD" clId="Web-{A732E871-6C0E-08E5-0B81-8B4AC1C240F4}" dt="2024-05-15T12:30:14.333" v="30" actId="20577"/>
          <ac:spMkLst>
            <pc:docMk/>
            <pc:sldMk cId="3413481222" sldId="308"/>
            <ac:spMk id="9" creationId="{06CCF766-8E5F-A78C-010C-60793B48572F}"/>
          </ac:spMkLst>
        </pc:spChg>
        <pc:picChg chg="del">
          <ac:chgData name="Frida Torgersen" userId="S::frida.torgersen@io.kommune.no::ea265081-7c03-4e48-ae3c-fad608c99291" providerId="AD" clId="Web-{A732E871-6C0E-08E5-0B81-8B4AC1C240F4}" dt="2024-05-15T12:30:11.693" v="29"/>
          <ac:picMkLst>
            <pc:docMk/>
            <pc:sldMk cId="3413481222" sldId="308"/>
            <ac:picMk id="4" creationId="{91FC8501-D661-8D98-F51A-42F52F88F298}"/>
          </ac:picMkLst>
        </pc:picChg>
        <pc:picChg chg="add mod ord">
          <ac:chgData name="Frida Torgersen" userId="S::frida.torgersen@io.kommune.no::ea265081-7c03-4e48-ae3c-fad608c99291" providerId="AD" clId="Web-{A732E871-6C0E-08E5-0B81-8B4AC1C240F4}" dt="2024-05-15T12:31:58.319" v="40" actId="1076"/>
          <ac:picMkLst>
            <pc:docMk/>
            <pc:sldMk cId="3413481222" sldId="308"/>
            <ac:picMk id="5" creationId="{C160D7CA-4C20-007A-83D7-73880622C4EE}"/>
          </ac:picMkLst>
        </pc:picChg>
      </pc:sldChg>
    </pc:docChg>
  </pc:docChgLst>
  <pc:docChgLst>
    <pc:chgData name="Cathrine Løes Sørby" userId="453ffb51-d645-44fe-b265-43846f0ff910" providerId="ADAL" clId="{57E623F0-FC58-4ADC-9629-38F155B6FD40}"/>
    <pc:docChg chg="undo custSel addSld delSld modSld sldOrd">
      <pc:chgData name="Cathrine Løes Sørby" userId="453ffb51-d645-44fe-b265-43846f0ff910" providerId="ADAL" clId="{57E623F0-FC58-4ADC-9629-38F155B6FD40}" dt="2023-10-17T11:39:10.801" v="669" actId="5793"/>
      <pc:docMkLst>
        <pc:docMk/>
      </pc:docMkLst>
      <pc:sldChg chg="del">
        <pc:chgData name="Cathrine Løes Sørby" userId="453ffb51-d645-44fe-b265-43846f0ff910" providerId="ADAL" clId="{57E623F0-FC58-4ADC-9629-38F155B6FD40}" dt="2023-10-17T10:52:25.282" v="186" actId="2696"/>
        <pc:sldMkLst>
          <pc:docMk/>
          <pc:sldMk cId="3317807385" sldId="262"/>
        </pc:sldMkLst>
      </pc:sldChg>
      <pc:sldChg chg="del">
        <pc:chgData name="Cathrine Løes Sørby" userId="453ffb51-d645-44fe-b265-43846f0ff910" providerId="ADAL" clId="{57E623F0-FC58-4ADC-9629-38F155B6FD40}" dt="2023-10-17T10:52:23.005" v="185" actId="2696"/>
        <pc:sldMkLst>
          <pc:docMk/>
          <pc:sldMk cId="3530632185" sldId="264"/>
        </pc:sldMkLst>
      </pc:sldChg>
      <pc:sldChg chg="del">
        <pc:chgData name="Cathrine Løes Sørby" userId="453ffb51-d645-44fe-b265-43846f0ff910" providerId="ADAL" clId="{57E623F0-FC58-4ADC-9629-38F155B6FD40}" dt="2023-10-17T09:24:03.960" v="166" actId="2696"/>
        <pc:sldMkLst>
          <pc:docMk/>
          <pc:sldMk cId="0" sldId="277"/>
        </pc:sldMkLst>
      </pc:sldChg>
      <pc:sldChg chg="delSp del">
        <pc:chgData name="Cathrine Løes Sørby" userId="453ffb51-d645-44fe-b265-43846f0ff910" providerId="ADAL" clId="{57E623F0-FC58-4ADC-9629-38F155B6FD40}" dt="2023-10-17T09:22:58.690" v="12" actId="47"/>
        <pc:sldMkLst>
          <pc:docMk/>
          <pc:sldMk cId="0" sldId="289"/>
        </pc:sldMkLst>
        <pc:picChg chg="del">
          <ac:chgData name="Cathrine Løes Sørby" userId="453ffb51-d645-44fe-b265-43846f0ff910" providerId="ADAL" clId="{57E623F0-FC58-4ADC-9629-38F155B6FD40}" dt="2023-10-17T09:22:23.979" v="10"/>
          <ac:picMkLst>
            <pc:docMk/>
            <pc:sldMk cId="0" sldId="289"/>
            <ac:picMk id="2" creationId="{44C271BF-3254-EDFB-F047-09D9B0E75777}"/>
          </ac:picMkLst>
        </pc:picChg>
      </pc:sldChg>
      <pc:sldChg chg="modSp del mod">
        <pc:chgData name="Cathrine Løes Sørby" userId="453ffb51-d645-44fe-b265-43846f0ff910" providerId="ADAL" clId="{57E623F0-FC58-4ADC-9629-38F155B6FD40}" dt="2023-10-17T09:20:59.621" v="5" actId="2696"/>
        <pc:sldMkLst>
          <pc:docMk/>
          <pc:sldMk cId="0" sldId="290"/>
        </pc:sldMkLst>
        <pc:spChg chg="mod">
          <ac:chgData name="Cathrine Løes Sørby" userId="453ffb51-d645-44fe-b265-43846f0ff910" providerId="ADAL" clId="{57E623F0-FC58-4ADC-9629-38F155B6FD40}" dt="2023-10-17T09:20:48.606" v="3" actId="21"/>
          <ac:spMkLst>
            <pc:docMk/>
            <pc:sldMk cId="0" sldId="290"/>
            <ac:spMk id="16386" creationId="{06FBE9FF-01BB-9F9B-355A-5BD972D94F49}"/>
          </ac:spMkLst>
        </pc:spChg>
      </pc:sldChg>
      <pc:sldChg chg="ord modNotesTx">
        <pc:chgData name="Cathrine Løes Sørby" userId="453ffb51-d645-44fe-b265-43846f0ff910" providerId="ADAL" clId="{57E623F0-FC58-4ADC-9629-38F155B6FD40}" dt="2023-10-17T11:12:59.516" v="630"/>
        <pc:sldMkLst>
          <pc:docMk/>
          <pc:sldMk cId="1889731387" sldId="291"/>
        </pc:sldMkLst>
      </pc:sldChg>
      <pc:sldChg chg="del">
        <pc:chgData name="Cathrine Løes Sørby" userId="453ffb51-d645-44fe-b265-43846f0ff910" providerId="ADAL" clId="{57E623F0-FC58-4ADC-9629-38F155B6FD40}" dt="2023-10-17T10:52:28.668" v="187" actId="2696"/>
        <pc:sldMkLst>
          <pc:docMk/>
          <pc:sldMk cId="96313030" sldId="293"/>
        </pc:sldMkLst>
      </pc:sldChg>
      <pc:sldChg chg="del">
        <pc:chgData name="Cathrine Løes Sørby" userId="453ffb51-d645-44fe-b265-43846f0ff910" providerId="ADAL" clId="{57E623F0-FC58-4ADC-9629-38F155B6FD40}" dt="2023-10-17T10:52:52.769" v="188" actId="47"/>
        <pc:sldMkLst>
          <pc:docMk/>
          <pc:sldMk cId="1866874507" sldId="294"/>
        </pc:sldMkLst>
      </pc:sldChg>
      <pc:sldChg chg="addSp delSp modSp new mod modClrScheme chgLayout modNotesTx">
        <pc:chgData name="Cathrine Løes Sørby" userId="453ffb51-d645-44fe-b265-43846f0ff910" providerId="ADAL" clId="{57E623F0-FC58-4ADC-9629-38F155B6FD40}" dt="2023-10-17T11:39:10.801" v="669" actId="5793"/>
        <pc:sldMkLst>
          <pc:docMk/>
          <pc:sldMk cId="2189214693" sldId="295"/>
        </pc:sldMkLst>
        <pc:spChg chg="del">
          <ac:chgData name="Cathrine Løes Sørby" userId="453ffb51-d645-44fe-b265-43846f0ff910" providerId="ADAL" clId="{57E623F0-FC58-4ADC-9629-38F155B6FD40}" dt="2023-10-17T09:20:33.194" v="2" actId="26606"/>
          <ac:spMkLst>
            <pc:docMk/>
            <pc:sldMk cId="2189214693" sldId="295"/>
            <ac:spMk id="2" creationId="{DAD0B69A-7DF7-7BBF-A222-A66C6CAEA13C}"/>
          </ac:spMkLst>
        </pc:spChg>
        <pc:spChg chg="del">
          <ac:chgData name="Cathrine Løes Sørby" userId="453ffb51-d645-44fe-b265-43846f0ff910" providerId="ADAL" clId="{57E623F0-FC58-4ADC-9629-38F155B6FD40}" dt="2023-10-17T09:20:33.194" v="2" actId="26606"/>
          <ac:spMkLst>
            <pc:docMk/>
            <pc:sldMk cId="2189214693" sldId="295"/>
            <ac:spMk id="3" creationId="{9D3E703F-3959-BB2F-09BB-086A2EB03BDC}"/>
          </ac:spMkLst>
        </pc:spChg>
        <pc:picChg chg="add mod">
          <ac:chgData name="Cathrine Løes Sørby" userId="453ffb51-d645-44fe-b265-43846f0ff910" providerId="ADAL" clId="{57E623F0-FC58-4ADC-9629-38F155B6FD40}" dt="2023-10-17T09:20:33.194" v="2" actId="26606"/>
          <ac:picMkLst>
            <pc:docMk/>
            <pc:sldMk cId="2189214693" sldId="295"/>
            <ac:picMk id="5" creationId="{9FF7A732-9245-7D48-289C-44256038EF87}"/>
          </ac:picMkLst>
        </pc:picChg>
      </pc:sldChg>
      <pc:sldChg chg="addSp delSp new del">
        <pc:chgData name="Cathrine Løes Sørby" userId="453ffb51-d645-44fe-b265-43846f0ff910" providerId="ADAL" clId="{57E623F0-FC58-4ADC-9629-38F155B6FD40}" dt="2023-10-17T09:22:22.798" v="9" actId="680"/>
        <pc:sldMkLst>
          <pc:docMk/>
          <pc:sldMk cId="584625641" sldId="296"/>
        </pc:sldMkLst>
        <pc:picChg chg="add del">
          <ac:chgData name="Cathrine Løes Sørby" userId="453ffb51-d645-44fe-b265-43846f0ff910" providerId="ADAL" clId="{57E623F0-FC58-4ADC-9629-38F155B6FD40}" dt="2023-10-17T09:22:22.170" v="8"/>
          <ac:picMkLst>
            <pc:docMk/>
            <pc:sldMk cId="584625641" sldId="296"/>
            <ac:picMk id="4" creationId="{C4CB617F-8DF5-A74B-7BE8-B512758CF938}"/>
          </ac:picMkLst>
        </pc:picChg>
      </pc:sldChg>
      <pc:sldChg chg="delDesignElem modNotesTx">
        <pc:chgData name="Cathrine Løes Sørby" userId="453ffb51-d645-44fe-b265-43846f0ff910" providerId="ADAL" clId="{57E623F0-FC58-4ADC-9629-38F155B6FD40}" dt="2023-10-17T11:04:47.303" v="548" actId="20577"/>
        <pc:sldMkLst>
          <pc:docMk/>
          <pc:sldMk cId="4227944378" sldId="301"/>
        </pc:sldMkLst>
      </pc:sldChg>
      <pc:sldChg chg="addSp delSp modSp new del mod ord">
        <pc:chgData name="Cathrine Løes Sørby" userId="453ffb51-d645-44fe-b265-43846f0ff910" providerId="ADAL" clId="{57E623F0-FC58-4ADC-9629-38F155B6FD40}" dt="2023-10-17T11:12:40.943" v="628" actId="47"/>
        <pc:sldMkLst>
          <pc:docMk/>
          <pc:sldMk cId="3466916980" sldId="302"/>
        </pc:sldMkLst>
        <pc:spChg chg="mod">
          <ac:chgData name="Cathrine Løes Sørby" userId="453ffb51-d645-44fe-b265-43846f0ff910" providerId="ADAL" clId="{57E623F0-FC58-4ADC-9629-38F155B6FD40}" dt="2023-10-17T11:10:56.137" v="575" actId="21"/>
          <ac:spMkLst>
            <pc:docMk/>
            <pc:sldMk cId="3466916980" sldId="302"/>
            <ac:spMk id="2" creationId="{37F37ACF-A52B-556B-D067-12064A603A65}"/>
          </ac:spMkLst>
        </pc:spChg>
        <pc:spChg chg="mod">
          <ac:chgData name="Cathrine Løes Sørby" userId="453ffb51-d645-44fe-b265-43846f0ff910" providerId="ADAL" clId="{57E623F0-FC58-4ADC-9629-38F155B6FD40}" dt="2023-10-17T11:06:07.234" v="554" actId="1076"/>
          <ac:spMkLst>
            <pc:docMk/>
            <pc:sldMk cId="3466916980" sldId="302"/>
            <ac:spMk id="3" creationId="{F4225E5A-7E73-AD82-2C78-53B9C5C7A674}"/>
          </ac:spMkLst>
        </pc:spChg>
        <pc:picChg chg="add del mod">
          <ac:chgData name="Cathrine Løes Sørby" userId="453ffb51-d645-44fe-b265-43846f0ff910" providerId="ADAL" clId="{57E623F0-FC58-4ADC-9629-38F155B6FD40}" dt="2023-10-17T11:11:13.513" v="582" actId="478"/>
          <ac:picMkLst>
            <pc:docMk/>
            <pc:sldMk cId="3466916980" sldId="302"/>
            <ac:picMk id="5" creationId="{FB59AAAA-6937-EE07-A137-642E5ADA7C86}"/>
          </ac:picMkLst>
        </pc:picChg>
        <pc:picChg chg="add del mod">
          <ac:chgData name="Cathrine Løes Sørby" userId="453ffb51-d645-44fe-b265-43846f0ff910" providerId="ADAL" clId="{57E623F0-FC58-4ADC-9629-38F155B6FD40}" dt="2023-10-17T11:10:20.856" v="568"/>
          <ac:picMkLst>
            <pc:docMk/>
            <pc:sldMk cId="3466916980" sldId="302"/>
            <ac:picMk id="6" creationId="{79C228DE-3B52-2737-C1AE-539493CB3822}"/>
          </ac:picMkLst>
        </pc:picChg>
        <pc:picChg chg="add del">
          <ac:chgData name="Cathrine Løes Sørby" userId="453ffb51-d645-44fe-b265-43846f0ff910" providerId="ADAL" clId="{57E623F0-FC58-4ADC-9629-38F155B6FD40}" dt="2023-10-17T11:10:19.013" v="566"/>
          <ac:picMkLst>
            <pc:docMk/>
            <pc:sldMk cId="3466916980" sldId="302"/>
            <ac:picMk id="7" creationId="{01E2865E-DCFF-7672-A053-2F8120416110}"/>
          </ac:picMkLst>
        </pc:picChg>
        <pc:picChg chg="add del">
          <ac:chgData name="Cathrine Løes Sørby" userId="453ffb51-d645-44fe-b265-43846f0ff910" providerId="ADAL" clId="{57E623F0-FC58-4ADC-9629-38F155B6FD40}" dt="2023-10-17T11:11:08.410" v="580" actId="22"/>
          <ac:picMkLst>
            <pc:docMk/>
            <pc:sldMk cId="3466916980" sldId="302"/>
            <ac:picMk id="9" creationId="{D2E70119-92B2-C3B2-46CE-95B0DAA59EEC}"/>
          </ac:picMkLst>
        </pc:picChg>
        <pc:picChg chg="add del">
          <ac:chgData name="Cathrine Løes Sørby" userId="453ffb51-d645-44fe-b265-43846f0ff910" providerId="ADAL" clId="{57E623F0-FC58-4ADC-9629-38F155B6FD40}" dt="2023-10-17T11:11:19.960" v="584" actId="478"/>
          <ac:picMkLst>
            <pc:docMk/>
            <pc:sldMk cId="3466916980" sldId="302"/>
            <ac:picMk id="11" creationId="{0D91C9DF-D381-1F6C-B7BC-42F87172BBD1}"/>
          </ac:picMkLst>
        </pc:picChg>
      </pc:sldChg>
      <pc:sldChg chg="addSp modSp new del mod ord">
        <pc:chgData name="Cathrine Løes Sørby" userId="453ffb51-d645-44fe-b265-43846f0ff910" providerId="ADAL" clId="{57E623F0-FC58-4ADC-9629-38F155B6FD40}" dt="2023-10-17T11:14:37.974" v="646" actId="47"/>
        <pc:sldMkLst>
          <pc:docMk/>
          <pc:sldMk cId="1924062208" sldId="303"/>
        </pc:sldMkLst>
        <pc:spChg chg="mod">
          <ac:chgData name="Cathrine Løes Sørby" userId="453ffb51-d645-44fe-b265-43846f0ff910" providerId="ADAL" clId="{57E623F0-FC58-4ADC-9629-38F155B6FD40}" dt="2023-10-17T11:13:37.586" v="637" actId="21"/>
          <ac:spMkLst>
            <pc:docMk/>
            <pc:sldMk cId="1924062208" sldId="303"/>
            <ac:spMk id="2" creationId="{02C2B28C-5399-E007-CDEC-91A9BD997670}"/>
          </ac:spMkLst>
        </pc:spChg>
        <pc:spChg chg="mod">
          <ac:chgData name="Cathrine Løes Sørby" userId="453ffb51-d645-44fe-b265-43846f0ff910" providerId="ADAL" clId="{57E623F0-FC58-4ADC-9629-38F155B6FD40}" dt="2023-10-17T11:13:52.357" v="639" actId="14100"/>
          <ac:spMkLst>
            <pc:docMk/>
            <pc:sldMk cId="1924062208" sldId="303"/>
            <ac:spMk id="3" creationId="{C5971442-F709-0304-05A8-084818400345}"/>
          </ac:spMkLst>
        </pc:spChg>
        <pc:picChg chg="add">
          <ac:chgData name="Cathrine Løes Sørby" userId="453ffb51-d645-44fe-b265-43846f0ff910" providerId="ADAL" clId="{57E623F0-FC58-4ADC-9629-38F155B6FD40}" dt="2023-10-17T11:12:00.181" v="626"/>
          <ac:picMkLst>
            <pc:docMk/>
            <pc:sldMk cId="1924062208" sldId="303"/>
            <ac:picMk id="4" creationId="{795FAAF7-0478-3EDF-CE10-B8884F25262E}"/>
          </ac:picMkLst>
        </pc:picChg>
      </pc:sldChg>
      <pc:sldChg chg="addSp delSp modSp new del mod">
        <pc:chgData name="Cathrine Løes Sørby" userId="453ffb51-d645-44fe-b265-43846f0ff910" providerId="ADAL" clId="{57E623F0-FC58-4ADC-9629-38F155B6FD40}" dt="2023-10-17T11:11:00.815" v="578" actId="680"/>
        <pc:sldMkLst>
          <pc:docMk/>
          <pc:sldMk cId="3251613785" sldId="303"/>
        </pc:sldMkLst>
        <pc:spChg chg="add del">
          <ac:chgData name="Cathrine Løes Sørby" userId="453ffb51-d645-44fe-b265-43846f0ff910" providerId="ADAL" clId="{57E623F0-FC58-4ADC-9629-38F155B6FD40}" dt="2023-10-17T11:10:57.223" v="576" actId="26606"/>
          <ac:spMkLst>
            <pc:docMk/>
            <pc:sldMk cId="3251613785" sldId="303"/>
            <ac:spMk id="2" creationId="{049615FF-FE72-EAC9-C3CB-E959C79FB4D6}"/>
          </ac:spMkLst>
        </pc:spChg>
        <pc:spChg chg="add del">
          <ac:chgData name="Cathrine Løes Sørby" userId="453ffb51-d645-44fe-b265-43846f0ff910" providerId="ADAL" clId="{57E623F0-FC58-4ADC-9629-38F155B6FD40}" dt="2023-10-17T11:11:00.229" v="577"/>
          <ac:spMkLst>
            <pc:docMk/>
            <pc:sldMk cId="3251613785" sldId="303"/>
            <ac:spMk id="3" creationId="{2A78F130-8BF2-307D-F746-A6E019B8FD0D}"/>
          </ac:spMkLst>
        </pc:spChg>
        <pc:spChg chg="add del">
          <ac:chgData name="Cathrine Løes Sørby" userId="453ffb51-d645-44fe-b265-43846f0ff910" providerId="ADAL" clId="{57E623F0-FC58-4ADC-9629-38F155B6FD40}" dt="2023-10-17T11:10:55.552" v="574" actId="22"/>
          <ac:spMkLst>
            <pc:docMk/>
            <pc:sldMk cId="3251613785" sldId="303"/>
            <ac:spMk id="6" creationId="{9616386A-723E-CE73-8B9F-75C4D26CEA5B}"/>
          </ac:spMkLst>
        </pc:spChg>
        <pc:picChg chg="add del mod">
          <ac:chgData name="Cathrine Løes Sørby" userId="453ffb51-d645-44fe-b265-43846f0ff910" providerId="ADAL" clId="{57E623F0-FC58-4ADC-9629-38F155B6FD40}" dt="2023-10-17T11:11:00.229" v="577"/>
          <ac:picMkLst>
            <pc:docMk/>
            <pc:sldMk cId="3251613785" sldId="303"/>
            <ac:picMk id="4" creationId="{BC74AD91-94E9-4A37-9FA1-967DFEF8D534}"/>
          </ac:picMkLst>
        </pc:picChg>
      </pc:sldChg>
      <pc:sldChg chg="new del">
        <pc:chgData name="Cathrine Løes Sørby" userId="453ffb51-d645-44fe-b265-43846f0ff910" providerId="ADAL" clId="{57E623F0-FC58-4ADC-9629-38F155B6FD40}" dt="2023-10-17T11:14:36.470" v="645" actId="47"/>
        <pc:sldMkLst>
          <pc:docMk/>
          <pc:sldMk cId="4094231144" sldId="304"/>
        </pc:sldMkLst>
      </pc:sldChg>
      <pc:sldChg chg="addSp delSp modSp new mod">
        <pc:chgData name="Cathrine Løes Sørby" userId="453ffb51-d645-44fe-b265-43846f0ff910" providerId="ADAL" clId="{57E623F0-FC58-4ADC-9629-38F155B6FD40}" dt="2023-10-17T11:14:50.750" v="647" actId="1076"/>
        <pc:sldMkLst>
          <pc:docMk/>
          <pc:sldMk cId="3056104034" sldId="305"/>
        </pc:sldMkLst>
        <pc:spChg chg="mod">
          <ac:chgData name="Cathrine Løes Sørby" userId="453ffb51-d645-44fe-b265-43846f0ff910" providerId="ADAL" clId="{57E623F0-FC58-4ADC-9629-38F155B6FD40}" dt="2023-10-17T11:13:41.201" v="638"/>
          <ac:spMkLst>
            <pc:docMk/>
            <pc:sldMk cId="3056104034" sldId="305"/>
            <ac:spMk id="2" creationId="{ED248F07-0DE7-F149-4508-698F1CCA1665}"/>
          </ac:spMkLst>
        </pc:spChg>
        <pc:spChg chg="mod">
          <ac:chgData name="Cathrine Løes Sørby" userId="453ffb51-d645-44fe-b265-43846f0ff910" providerId="ADAL" clId="{57E623F0-FC58-4ADC-9629-38F155B6FD40}" dt="2023-10-17T11:14:31.874" v="644" actId="1076"/>
          <ac:spMkLst>
            <pc:docMk/>
            <pc:sldMk cId="3056104034" sldId="305"/>
            <ac:spMk id="3" creationId="{5A2901CC-AAD6-AD85-9298-EDEB8A811B46}"/>
          </ac:spMkLst>
        </pc:spChg>
        <pc:picChg chg="add del">
          <ac:chgData name="Cathrine Løes Sørby" userId="453ffb51-d645-44fe-b265-43846f0ff910" providerId="ADAL" clId="{57E623F0-FC58-4ADC-9629-38F155B6FD40}" dt="2023-10-17T11:14:03.126" v="641" actId="478"/>
          <ac:picMkLst>
            <pc:docMk/>
            <pc:sldMk cId="3056104034" sldId="305"/>
            <ac:picMk id="5" creationId="{749BB2CF-2433-A35D-873F-DEBBDCA2D3E3}"/>
          </ac:picMkLst>
        </pc:picChg>
        <pc:picChg chg="add mod">
          <ac:chgData name="Cathrine Løes Sørby" userId="453ffb51-d645-44fe-b265-43846f0ff910" providerId="ADAL" clId="{57E623F0-FC58-4ADC-9629-38F155B6FD40}" dt="2023-10-17T11:14:50.750" v="647" actId="1076"/>
          <ac:picMkLst>
            <pc:docMk/>
            <pc:sldMk cId="3056104034" sldId="305"/>
            <ac:picMk id="6" creationId="{DD7AB700-6562-BA38-7E20-C439966FCFCD}"/>
          </ac:picMkLst>
        </pc:picChg>
      </pc:sldChg>
    </pc:docChg>
  </pc:docChgLst>
  <pc:docChgLst>
    <pc:chgData name="Frida Torgersen" userId="S::frida.torgersen@io.kommune.no::ea265081-7c03-4e48-ae3c-fad608c99291" providerId="AD" clId="Web-{E30082BE-47EB-C3DC-FA65-81F76559979C}"/>
    <pc:docChg chg="modSld">
      <pc:chgData name="Frida Torgersen" userId="S::frida.torgersen@io.kommune.no::ea265081-7c03-4e48-ae3c-fad608c99291" providerId="AD" clId="Web-{E30082BE-47EB-C3DC-FA65-81F76559979C}" dt="2024-10-16T08:34:18.430" v="35"/>
      <pc:docMkLst>
        <pc:docMk/>
      </pc:docMkLst>
      <pc:sldChg chg="modNotes">
        <pc:chgData name="Frida Torgersen" userId="S::frida.torgersen@io.kommune.no::ea265081-7c03-4e48-ae3c-fad608c99291" providerId="AD" clId="Web-{E30082BE-47EB-C3DC-FA65-81F76559979C}" dt="2024-10-16T08:34:18.430" v="35"/>
        <pc:sldMkLst>
          <pc:docMk/>
          <pc:sldMk cId="238921961" sldId="309"/>
        </pc:sldMkLst>
      </pc:sldChg>
    </pc:docChg>
  </pc:docChgLst>
  <pc:docChgLst>
    <pc:chgData name="Ida Marie Lillestrand Kittelsen" userId="12154653-0a60-4281-8b62-82febac9ddd6" providerId="ADAL" clId="{E01C55CB-31E7-4A26-9EBD-84E4CA75E76A}"/>
    <pc:docChg chg="modSld sldOrd">
      <pc:chgData name="Ida Marie Lillestrand Kittelsen" userId="12154653-0a60-4281-8b62-82febac9ddd6" providerId="ADAL" clId="{E01C55CB-31E7-4A26-9EBD-84E4CA75E76A}" dt="2023-09-07T13:07:47.723" v="1945" actId="20577"/>
      <pc:docMkLst>
        <pc:docMk/>
      </pc:docMkLst>
      <pc:sldChg chg="modSp mod modNotesTx">
        <pc:chgData name="Ida Marie Lillestrand Kittelsen" userId="12154653-0a60-4281-8b62-82febac9ddd6" providerId="ADAL" clId="{E01C55CB-31E7-4A26-9EBD-84E4CA75E76A}" dt="2023-09-07T12:32:04.054" v="180" actId="20577"/>
        <pc:sldMkLst>
          <pc:docMk/>
          <pc:sldMk cId="3317807385" sldId="262"/>
        </pc:sldMkLst>
        <pc:spChg chg="mod">
          <ac:chgData name="Ida Marie Lillestrand Kittelsen" userId="12154653-0a60-4281-8b62-82febac9ddd6" providerId="ADAL" clId="{E01C55CB-31E7-4A26-9EBD-84E4CA75E76A}" dt="2023-09-07T12:31:11.997" v="124" actId="20577"/>
          <ac:spMkLst>
            <pc:docMk/>
            <pc:sldMk cId="3317807385" sldId="262"/>
            <ac:spMk id="2" creationId="{F49E89FE-AB51-BD4B-A525-9D721A0EC598}"/>
          </ac:spMkLst>
        </pc:spChg>
        <pc:picChg chg="mod">
          <ac:chgData name="Ida Marie Lillestrand Kittelsen" userId="12154653-0a60-4281-8b62-82febac9ddd6" providerId="ADAL" clId="{E01C55CB-31E7-4A26-9EBD-84E4CA75E76A}" dt="2023-09-07T12:30:29.692" v="3" actId="14100"/>
          <ac:picMkLst>
            <pc:docMk/>
            <pc:sldMk cId="3317807385" sldId="262"/>
            <ac:picMk id="1026" creationId="{761CB7A2-B3E9-8E5E-A2EC-936E26095555}"/>
          </ac:picMkLst>
        </pc:picChg>
      </pc:sldChg>
      <pc:sldChg chg="modSp mod modNotesTx">
        <pc:chgData name="Ida Marie Lillestrand Kittelsen" userId="12154653-0a60-4281-8b62-82febac9ddd6" providerId="ADAL" clId="{E01C55CB-31E7-4A26-9EBD-84E4CA75E76A}" dt="2023-09-07T12:59:58.770" v="1401" actId="20577"/>
        <pc:sldMkLst>
          <pc:docMk/>
          <pc:sldMk cId="3530632185" sldId="264"/>
        </pc:sldMkLst>
        <pc:spChg chg="mod">
          <ac:chgData name="Ida Marie Lillestrand Kittelsen" userId="12154653-0a60-4281-8b62-82febac9ddd6" providerId="ADAL" clId="{E01C55CB-31E7-4A26-9EBD-84E4CA75E76A}" dt="2023-09-07T12:58:00.509" v="1288" actId="20577"/>
          <ac:spMkLst>
            <pc:docMk/>
            <pc:sldMk cId="3530632185" sldId="264"/>
            <ac:spMk id="3" creationId="{1C51892F-16E4-184C-ACF8-359FB910871A}"/>
          </ac:spMkLst>
        </pc:spChg>
        <pc:picChg chg="mod">
          <ac:chgData name="Ida Marie Lillestrand Kittelsen" userId="12154653-0a60-4281-8b62-82febac9ddd6" providerId="ADAL" clId="{E01C55CB-31E7-4A26-9EBD-84E4CA75E76A}" dt="2023-09-07T12:44:12.612" v="486" actId="1076"/>
          <ac:picMkLst>
            <pc:docMk/>
            <pc:sldMk cId="3530632185" sldId="264"/>
            <ac:picMk id="2050" creationId="{DDF21D0F-A399-39C9-6C9C-82C9446ECFCD}"/>
          </ac:picMkLst>
        </pc:picChg>
      </pc:sldChg>
      <pc:sldChg chg="modSp mod modNotesTx">
        <pc:chgData name="Ida Marie Lillestrand Kittelsen" userId="12154653-0a60-4281-8b62-82febac9ddd6" providerId="ADAL" clId="{E01C55CB-31E7-4A26-9EBD-84E4CA75E76A}" dt="2023-09-07T13:07:47.723" v="1945" actId="20577"/>
        <pc:sldMkLst>
          <pc:docMk/>
          <pc:sldMk cId="1889731387" sldId="291"/>
        </pc:sldMkLst>
        <pc:spChg chg="mod">
          <ac:chgData name="Ida Marie Lillestrand Kittelsen" userId="12154653-0a60-4281-8b62-82febac9ddd6" providerId="ADAL" clId="{E01C55CB-31E7-4A26-9EBD-84E4CA75E76A}" dt="2023-09-07T13:01:39.126" v="1461" actId="207"/>
          <ac:spMkLst>
            <pc:docMk/>
            <pc:sldMk cId="1889731387" sldId="291"/>
            <ac:spMk id="2" creationId="{AEA44D19-BC2E-E42B-7CDF-81EC79792A15}"/>
          </ac:spMkLst>
        </pc:spChg>
        <pc:picChg chg="mod">
          <ac:chgData name="Ida Marie Lillestrand Kittelsen" userId="12154653-0a60-4281-8b62-82febac9ddd6" providerId="ADAL" clId="{E01C55CB-31E7-4A26-9EBD-84E4CA75E76A}" dt="2023-09-07T13:01:46.971" v="1463" actId="14100"/>
          <ac:picMkLst>
            <pc:docMk/>
            <pc:sldMk cId="1889731387" sldId="291"/>
            <ac:picMk id="4098" creationId="{9FDBB085-C0D2-47A2-D848-CE231BA8F22F}"/>
          </ac:picMkLst>
        </pc:picChg>
      </pc:sldChg>
      <pc:sldChg chg="modSp mod ord modNotesTx">
        <pc:chgData name="Ida Marie Lillestrand Kittelsen" userId="12154653-0a60-4281-8b62-82febac9ddd6" providerId="ADAL" clId="{E01C55CB-31E7-4A26-9EBD-84E4CA75E76A}" dt="2023-09-07T12:48:13.887" v="660" actId="20577"/>
        <pc:sldMkLst>
          <pc:docMk/>
          <pc:sldMk cId="1899313437" sldId="292"/>
        </pc:sldMkLst>
        <pc:spChg chg="mod">
          <ac:chgData name="Ida Marie Lillestrand Kittelsen" userId="12154653-0a60-4281-8b62-82febac9ddd6" providerId="ADAL" clId="{E01C55CB-31E7-4A26-9EBD-84E4CA75E76A}" dt="2023-09-07T12:34:05.228" v="378" actId="207"/>
          <ac:spMkLst>
            <pc:docMk/>
            <pc:sldMk cId="1899313437" sldId="292"/>
            <ac:spMk id="2" creationId="{0D088E47-17E9-C47E-7783-874B89941C66}"/>
          </ac:spMkLst>
        </pc:spChg>
        <pc:picChg chg="mod">
          <ac:chgData name="Ida Marie Lillestrand Kittelsen" userId="12154653-0a60-4281-8b62-82febac9ddd6" providerId="ADAL" clId="{E01C55CB-31E7-4A26-9EBD-84E4CA75E76A}" dt="2023-09-07T12:33:12.418" v="193" actId="14100"/>
          <ac:picMkLst>
            <pc:docMk/>
            <pc:sldMk cId="1899313437" sldId="292"/>
            <ac:picMk id="5122" creationId="{5452303E-9642-C79C-B47E-D305438BE713}"/>
          </ac:picMkLst>
        </pc:picChg>
      </pc:sldChg>
      <pc:sldChg chg="addSp modSp mod modNotesTx">
        <pc:chgData name="Ida Marie Lillestrand Kittelsen" userId="12154653-0a60-4281-8b62-82febac9ddd6" providerId="ADAL" clId="{E01C55CB-31E7-4A26-9EBD-84E4CA75E76A}" dt="2023-09-07T12:54:04.347" v="1129" actId="20577"/>
        <pc:sldMkLst>
          <pc:docMk/>
          <pc:sldMk cId="96313030" sldId="293"/>
        </pc:sldMkLst>
        <pc:spChg chg="mod">
          <ac:chgData name="Ida Marie Lillestrand Kittelsen" userId="12154653-0a60-4281-8b62-82febac9ddd6" providerId="ADAL" clId="{E01C55CB-31E7-4A26-9EBD-84E4CA75E76A}" dt="2023-09-07T12:54:04.347" v="1129" actId="20577"/>
          <ac:spMkLst>
            <pc:docMk/>
            <pc:sldMk cId="96313030" sldId="293"/>
            <ac:spMk id="2" creationId="{29D56742-362E-0183-5F01-B3965BB217D4}"/>
          </ac:spMkLst>
        </pc:spChg>
        <pc:picChg chg="add mod">
          <ac:chgData name="Ida Marie Lillestrand Kittelsen" userId="12154653-0a60-4281-8b62-82febac9ddd6" providerId="ADAL" clId="{E01C55CB-31E7-4A26-9EBD-84E4CA75E76A}" dt="2023-09-07T12:34:46.178" v="389" actId="14100"/>
          <ac:picMkLst>
            <pc:docMk/>
            <pc:sldMk cId="96313030" sldId="293"/>
            <ac:picMk id="3" creationId="{03814C42-93B4-0D11-FA21-64F581CA456E}"/>
          </ac:picMkLst>
        </pc:picChg>
        <pc:picChg chg="mod">
          <ac:chgData name="Ida Marie Lillestrand Kittelsen" userId="12154653-0a60-4281-8b62-82febac9ddd6" providerId="ADAL" clId="{E01C55CB-31E7-4A26-9EBD-84E4CA75E76A}" dt="2023-09-07T12:34:19.258" v="381" actId="1076"/>
          <ac:picMkLst>
            <pc:docMk/>
            <pc:sldMk cId="96313030" sldId="293"/>
            <ac:picMk id="6146" creationId="{8EAC8AD9-ECFC-3381-B616-69A22C869D41}"/>
          </ac:picMkLst>
        </pc:picChg>
      </pc:sldChg>
      <pc:sldChg chg="addSp delSp modSp">
        <pc:chgData name="Ida Marie Lillestrand Kittelsen" userId="12154653-0a60-4281-8b62-82febac9ddd6" providerId="ADAL" clId="{E01C55CB-31E7-4A26-9EBD-84E4CA75E76A}" dt="2023-09-07T12:34:22.715" v="382" actId="21"/>
        <pc:sldMkLst>
          <pc:docMk/>
          <pc:sldMk cId="1866874507" sldId="294"/>
        </pc:sldMkLst>
        <pc:spChg chg="add mod">
          <ac:chgData name="Ida Marie Lillestrand Kittelsen" userId="12154653-0a60-4281-8b62-82febac9ddd6" providerId="ADAL" clId="{E01C55CB-31E7-4A26-9EBD-84E4CA75E76A}" dt="2023-09-07T12:34:22.715" v="382" actId="21"/>
          <ac:spMkLst>
            <pc:docMk/>
            <pc:sldMk cId="1866874507" sldId="294"/>
            <ac:spMk id="3" creationId="{68CD8E1F-7C99-6E49-37BE-B9CB6B880138}"/>
          </ac:spMkLst>
        </pc:spChg>
        <pc:picChg chg="del">
          <ac:chgData name="Ida Marie Lillestrand Kittelsen" userId="12154653-0a60-4281-8b62-82febac9ddd6" providerId="ADAL" clId="{E01C55CB-31E7-4A26-9EBD-84E4CA75E76A}" dt="2023-09-07T12:34:22.715" v="382" actId="21"/>
          <ac:picMkLst>
            <pc:docMk/>
            <pc:sldMk cId="1866874507" sldId="294"/>
            <ac:picMk id="7170" creationId="{364328C8-0A54-9BE0-CCB8-6E3F29CB09AE}"/>
          </ac:picMkLst>
        </pc:picChg>
      </pc:sldChg>
    </pc:docChg>
  </pc:docChgLst>
  <pc:docChgLst>
    <pc:chgData name="Julie Ruud Ulset" userId="867d97ee-183d-48e9-b2ff-dfc3b165e1a7" providerId="ADAL" clId="{38D84622-3880-4005-8655-7C1800DF94C4}"/>
    <pc:docChg chg="undo custSel addSld delSld modSld sldOrd">
      <pc:chgData name="Julie Ruud Ulset" userId="867d97ee-183d-48e9-b2ff-dfc3b165e1a7" providerId="ADAL" clId="{38D84622-3880-4005-8655-7C1800DF94C4}" dt="2023-03-21T10:35:32.287" v="620" actId="20577"/>
      <pc:docMkLst>
        <pc:docMk/>
      </pc:docMkLst>
      <pc:sldChg chg="addSp delSp modSp modNotesTx">
        <pc:chgData name="Julie Ruud Ulset" userId="867d97ee-183d-48e9-b2ff-dfc3b165e1a7" providerId="ADAL" clId="{38D84622-3880-4005-8655-7C1800DF94C4}" dt="2023-03-21T10:22:38.233" v="113" actId="20577"/>
        <pc:sldMkLst>
          <pc:docMk/>
          <pc:sldMk cId="3317807385" sldId="262"/>
        </pc:sldMkLst>
        <pc:spChg chg="del">
          <ac:chgData name="Julie Ruud Ulset" userId="867d97ee-183d-48e9-b2ff-dfc3b165e1a7" providerId="ADAL" clId="{38D84622-3880-4005-8655-7C1800DF94C4}" dt="2023-03-21T10:22:18.538" v="68"/>
          <ac:spMkLst>
            <pc:docMk/>
            <pc:sldMk cId="3317807385" sldId="262"/>
            <ac:spMk id="3" creationId="{9CCB6C96-CDDD-A849-ACDD-B76DFF5F056F}"/>
          </ac:spMkLst>
        </pc:spChg>
        <pc:picChg chg="add mod">
          <ac:chgData name="Julie Ruud Ulset" userId="867d97ee-183d-48e9-b2ff-dfc3b165e1a7" providerId="ADAL" clId="{38D84622-3880-4005-8655-7C1800DF94C4}" dt="2023-03-21T10:22:18.538" v="68"/>
          <ac:picMkLst>
            <pc:docMk/>
            <pc:sldMk cId="3317807385" sldId="262"/>
            <ac:picMk id="1026" creationId="{761CB7A2-B3E9-8E5E-A2EC-936E26095555}"/>
          </ac:picMkLst>
        </pc:picChg>
      </pc:sldChg>
      <pc:sldChg chg="del">
        <pc:chgData name="Julie Ruud Ulset" userId="867d97ee-183d-48e9-b2ff-dfc3b165e1a7" providerId="ADAL" clId="{38D84622-3880-4005-8655-7C1800DF94C4}" dt="2023-03-21T10:21:57.781" v="67" actId="47"/>
        <pc:sldMkLst>
          <pc:docMk/>
          <pc:sldMk cId="1576630516" sldId="263"/>
        </pc:sldMkLst>
      </pc:sldChg>
      <pc:sldChg chg="addSp delSp modSp ord modNotesTx">
        <pc:chgData name="Julie Ruud Ulset" userId="867d97ee-183d-48e9-b2ff-dfc3b165e1a7" providerId="ADAL" clId="{38D84622-3880-4005-8655-7C1800DF94C4}" dt="2023-03-21T10:23:18.924" v="183" actId="20577"/>
        <pc:sldMkLst>
          <pc:docMk/>
          <pc:sldMk cId="3530632185" sldId="264"/>
        </pc:sldMkLst>
        <pc:spChg chg="del">
          <ac:chgData name="Julie Ruud Ulset" userId="867d97ee-183d-48e9-b2ff-dfc3b165e1a7" providerId="ADAL" clId="{38D84622-3880-4005-8655-7C1800DF94C4}" dt="2023-03-21T10:22:58.849" v="116"/>
          <ac:spMkLst>
            <pc:docMk/>
            <pc:sldMk cId="3530632185" sldId="264"/>
            <ac:spMk id="2" creationId="{652BB640-613B-9948-A24C-FD9FF7833B6C}"/>
          </ac:spMkLst>
        </pc:spChg>
        <pc:picChg chg="add mod">
          <ac:chgData name="Julie Ruud Ulset" userId="867d97ee-183d-48e9-b2ff-dfc3b165e1a7" providerId="ADAL" clId="{38D84622-3880-4005-8655-7C1800DF94C4}" dt="2023-03-21T10:22:58.849" v="116"/>
          <ac:picMkLst>
            <pc:docMk/>
            <pc:sldMk cId="3530632185" sldId="264"/>
            <ac:picMk id="2050" creationId="{DDF21D0F-A399-39C9-6C9C-82C9446ECFCD}"/>
          </ac:picMkLst>
        </pc:picChg>
      </pc:sldChg>
      <pc:sldChg chg="addSp delSp modSp del ord">
        <pc:chgData name="Julie Ruud Ulset" userId="867d97ee-183d-48e9-b2ff-dfc3b165e1a7" providerId="ADAL" clId="{38D84622-3880-4005-8655-7C1800DF94C4}" dt="2023-03-21T10:33:52.169" v="556" actId="47"/>
        <pc:sldMkLst>
          <pc:docMk/>
          <pc:sldMk cId="2243753974" sldId="265"/>
        </pc:sldMkLst>
        <pc:spChg chg="add del">
          <ac:chgData name="Julie Ruud Ulset" userId="867d97ee-183d-48e9-b2ff-dfc3b165e1a7" providerId="ADAL" clId="{38D84622-3880-4005-8655-7C1800DF94C4}" dt="2023-03-21T10:23:46.793" v="189"/>
          <ac:spMkLst>
            <pc:docMk/>
            <pc:sldMk cId="2243753974" sldId="265"/>
            <ac:spMk id="2" creationId="{B45DC041-E007-8F42-947A-A8621428FE20}"/>
          </ac:spMkLst>
        </pc:spChg>
        <pc:picChg chg="add del mod">
          <ac:chgData name="Julie Ruud Ulset" userId="867d97ee-183d-48e9-b2ff-dfc3b165e1a7" providerId="ADAL" clId="{38D84622-3880-4005-8655-7C1800DF94C4}" dt="2023-03-21T10:23:46.793" v="189"/>
          <ac:picMkLst>
            <pc:docMk/>
            <pc:sldMk cId="2243753974" sldId="265"/>
            <ac:picMk id="3074" creationId="{2E6988D8-C4B5-7A85-96D3-6738694952E5}"/>
          </ac:picMkLst>
        </pc:picChg>
      </pc:sldChg>
      <pc:sldChg chg="del ord">
        <pc:chgData name="Julie Ruud Ulset" userId="867d97ee-183d-48e9-b2ff-dfc3b165e1a7" providerId="ADAL" clId="{38D84622-3880-4005-8655-7C1800DF94C4}" dt="2023-03-21T10:32:21.511" v="399" actId="47"/>
        <pc:sldMkLst>
          <pc:docMk/>
          <pc:sldMk cId="486478165" sldId="266"/>
        </pc:sldMkLst>
      </pc:sldChg>
      <pc:sldChg chg="del">
        <pc:chgData name="Julie Ruud Ulset" userId="867d97ee-183d-48e9-b2ff-dfc3b165e1a7" providerId="ADAL" clId="{38D84622-3880-4005-8655-7C1800DF94C4}" dt="2023-03-21T10:34:35.319" v="559" actId="47"/>
        <pc:sldMkLst>
          <pc:docMk/>
          <pc:sldMk cId="961909916" sldId="267"/>
        </pc:sldMkLst>
      </pc:sldChg>
      <pc:sldChg chg="del">
        <pc:chgData name="Julie Ruud Ulset" userId="867d97ee-183d-48e9-b2ff-dfc3b165e1a7" providerId="ADAL" clId="{38D84622-3880-4005-8655-7C1800DF94C4}" dt="2023-03-21T10:34:32.847" v="557" actId="47"/>
        <pc:sldMkLst>
          <pc:docMk/>
          <pc:sldMk cId="453416436" sldId="268"/>
        </pc:sldMkLst>
      </pc:sldChg>
      <pc:sldChg chg="del">
        <pc:chgData name="Julie Ruud Ulset" userId="867d97ee-183d-48e9-b2ff-dfc3b165e1a7" providerId="ADAL" clId="{38D84622-3880-4005-8655-7C1800DF94C4}" dt="2023-03-21T10:21:54.015" v="66" actId="47"/>
        <pc:sldMkLst>
          <pc:docMk/>
          <pc:sldMk cId="2848325185" sldId="269"/>
        </pc:sldMkLst>
      </pc:sldChg>
      <pc:sldChg chg="del">
        <pc:chgData name="Julie Ruud Ulset" userId="867d97ee-183d-48e9-b2ff-dfc3b165e1a7" providerId="ADAL" clId="{38D84622-3880-4005-8655-7C1800DF94C4}" dt="2023-03-21T10:34:34.187" v="558" actId="47"/>
        <pc:sldMkLst>
          <pc:docMk/>
          <pc:sldMk cId="3412336897" sldId="271"/>
        </pc:sldMkLst>
      </pc:sldChg>
      <pc:sldChg chg="modSp mod">
        <pc:chgData name="Julie Ruud Ulset" userId="867d97ee-183d-48e9-b2ff-dfc3b165e1a7" providerId="ADAL" clId="{38D84622-3880-4005-8655-7C1800DF94C4}" dt="2023-03-21T10:19:59.944" v="16" actId="207"/>
        <pc:sldMkLst>
          <pc:docMk/>
          <pc:sldMk cId="2792964846" sldId="272"/>
        </pc:sldMkLst>
        <pc:spChg chg="mod">
          <ac:chgData name="Julie Ruud Ulset" userId="867d97ee-183d-48e9-b2ff-dfc3b165e1a7" providerId="ADAL" clId="{38D84622-3880-4005-8655-7C1800DF94C4}" dt="2023-03-21T10:19:59.944" v="16" actId="207"/>
          <ac:spMkLst>
            <pc:docMk/>
            <pc:sldMk cId="2792964846" sldId="272"/>
            <ac:spMk id="2" creationId="{DFC2809C-BFDE-562D-EE79-82D5A1E7E3FD}"/>
          </ac:spMkLst>
        </pc:spChg>
      </pc:sldChg>
      <pc:sldChg chg="modSp mod modNotesTx">
        <pc:chgData name="Julie Ruud Ulset" userId="867d97ee-183d-48e9-b2ff-dfc3b165e1a7" providerId="ADAL" clId="{38D84622-3880-4005-8655-7C1800DF94C4}" dt="2023-03-21T10:21:48" v="65" actId="20577"/>
        <pc:sldMkLst>
          <pc:docMk/>
          <pc:sldMk cId="0" sldId="290"/>
        </pc:sldMkLst>
        <pc:spChg chg="mod">
          <ac:chgData name="Julie Ruud Ulset" userId="867d97ee-183d-48e9-b2ff-dfc3b165e1a7" providerId="ADAL" clId="{38D84622-3880-4005-8655-7C1800DF94C4}" dt="2023-03-21T10:21:18.150" v="62" actId="20577"/>
          <ac:spMkLst>
            <pc:docMk/>
            <pc:sldMk cId="0" sldId="290"/>
            <ac:spMk id="16386" creationId="{06FBE9FF-01BB-9F9B-355A-5BD972D94F49}"/>
          </ac:spMkLst>
        </pc:spChg>
      </pc:sldChg>
      <pc:sldChg chg="addSp new ord modNotesTx">
        <pc:chgData name="Julie Ruud Ulset" userId="867d97ee-183d-48e9-b2ff-dfc3b165e1a7" providerId="ADAL" clId="{38D84622-3880-4005-8655-7C1800DF94C4}" dt="2023-03-21T10:30:44.581" v="269" actId="20577"/>
        <pc:sldMkLst>
          <pc:docMk/>
          <pc:sldMk cId="1889731387" sldId="291"/>
        </pc:sldMkLst>
        <pc:picChg chg="add">
          <ac:chgData name="Julie Ruud Ulset" userId="867d97ee-183d-48e9-b2ff-dfc3b165e1a7" providerId="ADAL" clId="{38D84622-3880-4005-8655-7C1800DF94C4}" dt="2023-03-21T10:24:06.965" v="196"/>
          <ac:picMkLst>
            <pc:docMk/>
            <pc:sldMk cId="1889731387" sldId="291"/>
            <ac:picMk id="4098" creationId="{9FDBB085-C0D2-47A2-D848-CE231BA8F22F}"/>
          </ac:picMkLst>
        </pc:picChg>
      </pc:sldChg>
      <pc:sldChg chg="addSp delSp modSp new modNotesTx">
        <pc:chgData name="Julie Ruud Ulset" userId="867d97ee-183d-48e9-b2ff-dfc3b165e1a7" providerId="ADAL" clId="{38D84622-3880-4005-8655-7C1800DF94C4}" dt="2023-03-21T10:35:32.287" v="620" actId="20577"/>
        <pc:sldMkLst>
          <pc:docMk/>
          <pc:sldMk cId="1899313437" sldId="292"/>
        </pc:sldMkLst>
        <pc:spChg chg="del">
          <ac:chgData name="Julie Ruud Ulset" userId="867d97ee-183d-48e9-b2ff-dfc3b165e1a7" providerId="ADAL" clId="{38D84622-3880-4005-8655-7C1800DF94C4}" dt="2023-03-21T10:31:20.587" v="275"/>
          <ac:spMkLst>
            <pc:docMk/>
            <pc:sldMk cId="1899313437" sldId="292"/>
            <ac:spMk id="3" creationId="{0C347731-DFA5-B4FB-2C55-EBC488DF6087}"/>
          </ac:spMkLst>
        </pc:spChg>
        <pc:picChg chg="add mod">
          <ac:chgData name="Julie Ruud Ulset" userId="867d97ee-183d-48e9-b2ff-dfc3b165e1a7" providerId="ADAL" clId="{38D84622-3880-4005-8655-7C1800DF94C4}" dt="2023-03-21T10:32:30.226" v="401" actId="14100"/>
          <ac:picMkLst>
            <pc:docMk/>
            <pc:sldMk cId="1899313437" sldId="292"/>
            <ac:picMk id="5122" creationId="{5452303E-9642-C79C-B47E-D305438BE713}"/>
          </ac:picMkLst>
        </pc:picChg>
      </pc:sldChg>
      <pc:sldChg chg="addSp delSp modSp new modNotesTx">
        <pc:chgData name="Julie Ruud Ulset" userId="867d97ee-183d-48e9-b2ff-dfc3b165e1a7" providerId="ADAL" clId="{38D84622-3880-4005-8655-7C1800DF94C4}" dt="2023-03-21T10:32:40.765" v="404" actId="1076"/>
        <pc:sldMkLst>
          <pc:docMk/>
          <pc:sldMk cId="96313030" sldId="293"/>
        </pc:sldMkLst>
        <pc:spChg chg="del">
          <ac:chgData name="Julie Ruud Ulset" userId="867d97ee-183d-48e9-b2ff-dfc3b165e1a7" providerId="ADAL" clId="{38D84622-3880-4005-8655-7C1800DF94C4}" dt="2023-03-21T10:31:56.116" v="326"/>
          <ac:spMkLst>
            <pc:docMk/>
            <pc:sldMk cId="96313030" sldId="293"/>
            <ac:spMk id="3" creationId="{4E840D88-1496-9AE5-959A-102622290B23}"/>
          </ac:spMkLst>
        </pc:spChg>
        <pc:picChg chg="add mod">
          <ac:chgData name="Julie Ruud Ulset" userId="867d97ee-183d-48e9-b2ff-dfc3b165e1a7" providerId="ADAL" clId="{38D84622-3880-4005-8655-7C1800DF94C4}" dt="2023-03-21T10:32:40.765" v="404" actId="1076"/>
          <ac:picMkLst>
            <pc:docMk/>
            <pc:sldMk cId="96313030" sldId="293"/>
            <ac:picMk id="6146" creationId="{8EAC8AD9-ECFC-3381-B616-69A22C869D41}"/>
          </ac:picMkLst>
        </pc:picChg>
      </pc:sldChg>
      <pc:sldChg chg="addSp delSp modSp new modNotesTx">
        <pc:chgData name="Julie Ruud Ulset" userId="867d97ee-183d-48e9-b2ff-dfc3b165e1a7" providerId="ADAL" clId="{38D84622-3880-4005-8655-7C1800DF94C4}" dt="2023-03-21T10:33:36.634" v="555" actId="20577"/>
        <pc:sldMkLst>
          <pc:docMk/>
          <pc:sldMk cId="1866874507" sldId="294"/>
        </pc:sldMkLst>
        <pc:spChg chg="del">
          <ac:chgData name="Julie Ruud Ulset" userId="867d97ee-183d-48e9-b2ff-dfc3b165e1a7" providerId="ADAL" clId="{38D84622-3880-4005-8655-7C1800DF94C4}" dt="2023-03-21T10:33:00.911" v="406"/>
          <ac:spMkLst>
            <pc:docMk/>
            <pc:sldMk cId="1866874507" sldId="294"/>
            <ac:spMk id="3" creationId="{D6EB3F60-78D3-C8C0-8E53-F06A92D2B33C}"/>
          </ac:spMkLst>
        </pc:spChg>
        <pc:picChg chg="add mod">
          <ac:chgData name="Julie Ruud Ulset" userId="867d97ee-183d-48e9-b2ff-dfc3b165e1a7" providerId="ADAL" clId="{38D84622-3880-4005-8655-7C1800DF94C4}" dt="2023-03-21T10:33:05.491" v="408" actId="14100"/>
          <ac:picMkLst>
            <pc:docMk/>
            <pc:sldMk cId="1866874507" sldId="294"/>
            <ac:picMk id="7170" creationId="{364328C8-0A54-9BE0-CCB8-6E3F29CB09AE}"/>
          </ac:picMkLst>
        </pc:picChg>
      </pc:sldChg>
    </pc:docChg>
  </pc:docChgLst>
  <pc:docChgLst>
    <pc:chgData name="Ida Marie Lillestrand Kittelsen" userId="S::ida.kittelsen@io.kommune.no::12154653-0a60-4281-8b62-82febac9ddd6" providerId="AD" clId="Web-{B6CAAFB6-9A75-C502-CDD8-CC1582F49590}"/>
    <pc:docChg chg="addSld">
      <pc:chgData name="Ida Marie Lillestrand Kittelsen" userId="S::ida.kittelsen@io.kommune.no::12154653-0a60-4281-8b62-82febac9ddd6" providerId="AD" clId="Web-{B6CAAFB6-9A75-C502-CDD8-CC1582F49590}" dt="2023-10-26T11:25:57.693" v="0"/>
      <pc:docMkLst>
        <pc:docMk/>
      </pc:docMkLst>
      <pc:sldChg chg="add replId">
        <pc:chgData name="Ida Marie Lillestrand Kittelsen" userId="S::ida.kittelsen@io.kommune.no::12154653-0a60-4281-8b62-82febac9ddd6" providerId="AD" clId="Web-{B6CAAFB6-9A75-C502-CDD8-CC1582F49590}" dt="2023-10-26T11:25:57.693" v="0"/>
        <pc:sldMkLst>
          <pc:docMk/>
          <pc:sldMk cId="1610871719" sldId="309"/>
        </pc:sldMkLst>
      </pc:sldChg>
    </pc:docChg>
  </pc:docChgLst>
  <pc:docChgLst>
    <pc:chgData name="Frida Torgersen" userId="S::frida.torgersen@io.kommune.no::ea265081-7c03-4e48-ae3c-fad608c99291" providerId="AD" clId="Web-{AE7E4DC4-D1FF-6026-9065-7D83740BEE0F}"/>
    <pc:docChg chg="modSld">
      <pc:chgData name="Frida Torgersen" userId="S::frida.torgersen@io.kommune.no::ea265081-7c03-4e48-ae3c-fad608c99291" providerId="AD" clId="Web-{AE7E4DC4-D1FF-6026-9065-7D83740BEE0F}" dt="2024-05-29T10:43:57.428" v="1"/>
      <pc:docMkLst>
        <pc:docMk/>
      </pc:docMkLst>
      <pc:sldChg chg="modNotes">
        <pc:chgData name="Frida Torgersen" userId="S::frida.torgersen@io.kommune.no::ea265081-7c03-4e48-ae3c-fad608c99291" providerId="AD" clId="Web-{AE7E4DC4-D1FF-6026-9065-7D83740BEE0F}" dt="2024-05-29T10:43:57.428" v="1"/>
        <pc:sldMkLst>
          <pc:docMk/>
          <pc:sldMk cId="3056104034" sldId="305"/>
        </pc:sldMkLst>
      </pc:sldChg>
    </pc:docChg>
  </pc:docChgLst>
  <pc:docChgLst>
    <pc:chgData name="Renate Dybdal Hansen" userId="S::renate.dybdal.hansen@io.kommune.no::8f533bdc-1f06-46c5-8376-6b62126245f7" providerId="AD" clId="Web-{E95D7BB6-B040-47DF-89D6-C2FFD7350CBF}"/>
    <pc:docChg chg="modSld">
      <pc:chgData name="Renate Dybdal Hansen" userId="S::renate.dybdal.hansen@io.kommune.no::8f533bdc-1f06-46c5-8376-6b62126245f7" providerId="AD" clId="Web-{E95D7BB6-B040-47DF-89D6-C2FFD7350CBF}" dt="2023-10-16T13:06:55.500" v="19" actId="20577"/>
      <pc:docMkLst>
        <pc:docMk/>
      </pc:docMkLst>
      <pc:sldChg chg="modSp modNotes">
        <pc:chgData name="Renate Dybdal Hansen" userId="S::renate.dybdal.hansen@io.kommune.no::8f533bdc-1f06-46c5-8376-6b62126245f7" providerId="AD" clId="Web-{E95D7BB6-B040-47DF-89D6-C2FFD7350CBF}" dt="2023-10-16T13:06:55.500" v="19" actId="20577"/>
        <pc:sldMkLst>
          <pc:docMk/>
          <pc:sldMk cId="0" sldId="281"/>
        </pc:sldMkLst>
        <pc:spChg chg="mod">
          <ac:chgData name="Renate Dybdal Hansen" userId="S::renate.dybdal.hansen@io.kommune.no::8f533bdc-1f06-46c5-8376-6b62126245f7" providerId="AD" clId="Web-{E95D7BB6-B040-47DF-89D6-C2FFD7350CBF}" dt="2023-10-16T13:06:55.500" v="19"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E95D7BB6-B040-47DF-89D6-C2FFD7350CBF}" dt="2023-10-16T13:06:28.062" v="10"/>
        <pc:sldMkLst>
          <pc:docMk/>
          <pc:sldMk cId="0" sldId="282"/>
        </pc:sldMkLst>
        <pc:spChg chg="mod">
          <ac:chgData name="Renate Dybdal Hansen" userId="S::renate.dybdal.hansen@io.kommune.no::8f533bdc-1f06-46c5-8376-6b62126245f7" providerId="AD" clId="Web-{E95D7BB6-B040-47DF-89D6-C2FFD7350CBF}" dt="2023-10-16T13:06:11.483" v="0" actId="20577"/>
          <ac:spMkLst>
            <pc:docMk/>
            <pc:sldMk cId="0" sldId="282"/>
            <ac:spMk id="2" creationId="{55D8B4F8-2CFD-C780-A59E-085F9ED6B7C7}"/>
          </ac:spMkLst>
        </pc:spChg>
      </pc:sldChg>
    </pc:docChg>
  </pc:docChgLst>
  <pc:docChgLst>
    <pc:chgData name="Ida Marie Lillestrand Kittelsen" userId="12154653-0a60-4281-8b62-82febac9ddd6" providerId="ADAL" clId="{E1B8ACC8-2A03-4B7F-8EFE-6D8874EBDEAE}"/>
    <pc:docChg chg="modSld">
      <pc:chgData name="Ida Marie Lillestrand Kittelsen" userId="12154653-0a60-4281-8b62-82febac9ddd6" providerId="ADAL" clId="{E1B8ACC8-2A03-4B7F-8EFE-6D8874EBDEAE}" dt="2023-10-26T10:14:48.947" v="386" actId="20577"/>
      <pc:docMkLst>
        <pc:docMk/>
      </pc:docMkLst>
      <pc:sldChg chg="modNotesTx">
        <pc:chgData name="Ida Marie Lillestrand Kittelsen" userId="12154653-0a60-4281-8b62-82febac9ddd6" providerId="ADAL" clId="{E1B8ACC8-2A03-4B7F-8EFE-6D8874EBDEAE}" dt="2023-10-26T09:48:35.578" v="5" actId="20577"/>
        <pc:sldMkLst>
          <pc:docMk/>
          <pc:sldMk cId="2189214693" sldId="295"/>
        </pc:sldMkLst>
      </pc:sldChg>
      <pc:sldChg chg="modNotesTx">
        <pc:chgData name="Ida Marie Lillestrand Kittelsen" userId="12154653-0a60-4281-8b62-82febac9ddd6" providerId="ADAL" clId="{E1B8ACC8-2A03-4B7F-8EFE-6D8874EBDEAE}" dt="2023-10-26T10:14:48.947" v="386" actId="20577"/>
        <pc:sldMkLst>
          <pc:docMk/>
          <pc:sldMk cId="3056104034" sldId="305"/>
        </pc:sldMkLst>
      </pc:sldChg>
      <pc:sldChg chg="modNotesTx">
        <pc:chgData name="Ida Marie Lillestrand Kittelsen" userId="12154653-0a60-4281-8b62-82febac9ddd6" providerId="ADAL" clId="{E1B8ACC8-2A03-4B7F-8EFE-6D8874EBDEAE}" dt="2023-10-26T09:58:38.938" v="9" actId="20577"/>
        <pc:sldMkLst>
          <pc:docMk/>
          <pc:sldMk cId="3113347575"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WUtcewOrh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en-US"/>
          </a:p>
          <a:p>
            <a:r>
              <a:rPr lang="en-US"/>
              <a:t>For Indre Østfold kommune: </a:t>
            </a:r>
            <a:r>
              <a:rPr lang="en-US" u="sng" dirty="0">
                <a:hlinkClick r:id="rId3"/>
              </a:rPr>
              <a:t>Can't Stop The Feeling.mp4</a:t>
            </a:r>
            <a:r>
              <a:rPr lang="en-US"/>
              <a:t> </a:t>
            </a:r>
          </a:p>
          <a:p>
            <a:r>
              <a:rPr lang="en-US"/>
              <a:t>For eksterne kommuner: </a:t>
            </a:r>
            <a:r>
              <a:rPr lang="en-US" u="sng" dirty="0">
                <a:hlinkClick r:id="rId4"/>
              </a:rPr>
              <a:t>Trolls: Can't Stop The Feeling | GoNoodle - YouTube</a:t>
            </a:r>
            <a:endParaRPr lang="en-US"/>
          </a:p>
          <a:p>
            <a:r>
              <a:rPr lang="nb-NO"/>
              <a:t> </a:t>
            </a:r>
            <a:endParaRPr lang="en-US"/>
          </a:p>
          <a:p>
            <a:pPr marL="171450" indent="-171450">
              <a:buFont typeface="Symbol"/>
              <a:buChar char="•"/>
            </a:pPr>
            <a:r>
              <a:rPr lang="nb-NO"/>
              <a:t>Vi rydder klasserom</a:t>
            </a:r>
            <a:endParaRPr lang="en-US"/>
          </a:p>
          <a:p>
            <a:pPr marL="171450" indent="-171450">
              <a:buFont typeface="Symbol"/>
              <a:buChar char="•"/>
            </a:pPr>
            <a:r>
              <a:rPr lang="nb-NO"/>
              <a:t>Vi samles i ringen</a:t>
            </a:r>
            <a:endParaRPr lang="en-US"/>
          </a:p>
          <a:p>
            <a:endParaRPr lang="en-US" dirty="0">
              <a:ea typeface="+mj-lt"/>
              <a:cs typeface="Calibri"/>
            </a:endParaRPr>
          </a:p>
          <a:p>
            <a:endParaRPr lang="en-US" dirty="0">
              <a:ea typeface="+mj-lt"/>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«Klappe og børste kroppen» </a:t>
            </a:r>
          </a:p>
          <a:p>
            <a:r>
              <a:rPr lang="nb-NO" dirty="0">
                <a:hlinkClick r:id="rId3"/>
              </a:rPr>
              <a:t>Sansemotorisk øvelse - Klappe og børste kroppen</a:t>
            </a:r>
            <a:endParaRPr lang="nb-NO">
              <a:hlinkClick r:id="rId3"/>
            </a:endParaRPr>
          </a:p>
          <a:p>
            <a:r>
              <a:rPr lang="nb-NO" dirty="0"/>
              <a:t> </a:t>
            </a:r>
            <a:endParaRPr lang="nb-NO" dirty="0">
              <a:ea typeface="Calibri"/>
              <a:cs typeface="Calibri"/>
            </a:endParaRPr>
          </a:p>
          <a:p>
            <a:r>
              <a:rPr lang="nb-NO" dirty="0"/>
              <a:t>Når du skal gjennomføre pusteøvelsen med elevene, velger du selv om du vil vise filmen eller om du modellerer selv.</a:t>
            </a:r>
            <a:endParaRPr lang="nb-NO" dirty="0">
              <a:ea typeface="Calibri"/>
              <a:cs typeface="Calibri"/>
            </a:endParaRPr>
          </a:p>
          <a:p>
            <a:r>
              <a:rPr lang="nb-NO" dirty="0"/>
              <a:t> </a:t>
            </a:r>
            <a:endParaRPr lang="nb-NO" dirty="0">
              <a:ea typeface="Calibri"/>
              <a:cs typeface="Calibri"/>
            </a:endParaRPr>
          </a:p>
          <a:p>
            <a:r>
              <a:rPr lang="nb-NO" dirty="0"/>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Vi ser film! </a:t>
            </a:r>
            <a:endParaRPr lang="nb-NO"/>
          </a:p>
          <a:p>
            <a:r>
              <a:rPr lang="nb-NO">
                <a:hlinkClick r:id="rId3"/>
              </a:rPr>
              <a:t>Kan frykt hjelpe deg? (youtube.com)</a:t>
            </a:r>
            <a:endParaRPr lang="nb-NO"/>
          </a:p>
          <a:p>
            <a:r>
              <a:rPr lang="nb-NO">
                <a:cs typeface="Calibri"/>
              </a:rPr>
              <a:t>Varighet 2.18 min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4</a:t>
            </a:fld>
            <a:endParaRPr lang="nb-NO"/>
          </a:p>
        </p:txBody>
      </p:sp>
    </p:spTree>
    <p:extLst>
      <p:ext uri="{BB962C8B-B14F-4D97-AF65-F5344CB8AC3E}">
        <p14:creationId xmlns:p14="http://schemas.microsoft.com/office/powerpoint/2010/main" val="251203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Hvordan kan det kjennes ut i kroppen når man er redd?</a:t>
            </a:r>
          </a:p>
          <a:p>
            <a:r>
              <a:rPr lang="nb-NO" i="1">
                <a:cs typeface="Calibri"/>
              </a:rPr>
              <a:t>La elevene komme med innspill, lærer kommer med innspill ved behov</a:t>
            </a:r>
          </a:p>
          <a:p>
            <a:r>
              <a:rPr lang="nb-NO" i="1">
                <a:cs typeface="Calibri"/>
              </a:rPr>
              <a:t>For eksempel: </a:t>
            </a:r>
          </a:p>
          <a:p>
            <a:r>
              <a:rPr lang="nb-NO" i="1">
                <a:cs typeface="Calibri"/>
              </a:rPr>
              <a:t>Svett i hendene, svett i panna, vondt i magen, hodepine, klump i halsen, skjelven i stemmen, gele i beina, rister i armene eller tørr i munnen.</a:t>
            </a: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381087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ea typeface="Calibri"/>
                <a:cs typeface="Calibri"/>
              </a:rPr>
              <a:t>Når kan redselen </a:t>
            </a:r>
            <a:r>
              <a:rPr lang="nb-NO" b="1" err="1">
                <a:ea typeface="Calibri"/>
                <a:cs typeface="Calibri"/>
              </a:rPr>
              <a:t>ødelgge</a:t>
            </a:r>
            <a:r>
              <a:rPr lang="nb-NO" b="1">
                <a:ea typeface="Calibri"/>
                <a:cs typeface="Calibri"/>
              </a:rPr>
              <a:t> for deg?</a:t>
            </a:r>
          </a:p>
          <a:p>
            <a:r>
              <a:rPr lang="nb-NO" i="1">
                <a:ea typeface="Calibri"/>
                <a:cs typeface="Calibri"/>
              </a:rPr>
              <a:t>La elevene komme med innspill, lærer kommer med innspill ved behov. </a:t>
            </a:r>
          </a:p>
          <a:p>
            <a:r>
              <a:rPr lang="nb-NO" i="1">
                <a:ea typeface="Calibri"/>
                <a:cs typeface="Calibri"/>
              </a:rPr>
              <a:t>For eksempel: </a:t>
            </a:r>
          </a:p>
          <a:p>
            <a:r>
              <a:rPr lang="nb-NO">
                <a:ea typeface="Calibri"/>
                <a:cs typeface="Calibri"/>
              </a:rPr>
              <a:t>Noen ganger kan du bli redd i situasjoner som i utgangspunktet ikke er farlig. Som de nevner filmen kan dette være når du skal klatre opp på en stige eller hvis du skal ha en presentasjon for klassen, det kan også være hvis du skal gå på kjøpesenteret eller være sammen med mange mennesker på en gang. </a:t>
            </a: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DAF499A5-8583-488D-BD6C-457C972297AB}" type="slidenum">
              <a:rPr lang="nb-NO" smtClean="0"/>
              <a:t>6</a:t>
            </a:fld>
            <a:endParaRPr lang="nb-NO"/>
          </a:p>
        </p:txBody>
      </p:sp>
    </p:spTree>
    <p:extLst>
      <p:ext uri="{BB962C8B-B14F-4D97-AF65-F5344CB8AC3E}">
        <p14:creationId xmlns:p14="http://schemas.microsoft.com/office/powerpoint/2010/main" val="375148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kan vi gjøre hvis vi blir redde?</a:t>
            </a:r>
          </a:p>
          <a:p>
            <a:r>
              <a:rPr lang="nb-NO" b="0" i="1"/>
              <a:t>La elevene komme med forslag, lærer kommer med innspill ved behov. </a:t>
            </a:r>
            <a:endParaRPr lang="nb-NO" b="0" i="1">
              <a:cs typeface="Calibri"/>
            </a:endParaRPr>
          </a:p>
          <a:p>
            <a:r>
              <a:rPr lang="nb-NO" b="0" i="1"/>
              <a:t>For eksempel:</a:t>
            </a:r>
            <a:endParaRPr lang="nb-NO" b="0" i="1">
              <a:cs typeface="Calibri"/>
            </a:endParaRPr>
          </a:p>
          <a:p>
            <a:r>
              <a:rPr lang="nb-NO" b="0"/>
              <a:t>Hvis vi blir redde for noe er det lurt å snakke om det, og kanskje få trøst eller en klem. Hvis vi er redde for noe som egentlig ikke er noe å være redd for, som for eksempel å snakke høyt foran klassen, klatre i en stige eller møte en hund, er det lurt å snakke med noen om det og sammen finne ut av hvordan man kan øve på det man er redd for, slik at kroppen opplever at det </a:t>
            </a:r>
            <a:r>
              <a:rPr lang="nb-NO"/>
              <a:t>var</a:t>
            </a:r>
            <a:r>
              <a:rPr lang="nb-NO" b="0"/>
              <a:t> </a:t>
            </a:r>
            <a:r>
              <a:rPr lang="nb-NO"/>
              <a:t>ikke </a:t>
            </a:r>
            <a:r>
              <a:rPr lang="nb-NO" b="0"/>
              <a:t>så skummelt allikevel. </a:t>
            </a:r>
            <a:endParaRPr lang="nb-NO" b="0">
              <a:cs typeface="Calibri"/>
            </a:endParaRPr>
          </a:p>
        </p:txBody>
      </p:sp>
      <p:sp>
        <p:nvSpPr>
          <p:cNvPr id="4" name="Plassholder for lysbildenummer 3"/>
          <p:cNvSpPr>
            <a:spLocks noGrp="1"/>
          </p:cNvSpPr>
          <p:nvPr>
            <p:ph type="sldNum" sz="quarter" idx="5"/>
          </p:nvPr>
        </p:nvSpPr>
        <p:spPr/>
        <p:txBody>
          <a:bodyPr/>
          <a:lstStyle/>
          <a:p>
            <a:fld id="{DAF499A5-8583-488D-BD6C-457C972297AB}" type="slidenum">
              <a:rPr lang="nb-NO" smtClean="0"/>
              <a:t>7</a:t>
            </a:fld>
            <a:endParaRPr lang="nb-NO"/>
          </a:p>
        </p:txBody>
      </p:sp>
    </p:spTree>
    <p:extLst>
      <p:ext uri="{BB962C8B-B14F-4D97-AF65-F5344CB8AC3E}">
        <p14:creationId xmlns:p14="http://schemas.microsoft.com/office/powerpoint/2010/main" val="95520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Hviskeleken </a:t>
            </a:r>
          </a:p>
          <a:p>
            <a:pPr>
              <a:defRPr/>
            </a:pPr>
            <a:r>
              <a:rPr lang="nb-NO" b="1"/>
              <a:t>Formål: </a:t>
            </a:r>
            <a:r>
              <a:rPr lang="nb-NO"/>
              <a:t>Humor og lek</a:t>
            </a:r>
          </a:p>
          <a:p>
            <a:pPr>
              <a:defRPr/>
            </a:pPr>
            <a:r>
              <a:rPr lang="nb-NO" b="1"/>
              <a:t>Beskrivelse</a:t>
            </a:r>
            <a:r>
              <a:rPr lang="nb-NO"/>
              <a:t>: Elevene står i ring. Lærer starter med å hviske en kort setning til sin skulderpartner. Skulderpartner hvisker videre til neste person, og slik fortsetter det hele veien rundt. Da avsløres det hva som ble hvisket den siste gangen og hva som ble opprinnelig sagt.  </a:t>
            </a:r>
          </a:p>
          <a:p>
            <a:pPr>
              <a:defRPr/>
            </a:pPr>
            <a:endParaRPr lang="nb-NO"/>
          </a:p>
          <a:p>
            <a:pPr>
              <a:defRPr/>
            </a:pPr>
            <a:r>
              <a:rPr lang="nb-NO"/>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p>
          <a:p>
            <a:pPr>
              <a:defRP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ea typeface="Calibri"/>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sz="1200">
              <a:ea typeface="+mn-lt"/>
              <a:cs typeface="+mn-lt"/>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1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Følelser 4.trinn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4591874" y="2414100"/>
            <a:ext cx="6285411"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dirty="0">
                <a:solidFill>
                  <a:srgbClr val="008080"/>
                </a:solidFill>
                <a:latin typeface="Georgia"/>
                <a:cs typeface="Calibri"/>
                <a:hlinkClick r:id="rId3">
                  <a:extLst>
                    <a:ext uri="{A12FA001-AC4F-418D-AE19-62706E023703}">
                      <ahyp:hlinkClr xmlns:ahyp="http://schemas.microsoft.com/office/drawing/2018/hyperlinkcolor" val="tx"/>
                    </a:ext>
                  </a:extLst>
                </a:hlinkClick>
              </a:rPr>
              <a:t>Pust og bevegelse</a:t>
            </a:r>
            <a:endParaRPr kumimoji="0" lang="nb-NO" sz="6000" b="0" i="0" u="none" strike="noStrike" kern="1200" cap="none" spc="0" normalizeH="0" baseline="0" noProof="0" dirty="0">
              <a:ln>
                <a:noFill/>
              </a:ln>
              <a:solidFill>
                <a:srgbClr val="008080"/>
              </a:solidFill>
              <a:effectLst/>
              <a:uLnTx/>
              <a:uFillTx/>
              <a:latin typeface="Georgia"/>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088436-9FB3-BF19-AD9E-A3C9A9195044}"/>
              </a:ext>
            </a:extLst>
          </p:cNvPr>
          <p:cNvSpPr>
            <a:spLocks noGrp="1"/>
          </p:cNvSpPr>
          <p:nvPr>
            <p:ph type="title"/>
          </p:nvPr>
        </p:nvSpPr>
        <p:spPr>
          <a:xfrm>
            <a:off x="625543" y="5026446"/>
            <a:ext cx="10243727" cy="1325563"/>
          </a:xfrm>
        </p:spPr>
        <p:txBody>
          <a:bodyPr/>
          <a:lstStyle/>
          <a:p>
            <a:r>
              <a:rPr lang="en-US" sz="6000" b="0">
                <a:solidFill>
                  <a:schemeClr val="tx2"/>
                </a:solidFill>
                <a:latin typeface="Georgia"/>
              </a:rPr>
              <a:t>Vi ser film!</a:t>
            </a:r>
            <a:br>
              <a:rPr lang="en-US" sz="6000" b="0">
                <a:latin typeface="Georgia"/>
              </a:rPr>
            </a:br>
            <a:r>
              <a:rPr lang="en-US" sz="4000" b="0">
                <a:solidFill>
                  <a:schemeClr val="tx2"/>
                </a:solidFill>
                <a:latin typeface="Georgia"/>
                <a:hlinkClick r:id="" action="ppaction://noaction">
                  <a:extLst>
                    <a:ext uri="{A12FA001-AC4F-418D-AE19-62706E023703}">
                      <ahyp:hlinkClr xmlns:ahyp="http://schemas.microsoft.com/office/drawing/2018/hyperlinkcolor" val="tx"/>
                    </a:ext>
                  </a:extLst>
                </a:hlinkClick>
              </a:rPr>
              <a:t>Kan frykt hjelpe deg?</a:t>
            </a:r>
            <a:r>
              <a:rPr lang="en-US" sz="6000" b="0">
                <a:solidFill>
                  <a:schemeClr val="tx2"/>
                </a:solidFill>
                <a:latin typeface="Georgia"/>
              </a:rPr>
              <a:t> </a:t>
            </a:r>
            <a:endParaRPr lang="en-US" sz="6000" b="0">
              <a:solidFill>
                <a:schemeClr val="tx2"/>
              </a:solidFill>
            </a:endParaRPr>
          </a:p>
        </p:txBody>
      </p:sp>
      <p:pic>
        <p:nvPicPr>
          <p:cNvPr id="2" name="Bilde 1" descr="Et bilde som inneholder Tegnefilm, Animasjon, clip art, tegnefilm&#10;&#10;Automatisk generert beskrivelse">
            <a:extLst>
              <a:ext uri="{FF2B5EF4-FFF2-40B4-BE49-F238E27FC236}">
                <a16:creationId xmlns:a16="http://schemas.microsoft.com/office/drawing/2014/main" id="{9F81905A-98A2-C539-310D-1E09BDDC6E3B}"/>
              </a:ext>
            </a:extLst>
          </p:cNvPr>
          <p:cNvPicPr>
            <a:picLocks noChangeAspect="1"/>
          </p:cNvPicPr>
          <p:nvPr/>
        </p:nvPicPr>
        <p:blipFill>
          <a:blip r:embed="rId3"/>
          <a:stretch>
            <a:fillRect/>
          </a:stretch>
        </p:blipFill>
        <p:spPr>
          <a:xfrm>
            <a:off x="2372335" y="592569"/>
            <a:ext cx="8498758" cy="4044131"/>
          </a:xfrm>
          <a:prstGeom prst="rect">
            <a:avLst/>
          </a:prstGeom>
        </p:spPr>
      </p:pic>
    </p:spTree>
    <p:extLst>
      <p:ext uri="{BB962C8B-B14F-4D97-AF65-F5344CB8AC3E}">
        <p14:creationId xmlns:p14="http://schemas.microsoft.com/office/powerpoint/2010/main" val="218921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CCF766-8E5F-A78C-010C-60793B48572F}"/>
              </a:ext>
            </a:extLst>
          </p:cNvPr>
          <p:cNvSpPr>
            <a:spLocks noGrp="1"/>
          </p:cNvSpPr>
          <p:nvPr>
            <p:ph type="title"/>
          </p:nvPr>
        </p:nvSpPr>
        <p:spPr>
          <a:xfrm>
            <a:off x="582613" y="365125"/>
            <a:ext cx="10993437" cy="1325563"/>
          </a:xfrm>
        </p:spPr>
        <p:txBody>
          <a:bodyPr/>
          <a:lstStyle/>
          <a:p>
            <a:pPr algn="ctr"/>
            <a:r>
              <a:rPr lang="nb-NO" sz="6000" b="0">
                <a:solidFill>
                  <a:schemeClr val="tx2"/>
                </a:solidFill>
                <a:latin typeface="Georgia"/>
              </a:rPr>
              <a:t>Hvordan kan det kjennes ut i kroppen når man er redd? </a:t>
            </a:r>
            <a:endParaRPr lang="nb-NO" sz="6000" b="0">
              <a:solidFill>
                <a:schemeClr val="tx2"/>
              </a:solidFill>
            </a:endParaRPr>
          </a:p>
        </p:txBody>
      </p:sp>
      <p:pic>
        <p:nvPicPr>
          <p:cNvPr id="5" name="Plassholder for innhold 4" descr="Et bilde som inneholder clip art, tegnefilm, Tegnefilm, Animasjon&#10;&#10;Automatisk generert beskrivelse">
            <a:extLst>
              <a:ext uri="{FF2B5EF4-FFF2-40B4-BE49-F238E27FC236}">
                <a16:creationId xmlns:a16="http://schemas.microsoft.com/office/drawing/2014/main" id="{C160D7CA-4C20-007A-83D7-73880622C4EE}"/>
              </a:ext>
            </a:extLst>
          </p:cNvPr>
          <p:cNvPicPr>
            <a:picLocks noGrp="1" noChangeAspect="1"/>
          </p:cNvPicPr>
          <p:nvPr>
            <p:ph idx="1"/>
          </p:nvPr>
        </p:nvPicPr>
        <p:blipFill>
          <a:blip r:embed="rId3"/>
          <a:stretch>
            <a:fillRect/>
          </a:stretch>
        </p:blipFill>
        <p:spPr>
          <a:xfrm>
            <a:off x="1509343" y="1970323"/>
            <a:ext cx="8765039" cy="4515004"/>
          </a:xfrm>
        </p:spPr>
      </p:pic>
    </p:spTree>
    <p:extLst>
      <p:ext uri="{BB962C8B-B14F-4D97-AF65-F5344CB8AC3E}">
        <p14:creationId xmlns:p14="http://schemas.microsoft.com/office/powerpoint/2010/main" val="341348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E6481B-274C-15D5-EBBC-63239159B3A1}"/>
              </a:ext>
            </a:extLst>
          </p:cNvPr>
          <p:cNvSpPr>
            <a:spLocks noGrp="1"/>
          </p:cNvSpPr>
          <p:nvPr>
            <p:ph type="title"/>
          </p:nvPr>
        </p:nvSpPr>
        <p:spPr/>
        <p:txBody>
          <a:bodyPr/>
          <a:lstStyle/>
          <a:p>
            <a:pPr algn="ctr"/>
            <a:r>
              <a:rPr lang="nb-NO" sz="6000" b="0">
                <a:solidFill>
                  <a:srgbClr val="008080"/>
                </a:solidFill>
                <a:latin typeface="Georgia"/>
              </a:rPr>
              <a:t>Når kan redselen ødelegge for deg?</a:t>
            </a:r>
            <a:endParaRPr lang="nb-NO" sz="6000" b="0">
              <a:solidFill>
                <a:srgbClr val="008080"/>
              </a:solidFill>
            </a:endParaRPr>
          </a:p>
        </p:txBody>
      </p:sp>
      <p:pic>
        <p:nvPicPr>
          <p:cNvPr id="4" name="Bilde 3" descr="Et bilde som inneholder Barnekunst, tegnefilm, nellik, kunst&#10;&#10;Automatisk generert beskrivelse">
            <a:extLst>
              <a:ext uri="{FF2B5EF4-FFF2-40B4-BE49-F238E27FC236}">
                <a16:creationId xmlns:a16="http://schemas.microsoft.com/office/drawing/2014/main" id="{171AA02B-7E65-2D55-1ACD-0AC5F6F1015B}"/>
              </a:ext>
            </a:extLst>
          </p:cNvPr>
          <p:cNvPicPr>
            <a:picLocks noChangeAspect="1"/>
          </p:cNvPicPr>
          <p:nvPr/>
        </p:nvPicPr>
        <p:blipFill>
          <a:blip r:embed="rId3"/>
          <a:stretch>
            <a:fillRect/>
          </a:stretch>
        </p:blipFill>
        <p:spPr>
          <a:xfrm>
            <a:off x="6455360" y="2077871"/>
            <a:ext cx="3345280" cy="4079206"/>
          </a:xfrm>
          <a:prstGeom prst="rect">
            <a:avLst/>
          </a:prstGeom>
        </p:spPr>
      </p:pic>
      <p:pic>
        <p:nvPicPr>
          <p:cNvPr id="5" name="Bilde 4" descr="Et bilde som inneholder Magenta, nellik, kunst, design&#10;&#10;Automatisk generert beskrivelse">
            <a:extLst>
              <a:ext uri="{FF2B5EF4-FFF2-40B4-BE49-F238E27FC236}">
                <a16:creationId xmlns:a16="http://schemas.microsoft.com/office/drawing/2014/main" id="{8BE15C2C-8501-CB5E-E4EF-48C54EBEBD61}"/>
              </a:ext>
            </a:extLst>
          </p:cNvPr>
          <p:cNvPicPr>
            <a:picLocks noChangeAspect="1"/>
          </p:cNvPicPr>
          <p:nvPr/>
        </p:nvPicPr>
        <p:blipFill>
          <a:blip r:embed="rId4"/>
          <a:stretch>
            <a:fillRect/>
          </a:stretch>
        </p:blipFill>
        <p:spPr>
          <a:xfrm>
            <a:off x="2126916" y="2081547"/>
            <a:ext cx="3352799" cy="3978275"/>
          </a:xfrm>
          <a:prstGeom prst="rect">
            <a:avLst/>
          </a:prstGeom>
        </p:spPr>
      </p:pic>
    </p:spTree>
    <p:extLst>
      <p:ext uri="{BB962C8B-B14F-4D97-AF65-F5344CB8AC3E}">
        <p14:creationId xmlns:p14="http://schemas.microsoft.com/office/powerpoint/2010/main" val="54182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248F07-0DE7-F149-4508-698F1CCA1665}"/>
              </a:ext>
            </a:extLst>
          </p:cNvPr>
          <p:cNvSpPr>
            <a:spLocks noGrp="1"/>
          </p:cNvSpPr>
          <p:nvPr>
            <p:ph type="ctrTitle"/>
          </p:nvPr>
        </p:nvSpPr>
        <p:spPr>
          <a:xfrm>
            <a:off x="258097" y="141286"/>
            <a:ext cx="11663516" cy="2097417"/>
          </a:xfrm>
        </p:spPr>
        <p:txBody>
          <a:bodyPr/>
          <a:lstStyle/>
          <a:p>
            <a:r>
              <a:rPr lang="nb-NO" b="0">
                <a:solidFill>
                  <a:schemeClr val="tx2"/>
                </a:solidFill>
              </a:rPr>
              <a:t>Hva kan vi gjøre hvis vi blir redde?</a:t>
            </a:r>
            <a:endParaRPr lang="nb-NO" b="0"/>
          </a:p>
        </p:txBody>
      </p:sp>
      <p:pic>
        <p:nvPicPr>
          <p:cNvPr id="6" name="Bilde 5">
            <a:extLst>
              <a:ext uri="{FF2B5EF4-FFF2-40B4-BE49-F238E27FC236}">
                <a16:creationId xmlns:a16="http://schemas.microsoft.com/office/drawing/2014/main" id="{DD7AB700-6562-BA38-7E20-C439966FCFCD}"/>
              </a:ext>
            </a:extLst>
          </p:cNvPr>
          <p:cNvPicPr>
            <a:picLocks noChangeAspect="1"/>
          </p:cNvPicPr>
          <p:nvPr/>
        </p:nvPicPr>
        <p:blipFill rotWithShape="1">
          <a:blip r:embed="rId3"/>
          <a:srcRect l="14277" t="13835" r="12611" b="11076"/>
          <a:stretch/>
        </p:blipFill>
        <p:spPr>
          <a:xfrm>
            <a:off x="2482418" y="2511775"/>
            <a:ext cx="7219810" cy="4150770"/>
          </a:xfrm>
          <a:prstGeom prst="rect">
            <a:avLst/>
          </a:prstGeom>
        </p:spPr>
      </p:pic>
    </p:spTree>
    <p:extLst>
      <p:ext uri="{BB962C8B-B14F-4D97-AF65-F5344CB8AC3E}">
        <p14:creationId xmlns:p14="http://schemas.microsoft.com/office/powerpoint/2010/main" val="305610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130566" y="1714500"/>
            <a:ext cx="8236636" cy="3429000"/>
          </a:xfrm>
        </p:spPr>
        <p:txBody>
          <a:bodyPr/>
          <a:lstStyle/>
          <a:p>
            <a:pPr eaLnBrk="1" hangingPunct="1"/>
            <a:endParaRPr lang="nb-NO" altLang="nb-NO">
              <a:solidFill>
                <a:schemeClr val="tx2"/>
              </a:solidFill>
            </a:endParaRPr>
          </a:p>
          <a:p>
            <a:pPr eaLnBrk="1" hangingPunct="1"/>
            <a:r>
              <a:rPr lang="nb-NO" altLang="nb-NO">
                <a:solidFill>
                  <a:schemeClr val="tx2"/>
                </a:solidFill>
                <a:latin typeface="Calibri"/>
                <a:ea typeface="Verdana"/>
                <a:cs typeface="Calibri"/>
              </a:rPr>
              <a:t>                               </a:t>
            </a:r>
            <a:endParaRPr lang="nb-NO" altLang="nb-NO">
              <a:solidFill>
                <a:schemeClr val="tx2"/>
              </a:solidFill>
            </a:endParaRPr>
          </a:p>
          <a:p>
            <a:pPr eaLnBrk="1" hangingPunct="1"/>
            <a:endParaRPr lang="nb-NO" altLang="nb-NO">
              <a:solidFill>
                <a:schemeClr val="tx2"/>
              </a:solidFill>
            </a:endParaRPr>
          </a:p>
          <a:p>
            <a:r>
              <a:rPr lang="nb-NO" altLang="nb-NO" sz="4000">
                <a:solidFill>
                  <a:schemeClr val="tx2"/>
                </a:solidFill>
                <a:latin typeface="Georgia" panose="02040502050405020303" pitchFamily="18" charset="0"/>
                <a:ea typeface="Verdana"/>
                <a:cs typeface="Calibri"/>
              </a:rPr>
              <a:t>Hviskeleken</a:t>
            </a:r>
            <a:endParaRPr lang="nb-NO" altLang="nb-NO" sz="4000">
              <a:solidFill>
                <a:schemeClr val="tx2"/>
              </a:solidFill>
              <a:latin typeface="Georgia" panose="02040502050405020303" pitchFamily="18" charset="0"/>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130565" y="542924"/>
            <a:ext cx="7467709" cy="2058385"/>
          </a:xfrm>
        </p:spPr>
        <p:txBody>
          <a:bodyPr>
            <a:normAutofit fontScale="90000"/>
          </a:bodyPr>
          <a:lstStyle/>
          <a:p>
            <a:pPr eaLnBrk="1" hangingPunct="1"/>
            <a:r>
              <a:rPr lang="nb-NO" altLang="nb-NO" sz="6000" b="0">
                <a:solidFill>
                  <a:schemeClr val="tx2"/>
                </a:solidFill>
              </a:rPr>
              <a:t>  </a:t>
            </a:r>
            <a:br>
              <a:rPr lang="nb-NO" altLang="nb-NO" sz="6000" b="0">
                <a:solidFill>
                  <a:schemeClr val="tx2"/>
                </a:solidFill>
              </a:rPr>
            </a:br>
            <a:br>
              <a:rPr lang="nb-NO" altLang="nb-NO" sz="6000" b="0">
                <a:solidFill>
                  <a:schemeClr val="tx2"/>
                </a:solidFill>
              </a:rPr>
            </a:br>
            <a:r>
              <a:rPr lang="nb-NO" altLang="nb-NO" sz="6000" b="0">
                <a:solidFill>
                  <a:schemeClr val="tx2"/>
                </a:solidFill>
              </a:rPr>
              <a:t>Vi leker!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7EDBE4-74D1-427A-8C18-7681E018C97B}">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8</Notes>
  <HiddenSlides>0</HiddenSlides>
  <ScaleCrop>false</ScaleCrop>
  <HeadingPairs>
    <vt:vector size="4" baseType="variant">
      <vt:variant>
        <vt:lpstr>Tema</vt:lpstr>
      </vt:variant>
      <vt:variant>
        <vt:i4>9</vt:i4>
      </vt:variant>
      <vt:variant>
        <vt:lpstr>Lysbildetitler</vt:lpstr>
      </vt:variant>
      <vt:variant>
        <vt:i4>10</vt:i4>
      </vt:variant>
    </vt:vector>
  </HeadingPairs>
  <TitlesOfParts>
    <vt:vector size="19"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4.trinn</vt:lpstr>
      <vt:lpstr>  Inngangsmusikk      </vt:lpstr>
      <vt:lpstr>PowerPoint-presentasjon</vt:lpstr>
      <vt:lpstr>Vi ser film! Kan frykt hjelpe deg? </vt:lpstr>
      <vt:lpstr>Hvordan kan det kjennes ut i kroppen når man er redd? </vt:lpstr>
      <vt:lpstr>Når kan redselen ødelegge for deg?</vt:lpstr>
      <vt:lpstr>Hva kan vi gjøre hvis vi blir redde?</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16</cp:revision>
  <dcterms:created xsi:type="dcterms:W3CDTF">2020-02-24T12:22:26Z</dcterms:created>
  <dcterms:modified xsi:type="dcterms:W3CDTF">2024-12-04T11:47:48Z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