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61" r:id="rId9"/>
    <p:sldId id="312" r:id="rId10"/>
    <p:sldId id="292" r:id="rId11"/>
    <p:sldId id="318" r:id="rId12"/>
    <p:sldId id="321" r:id="rId13"/>
    <p:sldId id="271" r:id="rId14"/>
    <p:sldId id="272" r:id="rId15"/>
    <p:sldId id="319" r:id="rId16"/>
    <p:sldId id="314" r:id="rId17"/>
    <p:sldId id="277" r:id="rId18"/>
    <p:sldId id="279"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4AE"/>
    <a:srgbClr val="399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7E2E4-76F1-4323-983F-537BECD7CAF3}" vWet="848" dt="2024-01-10T10:06:23.978"/>
    <p1510:client id="{4D532B36-F853-43CE-8328-E88E038B722B}" v="2" dt="2024-01-11T18:40:52.658"/>
    <p1510:client id="{4D8FAD1A-1182-48F9-A384-96BCBF610FFF}" v="1959" dt="2024-01-10T13:40:28.077"/>
    <p1510:client id="{8A4EA081-5364-1963-4DC9-40CF139C1384}" v="3" dt="2024-01-10T13:13:28.947"/>
    <p1510:client id="{959AEA8C-F710-4F11-B98B-223934FEDC8E}" v="18" dt="2024-01-10T09:15:38.176"/>
    <p1510:client id="{986D72EF-F78D-439C-B333-AE5CCB3E3787}" v="26" dt="2024-01-10T09:38:50.012"/>
    <p1510:client id="{E2D4A03D-6745-4252-90EE-DD113DE76D3C}" v="9" dt="2024-01-11T18:38:05.37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 Linn Sørensen Måleng" userId="S::may.linn.sorensen.maleng@io.kommune.no::65d2e81a-27fb-4b03-88e2-32ae0cd9c733" providerId="AD" clId="Web-{7CFD4C0C-5107-4629-A472-297D1AF332E9}"/>
    <pc:docChg chg="modSld">
      <pc:chgData name="May Linn Sørensen Måleng" userId="S::may.linn.sorensen.maleng@io.kommune.no::65d2e81a-27fb-4b03-88e2-32ae0cd9c733" providerId="AD" clId="Web-{7CFD4C0C-5107-4629-A472-297D1AF332E9}" dt="2023-03-15T13:46:17.482" v="4" actId="20577"/>
      <pc:docMkLst>
        <pc:docMk/>
      </pc:docMkLst>
      <pc:sldChg chg="modSp">
        <pc:chgData name="May Linn Sørensen Måleng" userId="S::may.linn.sorensen.maleng@io.kommune.no::65d2e81a-27fb-4b03-88e2-32ae0cd9c733" providerId="AD" clId="Web-{7CFD4C0C-5107-4629-A472-297D1AF332E9}" dt="2023-03-15T13:46:17.482" v="4" actId="20577"/>
        <pc:sldMkLst>
          <pc:docMk/>
          <pc:sldMk cId="661516568" sldId="275"/>
        </pc:sldMkLst>
        <pc:spChg chg="mod">
          <ac:chgData name="May Linn Sørensen Måleng" userId="S::may.linn.sorensen.maleng@io.kommune.no::65d2e81a-27fb-4b03-88e2-32ae0cd9c733" providerId="AD" clId="Web-{7CFD4C0C-5107-4629-A472-297D1AF332E9}" dt="2023-03-15T13:46:17.482" v="4" actId="20577"/>
          <ac:spMkLst>
            <pc:docMk/>
            <pc:sldMk cId="661516568" sldId="275"/>
            <ac:spMk id="3" creationId="{9571E5C1-4065-11EF-BCD3-9E36D3ED3B11}"/>
          </ac:spMkLst>
        </pc:spChg>
      </pc:sldChg>
    </pc:docChg>
  </pc:docChgLst>
  <pc:docChgLst>
    <pc:chgData name="Frida Torgersen" userId="S::frida.torgersen@io.kommune.no::ea265081-7c03-4e48-ae3c-fad608c99291" providerId="AD" clId="Web-{549CDC48-C2D2-4307-AFD4-AD3E8D5334C8}"/>
    <pc:docChg chg="addSld delSld">
      <pc:chgData name="Frida Torgersen" userId="S::frida.torgersen@io.kommune.no::ea265081-7c03-4e48-ae3c-fad608c99291" providerId="AD" clId="Web-{549CDC48-C2D2-4307-AFD4-AD3E8D5334C8}" dt="2024-01-03T13:23:56.676" v="1"/>
      <pc:docMkLst>
        <pc:docMk/>
      </pc:docMkLst>
      <pc:sldChg chg="del">
        <pc:chgData name="Frida Torgersen" userId="S::frida.torgersen@io.kommune.no::ea265081-7c03-4e48-ae3c-fad608c99291" providerId="AD" clId="Web-{549CDC48-C2D2-4307-AFD4-AD3E8D5334C8}" dt="2024-01-03T13:23:56.676" v="1"/>
        <pc:sldMkLst>
          <pc:docMk/>
          <pc:sldMk cId="899198149" sldId="273"/>
        </pc:sldMkLst>
      </pc:sldChg>
      <pc:sldChg chg="add">
        <pc:chgData name="Frida Torgersen" userId="S::frida.torgersen@io.kommune.no::ea265081-7c03-4e48-ae3c-fad608c99291" providerId="AD" clId="Web-{549CDC48-C2D2-4307-AFD4-AD3E8D5334C8}" dt="2024-01-03T13:23:52.910" v="0"/>
        <pc:sldMkLst>
          <pc:docMk/>
          <pc:sldMk cId="4177508530" sldId="314"/>
        </pc:sldMkLst>
      </pc:sldChg>
    </pc:docChg>
  </pc:docChgLst>
  <pc:docChgLst>
    <pc:chgData name="Frida Torgersen" userId="S::frida.torgersen@io.kommune.no::ea265081-7c03-4e48-ae3c-fad608c99291" providerId="AD" clId="Web-{082C26D1-81C5-47AC-97DB-2270109E9E45}"/>
    <pc:docChg chg="addSld delSld">
      <pc:chgData name="Frida Torgersen" userId="S::frida.torgersen@io.kommune.no::ea265081-7c03-4e48-ae3c-fad608c99291" providerId="AD" clId="Web-{082C26D1-81C5-47AC-97DB-2270109E9E45}" dt="2024-01-03T13:33:10.625" v="1"/>
      <pc:docMkLst>
        <pc:docMk/>
      </pc:docMkLst>
      <pc:sldChg chg="add del replId">
        <pc:chgData name="Frida Torgersen" userId="S::frida.torgersen@io.kommune.no::ea265081-7c03-4e48-ae3c-fad608c99291" providerId="AD" clId="Web-{082C26D1-81C5-47AC-97DB-2270109E9E45}" dt="2024-01-03T13:33:10.625" v="1"/>
        <pc:sldMkLst>
          <pc:docMk/>
          <pc:sldMk cId="1471009841" sldId="315"/>
        </pc:sldMkLst>
      </pc:sldChg>
    </pc:docChg>
  </pc:docChgLst>
  <pc:docChgLst>
    <pc:chgData name="Frida Torgersen" userId="S::frida.torgersen@io.kommune.no::ea265081-7c03-4e48-ae3c-fad608c99291" providerId="AD" clId="Web-{2ADAEA3F-A3E9-4163-B9AD-2E59045E1ECD}"/>
    <pc:docChg chg="addSld delSld">
      <pc:chgData name="Frida Torgersen" userId="S::frida.torgersen@io.kommune.no::ea265081-7c03-4e48-ae3c-fad608c99291" providerId="AD" clId="Web-{2ADAEA3F-A3E9-4163-B9AD-2E59045E1ECD}" dt="2024-01-03T13:36:42.317" v="1"/>
      <pc:docMkLst>
        <pc:docMk/>
      </pc:docMkLst>
      <pc:sldChg chg="add del replId">
        <pc:chgData name="Frida Torgersen" userId="S::frida.torgersen@io.kommune.no::ea265081-7c03-4e48-ae3c-fad608c99291" providerId="AD" clId="Web-{2ADAEA3F-A3E9-4163-B9AD-2E59045E1ECD}" dt="2024-01-03T13:36:42.317" v="1"/>
        <pc:sldMkLst>
          <pc:docMk/>
          <pc:sldMk cId="2702231644" sldId="315"/>
        </pc:sldMkLst>
      </pc:sldChg>
    </pc:docChg>
  </pc:docChgLst>
  <pc:docChgLst>
    <pc:chgData name="Renate Dybdal Hansen" userId="S::renate.dybdal.hansen@io.kommune.no::8f533bdc-1f06-46c5-8376-6b62126245f7" providerId="AD" clId="Web-{EA68B9D7-BBEE-4920-ABA0-7EB249F76F37}"/>
    <pc:docChg chg="modSld">
      <pc:chgData name="Renate Dybdal Hansen" userId="S::renate.dybdal.hansen@io.kommune.no::8f533bdc-1f06-46c5-8376-6b62126245f7" providerId="AD" clId="Web-{EA68B9D7-BBEE-4920-ABA0-7EB249F76F37}" dt="2023-10-16T12:54:21.211" v="3"/>
      <pc:docMkLst>
        <pc:docMk/>
      </pc:docMkLst>
      <pc:sldChg chg="modNotes">
        <pc:chgData name="Renate Dybdal Hansen" userId="S::renate.dybdal.hansen@io.kommune.no::8f533bdc-1f06-46c5-8376-6b62126245f7" providerId="AD" clId="Web-{EA68B9D7-BBEE-4920-ABA0-7EB249F76F37}" dt="2023-10-16T12:54:21.211" v="3"/>
        <pc:sldMkLst>
          <pc:docMk/>
          <pc:sldMk cId="661516568" sldId="275"/>
        </pc:sldMkLst>
      </pc:sldChg>
    </pc:docChg>
  </pc:docChgLst>
  <pc:docChgLst>
    <pc:chgData name="Ida Marie Lillestrand Kittelsen" userId="12154653-0a60-4281-8b62-82febac9ddd6" providerId="ADAL" clId="{0137E2E4-76F1-4323-983F-537BECD7CAF3}"/>
    <pc:docChg chg="undo custSel modSld sldOrd">
      <pc:chgData name="Ida Marie Lillestrand Kittelsen" userId="12154653-0a60-4281-8b62-82febac9ddd6" providerId="ADAL" clId="{0137E2E4-76F1-4323-983F-537BECD7CAF3}" dt="2024-01-03T13:24:32.657" v="795" actId="20577"/>
      <pc:docMkLst>
        <pc:docMk/>
      </pc:docMkLst>
      <pc:sldChg chg="modSp mod modNotesTx">
        <pc:chgData name="Ida Marie Lillestrand Kittelsen" userId="12154653-0a60-4281-8b62-82febac9ddd6" providerId="ADAL" clId="{0137E2E4-76F1-4323-983F-537BECD7CAF3}" dt="2024-01-03T12:50:19.056" v="224" actId="14100"/>
        <pc:sldMkLst>
          <pc:docMk/>
          <pc:sldMk cId="0" sldId="262"/>
        </pc:sldMkLst>
        <pc:spChg chg="mod">
          <ac:chgData name="Ida Marie Lillestrand Kittelsen" userId="12154653-0a60-4281-8b62-82febac9ddd6" providerId="ADAL" clId="{0137E2E4-76F1-4323-983F-537BECD7CAF3}" dt="2024-01-03T12:27:24.955" v="6" actId="113"/>
          <ac:spMkLst>
            <pc:docMk/>
            <pc:sldMk cId="0" sldId="262"/>
            <ac:spMk id="15361" creationId="{D9A8E711-0927-4B15-BDCD-E8F3DDB206A2}"/>
          </ac:spMkLst>
        </pc:spChg>
        <pc:spChg chg="mod">
          <ac:chgData name="Ida Marie Lillestrand Kittelsen" userId="12154653-0a60-4281-8b62-82febac9ddd6" providerId="ADAL" clId="{0137E2E4-76F1-4323-983F-537BECD7CAF3}" dt="2024-01-03T12:50:19.056" v="224" actId="14100"/>
          <ac:spMkLst>
            <pc:docMk/>
            <pc:sldMk cId="0" sldId="262"/>
            <ac:spMk id="15362" creationId="{16023CCD-A2CE-6C2B-BEE2-FDDDCF2091CC}"/>
          </ac:spMkLst>
        </pc:spChg>
      </pc:sldChg>
      <pc:sldChg chg="modSp mod modNotesTx">
        <pc:chgData name="Ida Marie Lillestrand Kittelsen" userId="12154653-0a60-4281-8b62-82febac9ddd6" providerId="ADAL" clId="{0137E2E4-76F1-4323-983F-537BECD7CAF3}" dt="2024-01-03T12:50:40.808" v="256" actId="20577"/>
        <pc:sldMkLst>
          <pc:docMk/>
          <pc:sldMk cId="651542087" sldId="271"/>
        </pc:sldMkLst>
        <pc:spChg chg="mod">
          <ac:chgData name="Ida Marie Lillestrand Kittelsen" userId="12154653-0a60-4281-8b62-82febac9ddd6" providerId="ADAL" clId="{0137E2E4-76F1-4323-983F-537BECD7CAF3}" dt="2024-01-03T12:38:17.823" v="30" actId="113"/>
          <ac:spMkLst>
            <pc:docMk/>
            <pc:sldMk cId="651542087" sldId="271"/>
            <ac:spMk id="2" creationId="{D3904DAC-4846-0067-62D2-77F04D33B2AD}"/>
          </ac:spMkLst>
        </pc:spChg>
        <pc:spChg chg="mod">
          <ac:chgData name="Ida Marie Lillestrand Kittelsen" userId="12154653-0a60-4281-8b62-82febac9ddd6" providerId="ADAL" clId="{0137E2E4-76F1-4323-983F-537BECD7CAF3}" dt="2024-01-03T12:38:38.237" v="33" actId="20577"/>
          <ac:spMkLst>
            <pc:docMk/>
            <pc:sldMk cId="651542087" sldId="271"/>
            <ac:spMk id="3" creationId="{BAA0C1A8-A39D-0E79-3B67-96C48E264213}"/>
          </ac:spMkLst>
        </pc:spChg>
      </pc:sldChg>
      <pc:sldChg chg="modSp mod">
        <pc:chgData name="Ida Marie Lillestrand Kittelsen" userId="12154653-0a60-4281-8b62-82febac9ddd6" providerId="ADAL" clId="{0137E2E4-76F1-4323-983F-537BECD7CAF3}" dt="2024-01-03T13:02:17.266" v="425" actId="20577"/>
        <pc:sldMkLst>
          <pc:docMk/>
          <pc:sldMk cId="4034612849" sldId="272"/>
        </pc:sldMkLst>
        <pc:spChg chg="mod">
          <ac:chgData name="Ida Marie Lillestrand Kittelsen" userId="12154653-0a60-4281-8b62-82febac9ddd6" providerId="ADAL" clId="{0137E2E4-76F1-4323-983F-537BECD7CAF3}" dt="2024-01-03T12:58:46.580" v="349" actId="20577"/>
          <ac:spMkLst>
            <pc:docMk/>
            <pc:sldMk cId="4034612849" sldId="272"/>
            <ac:spMk id="5" creationId="{DE07D1E9-00C7-FF96-23EA-37599DFC098A}"/>
          </ac:spMkLst>
        </pc:spChg>
        <pc:spChg chg="mod">
          <ac:chgData name="Ida Marie Lillestrand Kittelsen" userId="12154653-0a60-4281-8b62-82febac9ddd6" providerId="ADAL" clId="{0137E2E4-76F1-4323-983F-537BECD7CAF3}" dt="2024-01-03T13:02:17.266" v="425" actId="20577"/>
          <ac:spMkLst>
            <pc:docMk/>
            <pc:sldMk cId="4034612849" sldId="272"/>
            <ac:spMk id="6" creationId="{8CBD7356-EBC5-322A-A53F-9BD261FE5D69}"/>
          </ac:spMkLst>
        </pc:spChg>
      </pc:sldChg>
      <pc:sldChg chg="modSp mod">
        <pc:chgData name="Ida Marie Lillestrand Kittelsen" userId="12154653-0a60-4281-8b62-82febac9ddd6" providerId="ADAL" clId="{0137E2E4-76F1-4323-983F-537BECD7CAF3}" dt="2024-01-03T13:22:32.946" v="784" actId="14100"/>
        <pc:sldMkLst>
          <pc:docMk/>
          <pc:sldMk cId="899198149" sldId="273"/>
        </pc:sldMkLst>
        <pc:spChg chg="mod">
          <ac:chgData name="Ida Marie Lillestrand Kittelsen" userId="12154653-0a60-4281-8b62-82febac9ddd6" providerId="ADAL" clId="{0137E2E4-76F1-4323-983F-537BECD7CAF3}" dt="2024-01-03T13:22:32.946" v="784" actId="14100"/>
          <ac:spMkLst>
            <pc:docMk/>
            <pc:sldMk cId="899198149" sldId="273"/>
            <ac:spMk id="2" creationId="{271005A4-E709-3532-41D0-4012C8C0E3FE}"/>
          </ac:spMkLst>
        </pc:spChg>
      </pc:sldChg>
      <pc:sldChg chg="modSp mod ord modNotesTx">
        <pc:chgData name="Ida Marie Lillestrand Kittelsen" userId="12154653-0a60-4281-8b62-82febac9ddd6" providerId="ADAL" clId="{0137E2E4-76F1-4323-983F-537BECD7CAF3}" dt="2024-01-03T12:33:40.431" v="27"/>
        <pc:sldMkLst>
          <pc:docMk/>
          <pc:sldMk cId="295745146" sldId="276"/>
        </pc:sldMkLst>
        <pc:spChg chg="mod">
          <ac:chgData name="Ida Marie Lillestrand Kittelsen" userId="12154653-0a60-4281-8b62-82febac9ddd6" providerId="ADAL" clId="{0137E2E4-76F1-4323-983F-537BECD7CAF3}" dt="2024-01-03T12:31:59.976" v="21" actId="14100"/>
          <ac:spMkLst>
            <pc:docMk/>
            <pc:sldMk cId="295745146" sldId="276"/>
            <ac:spMk id="2" creationId="{93737871-BACB-8D27-1D29-4D1F40E2929B}"/>
          </ac:spMkLst>
        </pc:spChg>
        <pc:spChg chg="mod">
          <ac:chgData name="Ida Marie Lillestrand Kittelsen" userId="12154653-0a60-4281-8b62-82febac9ddd6" providerId="ADAL" clId="{0137E2E4-76F1-4323-983F-537BECD7CAF3}" dt="2024-01-03T12:30:51.082" v="19" actId="20577"/>
          <ac:spMkLst>
            <pc:docMk/>
            <pc:sldMk cId="295745146" sldId="276"/>
            <ac:spMk id="3" creationId="{0571B1F6-20B4-406F-3813-5DC3D94ACAD6}"/>
          </ac:spMkLst>
        </pc:spChg>
      </pc:sldChg>
      <pc:sldChg chg="modSp mod">
        <pc:chgData name="Ida Marie Lillestrand Kittelsen" userId="12154653-0a60-4281-8b62-82febac9ddd6" providerId="ADAL" clId="{0137E2E4-76F1-4323-983F-537BECD7CAF3}" dt="2024-01-03T13:23:19.874" v="789" actId="14100"/>
        <pc:sldMkLst>
          <pc:docMk/>
          <pc:sldMk cId="0" sldId="277"/>
        </pc:sldMkLst>
        <pc:spChg chg="mod">
          <ac:chgData name="Ida Marie Lillestrand Kittelsen" userId="12154653-0a60-4281-8b62-82febac9ddd6" providerId="ADAL" clId="{0137E2E4-76F1-4323-983F-537BECD7CAF3}" dt="2024-01-03T13:23:19.874" v="789" actId="14100"/>
          <ac:spMkLst>
            <pc:docMk/>
            <pc:sldMk cId="0" sldId="277"/>
            <ac:spMk id="2" creationId="{8BE0A268-285E-F54E-0E49-82F2CB12130D}"/>
          </ac:spMkLst>
        </pc:spChg>
      </pc:sldChg>
      <pc:sldChg chg="modSp mod ord modNotesTx">
        <pc:chgData name="Ida Marie Lillestrand Kittelsen" userId="12154653-0a60-4281-8b62-82febac9ddd6" providerId="ADAL" clId="{0137E2E4-76F1-4323-983F-537BECD7CAF3}" dt="2024-01-03T13:15:06.749" v="763" actId="20577"/>
        <pc:sldMkLst>
          <pc:docMk/>
          <pc:sldMk cId="3177922197" sldId="278"/>
        </pc:sldMkLst>
        <pc:spChg chg="mod">
          <ac:chgData name="Ida Marie Lillestrand Kittelsen" userId="12154653-0a60-4281-8b62-82febac9ddd6" providerId="ADAL" clId="{0137E2E4-76F1-4323-983F-537BECD7CAF3}" dt="2024-01-03T13:02:42.937" v="427" actId="113"/>
          <ac:spMkLst>
            <pc:docMk/>
            <pc:sldMk cId="3177922197" sldId="278"/>
            <ac:spMk id="2" creationId="{5B57EEC3-CD36-FD66-229D-BE96B32E49E4}"/>
          </ac:spMkLst>
        </pc:spChg>
        <pc:spChg chg="mod">
          <ac:chgData name="Ida Marie Lillestrand Kittelsen" userId="12154653-0a60-4281-8b62-82febac9ddd6" providerId="ADAL" clId="{0137E2E4-76F1-4323-983F-537BECD7CAF3}" dt="2024-01-03T13:03:29.029" v="446" actId="120"/>
          <ac:spMkLst>
            <pc:docMk/>
            <pc:sldMk cId="3177922197" sldId="278"/>
            <ac:spMk id="3" creationId="{834E9313-78B0-9498-3F53-D8110D61F5DC}"/>
          </ac:spMkLst>
        </pc:spChg>
      </pc:sldChg>
      <pc:sldChg chg="modSp mod">
        <pc:chgData name="Ida Marie Lillestrand Kittelsen" userId="12154653-0a60-4281-8b62-82febac9ddd6" providerId="ADAL" clId="{0137E2E4-76F1-4323-983F-537BECD7CAF3}" dt="2024-01-03T13:24:32.657" v="795" actId="20577"/>
        <pc:sldMkLst>
          <pc:docMk/>
          <pc:sldMk cId="0" sldId="279"/>
        </pc:sldMkLst>
        <pc:spChg chg="mod">
          <ac:chgData name="Ida Marie Lillestrand Kittelsen" userId="12154653-0a60-4281-8b62-82febac9ddd6" providerId="ADAL" clId="{0137E2E4-76F1-4323-983F-537BECD7CAF3}" dt="2024-01-03T13:24:32.657" v="795" actId="20577"/>
          <ac:spMkLst>
            <pc:docMk/>
            <pc:sldMk cId="0" sldId="279"/>
            <ac:spMk id="2" creationId="{868C4D59-A565-1CA6-C8A5-050F36C19963}"/>
          </ac:spMkLst>
        </pc:spChg>
        <pc:spChg chg="mod">
          <ac:chgData name="Ida Marie Lillestrand Kittelsen" userId="12154653-0a60-4281-8b62-82febac9ddd6" providerId="ADAL" clId="{0137E2E4-76F1-4323-983F-537BECD7CAF3}" dt="2024-01-03T13:24:16.769" v="793" actId="255"/>
          <ac:spMkLst>
            <pc:docMk/>
            <pc:sldMk cId="0" sldId="279"/>
            <ac:spMk id="3" creationId="{952AD62F-0DB6-602E-20E5-5B39ABE89282}"/>
          </ac:spMkLst>
        </pc:spChg>
      </pc:sldChg>
      <pc:sldChg chg="modSp mod">
        <pc:chgData name="Ida Marie Lillestrand Kittelsen" userId="12154653-0a60-4281-8b62-82febac9ddd6" providerId="ADAL" clId="{0137E2E4-76F1-4323-983F-537BECD7CAF3}" dt="2024-01-03T12:35:47.593" v="28" actId="20577"/>
        <pc:sldMkLst>
          <pc:docMk/>
          <pc:sldMk cId="3319504359" sldId="312"/>
        </pc:sldMkLst>
        <pc:spChg chg="mod">
          <ac:chgData name="Ida Marie Lillestrand Kittelsen" userId="12154653-0a60-4281-8b62-82febac9ddd6" providerId="ADAL" clId="{0137E2E4-76F1-4323-983F-537BECD7CAF3}" dt="2024-01-03T12:35:47.593" v="28" actId="20577"/>
          <ac:spMkLst>
            <pc:docMk/>
            <pc:sldMk cId="3319504359" sldId="312"/>
            <ac:spMk id="2" creationId="{6CB26A85-1A50-0BCA-891D-10EB0BB97230}"/>
          </ac:spMkLst>
        </pc:spChg>
      </pc:sldChg>
    </pc:docChg>
  </pc:docChgLst>
  <pc:docChgLst>
    <pc:chgData name="Frida Torgersen" userId="S::frida.torgersen@io.kommune.no::ea265081-7c03-4e48-ae3c-fad608c99291" providerId="AD" clId="Web-{C8E08A02-B346-46B5-84E3-F07859B39BAA}"/>
    <pc:docChg chg="modSld">
      <pc:chgData name="Frida Torgersen" userId="S::frida.torgersen@io.kommune.no::ea265081-7c03-4e48-ae3c-fad608c99291" providerId="AD" clId="Web-{C8E08A02-B346-46B5-84E3-F07859B39BAA}" dt="2024-01-03T12:27:20.853" v="6" actId="20577"/>
      <pc:docMkLst>
        <pc:docMk/>
      </pc:docMkLst>
      <pc:sldChg chg="modSp modNotes">
        <pc:chgData name="Frida Torgersen" userId="S::frida.torgersen@io.kommune.no::ea265081-7c03-4e48-ae3c-fad608c99291" providerId="AD" clId="Web-{C8E08A02-B346-46B5-84E3-F07859B39BAA}" dt="2024-01-03T12:27:20.853" v="6" actId="20577"/>
        <pc:sldMkLst>
          <pc:docMk/>
          <pc:sldMk cId="295745146" sldId="276"/>
        </pc:sldMkLst>
        <pc:spChg chg="mod">
          <ac:chgData name="Frida Torgersen" userId="S::frida.torgersen@io.kommune.no::ea265081-7c03-4e48-ae3c-fad608c99291" providerId="AD" clId="Web-{C8E08A02-B346-46B5-84E3-F07859B39BAA}" dt="2024-01-03T12:27:20.853" v="6" actId="20577"/>
          <ac:spMkLst>
            <pc:docMk/>
            <pc:sldMk cId="295745146" sldId="276"/>
            <ac:spMk id="2" creationId="{93737871-BACB-8D27-1D29-4D1F40E2929B}"/>
          </ac:spMkLst>
        </pc:spChg>
      </pc:sldChg>
    </pc:docChg>
  </pc:docChgLst>
  <pc:docChgLst>
    <pc:chgData name="Ida Marie Lillestrand Kittelsen" userId="S::ida.kittelsen@io.kommune.no::12154653-0a60-4281-8b62-82febac9ddd6" providerId="AD" clId="Web-{8A4EA081-5364-1963-4DC9-40CF139C1384}"/>
    <pc:docChg chg="addSld modSld">
      <pc:chgData name="Ida Marie Lillestrand Kittelsen" userId="S::ida.kittelsen@io.kommune.no::12154653-0a60-4281-8b62-82febac9ddd6" providerId="AD" clId="Web-{8A4EA081-5364-1963-4DC9-40CF139C1384}" dt="2024-01-10T13:13:28.947" v="2" actId="14100"/>
      <pc:docMkLst>
        <pc:docMk/>
      </pc:docMkLst>
      <pc:sldChg chg="modSp">
        <pc:chgData name="Ida Marie Lillestrand Kittelsen" userId="S::ida.kittelsen@io.kommune.no::12154653-0a60-4281-8b62-82febac9ddd6" providerId="AD" clId="Web-{8A4EA081-5364-1963-4DC9-40CF139C1384}" dt="2024-01-10T13:13:28.947" v="2" actId="14100"/>
        <pc:sldMkLst>
          <pc:docMk/>
          <pc:sldMk cId="3113945995" sldId="318"/>
        </pc:sldMkLst>
        <pc:spChg chg="mod">
          <ac:chgData name="Ida Marie Lillestrand Kittelsen" userId="S::ida.kittelsen@io.kommune.no::12154653-0a60-4281-8b62-82febac9ddd6" providerId="AD" clId="Web-{8A4EA081-5364-1963-4DC9-40CF139C1384}" dt="2024-01-10T13:13:28.947" v="2" actId="14100"/>
          <ac:spMkLst>
            <pc:docMk/>
            <pc:sldMk cId="3113945995" sldId="318"/>
            <ac:spMk id="2" creationId="{4E56C94E-6C57-B7BA-F6BF-E821B97F5A4C}"/>
          </ac:spMkLst>
        </pc:spChg>
      </pc:sldChg>
      <pc:sldChg chg="modSp">
        <pc:chgData name="Ida Marie Lillestrand Kittelsen" userId="S::ida.kittelsen@io.kommune.no::12154653-0a60-4281-8b62-82febac9ddd6" providerId="AD" clId="Web-{8A4EA081-5364-1963-4DC9-40CF139C1384}" dt="2024-01-10T13:11:34.320" v="1" actId="1076"/>
        <pc:sldMkLst>
          <pc:docMk/>
          <pc:sldMk cId="1298150624" sldId="319"/>
        </pc:sldMkLst>
        <pc:spChg chg="mod">
          <ac:chgData name="Ida Marie Lillestrand Kittelsen" userId="S::ida.kittelsen@io.kommune.no::12154653-0a60-4281-8b62-82febac9ddd6" providerId="AD" clId="Web-{8A4EA081-5364-1963-4DC9-40CF139C1384}" dt="2024-01-10T13:11:34.320" v="1" actId="1076"/>
          <ac:spMkLst>
            <pc:docMk/>
            <pc:sldMk cId="1298150624" sldId="319"/>
            <ac:spMk id="2" creationId="{98964AD8-E29E-50E9-BA14-B5154D89E0CA}"/>
          </ac:spMkLst>
        </pc:spChg>
      </pc:sldChg>
      <pc:sldChg chg="new">
        <pc:chgData name="Ida Marie Lillestrand Kittelsen" userId="S::ida.kittelsen@io.kommune.no::12154653-0a60-4281-8b62-82febac9ddd6" providerId="AD" clId="Web-{8A4EA081-5364-1963-4DC9-40CF139C1384}" dt="2024-01-10T13:08:21.318" v="0"/>
        <pc:sldMkLst>
          <pc:docMk/>
          <pc:sldMk cId="3877021893" sldId="320"/>
        </pc:sldMkLst>
      </pc:sldChg>
    </pc:docChg>
  </pc:docChgLst>
  <pc:docChgLst>
    <pc:chgData name="Cathrine Løes Sørby" userId="S::cathrine.sorby@io.kommune.no::453ffb51-d645-44fe-b265-43846f0ff910" providerId="AD" clId="Web-{986D72EF-F78D-439C-B333-AE5CCB3E3787}"/>
    <pc:docChg chg="modSld">
      <pc:chgData name="Cathrine Løes Sørby" userId="S::cathrine.sorby@io.kommune.no::453ffb51-d645-44fe-b265-43846f0ff910" providerId="AD" clId="Web-{986D72EF-F78D-439C-B333-AE5CCB3E3787}" dt="2024-01-10T09:39:04.356" v="27"/>
      <pc:docMkLst>
        <pc:docMk/>
      </pc:docMkLst>
      <pc:sldChg chg="modSp modNotes">
        <pc:chgData name="Cathrine Løes Sørby" userId="S::cathrine.sorby@io.kommune.no::453ffb51-d645-44fe-b265-43846f0ff910" providerId="AD" clId="Web-{986D72EF-F78D-439C-B333-AE5CCB3E3787}" dt="2024-01-10T09:39:04.356" v="27"/>
        <pc:sldMkLst>
          <pc:docMk/>
          <pc:sldMk cId="0" sldId="262"/>
        </pc:sldMkLst>
        <pc:spChg chg="mod">
          <ac:chgData name="Cathrine Løes Sørby" userId="S::cathrine.sorby@io.kommune.no::453ffb51-d645-44fe-b265-43846f0ff910" providerId="AD" clId="Web-{986D72EF-F78D-439C-B333-AE5CCB3E3787}" dt="2024-01-10T09:38:50.012" v="25" actId="20577"/>
          <ac:spMkLst>
            <pc:docMk/>
            <pc:sldMk cId="0" sldId="262"/>
            <ac:spMk id="15362" creationId="{16023CCD-A2CE-6C2B-BEE2-FDDDCF2091CC}"/>
          </ac:spMkLst>
        </pc:spChg>
      </pc:sldChg>
    </pc:docChg>
  </pc:docChgLst>
  <pc:docChgLst>
    <pc:chgData name="Cathrine Løes Sørby" userId="S::cathrine.sorby@io.kommune.no::453ffb51-d645-44fe-b265-43846f0ff910" providerId="AD" clId="Web-{C63E6D46-5DF6-4D2E-B77B-E006918ABF4A}"/>
    <pc:docChg chg="modSld">
      <pc:chgData name="Cathrine Løes Sørby" userId="S::cathrine.sorby@io.kommune.no::453ffb51-d645-44fe-b265-43846f0ff910" providerId="AD" clId="Web-{C63E6D46-5DF6-4D2E-B77B-E006918ABF4A}" dt="2024-01-10T09:59:44.245" v="6"/>
      <pc:docMkLst>
        <pc:docMk/>
      </pc:docMkLst>
      <pc:sldChg chg="modNotes">
        <pc:chgData name="Cathrine Løes Sørby" userId="S::cathrine.sorby@io.kommune.no::453ffb51-d645-44fe-b265-43846f0ff910" providerId="AD" clId="Web-{C63E6D46-5DF6-4D2E-B77B-E006918ABF4A}" dt="2024-01-10T09:59:44.245" v="6"/>
        <pc:sldMkLst>
          <pc:docMk/>
          <pc:sldMk cId="651542087" sldId="271"/>
        </pc:sldMkLst>
      </pc:sldChg>
    </pc:docChg>
  </pc:docChgLst>
  <pc:docChgLst>
    <pc:chgData name="Cathrine Løes Sørby" userId="S::cathrine.sorby@io.kommune.no::453ffb51-d645-44fe-b265-43846f0ff910" providerId="AD" clId="Web-{90FCF3F6-DAE3-47BD-B892-3FEFE02A3A46}"/>
    <pc:docChg chg="modSld sldOrd">
      <pc:chgData name="Cathrine Løes Sørby" userId="S::cathrine.sorby@io.kommune.no::453ffb51-d645-44fe-b265-43846f0ff910" providerId="AD" clId="Web-{90FCF3F6-DAE3-47BD-B892-3FEFE02A3A46}" dt="2024-01-03T13:25:47.954" v="8"/>
      <pc:docMkLst>
        <pc:docMk/>
      </pc:docMkLst>
      <pc:sldChg chg="modSp">
        <pc:chgData name="Cathrine Løes Sørby" userId="S::cathrine.sorby@io.kommune.no::453ffb51-d645-44fe-b265-43846f0ff910" providerId="AD" clId="Web-{90FCF3F6-DAE3-47BD-B892-3FEFE02A3A46}" dt="2024-01-03T13:25:32.641" v="7" actId="20577"/>
        <pc:sldMkLst>
          <pc:docMk/>
          <pc:sldMk cId="651542087" sldId="271"/>
        </pc:sldMkLst>
        <pc:spChg chg="mod">
          <ac:chgData name="Cathrine Løes Sørby" userId="S::cathrine.sorby@io.kommune.no::453ffb51-d645-44fe-b265-43846f0ff910" providerId="AD" clId="Web-{90FCF3F6-DAE3-47BD-B892-3FEFE02A3A46}" dt="2024-01-03T13:25:12.860" v="6" actId="20577"/>
          <ac:spMkLst>
            <pc:docMk/>
            <pc:sldMk cId="651542087" sldId="271"/>
            <ac:spMk id="2" creationId="{D3904DAC-4846-0067-62D2-77F04D33B2AD}"/>
          </ac:spMkLst>
        </pc:spChg>
        <pc:spChg chg="mod">
          <ac:chgData name="Cathrine Løes Sørby" userId="S::cathrine.sorby@io.kommune.no::453ffb51-d645-44fe-b265-43846f0ff910" providerId="AD" clId="Web-{90FCF3F6-DAE3-47BD-B892-3FEFE02A3A46}" dt="2024-01-03T13:25:32.641" v="7" actId="20577"/>
          <ac:spMkLst>
            <pc:docMk/>
            <pc:sldMk cId="651542087" sldId="271"/>
            <ac:spMk id="3" creationId="{BAA0C1A8-A39D-0E79-3B67-96C48E264213}"/>
          </ac:spMkLst>
        </pc:spChg>
      </pc:sldChg>
      <pc:sldChg chg="ord">
        <pc:chgData name="Cathrine Løes Sørby" userId="S::cathrine.sorby@io.kommune.no::453ffb51-d645-44fe-b265-43846f0ff910" providerId="AD" clId="Web-{90FCF3F6-DAE3-47BD-B892-3FEFE02A3A46}" dt="2024-01-03T13:25:47.954" v="8"/>
        <pc:sldMkLst>
          <pc:docMk/>
          <pc:sldMk cId="3177922197" sldId="278"/>
        </pc:sldMkLst>
      </pc:sldChg>
    </pc:docChg>
  </pc:docChgLst>
  <pc:docChgLst>
    <pc:chgData name="Julie Ruud Ulset" userId="867d97ee-183d-48e9-b2ff-dfc3b165e1a7" providerId="ADAL" clId="{ABE1C89F-F6D8-4A45-B23B-B0BEA18EC93D}"/>
    <pc:docChg chg="modSld">
      <pc:chgData name="Julie Ruud Ulset" userId="867d97ee-183d-48e9-b2ff-dfc3b165e1a7" providerId="ADAL" clId="{ABE1C89F-F6D8-4A45-B23B-B0BEA18EC93D}" dt="2023-03-01T09:35:08.227" v="56" actId="20577"/>
      <pc:docMkLst>
        <pc:docMk/>
      </pc:docMkLst>
      <pc:sldChg chg="modSp mod">
        <pc:chgData name="Julie Ruud Ulset" userId="867d97ee-183d-48e9-b2ff-dfc3b165e1a7" providerId="ADAL" clId="{ABE1C89F-F6D8-4A45-B23B-B0BEA18EC93D}" dt="2023-03-01T08:40:15.985" v="1" actId="20577"/>
        <pc:sldMkLst>
          <pc:docMk/>
          <pc:sldMk cId="0" sldId="261"/>
        </pc:sldMkLst>
        <pc:spChg chg="mod">
          <ac:chgData name="Julie Ruud Ulset" userId="867d97ee-183d-48e9-b2ff-dfc3b165e1a7" providerId="ADAL" clId="{ABE1C89F-F6D8-4A45-B23B-B0BEA18EC93D}" dt="2023-03-01T08:40:15.985" v="1" actId="20577"/>
          <ac:spMkLst>
            <pc:docMk/>
            <pc:sldMk cId="0" sldId="261"/>
            <ac:spMk id="2" creationId="{17EA47DF-ED2C-5B98-1D78-FB9F94D617FF}"/>
          </ac:spMkLst>
        </pc:spChg>
      </pc:sldChg>
      <pc:sldChg chg="modSp mod">
        <pc:chgData name="Julie Ruud Ulset" userId="867d97ee-183d-48e9-b2ff-dfc3b165e1a7" providerId="ADAL" clId="{ABE1C89F-F6D8-4A45-B23B-B0BEA18EC93D}" dt="2023-03-01T09:22:42.686" v="9" actId="5793"/>
        <pc:sldMkLst>
          <pc:docMk/>
          <pc:sldMk cId="0" sldId="262"/>
        </pc:sldMkLst>
        <pc:spChg chg="mod">
          <ac:chgData name="Julie Ruud Ulset" userId="867d97ee-183d-48e9-b2ff-dfc3b165e1a7" providerId="ADAL" clId="{ABE1C89F-F6D8-4A45-B23B-B0BEA18EC93D}" dt="2023-03-01T09:22:42.686" v="9" actId="5793"/>
          <ac:spMkLst>
            <pc:docMk/>
            <pc:sldMk cId="0" sldId="262"/>
            <ac:spMk id="15362" creationId="{16023CCD-A2CE-6C2B-BEE2-FDDDCF2091CC}"/>
          </ac:spMkLst>
        </pc:spChg>
      </pc:sldChg>
      <pc:sldChg chg="modSp mod">
        <pc:chgData name="Julie Ruud Ulset" userId="867d97ee-183d-48e9-b2ff-dfc3b165e1a7" providerId="ADAL" clId="{ABE1C89F-F6D8-4A45-B23B-B0BEA18EC93D}" dt="2023-03-01T09:27:09.312" v="11" actId="20577"/>
        <pc:sldMkLst>
          <pc:docMk/>
          <pc:sldMk cId="651542087" sldId="271"/>
        </pc:sldMkLst>
        <pc:spChg chg="mod">
          <ac:chgData name="Julie Ruud Ulset" userId="867d97ee-183d-48e9-b2ff-dfc3b165e1a7" providerId="ADAL" clId="{ABE1C89F-F6D8-4A45-B23B-B0BEA18EC93D}" dt="2023-03-01T09:27:09.312" v="11" actId="20577"/>
          <ac:spMkLst>
            <pc:docMk/>
            <pc:sldMk cId="651542087" sldId="271"/>
            <ac:spMk id="3" creationId="{BAA0C1A8-A39D-0E79-3B67-96C48E264213}"/>
          </ac:spMkLst>
        </pc:spChg>
      </pc:sldChg>
      <pc:sldChg chg="modNotesTx">
        <pc:chgData name="Julie Ruud Ulset" userId="867d97ee-183d-48e9-b2ff-dfc3b165e1a7" providerId="ADAL" clId="{ABE1C89F-F6D8-4A45-B23B-B0BEA18EC93D}" dt="2023-03-01T09:31:23.890" v="46" actId="20577"/>
        <pc:sldMkLst>
          <pc:docMk/>
          <pc:sldMk cId="0" sldId="277"/>
        </pc:sldMkLst>
      </pc:sldChg>
      <pc:sldChg chg="modSp mod">
        <pc:chgData name="Julie Ruud Ulset" userId="867d97ee-183d-48e9-b2ff-dfc3b165e1a7" providerId="ADAL" clId="{ABE1C89F-F6D8-4A45-B23B-B0BEA18EC93D}" dt="2023-03-01T09:35:08.227" v="56" actId="20577"/>
        <pc:sldMkLst>
          <pc:docMk/>
          <pc:sldMk cId="3177922197" sldId="278"/>
        </pc:sldMkLst>
        <pc:spChg chg="mod">
          <ac:chgData name="Julie Ruud Ulset" userId="867d97ee-183d-48e9-b2ff-dfc3b165e1a7" providerId="ADAL" clId="{ABE1C89F-F6D8-4A45-B23B-B0BEA18EC93D}" dt="2023-03-01T09:35:08.227" v="56" actId="20577"/>
          <ac:spMkLst>
            <pc:docMk/>
            <pc:sldMk cId="3177922197" sldId="278"/>
            <ac:spMk id="3" creationId="{834E9313-78B0-9498-3F53-D8110D61F5DC}"/>
          </ac:spMkLst>
        </pc:spChg>
      </pc:sldChg>
    </pc:docChg>
  </pc:docChgLst>
  <pc:docChgLst>
    <pc:chgData name="Renate Dybdal Hansen" userId="S::renate.dybdal.hansen@io.kommune.no::8f533bdc-1f06-46c5-8376-6b62126245f7" providerId="AD" clId="Web-{B223F06B-256C-457B-8C65-683B7A302ADC}"/>
    <pc:docChg chg="modSld">
      <pc:chgData name="Renate Dybdal Hansen" userId="S::renate.dybdal.hansen@io.kommune.no::8f533bdc-1f06-46c5-8376-6b62126245f7" providerId="AD" clId="Web-{B223F06B-256C-457B-8C65-683B7A302ADC}" dt="2023-10-17T08:38:35.310" v="172"/>
      <pc:docMkLst>
        <pc:docMk/>
      </pc:docMkLst>
      <pc:sldChg chg="modSp">
        <pc:chgData name="Renate Dybdal Hansen" userId="S::renate.dybdal.hansen@io.kommune.no::8f533bdc-1f06-46c5-8376-6b62126245f7" providerId="AD" clId="Web-{B223F06B-256C-457B-8C65-683B7A302ADC}" dt="2023-10-17T08:34:35.557" v="3" actId="20577"/>
        <pc:sldMkLst>
          <pc:docMk/>
          <pc:sldMk cId="295745146" sldId="276"/>
        </pc:sldMkLst>
        <pc:spChg chg="mod">
          <ac:chgData name="Renate Dybdal Hansen" userId="S::renate.dybdal.hansen@io.kommune.no::8f533bdc-1f06-46c5-8376-6b62126245f7" providerId="AD" clId="Web-{B223F06B-256C-457B-8C65-683B7A302ADC}" dt="2023-10-17T08:34:35.557" v="3" actId="20577"/>
          <ac:spMkLst>
            <pc:docMk/>
            <pc:sldMk cId="295745146" sldId="276"/>
            <ac:spMk id="3" creationId="{0571B1F6-20B4-406F-3813-5DC3D94ACAD6}"/>
          </ac:spMkLst>
        </pc:spChg>
      </pc:sldChg>
      <pc:sldChg chg="modSp modNotes">
        <pc:chgData name="Renate Dybdal Hansen" userId="S::renate.dybdal.hansen@io.kommune.no::8f533bdc-1f06-46c5-8376-6b62126245f7" providerId="AD" clId="Web-{B223F06B-256C-457B-8C65-683B7A302ADC}" dt="2023-10-17T08:38:35.310" v="172"/>
        <pc:sldMkLst>
          <pc:docMk/>
          <pc:sldMk cId="0" sldId="277"/>
        </pc:sldMkLst>
        <pc:spChg chg="mod">
          <ac:chgData name="Renate Dybdal Hansen" userId="S::renate.dybdal.hansen@io.kommune.no::8f533bdc-1f06-46c5-8376-6b62126245f7" providerId="AD" clId="Web-{B223F06B-256C-457B-8C65-683B7A302ADC}" dt="2023-10-17T08:34:48.276" v="4" actId="20577"/>
          <ac:spMkLst>
            <pc:docMk/>
            <pc:sldMk cId="0" sldId="277"/>
            <ac:spMk id="2" creationId="{8BE0A268-285E-F54E-0E49-82F2CB12130D}"/>
          </ac:spMkLst>
        </pc:spChg>
      </pc:sldChg>
    </pc:docChg>
  </pc:docChgLst>
  <pc:docChgLst>
    <pc:chgData name="Cathrine Løes Sørby" userId="S::cathrine.sorby@io.kommune.no::453ffb51-d645-44fe-b265-43846f0ff910" providerId="AD" clId="Web-{0BDDCA97-01EF-46AA-B861-F8B0026C28D1}"/>
    <pc:docChg chg="modSld">
      <pc:chgData name="Cathrine Løes Sørby" userId="S::cathrine.sorby@io.kommune.no::453ffb51-d645-44fe-b265-43846f0ff910" providerId="AD" clId="Web-{0BDDCA97-01EF-46AA-B861-F8B0026C28D1}" dt="2024-01-03T13:01:11.784" v="62" actId="20577"/>
      <pc:docMkLst>
        <pc:docMk/>
      </pc:docMkLst>
      <pc:sldChg chg="modSp">
        <pc:chgData name="Cathrine Løes Sørby" userId="S::cathrine.sorby@io.kommune.no::453ffb51-d645-44fe-b265-43846f0ff910" providerId="AD" clId="Web-{0BDDCA97-01EF-46AA-B861-F8B0026C28D1}" dt="2024-01-03T13:01:11.784" v="62" actId="20577"/>
        <pc:sldMkLst>
          <pc:docMk/>
          <pc:sldMk cId="4034612849" sldId="272"/>
        </pc:sldMkLst>
        <pc:spChg chg="mod">
          <ac:chgData name="Cathrine Løes Sørby" userId="S::cathrine.sorby@io.kommune.no::453ffb51-d645-44fe-b265-43846f0ff910" providerId="AD" clId="Web-{0BDDCA97-01EF-46AA-B861-F8B0026C28D1}" dt="2024-01-03T13:01:11.784" v="62" actId="20577"/>
          <ac:spMkLst>
            <pc:docMk/>
            <pc:sldMk cId="4034612849" sldId="272"/>
            <ac:spMk id="6" creationId="{8CBD7356-EBC5-322A-A53F-9BD261FE5D69}"/>
          </ac:spMkLst>
        </pc:spChg>
      </pc:sldChg>
      <pc:sldChg chg="modNotes">
        <pc:chgData name="Cathrine Løes Sørby" userId="S::cathrine.sorby@io.kommune.no::453ffb51-d645-44fe-b265-43846f0ff910" providerId="AD" clId="Web-{0BDDCA97-01EF-46AA-B861-F8B0026C28D1}" dt="2024-01-03T12:39:39.958" v="55"/>
        <pc:sldMkLst>
          <pc:docMk/>
          <pc:sldMk cId="295745146" sldId="276"/>
        </pc:sldMkLst>
      </pc:sldChg>
    </pc:docChg>
  </pc:docChgLst>
  <pc:docChgLst>
    <pc:chgData name="Frida Torgersen" userId="S::frida.torgersen@io.kommune.no::ea265081-7c03-4e48-ae3c-fad608c99291" providerId="AD" clId="Web-{171FED1F-0643-414A-8752-85AE5DB2FF6A}"/>
    <pc:docChg chg="addSld delSld">
      <pc:chgData name="Frida Torgersen" userId="S::frida.torgersen@io.kommune.no::ea265081-7c03-4e48-ae3c-fad608c99291" providerId="AD" clId="Web-{171FED1F-0643-414A-8752-85AE5DB2FF6A}" dt="2024-01-03T12:51:28.472" v="2"/>
      <pc:docMkLst>
        <pc:docMk/>
      </pc:docMkLst>
      <pc:sldChg chg="add">
        <pc:chgData name="Frida Torgersen" userId="S::frida.torgersen@io.kommune.no::ea265081-7c03-4e48-ae3c-fad608c99291" providerId="AD" clId="Web-{171FED1F-0643-414A-8752-85AE5DB2FF6A}" dt="2024-01-03T12:37:56.211" v="0"/>
        <pc:sldMkLst>
          <pc:docMk/>
          <pc:sldMk cId="396249068" sldId="292"/>
        </pc:sldMkLst>
      </pc:sldChg>
      <pc:sldChg chg="new del">
        <pc:chgData name="Frida Torgersen" userId="S::frida.torgersen@io.kommune.no::ea265081-7c03-4e48-ae3c-fad608c99291" providerId="AD" clId="Web-{171FED1F-0643-414A-8752-85AE5DB2FF6A}" dt="2024-01-03T12:51:28.472" v="2"/>
        <pc:sldMkLst>
          <pc:docMk/>
          <pc:sldMk cId="2484407648" sldId="313"/>
        </pc:sldMkLst>
      </pc:sldChg>
      <pc:sldMasterChg chg="addSldLayout">
        <pc:chgData name="Frida Torgersen" userId="S::frida.torgersen@io.kommune.no::ea265081-7c03-4e48-ae3c-fad608c99291" providerId="AD" clId="Web-{171FED1F-0643-414A-8752-85AE5DB2FF6A}" dt="2024-01-03T12:37:56.211" v="0"/>
        <pc:sldMasterMkLst>
          <pc:docMk/>
          <pc:sldMasterMk cId="0" sldId="2147483659"/>
        </pc:sldMasterMkLst>
        <pc:sldLayoutChg chg="add replId">
          <pc:chgData name="Frida Torgersen" userId="S::frida.torgersen@io.kommune.no::ea265081-7c03-4e48-ae3c-fad608c99291" providerId="AD" clId="Web-{171FED1F-0643-414A-8752-85AE5DB2FF6A}" dt="2024-01-03T12:37:56.211" v="0"/>
          <pc:sldLayoutMkLst>
            <pc:docMk/>
            <pc:sldMasterMk cId="0" sldId="2147483659"/>
            <pc:sldLayoutMk cId="1679530669" sldId="2147483745"/>
          </pc:sldLayoutMkLst>
        </pc:sldLayoutChg>
      </pc:sldMasterChg>
    </pc:docChg>
  </pc:docChgLst>
  <pc:docChgLst>
    <pc:chgData name="Cathrine Løes Sørby" userId="S::cathrine.sorby@io.kommune.no::453ffb51-d645-44fe-b265-43846f0ff910" providerId="AD" clId="Web-{C74FA28A-10EA-49C4-9BE9-85CDEA167BCE}"/>
    <pc:docChg chg="addSld delSld modSld">
      <pc:chgData name="Cathrine Løes Sørby" userId="S::cathrine.sorby@io.kommune.no::453ffb51-d645-44fe-b265-43846f0ff910" providerId="AD" clId="Web-{C74FA28A-10EA-49C4-9BE9-85CDEA167BCE}" dt="2024-01-03T12:28:31.950" v="111" actId="20577"/>
      <pc:docMkLst>
        <pc:docMk/>
      </pc:docMkLst>
      <pc:sldChg chg="modSp">
        <pc:chgData name="Cathrine Løes Sørby" userId="S::cathrine.sorby@io.kommune.no::453ffb51-d645-44fe-b265-43846f0ff910" providerId="AD" clId="Web-{C74FA28A-10EA-49C4-9BE9-85CDEA167BCE}" dt="2024-01-03T12:23:50.228" v="3" actId="20577"/>
        <pc:sldMkLst>
          <pc:docMk/>
          <pc:sldMk cId="0" sldId="261"/>
        </pc:sldMkLst>
        <pc:spChg chg="mod">
          <ac:chgData name="Cathrine Løes Sørby" userId="S::cathrine.sorby@io.kommune.no::453ffb51-d645-44fe-b265-43846f0ff910" providerId="AD" clId="Web-{C74FA28A-10EA-49C4-9BE9-85CDEA167BCE}" dt="2024-01-03T12:23:50.228" v="3" actId="20577"/>
          <ac:spMkLst>
            <pc:docMk/>
            <pc:sldMk cId="0" sldId="261"/>
            <ac:spMk id="2" creationId="{17EA47DF-ED2C-5B98-1D78-FB9F94D617FF}"/>
          </ac:spMkLst>
        </pc:spChg>
      </pc:sldChg>
      <pc:sldChg chg="del">
        <pc:chgData name="Cathrine Løes Sørby" userId="S::cathrine.sorby@io.kommune.no::453ffb51-d645-44fe-b265-43846f0ff910" providerId="AD" clId="Web-{C74FA28A-10EA-49C4-9BE9-85CDEA167BCE}" dt="2024-01-03T12:24:04.056" v="4"/>
        <pc:sldMkLst>
          <pc:docMk/>
          <pc:sldMk cId="661516568" sldId="275"/>
        </pc:sldMkLst>
      </pc:sldChg>
      <pc:sldChg chg="modSp modNotes">
        <pc:chgData name="Cathrine Løes Sørby" userId="S::cathrine.sorby@io.kommune.no::453ffb51-d645-44fe-b265-43846f0ff910" providerId="AD" clId="Web-{C74FA28A-10EA-49C4-9BE9-85CDEA167BCE}" dt="2024-01-03T12:28:31.950" v="111" actId="20577"/>
        <pc:sldMkLst>
          <pc:docMk/>
          <pc:sldMk cId="295745146" sldId="276"/>
        </pc:sldMkLst>
        <pc:spChg chg="mod">
          <ac:chgData name="Cathrine Løes Sørby" userId="S::cathrine.sorby@io.kommune.no::453ffb51-d645-44fe-b265-43846f0ff910" providerId="AD" clId="Web-{C74FA28A-10EA-49C4-9BE9-85CDEA167BCE}" dt="2024-01-03T12:28:31.950" v="111" actId="20577"/>
          <ac:spMkLst>
            <pc:docMk/>
            <pc:sldMk cId="295745146" sldId="276"/>
            <ac:spMk id="3" creationId="{0571B1F6-20B4-406F-3813-5DC3D94ACAD6}"/>
          </ac:spMkLst>
        </pc:spChg>
      </pc:sldChg>
      <pc:sldChg chg="new del">
        <pc:chgData name="Cathrine Løes Sørby" userId="S::cathrine.sorby@io.kommune.no::453ffb51-d645-44fe-b265-43846f0ff910" providerId="AD" clId="Web-{C74FA28A-10EA-49C4-9BE9-85CDEA167BCE}" dt="2024-01-03T12:24:21.932" v="5"/>
        <pc:sldMkLst>
          <pc:docMk/>
          <pc:sldMk cId="1546256260" sldId="313"/>
        </pc:sldMkLst>
      </pc:sldChg>
    </pc:docChg>
  </pc:docChgLst>
  <pc:docChgLst>
    <pc:chgData name="anne-kristin.imenes_korus-sor.no#ext#@iokommune.onmicrosoft.com" userId="S::anne-kristin.imenes_korus-sor.no#ext#@iokommune.onmicrosoft.com::3b2eac1c-ddd3-41c2-8de2-2e6b2afe0769" providerId="AD" clId="Web-{4D532B36-F853-43CE-8328-E88E038B722B}"/>
    <pc:docChg chg="delSld">
      <pc:chgData name="anne-kristin.imenes_korus-sor.no#ext#@iokommune.onmicrosoft.com" userId="S::anne-kristin.imenes_korus-sor.no#ext#@iokommune.onmicrosoft.com::3b2eac1c-ddd3-41c2-8de2-2e6b2afe0769" providerId="AD" clId="Web-{4D532B36-F853-43CE-8328-E88E038B722B}" dt="2024-01-11T18:40:52.658" v="1"/>
      <pc:docMkLst>
        <pc:docMk/>
      </pc:docMkLst>
      <pc:sldChg chg="del">
        <pc:chgData name="anne-kristin.imenes_korus-sor.no#ext#@iokommune.onmicrosoft.com" userId="S::anne-kristin.imenes_korus-sor.no#ext#@iokommune.onmicrosoft.com::3b2eac1c-ddd3-41c2-8de2-2e6b2afe0769" providerId="AD" clId="Web-{4D532B36-F853-43CE-8328-E88E038B722B}" dt="2024-01-11T18:40:52.658" v="1"/>
        <pc:sldMkLst>
          <pc:docMk/>
          <pc:sldMk cId="295745146" sldId="276"/>
        </pc:sldMkLst>
      </pc:sldChg>
      <pc:sldChg chg="del">
        <pc:chgData name="anne-kristin.imenes_korus-sor.no#ext#@iokommune.onmicrosoft.com" userId="S::anne-kristin.imenes_korus-sor.no#ext#@iokommune.onmicrosoft.com::3b2eac1c-ddd3-41c2-8de2-2e6b2afe0769" providerId="AD" clId="Web-{4D532B36-F853-43CE-8328-E88E038B722B}" dt="2024-01-11T18:40:47.080" v="0"/>
        <pc:sldMkLst>
          <pc:docMk/>
          <pc:sldMk cId="3177922197" sldId="278"/>
        </pc:sldMkLst>
      </pc:sldChg>
    </pc:docChg>
  </pc:docChgLst>
  <pc:docChgLst>
    <pc:chgData name="Ida Marie Lillestrand Kittelsen" userId="S::ida.kittelsen@io.kommune.no::12154653-0a60-4281-8b62-82febac9ddd6" providerId="AD" clId="Web-{676A5420-5534-0716-81F5-5E66B04010C5}"/>
    <pc:docChg chg="modSld">
      <pc:chgData name="Ida Marie Lillestrand Kittelsen" userId="S::ida.kittelsen@io.kommune.no::12154653-0a60-4281-8b62-82febac9ddd6" providerId="AD" clId="Web-{676A5420-5534-0716-81F5-5E66B04010C5}" dt="2024-01-03T12:17:53.642" v="1" actId="20577"/>
      <pc:docMkLst>
        <pc:docMk/>
      </pc:docMkLst>
      <pc:sldChg chg="modSp">
        <pc:chgData name="Ida Marie Lillestrand Kittelsen" userId="S::ida.kittelsen@io.kommune.no::12154653-0a60-4281-8b62-82febac9ddd6" providerId="AD" clId="Web-{676A5420-5534-0716-81F5-5E66B04010C5}" dt="2024-01-03T12:17:53.642" v="1" actId="20577"/>
        <pc:sldMkLst>
          <pc:docMk/>
          <pc:sldMk cId="0" sldId="261"/>
        </pc:sldMkLst>
        <pc:spChg chg="mod">
          <ac:chgData name="Ida Marie Lillestrand Kittelsen" userId="S::ida.kittelsen@io.kommune.no::12154653-0a60-4281-8b62-82febac9ddd6" providerId="AD" clId="Web-{676A5420-5534-0716-81F5-5E66B04010C5}" dt="2024-01-03T12:17:53.642" v="1" actId="20577"/>
          <ac:spMkLst>
            <pc:docMk/>
            <pc:sldMk cId="0" sldId="261"/>
            <ac:spMk id="2" creationId="{17EA47DF-ED2C-5B98-1D78-FB9F94D617FF}"/>
          </ac:spMkLst>
        </pc:spChg>
      </pc:sldChg>
    </pc:docChg>
  </pc:docChgLst>
  <pc:docChgLst>
    <pc:chgData name="anne-kristin.imenes_korus-sor.no#ext#@iokommune.onmicrosoft.com" userId="S::anne-kristin.imenes_korus-sor.no#ext#@iokommune.onmicrosoft.com::3b2eac1c-ddd3-41c2-8de2-2e6b2afe0769" providerId="AD" clId="Web-{E2D4A03D-6745-4252-90EE-DD113DE76D3C}"/>
    <pc:docChg chg="delSld modSld">
      <pc:chgData name="anne-kristin.imenes_korus-sor.no#ext#@iokommune.onmicrosoft.com" userId="S::anne-kristin.imenes_korus-sor.no#ext#@iokommune.onmicrosoft.com::3b2eac1c-ddd3-41c2-8de2-2e6b2afe0769" providerId="AD" clId="Web-{E2D4A03D-6745-4252-90EE-DD113DE76D3C}" dt="2024-01-11T18:38:05.377" v="3"/>
      <pc:docMkLst>
        <pc:docMk/>
      </pc:docMkLst>
      <pc:sldChg chg="modSp">
        <pc:chgData name="anne-kristin.imenes_korus-sor.no#ext#@iokommune.onmicrosoft.com" userId="S::anne-kristin.imenes_korus-sor.no#ext#@iokommune.onmicrosoft.com::3b2eac1c-ddd3-41c2-8de2-2e6b2afe0769" providerId="AD" clId="Web-{E2D4A03D-6745-4252-90EE-DD113DE76D3C}" dt="2024-01-11T18:37:21.658" v="2" actId="20577"/>
        <pc:sldMkLst>
          <pc:docMk/>
          <pc:sldMk cId="396249068" sldId="292"/>
        </pc:sldMkLst>
        <pc:spChg chg="mod">
          <ac:chgData name="anne-kristin.imenes_korus-sor.no#ext#@iokommune.onmicrosoft.com" userId="S::anne-kristin.imenes_korus-sor.no#ext#@iokommune.onmicrosoft.com::3b2eac1c-ddd3-41c2-8de2-2e6b2afe0769" providerId="AD" clId="Web-{E2D4A03D-6745-4252-90EE-DD113DE76D3C}" dt="2024-01-11T18:37:21.658" v="2" actId="20577"/>
          <ac:spMkLst>
            <pc:docMk/>
            <pc:sldMk cId="396249068" sldId="292"/>
            <ac:spMk id="2" creationId="{0FAC17E5-D27F-0739-3187-4AE568C9EB9E}"/>
          </ac:spMkLst>
        </pc:spChg>
      </pc:sldChg>
      <pc:sldChg chg="del">
        <pc:chgData name="anne-kristin.imenes_korus-sor.no#ext#@iokommune.onmicrosoft.com" userId="S::anne-kristin.imenes_korus-sor.no#ext#@iokommune.onmicrosoft.com::3b2eac1c-ddd3-41c2-8de2-2e6b2afe0769" providerId="AD" clId="Web-{E2D4A03D-6745-4252-90EE-DD113DE76D3C}" dt="2024-01-11T18:38:05.377" v="3"/>
        <pc:sldMkLst>
          <pc:docMk/>
          <pc:sldMk cId="3877021893" sldId="320"/>
        </pc:sldMkLst>
      </pc:sldChg>
    </pc:docChg>
  </pc:docChgLst>
  <pc:docChgLst>
    <pc:chgData name="Renate Dybdal Hansen" userId="S::renate.dybdal.hansen@io.kommune.no::8f533bdc-1f06-46c5-8376-6b62126245f7" providerId="AD" clId="Web-{9A850A9E-9316-4715-910A-2FE360A91624}"/>
    <pc:docChg chg="modSld">
      <pc:chgData name="Renate Dybdal Hansen" userId="S::renate.dybdal.hansen@io.kommune.no::8f533bdc-1f06-46c5-8376-6b62126245f7" providerId="AD" clId="Web-{9A850A9E-9316-4715-910A-2FE360A91624}" dt="2023-10-16T12:22:49.824" v="3" actId="20577"/>
      <pc:docMkLst>
        <pc:docMk/>
      </pc:docMkLst>
      <pc:sldChg chg="modSp">
        <pc:chgData name="Renate Dybdal Hansen" userId="S::renate.dybdal.hansen@io.kommune.no::8f533bdc-1f06-46c5-8376-6b62126245f7" providerId="AD" clId="Web-{9A850A9E-9316-4715-910A-2FE360A91624}" dt="2023-10-16T12:22:49.824" v="3" actId="20577"/>
        <pc:sldMkLst>
          <pc:docMk/>
          <pc:sldMk cId="661516568" sldId="275"/>
        </pc:sldMkLst>
        <pc:spChg chg="mod">
          <ac:chgData name="Renate Dybdal Hansen" userId="S::renate.dybdal.hansen@io.kommune.no::8f533bdc-1f06-46c5-8376-6b62126245f7" providerId="AD" clId="Web-{9A850A9E-9316-4715-910A-2FE360A91624}" dt="2023-10-16T12:22:49.824" v="3" actId="20577"/>
          <ac:spMkLst>
            <pc:docMk/>
            <pc:sldMk cId="661516568" sldId="275"/>
            <ac:spMk id="3" creationId="{9571E5C1-4065-11EF-BCD3-9E36D3ED3B11}"/>
          </ac:spMkLst>
        </pc:spChg>
      </pc:sldChg>
    </pc:docChg>
  </pc:docChgLst>
  <pc:docChgLst>
    <pc:chgData name="Cathrine Løes Sørby" userId="S::cathrine.sorby@io.kommune.no::453ffb51-d645-44fe-b265-43846f0ff910" providerId="AD" clId="Web-{959AEA8C-F710-4F11-B98B-223934FEDC8E}"/>
    <pc:docChg chg="modSld">
      <pc:chgData name="Cathrine Løes Sørby" userId="S::cathrine.sorby@io.kommune.no::453ffb51-d645-44fe-b265-43846f0ff910" providerId="AD" clId="Web-{959AEA8C-F710-4F11-B98B-223934FEDC8E}" dt="2024-01-10T09:17:47.585" v="27"/>
      <pc:docMkLst>
        <pc:docMk/>
      </pc:docMkLst>
      <pc:sldChg chg="modSp">
        <pc:chgData name="Cathrine Løes Sørby" userId="S::cathrine.sorby@io.kommune.no::453ffb51-d645-44fe-b265-43846f0ff910" providerId="AD" clId="Web-{959AEA8C-F710-4F11-B98B-223934FEDC8E}" dt="2024-01-10T09:13:33.564" v="0" actId="20577"/>
        <pc:sldMkLst>
          <pc:docMk/>
          <pc:sldMk cId="0" sldId="261"/>
        </pc:sldMkLst>
        <pc:spChg chg="mod">
          <ac:chgData name="Cathrine Løes Sørby" userId="S::cathrine.sorby@io.kommune.no::453ffb51-d645-44fe-b265-43846f0ff910" providerId="AD" clId="Web-{959AEA8C-F710-4F11-B98B-223934FEDC8E}" dt="2024-01-10T09:13:33.564" v="0" actId="20577"/>
          <ac:spMkLst>
            <pc:docMk/>
            <pc:sldMk cId="0" sldId="261"/>
            <ac:spMk id="2" creationId="{17EA47DF-ED2C-5B98-1D78-FB9F94D617FF}"/>
          </ac:spMkLst>
        </pc:spChg>
      </pc:sldChg>
      <pc:sldChg chg="modSp">
        <pc:chgData name="Cathrine Løes Sørby" userId="S::cathrine.sorby@io.kommune.no::453ffb51-d645-44fe-b265-43846f0ff910" providerId="AD" clId="Web-{959AEA8C-F710-4F11-B98B-223934FEDC8E}" dt="2024-01-10T09:14:00.752" v="3" actId="20577"/>
        <pc:sldMkLst>
          <pc:docMk/>
          <pc:sldMk cId="0" sldId="262"/>
        </pc:sldMkLst>
        <pc:spChg chg="mod">
          <ac:chgData name="Cathrine Løes Sørby" userId="S::cathrine.sorby@io.kommune.no::453ffb51-d645-44fe-b265-43846f0ff910" providerId="AD" clId="Web-{959AEA8C-F710-4F11-B98B-223934FEDC8E}" dt="2024-01-10T09:14:00.752" v="3" actId="20577"/>
          <ac:spMkLst>
            <pc:docMk/>
            <pc:sldMk cId="0" sldId="262"/>
            <ac:spMk id="15361" creationId="{D9A8E711-0927-4B15-BDCD-E8F3DDB206A2}"/>
          </ac:spMkLst>
        </pc:spChg>
        <pc:spChg chg="mod">
          <ac:chgData name="Cathrine Løes Sørby" userId="S::cathrine.sorby@io.kommune.no::453ffb51-d645-44fe-b265-43846f0ff910" providerId="AD" clId="Web-{959AEA8C-F710-4F11-B98B-223934FEDC8E}" dt="2024-01-10T09:13:54.096" v="2" actId="20577"/>
          <ac:spMkLst>
            <pc:docMk/>
            <pc:sldMk cId="0" sldId="262"/>
            <ac:spMk id="15362" creationId="{16023CCD-A2CE-6C2B-BEE2-FDDDCF2091CC}"/>
          </ac:spMkLst>
        </pc:spChg>
      </pc:sldChg>
      <pc:sldChg chg="modSp">
        <pc:chgData name="Cathrine Løes Sørby" userId="S::cathrine.sorby@io.kommune.no::453ffb51-d645-44fe-b265-43846f0ff910" providerId="AD" clId="Web-{959AEA8C-F710-4F11-B98B-223934FEDC8E}" dt="2024-01-10T09:14:11.909" v="6" actId="20577"/>
        <pc:sldMkLst>
          <pc:docMk/>
          <pc:sldMk cId="651542087" sldId="271"/>
        </pc:sldMkLst>
        <pc:spChg chg="mod">
          <ac:chgData name="Cathrine Løes Sørby" userId="S::cathrine.sorby@io.kommune.no::453ffb51-d645-44fe-b265-43846f0ff910" providerId="AD" clId="Web-{959AEA8C-F710-4F11-B98B-223934FEDC8E}" dt="2024-01-10T09:14:11.909" v="6" actId="20577"/>
          <ac:spMkLst>
            <pc:docMk/>
            <pc:sldMk cId="651542087" sldId="271"/>
            <ac:spMk id="2" creationId="{D3904DAC-4846-0067-62D2-77F04D33B2AD}"/>
          </ac:spMkLst>
        </pc:spChg>
        <pc:spChg chg="mod">
          <ac:chgData name="Cathrine Løes Sørby" userId="S::cathrine.sorby@io.kommune.no::453ffb51-d645-44fe-b265-43846f0ff910" providerId="AD" clId="Web-{959AEA8C-F710-4F11-B98B-223934FEDC8E}" dt="2024-01-10T09:14:08.346" v="4" actId="20577"/>
          <ac:spMkLst>
            <pc:docMk/>
            <pc:sldMk cId="651542087" sldId="271"/>
            <ac:spMk id="3" creationId="{BAA0C1A8-A39D-0E79-3B67-96C48E264213}"/>
          </ac:spMkLst>
        </pc:spChg>
      </pc:sldChg>
      <pc:sldChg chg="modSp">
        <pc:chgData name="Cathrine Løes Sørby" userId="S::cathrine.sorby@io.kommune.no::453ffb51-d645-44fe-b265-43846f0ff910" providerId="AD" clId="Web-{959AEA8C-F710-4F11-B98B-223934FEDC8E}" dt="2024-01-10T09:14:24.581" v="8" actId="20577"/>
        <pc:sldMkLst>
          <pc:docMk/>
          <pc:sldMk cId="4034612849" sldId="272"/>
        </pc:sldMkLst>
        <pc:spChg chg="mod">
          <ac:chgData name="Cathrine Løes Sørby" userId="S::cathrine.sorby@io.kommune.no::453ffb51-d645-44fe-b265-43846f0ff910" providerId="AD" clId="Web-{959AEA8C-F710-4F11-B98B-223934FEDC8E}" dt="2024-01-10T09:14:24.581" v="8" actId="20577"/>
          <ac:spMkLst>
            <pc:docMk/>
            <pc:sldMk cId="4034612849" sldId="272"/>
            <ac:spMk id="5" creationId="{DE07D1E9-00C7-FF96-23EA-37599DFC098A}"/>
          </ac:spMkLst>
        </pc:spChg>
        <pc:spChg chg="mod">
          <ac:chgData name="Cathrine Løes Sørby" userId="S::cathrine.sorby@io.kommune.no::453ffb51-d645-44fe-b265-43846f0ff910" providerId="AD" clId="Web-{959AEA8C-F710-4F11-B98B-223934FEDC8E}" dt="2024-01-10T09:14:20.362" v="7" actId="20577"/>
          <ac:spMkLst>
            <pc:docMk/>
            <pc:sldMk cId="4034612849" sldId="272"/>
            <ac:spMk id="6" creationId="{8CBD7356-EBC5-322A-A53F-9BD261FE5D69}"/>
          </ac:spMkLst>
        </pc:spChg>
      </pc:sldChg>
      <pc:sldChg chg="modSp">
        <pc:chgData name="Cathrine Løes Sørby" userId="S::cathrine.sorby@io.kommune.no::453ffb51-d645-44fe-b265-43846f0ff910" providerId="AD" clId="Web-{959AEA8C-F710-4F11-B98B-223934FEDC8E}" dt="2024-01-10T09:15:38.176" v="16" actId="20577"/>
        <pc:sldMkLst>
          <pc:docMk/>
          <pc:sldMk cId="295745146" sldId="276"/>
        </pc:sldMkLst>
        <pc:spChg chg="mod">
          <ac:chgData name="Cathrine Løes Sørby" userId="S::cathrine.sorby@io.kommune.no::453ffb51-d645-44fe-b265-43846f0ff910" providerId="AD" clId="Web-{959AEA8C-F710-4F11-B98B-223934FEDC8E}" dt="2024-01-10T09:15:38.176" v="16" actId="20577"/>
          <ac:spMkLst>
            <pc:docMk/>
            <pc:sldMk cId="295745146" sldId="276"/>
            <ac:spMk id="2" creationId="{93737871-BACB-8D27-1D29-4D1F40E2929B}"/>
          </ac:spMkLst>
        </pc:spChg>
        <pc:spChg chg="mod">
          <ac:chgData name="Cathrine Løes Sørby" userId="S::cathrine.sorby@io.kommune.no::453ffb51-d645-44fe-b265-43846f0ff910" providerId="AD" clId="Web-{959AEA8C-F710-4F11-B98B-223934FEDC8E}" dt="2024-01-10T09:15:34.129" v="15" actId="20577"/>
          <ac:spMkLst>
            <pc:docMk/>
            <pc:sldMk cId="295745146" sldId="276"/>
            <ac:spMk id="3" creationId="{0571B1F6-20B4-406F-3813-5DC3D94ACAD6}"/>
          </ac:spMkLst>
        </pc:spChg>
      </pc:sldChg>
      <pc:sldChg chg="modSp">
        <pc:chgData name="Cathrine Løes Sørby" userId="S::cathrine.sorby@io.kommune.no::453ffb51-d645-44fe-b265-43846f0ff910" providerId="AD" clId="Web-{959AEA8C-F710-4F11-B98B-223934FEDC8E}" dt="2024-01-10T09:14:50.472" v="14" actId="20577"/>
        <pc:sldMkLst>
          <pc:docMk/>
          <pc:sldMk cId="0" sldId="279"/>
        </pc:sldMkLst>
        <pc:spChg chg="mod">
          <ac:chgData name="Cathrine Løes Sørby" userId="S::cathrine.sorby@io.kommune.no::453ffb51-d645-44fe-b265-43846f0ff910" providerId="AD" clId="Web-{959AEA8C-F710-4F11-B98B-223934FEDC8E}" dt="2024-01-10T09:14:50.472" v="14" actId="20577"/>
          <ac:spMkLst>
            <pc:docMk/>
            <pc:sldMk cId="0" sldId="279"/>
            <ac:spMk id="2" creationId="{868C4D59-A565-1CA6-C8A5-050F36C19963}"/>
          </ac:spMkLst>
        </pc:spChg>
        <pc:spChg chg="mod">
          <ac:chgData name="Cathrine Løes Sørby" userId="S::cathrine.sorby@io.kommune.no::453ffb51-d645-44fe-b265-43846f0ff910" providerId="AD" clId="Web-{959AEA8C-F710-4F11-B98B-223934FEDC8E}" dt="2024-01-10T09:14:44.722" v="12" actId="20577"/>
          <ac:spMkLst>
            <pc:docMk/>
            <pc:sldMk cId="0" sldId="279"/>
            <ac:spMk id="3" creationId="{952AD62F-0DB6-602E-20E5-5B39ABE89282}"/>
          </ac:spMkLst>
        </pc:spChg>
      </pc:sldChg>
      <pc:sldChg chg="modNotes">
        <pc:chgData name="Cathrine Løes Sørby" userId="S::cathrine.sorby@io.kommune.no::453ffb51-d645-44fe-b265-43846f0ff910" providerId="AD" clId="Web-{959AEA8C-F710-4F11-B98B-223934FEDC8E}" dt="2024-01-10T09:17:47.585" v="27"/>
        <pc:sldMkLst>
          <pc:docMk/>
          <pc:sldMk cId="396249068" sldId="292"/>
        </pc:sldMkLst>
      </pc:sldChg>
      <pc:sldChg chg="modSp">
        <pc:chgData name="Cathrine Løes Sørby" userId="S::cathrine.sorby@io.kommune.no::453ffb51-d645-44fe-b265-43846f0ff910" providerId="AD" clId="Web-{959AEA8C-F710-4F11-B98B-223934FEDC8E}" dt="2024-01-10T09:13:46.799" v="1" actId="20577"/>
        <pc:sldMkLst>
          <pc:docMk/>
          <pc:sldMk cId="3319504359" sldId="312"/>
        </pc:sldMkLst>
        <pc:spChg chg="mod">
          <ac:chgData name="Cathrine Løes Sørby" userId="S::cathrine.sorby@io.kommune.no::453ffb51-d645-44fe-b265-43846f0ff910" providerId="AD" clId="Web-{959AEA8C-F710-4F11-B98B-223934FEDC8E}" dt="2024-01-10T09:13:46.799" v="1" actId="20577"/>
          <ac:spMkLst>
            <pc:docMk/>
            <pc:sldMk cId="3319504359" sldId="312"/>
            <ac:spMk id="2" creationId="{6CB26A85-1A50-0BCA-891D-10EB0BB97230}"/>
          </ac:spMkLst>
        </pc:spChg>
      </pc:sldChg>
      <pc:sldChg chg="modSp">
        <pc:chgData name="Cathrine Løes Sørby" userId="S::cathrine.sorby@io.kommune.no::453ffb51-d645-44fe-b265-43846f0ff910" providerId="AD" clId="Web-{959AEA8C-F710-4F11-B98B-223934FEDC8E}" dt="2024-01-10T09:14:35.862" v="11" actId="1076"/>
        <pc:sldMkLst>
          <pc:docMk/>
          <pc:sldMk cId="4177508530" sldId="314"/>
        </pc:sldMkLst>
        <pc:spChg chg="mod">
          <ac:chgData name="Cathrine Løes Sørby" userId="S::cathrine.sorby@io.kommune.no::453ffb51-d645-44fe-b265-43846f0ff910" providerId="AD" clId="Web-{959AEA8C-F710-4F11-B98B-223934FEDC8E}" dt="2024-01-10T09:14:30.940" v="9" actId="20577"/>
          <ac:spMkLst>
            <pc:docMk/>
            <pc:sldMk cId="4177508530" sldId="314"/>
            <ac:spMk id="2" creationId="{1932A074-BD7C-F34E-E178-0F206D334FB8}"/>
          </ac:spMkLst>
        </pc:spChg>
        <pc:picChg chg="mod">
          <ac:chgData name="Cathrine Løes Sørby" userId="S::cathrine.sorby@io.kommune.no::453ffb51-d645-44fe-b265-43846f0ff910" providerId="AD" clId="Web-{959AEA8C-F710-4F11-B98B-223934FEDC8E}" dt="2024-01-10T09:14:35.862" v="11" actId="1076"/>
          <ac:picMkLst>
            <pc:docMk/>
            <pc:sldMk cId="4177508530" sldId="314"/>
            <ac:picMk id="5" creationId="{1596BDEA-F131-A028-82AE-288FD81F8DBF}"/>
          </ac:picMkLst>
        </pc:picChg>
      </pc:sldChg>
    </pc:docChg>
  </pc:docChgLst>
  <pc:docChgLst>
    <pc:chgData name="Frida Torgersen" userId="S::frida.torgersen@io.kommune.no::ea265081-7c03-4e48-ae3c-fad608c99291" providerId="AD" clId="Web-{D1F6638F-A497-4DBF-9EFD-22D2066C617D}"/>
    <pc:docChg chg="addSld delSld modSld">
      <pc:chgData name="Frida Torgersen" userId="S::frida.torgersen@io.kommune.no::ea265081-7c03-4e48-ae3c-fad608c99291" providerId="AD" clId="Web-{D1F6638F-A497-4DBF-9EFD-22D2066C617D}" dt="2024-01-03T12:22:14.094" v="3"/>
      <pc:docMkLst>
        <pc:docMk/>
      </pc:docMkLst>
      <pc:sldChg chg="new del">
        <pc:chgData name="Frida Torgersen" userId="S::frida.torgersen@io.kommune.no::ea265081-7c03-4e48-ae3c-fad608c99291" providerId="AD" clId="Web-{D1F6638F-A497-4DBF-9EFD-22D2066C617D}" dt="2024-01-03T12:21:46.874" v="1"/>
        <pc:sldMkLst>
          <pc:docMk/>
          <pc:sldMk cId="1629118406" sldId="280"/>
        </pc:sldMkLst>
      </pc:sldChg>
      <pc:sldChg chg="modSp add mod modClrScheme chgLayout">
        <pc:chgData name="Frida Torgersen" userId="S::frida.torgersen@io.kommune.no::ea265081-7c03-4e48-ae3c-fad608c99291" providerId="AD" clId="Web-{D1F6638F-A497-4DBF-9EFD-22D2066C617D}" dt="2024-01-03T12:22:14.094" v="3"/>
        <pc:sldMkLst>
          <pc:docMk/>
          <pc:sldMk cId="3319504359" sldId="312"/>
        </pc:sldMkLst>
        <pc:spChg chg="mod ord">
          <ac:chgData name="Frida Torgersen" userId="S::frida.torgersen@io.kommune.no::ea265081-7c03-4e48-ae3c-fad608c99291" providerId="AD" clId="Web-{D1F6638F-A497-4DBF-9EFD-22D2066C617D}" dt="2024-01-03T12:22:14.094" v="3"/>
          <ac:spMkLst>
            <pc:docMk/>
            <pc:sldMk cId="3319504359" sldId="312"/>
            <ac:spMk id="2" creationId="{6CB26A85-1A50-0BCA-891D-10EB0BB97230}"/>
          </ac:spMkLst>
        </pc:spChg>
        <pc:spChg chg="mod ord">
          <ac:chgData name="Frida Torgersen" userId="S::frida.torgersen@io.kommune.no::ea265081-7c03-4e48-ae3c-fad608c99291" providerId="AD" clId="Web-{D1F6638F-A497-4DBF-9EFD-22D2066C617D}" dt="2024-01-03T12:22:14.094" v="3"/>
          <ac:spMkLst>
            <pc:docMk/>
            <pc:sldMk cId="3319504359" sldId="312"/>
            <ac:spMk id="3" creationId="{08630864-84DD-375C-F04F-754816327F47}"/>
          </ac:spMkLst>
        </pc:spChg>
      </pc:sldChg>
    </pc:docChg>
  </pc:docChgLst>
  <pc:docChgLst>
    <pc:chgData name="Frida Torgersen" userId="S::frida.torgersen@io.kommune.no::ea265081-7c03-4e48-ae3c-fad608c99291" providerId="AD" clId="Web-{97F67483-9007-48DC-869C-B9DD2F545292}"/>
    <pc:docChg chg="addSld delSld">
      <pc:chgData name="Frida Torgersen" userId="S::frida.torgersen@io.kommune.no::ea265081-7c03-4e48-ae3c-fad608c99291" providerId="AD" clId="Web-{97F67483-9007-48DC-869C-B9DD2F545292}" dt="2024-01-03T14:02:48.763" v="1"/>
      <pc:docMkLst>
        <pc:docMk/>
      </pc:docMkLst>
      <pc:sldChg chg="add del replId">
        <pc:chgData name="Frida Torgersen" userId="S::frida.torgersen@io.kommune.no::ea265081-7c03-4e48-ae3c-fad608c99291" providerId="AD" clId="Web-{97F67483-9007-48DC-869C-B9DD2F545292}" dt="2024-01-03T14:02:48.763" v="1"/>
        <pc:sldMkLst>
          <pc:docMk/>
          <pc:sldMk cId="67302258" sldId="315"/>
        </pc:sldMkLst>
      </pc:sldChg>
    </pc:docChg>
  </pc:docChgLst>
  <pc:docChgLst>
    <pc:chgData name="Cathrine Løes Sørby" userId="453ffb51-d645-44fe-b265-43846f0ff910" providerId="ADAL" clId="{0AC041CF-60CE-489E-B5C7-761D49F15987}"/>
    <pc:docChg chg="custSel delSld modSld">
      <pc:chgData name="Cathrine Løes Sørby" userId="453ffb51-d645-44fe-b265-43846f0ff910" providerId="ADAL" clId="{0AC041CF-60CE-489E-B5C7-761D49F15987}" dt="2023-03-01T09:34:39.820" v="379" actId="20577"/>
      <pc:docMkLst>
        <pc:docMk/>
      </pc:docMkLst>
      <pc:sldChg chg="modSp mod modNotesTx">
        <pc:chgData name="Cathrine Løes Sørby" userId="453ffb51-d645-44fe-b265-43846f0ff910" providerId="ADAL" clId="{0AC041CF-60CE-489E-B5C7-761D49F15987}" dt="2023-03-01T09:22:39.164" v="86" actId="20577"/>
        <pc:sldMkLst>
          <pc:docMk/>
          <pc:sldMk cId="0" sldId="262"/>
        </pc:sldMkLst>
        <pc:spChg chg="mod">
          <ac:chgData name="Cathrine Løes Sørby" userId="453ffb51-d645-44fe-b265-43846f0ff910" providerId="ADAL" clId="{0AC041CF-60CE-489E-B5C7-761D49F15987}" dt="2023-03-01T09:20:18.186" v="62" actId="12"/>
          <ac:spMkLst>
            <pc:docMk/>
            <pc:sldMk cId="0" sldId="262"/>
            <ac:spMk id="15362" creationId="{16023CCD-A2CE-6C2B-BEE2-FDDDCF2091CC}"/>
          </ac:spMkLst>
        </pc:spChg>
      </pc:sldChg>
      <pc:sldChg chg="del">
        <pc:chgData name="Cathrine Løes Sørby" userId="453ffb51-d645-44fe-b265-43846f0ff910" providerId="ADAL" clId="{0AC041CF-60CE-489E-B5C7-761D49F15987}" dt="2023-03-01T09:33:12.709" v="354" actId="2696"/>
        <pc:sldMkLst>
          <pc:docMk/>
          <pc:sldMk cId="0" sldId="264"/>
        </pc:sldMkLst>
      </pc:sldChg>
      <pc:sldChg chg="modSp mod modNotesTx">
        <pc:chgData name="Cathrine Løes Sørby" userId="453ffb51-d645-44fe-b265-43846f0ff910" providerId="ADAL" clId="{0AC041CF-60CE-489E-B5C7-761D49F15987}" dt="2023-03-01T09:24:52.479" v="159" actId="20577"/>
        <pc:sldMkLst>
          <pc:docMk/>
          <pc:sldMk cId="651542087" sldId="271"/>
        </pc:sldMkLst>
        <pc:spChg chg="mod">
          <ac:chgData name="Cathrine Løes Sørby" userId="453ffb51-d645-44fe-b265-43846f0ff910" providerId="ADAL" clId="{0AC041CF-60CE-489E-B5C7-761D49F15987}" dt="2023-03-01T09:23:32.362" v="89" actId="21"/>
          <ac:spMkLst>
            <pc:docMk/>
            <pc:sldMk cId="651542087" sldId="271"/>
            <ac:spMk id="3" creationId="{BAA0C1A8-A39D-0E79-3B67-96C48E264213}"/>
          </ac:spMkLst>
        </pc:spChg>
      </pc:sldChg>
      <pc:sldChg chg="modNotesTx">
        <pc:chgData name="Cathrine Løes Sørby" userId="453ffb51-d645-44fe-b265-43846f0ff910" providerId="ADAL" clId="{0AC041CF-60CE-489E-B5C7-761D49F15987}" dt="2023-03-01T09:28:11.616" v="178" actId="20577"/>
        <pc:sldMkLst>
          <pc:docMk/>
          <pc:sldMk cId="4034612849" sldId="272"/>
        </pc:sldMkLst>
      </pc:sldChg>
      <pc:sldChg chg="modNotesTx">
        <pc:chgData name="Cathrine Løes Sørby" userId="453ffb51-d645-44fe-b265-43846f0ff910" providerId="ADAL" clId="{0AC041CF-60CE-489E-B5C7-761D49F15987}" dt="2023-03-01T09:29:24.024" v="353" actId="20577"/>
        <pc:sldMkLst>
          <pc:docMk/>
          <pc:sldMk cId="899198149" sldId="273"/>
        </pc:sldMkLst>
      </pc:sldChg>
      <pc:sldChg chg="modSp mod modNotesTx">
        <pc:chgData name="Cathrine Løes Sørby" userId="453ffb51-d645-44fe-b265-43846f0ff910" providerId="ADAL" clId="{0AC041CF-60CE-489E-B5C7-761D49F15987}" dt="2023-03-01T09:18:15.355" v="29" actId="20577"/>
        <pc:sldMkLst>
          <pc:docMk/>
          <pc:sldMk cId="661516568" sldId="275"/>
        </pc:sldMkLst>
        <pc:spChg chg="mod">
          <ac:chgData name="Cathrine Løes Sørby" userId="453ffb51-d645-44fe-b265-43846f0ff910" providerId="ADAL" clId="{0AC041CF-60CE-489E-B5C7-761D49F15987}" dt="2023-03-01T09:18:15.355" v="29" actId="20577"/>
          <ac:spMkLst>
            <pc:docMk/>
            <pc:sldMk cId="661516568" sldId="275"/>
            <ac:spMk id="3" creationId="{9571E5C1-4065-11EF-BCD3-9E36D3ED3B11}"/>
          </ac:spMkLst>
        </pc:spChg>
      </pc:sldChg>
      <pc:sldChg chg="modSp mod">
        <pc:chgData name="Cathrine Løes Sørby" userId="453ffb51-d645-44fe-b265-43846f0ff910" providerId="ADAL" clId="{0AC041CF-60CE-489E-B5C7-761D49F15987}" dt="2023-03-01T09:18:28.747" v="30" actId="207"/>
        <pc:sldMkLst>
          <pc:docMk/>
          <pc:sldMk cId="295745146" sldId="276"/>
        </pc:sldMkLst>
        <pc:spChg chg="mod">
          <ac:chgData name="Cathrine Løes Sørby" userId="453ffb51-d645-44fe-b265-43846f0ff910" providerId="ADAL" clId="{0AC041CF-60CE-489E-B5C7-761D49F15987}" dt="2023-03-01T09:18:28.747" v="30" actId="207"/>
          <ac:spMkLst>
            <pc:docMk/>
            <pc:sldMk cId="295745146" sldId="276"/>
            <ac:spMk id="3" creationId="{0571B1F6-20B4-406F-3813-5DC3D94ACAD6}"/>
          </ac:spMkLst>
        </pc:spChg>
      </pc:sldChg>
      <pc:sldChg chg="modSp mod modNotesTx">
        <pc:chgData name="Cathrine Løes Sørby" userId="453ffb51-d645-44fe-b265-43846f0ff910" providerId="ADAL" clId="{0AC041CF-60CE-489E-B5C7-761D49F15987}" dt="2023-03-01T09:27:09.773" v="177" actId="1076"/>
        <pc:sldMkLst>
          <pc:docMk/>
          <pc:sldMk cId="0" sldId="277"/>
        </pc:sldMkLst>
        <pc:spChg chg="mod">
          <ac:chgData name="Cathrine Løes Sørby" userId="453ffb51-d645-44fe-b265-43846f0ff910" providerId="ADAL" clId="{0AC041CF-60CE-489E-B5C7-761D49F15987}" dt="2023-03-01T09:27:09.773" v="177" actId="1076"/>
          <ac:spMkLst>
            <pc:docMk/>
            <pc:sldMk cId="0" sldId="277"/>
            <ac:spMk id="2" creationId="{8BE0A268-285E-F54E-0E49-82F2CB12130D}"/>
          </ac:spMkLst>
        </pc:spChg>
      </pc:sldChg>
      <pc:sldChg chg="modSp mod modNotesTx">
        <pc:chgData name="Cathrine Løes Sørby" userId="453ffb51-d645-44fe-b265-43846f0ff910" providerId="ADAL" clId="{0AC041CF-60CE-489E-B5C7-761D49F15987}" dt="2023-03-01T09:34:39.820" v="379" actId="20577"/>
        <pc:sldMkLst>
          <pc:docMk/>
          <pc:sldMk cId="3177922197" sldId="278"/>
        </pc:sldMkLst>
        <pc:spChg chg="mod">
          <ac:chgData name="Cathrine Løes Sørby" userId="453ffb51-d645-44fe-b265-43846f0ff910" providerId="ADAL" clId="{0AC041CF-60CE-489E-B5C7-761D49F15987}" dt="2023-03-01T09:34:01.115" v="356" actId="20577"/>
          <ac:spMkLst>
            <pc:docMk/>
            <pc:sldMk cId="3177922197" sldId="278"/>
            <ac:spMk id="2" creationId="{5B57EEC3-CD36-FD66-229D-BE96B32E49E4}"/>
          </ac:spMkLst>
        </pc:spChg>
        <pc:spChg chg="mod">
          <ac:chgData name="Cathrine Løes Sørby" userId="453ffb51-d645-44fe-b265-43846f0ff910" providerId="ADAL" clId="{0AC041CF-60CE-489E-B5C7-761D49F15987}" dt="2023-03-01T09:34:39.820" v="379" actId="20577"/>
          <ac:spMkLst>
            <pc:docMk/>
            <pc:sldMk cId="3177922197" sldId="278"/>
            <ac:spMk id="3" creationId="{834E9313-78B0-9498-3F53-D8110D61F5DC}"/>
          </ac:spMkLst>
        </pc:spChg>
      </pc:sldChg>
    </pc:docChg>
  </pc:docChgLst>
  <pc:docChgLst>
    <pc:chgData name="Frida Torgersen" userId="S::frida.torgersen@io.kommune.no::ea265081-7c03-4e48-ae3c-fad608c99291" providerId="AD" clId="Web-{BD20C8B8-B788-4C65-A0A8-710369AE8905}"/>
    <pc:docChg chg="addSld delSld">
      <pc:chgData name="Frida Torgersen" userId="S::frida.torgersen@io.kommune.no::ea265081-7c03-4e48-ae3c-fad608c99291" providerId="AD" clId="Web-{BD20C8B8-B788-4C65-A0A8-710369AE8905}" dt="2024-01-03T13:37:43.809" v="1"/>
      <pc:docMkLst>
        <pc:docMk/>
      </pc:docMkLst>
      <pc:sldChg chg="add del replId">
        <pc:chgData name="Frida Torgersen" userId="S::frida.torgersen@io.kommune.no::ea265081-7c03-4e48-ae3c-fad608c99291" providerId="AD" clId="Web-{BD20C8B8-B788-4C65-A0A8-710369AE8905}" dt="2024-01-03T13:37:43.809" v="1"/>
        <pc:sldMkLst>
          <pc:docMk/>
          <pc:sldMk cId="2868920406" sldId="315"/>
        </pc:sldMkLst>
      </pc:sldChg>
    </pc:docChg>
  </pc:docChgLst>
  <pc:docChgLst>
    <pc:chgData name="Cathrine Løes Sørby" userId="S::cathrine.sorby@io.kommune.no::453ffb51-d645-44fe-b265-43846f0ff910" providerId="AD" clId="Web-{E4BC163A-C308-413D-A2DE-981D339F52FE}"/>
    <pc:docChg chg="modSld sldOrd">
      <pc:chgData name="Cathrine Løes Sørby" userId="S::cathrine.sorby@io.kommune.no::453ffb51-d645-44fe-b265-43846f0ff910" providerId="AD" clId="Web-{E4BC163A-C308-413D-A2DE-981D339F52FE}" dt="2024-01-03T13:23:53.216" v="159"/>
      <pc:docMkLst>
        <pc:docMk/>
      </pc:docMkLst>
      <pc:sldChg chg="ord">
        <pc:chgData name="Cathrine Løes Sørby" userId="S::cathrine.sorby@io.kommune.no::453ffb51-d645-44fe-b265-43846f0ff910" providerId="AD" clId="Web-{E4BC163A-C308-413D-A2DE-981D339F52FE}" dt="2024-01-03T13:17:43.945" v="53"/>
        <pc:sldMkLst>
          <pc:docMk/>
          <pc:sldMk cId="0" sldId="262"/>
        </pc:sldMkLst>
      </pc:sldChg>
      <pc:sldChg chg="ord">
        <pc:chgData name="Cathrine Løes Sørby" userId="S::cathrine.sorby@io.kommune.no::453ffb51-d645-44fe-b265-43846f0ff910" providerId="AD" clId="Web-{E4BC163A-C308-413D-A2DE-981D339F52FE}" dt="2024-01-03T13:23:45.607" v="158"/>
        <pc:sldMkLst>
          <pc:docMk/>
          <pc:sldMk cId="0" sldId="270"/>
        </pc:sldMkLst>
      </pc:sldChg>
      <pc:sldChg chg="modNotes">
        <pc:chgData name="Cathrine Løes Sørby" userId="S::cathrine.sorby@io.kommune.no::453ffb51-d645-44fe-b265-43846f0ff910" providerId="AD" clId="Web-{E4BC163A-C308-413D-A2DE-981D339F52FE}" dt="2024-01-03T13:23:12.716" v="153"/>
        <pc:sldMkLst>
          <pc:docMk/>
          <pc:sldMk cId="899198149" sldId="273"/>
        </pc:sldMkLst>
      </pc:sldChg>
      <pc:sldChg chg="ord">
        <pc:chgData name="Cathrine Løes Sørby" userId="S::cathrine.sorby@io.kommune.no::453ffb51-d645-44fe-b265-43846f0ff910" providerId="AD" clId="Web-{E4BC163A-C308-413D-A2DE-981D339F52FE}" dt="2024-01-03T13:23:40.388" v="157"/>
        <pc:sldMkLst>
          <pc:docMk/>
          <pc:sldMk cId="295745146" sldId="276"/>
        </pc:sldMkLst>
      </pc:sldChg>
      <pc:sldChg chg="modNotes">
        <pc:chgData name="Cathrine Løes Sørby" userId="S::cathrine.sorby@io.kommune.no::453ffb51-d645-44fe-b265-43846f0ff910" providerId="AD" clId="Web-{E4BC163A-C308-413D-A2DE-981D339F52FE}" dt="2024-01-03T13:21:08.636" v="86"/>
        <pc:sldMkLst>
          <pc:docMk/>
          <pc:sldMk cId="3177922197" sldId="278"/>
        </pc:sldMkLst>
      </pc:sldChg>
      <pc:sldChg chg="ord modNotes">
        <pc:chgData name="Cathrine Løes Sørby" userId="S::cathrine.sorby@io.kommune.no::453ffb51-d645-44fe-b265-43846f0ff910" providerId="AD" clId="Web-{E4BC163A-C308-413D-A2DE-981D339F52FE}" dt="2024-01-03T13:23:53.216" v="159"/>
        <pc:sldMkLst>
          <pc:docMk/>
          <pc:sldMk cId="0" sldId="279"/>
        </pc:sldMkLst>
      </pc:sldChg>
    </pc:docChg>
  </pc:docChgLst>
  <pc:docChgLst>
    <pc:chgData name="Cathrine Løes Sørby" userId="453ffb51-d645-44fe-b265-43846f0ff910" providerId="ADAL" clId="{4D8FAD1A-1182-48F9-A384-96BCBF610FFF}"/>
    <pc:docChg chg="undo redo custSel addSld delSld modSld sldOrd">
      <pc:chgData name="Cathrine Løes Sørby" userId="453ffb51-d645-44fe-b265-43846f0ff910" providerId="ADAL" clId="{4D8FAD1A-1182-48F9-A384-96BCBF610FFF}" dt="2024-01-10T13:40:28.077" v="1950" actId="20577"/>
      <pc:docMkLst>
        <pc:docMk/>
      </pc:docMkLst>
      <pc:sldChg chg="modSp del mod modNotesTx">
        <pc:chgData name="Cathrine Løes Sørby" userId="453ffb51-d645-44fe-b265-43846f0ff910" providerId="ADAL" clId="{4D8FAD1A-1182-48F9-A384-96BCBF610FFF}" dt="2024-01-10T13:18:33.956" v="721" actId="47"/>
        <pc:sldMkLst>
          <pc:docMk/>
          <pc:sldMk cId="0" sldId="262"/>
        </pc:sldMkLst>
        <pc:spChg chg="mod">
          <ac:chgData name="Cathrine Løes Sørby" userId="453ffb51-d645-44fe-b265-43846f0ff910" providerId="ADAL" clId="{4D8FAD1A-1182-48F9-A384-96BCBF610FFF}" dt="2024-01-10T13:12:25.768" v="452" actId="20577"/>
          <ac:spMkLst>
            <pc:docMk/>
            <pc:sldMk cId="0" sldId="262"/>
            <ac:spMk id="15362" creationId="{16023CCD-A2CE-6C2B-BEE2-FDDDCF2091CC}"/>
          </ac:spMkLst>
        </pc:spChg>
      </pc:sldChg>
      <pc:sldChg chg="ord modNotesTx">
        <pc:chgData name="Cathrine Løes Sørby" userId="453ffb51-d645-44fe-b265-43846f0ff910" providerId="ADAL" clId="{4D8FAD1A-1182-48F9-A384-96BCBF610FFF}" dt="2024-01-10T13:19:34.975" v="733" actId="20577"/>
        <pc:sldMkLst>
          <pc:docMk/>
          <pc:sldMk cId="651542087" sldId="271"/>
        </pc:sldMkLst>
      </pc:sldChg>
      <pc:sldChg chg="modSp mod ord modNotesTx">
        <pc:chgData name="Cathrine Løes Sørby" userId="453ffb51-d645-44fe-b265-43846f0ff910" providerId="ADAL" clId="{4D8FAD1A-1182-48F9-A384-96BCBF610FFF}" dt="2024-01-10T13:31:16.353" v="1592" actId="20577"/>
        <pc:sldMkLst>
          <pc:docMk/>
          <pc:sldMk cId="4034612849" sldId="272"/>
        </pc:sldMkLst>
        <pc:spChg chg="mod">
          <ac:chgData name="Cathrine Løes Sørby" userId="453ffb51-d645-44fe-b265-43846f0ff910" providerId="ADAL" clId="{4D8FAD1A-1182-48F9-A384-96BCBF610FFF}" dt="2024-01-10T13:29:35.310" v="1546" actId="20577"/>
          <ac:spMkLst>
            <pc:docMk/>
            <pc:sldMk cId="4034612849" sldId="272"/>
            <ac:spMk id="6" creationId="{8CBD7356-EBC5-322A-A53F-9BD261FE5D69}"/>
          </ac:spMkLst>
        </pc:spChg>
      </pc:sldChg>
      <pc:sldChg chg="modNotesTx">
        <pc:chgData name="Cathrine Løes Sørby" userId="453ffb51-d645-44fe-b265-43846f0ff910" providerId="ADAL" clId="{4D8FAD1A-1182-48F9-A384-96BCBF610FFF}" dt="2024-01-03T12:40:14.278" v="1" actId="113"/>
        <pc:sldMkLst>
          <pc:docMk/>
          <pc:sldMk cId="295745146" sldId="276"/>
        </pc:sldMkLst>
      </pc:sldChg>
      <pc:sldChg chg="modNotesTx">
        <pc:chgData name="Cathrine Løes Sørby" userId="453ffb51-d645-44fe-b265-43846f0ff910" providerId="ADAL" clId="{4D8FAD1A-1182-48F9-A384-96BCBF610FFF}" dt="2024-01-10T09:43:53.914" v="102" actId="113"/>
        <pc:sldMkLst>
          <pc:docMk/>
          <pc:sldMk cId="0" sldId="277"/>
        </pc:sldMkLst>
      </pc:sldChg>
      <pc:sldChg chg="addSp delSp modSp mod">
        <pc:chgData name="Cathrine Løes Sørby" userId="453ffb51-d645-44fe-b265-43846f0ff910" providerId="ADAL" clId="{4D8FAD1A-1182-48F9-A384-96BCBF610FFF}" dt="2024-01-10T13:06:58.357" v="355" actId="21"/>
        <pc:sldMkLst>
          <pc:docMk/>
          <pc:sldMk cId="3177922197" sldId="278"/>
        </pc:sldMkLst>
        <pc:spChg chg="add del mod">
          <ac:chgData name="Cathrine Løes Sørby" userId="453ffb51-d645-44fe-b265-43846f0ff910" providerId="ADAL" clId="{4D8FAD1A-1182-48F9-A384-96BCBF610FFF}" dt="2024-01-10T13:06:58.357" v="355" actId="21"/>
          <ac:spMkLst>
            <pc:docMk/>
            <pc:sldMk cId="3177922197" sldId="278"/>
            <ac:spMk id="5" creationId="{ACF9FA2C-13E8-89F0-3BA1-F9E2F141BE33}"/>
          </ac:spMkLst>
        </pc:spChg>
        <pc:picChg chg="add del">
          <ac:chgData name="Cathrine Løes Sørby" userId="453ffb51-d645-44fe-b265-43846f0ff910" providerId="ADAL" clId="{4D8FAD1A-1182-48F9-A384-96BCBF610FFF}" dt="2024-01-10T13:06:58.357" v="355" actId="21"/>
          <ac:picMkLst>
            <pc:docMk/>
            <pc:sldMk cId="3177922197" sldId="278"/>
            <ac:picMk id="14" creationId="{0E0C2590-C397-85E6-27C2-45E1DA5D841B}"/>
          </ac:picMkLst>
        </pc:picChg>
      </pc:sldChg>
      <pc:sldChg chg="modSp mod modNotesTx">
        <pc:chgData name="Cathrine Løes Sørby" userId="453ffb51-d645-44fe-b265-43846f0ff910" providerId="ADAL" clId="{4D8FAD1A-1182-48F9-A384-96BCBF610FFF}" dt="2024-01-10T09:47:53.091" v="165" actId="20577"/>
        <pc:sldMkLst>
          <pc:docMk/>
          <pc:sldMk cId="0" sldId="279"/>
        </pc:sldMkLst>
        <pc:spChg chg="mod">
          <ac:chgData name="Cathrine Løes Sørby" userId="453ffb51-d645-44fe-b265-43846f0ff910" providerId="ADAL" clId="{4D8FAD1A-1182-48F9-A384-96BCBF610FFF}" dt="2024-01-10T09:46:30.859" v="129"/>
          <ac:spMkLst>
            <pc:docMk/>
            <pc:sldMk cId="0" sldId="279"/>
            <ac:spMk id="3" creationId="{952AD62F-0DB6-602E-20E5-5B39ABE89282}"/>
          </ac:spMkLst>
        </pc:spChg>
      </pc:sldChg>
      <pc:sldChg chg="addSp delSp modSp new del mod">
        <pc:chgData name="Cathrine Løes Sørby" userId="453ffb51-d645-44fe-b265-43846f0ff910" providerId="ADAL" clId="{4D8FAD1A-1182-48F9-A384-96BCBF610FFF}" dt="2024-01-10T13:08:55.514" v="370" actId="47"/>
        <pc:sldMkLst>
          <pc:docMk/>
          <pc:sldMk cId="2535119075" sldId="315"/>
        </pc:sldMkLst>
        <pc:spChg chg="mod">
          <ac:chgData name="Cathrine Løes Sørby" userId="453ffb51-d645-44fe-b265-43846f0ff910" providerId="ADAL" clId="{4D8FAD1A-1182-48F9-A384-96BCBF610FFF}" dt="2024-01-10T13:08:34.506" v="365" actId="21"/>
          <ac:spMkLst>
            <pc:docMk/>
            <pc:sldMk cId="2535119075" sldId="315"/>
            <ac:spMk id="2" creationId="{F77BE335-8A80-5372-05DF-8C7174D95E9A}"/>
          </ac:spMkLst>
        </pc:spChg>
        <pc:spChg chg="add del">
          <ac:chgData name="Cathrine Løes Sørby" userId="453ffb51-d645-44fe-b265-43846f0ff910" providerId="ADAL" clId="{4D8FAD1A-1182-48F9-A384-96BCBF610FFF}" dt="2024-01-10T13:03:12.659" v="212" actId="22"/>
          <ac:spMkLst>
            <pc:docMk/>
            <pc:sldMk cId="2535119075" sldId="315"/>
            <ac:spMk id="5" creationId="{4BEC8EE1-3F4C-2F85-C34E-BF3B03D0D504}"/>
          </ac:spMkLst>
        </pc:spChg>
      </pc:sldChg>
      <pc:sldChg chg="modSp new del mod">
        <pc:chgData name="Cathrine Løes Sørby" userId="453ffb51-d645-44fe-b265-43846f0ff910" providerId="ADAL" clId="{4D8FAD1A-1182-48F9-A384-96BCBF610FFF}" dt="2024-01-10T13:10:39.418" v="439" actId="47"/>
        <pc:sldMkLst>
          <pc:docMk/>
          <pc:sldMk cId="2841668522" sldId="316"/>
        </pc:sldMkLst>
        <pc:spChg chg="mod">
          <ac:chgData name="Cathrine Løes Sørby" userId="453ffb51-d645-44fe-b265-43846f0ff910" providerId="ADAL" clId="{4D8FAD1A-1182-48F9-A384-96BCBF610FFF}" dt="2024-01-10T13:08:15.546" v="362" actId="21"/>
          <ac:spMkLst>
            <pc:docMk/>
            <pc:sldMk cId="2841668522" sldId="316"/>
            <ac:spMk id="2" creationId="{C7E88A92-F580-834A-3431-6D4D636AF788}"/>
          </ac:spMkLst>
        </pc:spChg>
      </pc:sldChg>
      <pc:sldChg chg="modSp new del mod ord">
        <pc:chgData name="Cathrine Løes Sørby" userId="453ffb51-d645-44fe-b265-43846f0ff910" providerId="ADAL" clId="{4D8FAD1A-1182-48F9-A384-96BCBF610FFF}" dt="2024-01-10T13:08:56.828" v="371" actId="47"/>
        <pc:sldMkLst>
          <pc:docMk/>
          <pc:sldMk cId="792355275" sldId="317"/>
        </pc:sldMkLst>
        <pc:spChg chg="mod">
          <ac:chgData name="Cathrine Løes Sørby" userId="453ffb51-d645-44fe-b265-43846f0ff910" providerId="ADAL" clId="{4D8FAD1A-1182-48F9-A384-96BCBF610FFF}" dt="2024-01-10T13:07:21.670" v="357" actId="21"/>
          <ac:spMkLst>
            <pc:docMk/>
            <pc:sldMk cId="792355275" sldId="317"/>
            <ac:spMk id="2" creationId="{72DD293E-AEB3-ABAB-9C2A-056114CAF1F9}"/>
          </ac:spMkLst>
        </pc:spChg>
      </pc:sldChg>
      <pc:sldChg chg="modSp new mod modNotesTx">
        <pc:chgData name="Cathrine Løes Sørby" userId="453ffb51-d645-44fe-b265-43846f0ff910" providerId="ADAL" clId="{4D8FAD1A-1182-48F9-A384-96BCBF610FFF}" dt="2024-01-10T13:38:31.855" v="1800" actId="20577"/>
        <pc:sldMkLst>
          <pc:docMk/>
          <pc:sldMk cId="3113945995" sldId="318"/>
        </pc:sldMkLst>
        <pc:spChg chg="mod">
          <ac:chgData name="Cathrine Løes Sørby" userId="453ffb51-d645-44fe-b265-43846f0ff910" providerId="ADAL" clId="{4D8FAD1A-1182-48F9-A384-96BCBF610FFF}" dt="2024-01-10T13:10:53.414" v="441" actId="1076"/>
          <ac:spMkLst>
            <pc:docMk/>
            <pc:sldMk cId="3113945995" sldId="318"/>
            <ac:spMk id="2" creationId="{4E56C94E-6C57-B7BA-F6BF-E821B97F5A4C}"/>
          </ac:spMkLst>
        </pc:spChg>
      </pc:sldChg>
      <pc:sldChg chg="modSp new mod ord modNotesTx">
        <pc:chgData name="Cathrine Løes Sørby" userId="453ffb51-d645-44fe-b265-43846f0ff910" providerId="ADAL" clId="{4D8FAD1A-1182-48F9-A384-96BCBF610FFF}" dt="2024-01-10T13:33:36.176" v="1682" actId="1076"/>
        <pc:sldMkLst>
          <pc:docMk/>
          <pc:sldMk cId="1298150624" sldId="319"/>
        </pc:sldMkLst>
        <pc:spChg chg="mod">
          <ac:chgData name="Cathrine Løes Sørby" userId="453ffb51-d645-44fe-b265-43846f0ff910" providerId="ADAL" clId="{4D8FAD1A-1182-48F9-A384-96BCBF610FFF}" dt="2024-01-10T13:33:36.176" v="1682" actId="1076"/>
          <ac:spMkLst>
            <pc:docMk/>
            <pc:sldMk cId="1298150624" sldId="319"/>
            <ac:spMk id="2" creationId="{98964AD8-E29E-50E9-BA14-B5154D89E0CA}"/>
          </ac:spMkLst>
        </pc:spChg>
      </pc:sldChg>
      <pc:sldChg chg="addSp delSp modSp new mod modNotesTx">
        <pc:chgData name="Cathrine Løes Sørby" userId="453ffb51-d645-44fe-b265-43846f0ff910" providerId="ADAL" clId="{4D8FAD1A-1182-48F9-A384-96BCBF610FFF}" dt="2024-01-10T13:40:28.077" v="1950" actId="20577"/>
        <pc:sldMkLst>
          <pc:docMk/>
          <pc:sldMk cId="2282980849" sldId="321"/>
        </pc:sldMkLst>
        <pc:spChg chg="del mod">
          <ac:chgData name="Cathrine Løes Sørby" userId="453ffb51-d645-44fe-b265-43846f0ff910" providerId="ADAL" clId="{4D8FAD1A-1182-48F9-A384-96BCBF610FFF}" dt="2024-01-10T13:09:50.172" v="433" actId="478"/>
          <ac:spMkLst>
            <pc:docMk/>
            <pc:sldMk cId="2282980849" sldId="321"/>
            <ac:spMk id="2" creationId="{62852A6B-22C5-6EAB-2013-11EA55EA1DD0}"/>
          </ac:spMkLst>
        </pc:spChg>
        <pc:spChg chg="mod">
          <ac:chgData name="Cathrine Løes Sørby" userId="453ffb51-d645-44fe-b265-43846f0ff910" providerId="ADAL" clId="{4D8FAD1A-1182-48F9-A384-96BCBF610FFF}" dt="2024-01-10T13:10:48.719" v="440" actId="1076"/>
          <ac:spMkLst>
            <pc:docMk/>
            <pc:sldMk cId="2282980849" sldId="321"/>
            <ac:spMk id="3" creationId="{75EC6B15-BA12-908E-3C65-3CB40DA74A35}"/>
          </ac:spMkLst>
        </pc:spChg>
        <pc:spChg chg="add del mod">
          <ac:chgData name="Cathrine Løes Sørby" userId="453ffb51-d645-44fe-b265-43846f0ff910" providerId="ADAL" clId="{4D8FAD1A-1182-48F9-A384-96BCBF610FFF}" dt="2024-01-10T13:10:22.817" v="438" actId="478"/>
          <ac:spMkLst>
            <pc:docMk/>
            <pc:sldMk cId="2282980849" sldId="321"/>
            <ac:spMk id="8" creationId="{B52B26AD-C7E8-2E9C-900D-D32BB4332209}"/>
          </ac:spMkLst>
        </pc:spChg>
        <pc:picChg chg="add del mod">
          <ac:chgData name="Cathrine Løes Sørby" userId="453ffb51-d645-44fe-b265-43846f0ff910" providerId="ADAL" clId="{4D8FAD1A-1182-48F9-A384-96BCBF610FFF}" dt="2024-01-10T13:09:02.079" v="372" actId="478"/>
          <ac:picMkLst>
            <pc:docMk/>
            <pc:sldMk cId="2282980849" sldId="321"/>
            <ac:picMk id="5" creationId="{28DA64A2-6DB3-D8E6-CC10-7BB09F0C758F}"/>
          </ac:picMkLst>
        </pc:picChg>
        <pc:picChg chg="add del">
          <ac:chgData name="Cathrine Løes Sørby" userId="453ffb51-d645-44fe-b265-43846f0ff910" providerId="ADAL" clId="{4D8FAD1A-1182-48F9-A384-96BCBF610FFF}" dt="2024-01-10T13:09:34.749" v="428" actId="22"/>
          <ac:picMkLst>
            <pc:docMk/>
            <pc:sldMk cId="2282980849" sldId="321"/>
            <ac:picMk id="7" creationId="{97E61040-0D20-7811-8985-CC2B9F0571B5}"/>
          </ac:picMkLst>
        </pc:picChg>
      </pc:sldChg>
      <pc:sldChg chg="addSp delSp modSp new del mod">
        <pc:chgData name="Cathrine Løes Sørby" userId="453ffb51-d645-44fe-b265-43846f0ff910" providerId="ADAL" clId="{4D8FAD1A-1182-48F9-A384-96BCBF610FFF}" dt="2024-01-10T13:21:58.453" v="774" actId="47"/>
        <pc:sldMkLst>
          <pc:docMk/>
          <pc:sldMk cId="2977381703" sldId="322"/>
        </pc:sldMkLst>
        <pc:spChg chg="mod">
          <ac:chgData name="Cathrine Løes Sørby" userId="453ffb51-d645-44fe-b265-43846f0ff910" providerId="ADAL" clId="{4D8FAD1A-1182-48F9-A384-96BCBF610FFF}" dt="2024-01-10T13:21:55.682" v="773" actId="20577"/>
          <ac:spMkLst>
            <pc:docMk/>
            <pc:sldMk cId="2977381703" sldId="322"/>
            <ac:spMk id="2" creationId="{4BAD28EC-473E-0782-5AC7-B8D69AB3347A}"/>
          </ac:spMkLst>
        </pc:spChg>
        <pc:spChg chg="mod">
          <ac:chgData name="Cathrine Løes Sørby" userId="453ffb51-d645-44fe-b265-43846f0ff910" providerId="ADAL" clId="{4D8FAD1A-1182-48F9-A384-96BCBF610FFF}" dt="2024-01-10T13:21:44.985" v="763"/>
          <ac:spMkLst>
            <pc:docMk/>
            <pc:sldMk cId="2977381703" sldId="322"/>
            <ac:spMk id="3" creationId="{B7A9F058-AE27-2C1A-E0C7-3861137414C4}"/>
          </ac:spMkLst>
        </pc:spChg>
        <pc:spChg chg="del">
          <ac:chgData name="Cathrine Løes Sørby" userId="453ffb51-d645-44fe-b265-43846f0ff910" providerId="ADAL" clId="{4D8FAD1A-1182-48F9-A384-96BCBF610FFF}" dt="2024-01-10T13:21:16.172" v="735"/>
          <ac:spMkLst>
            <pc:docMk/>
            <pc:sldMk cId="2977381703" sldId="322"/>
            <ac:spMk id="4" creationId="{8D341974-D69A-77CE-B068-BF59FCA5EE2D}"/>
          </ac:spMkLst>
        </pc:spChg>
        <pc:picChg chg="add mod">
          <ac:chgData name="Cathrine Løes Sørby" userId="453ffb51-d645-44fe-b265-43846f0ff910" providerId="ADAL" clId="{4D8FAD1A-1182-48F9-A384-96BCBF610FFF}" dt="2024-01-10T13:21:16.172" v="735"/>
          <ac:picMkLst>
            <pc:docMk/>
            <pc:sldMk cId="2977381703" sldId="322"/>
            <ac:picMk id="5" creationId="{463F916A-BF89-88FE-AAA4-63032C3EB301}"/>
          </ac:picMkLst>
        </pc:picChg>
      </pc:sldChg>
      <pc:sldChg chg="new del">
        <pc:chgData name="Cathrine Løes Sørby" userId="453ffb51-d645-44fe-b265-43846f0ff910" providerId="ADAL" clId="{4D8FAD1A-1182-48F9-A384-96BCBF610FFF}" dt="2024-01-10T13:17:11.793" v="714" actId="680"/>
        <pc:sldMkLst>
          <pc:docMk/>
          <pc:sldMk cId="3046322008"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1A4D5-3B2E-A24F-A2D1-0A047062282F}" type="datetimeFigureOut">
              <a:rPr lang="nb-NO" smtClean="0"/>
              <a:t>11.01.2024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E9971-35A5-C144-955B-B463B8C9BB68}" type="slidenum">
              <a:rPr lang="nb-NO" smtClean="0"/>
              <a:t>‹#›</a:t>
            </a:fld>
            <a:endParaRPr lang="nb-NO"/>
          </a:p>
        </p:txBody>
      </p:sp>
    </p:spTree>
    <p:extLst>
      <p:ext uri="{BB962C8B-B14F-4D97-AF65-F5344CB8AC3E}">
        <p14:creationId xmlns:p14="http://schemas.microsoft.com/office/powerpoint/2010/main" val="329952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63Ytjd&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AiEyKmDs8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rk.no/video/fyllefant-skal-selv-ha-bank-310_26794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1</a:t>
            </a:fld>
            <a:endParaRPr lang="nb-NO"/>
          </a:p>
        </p:txBody>
      </p:sp>
    </p:spTree>
    <p:extLst>
      <p:ext uri="{BB962C8B-B14F-4D97-AF65-F5344CB8AC3E}">
        <p14:creationId xmlns:p14="http://schemas.microsoft.com/office/powerpoint/2010/main" val="70037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Mimeleken</a:t>
            </a:r>
          </a:p>
          <a:p>
            <a:r>
              <a:rPr lang="nb-NO" b="0">
                <a:solidFill>
                  <a:srgbClr val="000000"/>
                </a:solidFill>
                <a:ea typeface="Calibri"/>
                <a:cs typeface="Calibri"/>
              </a:rPr>
              <a:t>Formål: Øve nonverbale gester og kommunikasjon, moro</a:t>
            </a:r>
            <a:endParaRPr lang="nb-NO" b="0">
              <a:solidFill>
                <a:srgbClr val="000000"/>
              </a:solidFill>
            </a:endParaRPr>
          </a:p>
          <a:p>
            <a:r>
              <a:rPr lang="nb-NO" b="0">
                <a:solidFill>
                  <a:srgbClr val="000000"/>
                </a:solidFill>
                <a:ea typeface="Calibri"/>
                <a:cs typeface="Calibri"/>
              </a:rPr>
              <a:t>Beskrivelse: </a:t>
            </a:r>
            <a:r>
              <a:rPr lang="nb-NO">
                <a:solidFill>
                  <a:srgbClr val="000000"/>
                </a:solidFill>
                <a:ea typeface="Calibri"/>
                <a:cs typeface="Calibri"/>
              </a:rPr>
              <a:t>Hvem har lyst til å mime? Vi velger to som kan mime om gangen. Resten av klassen gjetter. Når noen har gjettet riktig, velger læreren to nye som har lyst til å mime. De som mimer har ikke lov til å snakke eller peke på ting. Lærer hvisker ordet til mimerne, eller skriver ordet som skal mimes på en lapp som bare mimerne får se. Her er eksempler på ord som kan mimes: </a:t>
            </a:r>
          </a:p>
          <a:p>
            <a:r>
              <a:rPr lang="nb-NO">
                <a:solidFill>
                  <a:srgbClr val="000000"/>
                </a:solidFill>
                <a:ea typeface="Calibri"/>
                <a:cs typeface="Calibri"/>
              </a:rPr>
              <a:t>Klovn, hund, katt, gå på ski, alkohol, bake, se på TV, spille fotball, fugl, hoppe på trampoline, spille piano, synge i kor</a:t>
            </a:r>
            <a:endParaRPr lang="nb-NO">
              <a:solidFill>
                <a:srgbClr val="000000"/>
              </a:solidFill>
            </a:endParaRPr>
          </a:p>
          <a:p>
            <a:endParaRPr lang="nb-NO" sz="2000">
              <a:solidFill>
                <a:srgbClr val="FFFFFF"/>
              </a:solidFill>
              <a:latin typeface="Helvetica Neue"/>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10</a:t>
            </a:fld>
            <a:endParaRPr lang="nb-NO"/>
          </a:p>
        </p:txBody>
      </p:sp>
    </p:spTree>
    <p:extLst>
      <p:ext uri="{BB962C8B-B14F-4D97-AF65-F5344CB8AC3E}">
        <p14:creationId xmlns:p14="http://schemas.microsoft.com/office/powerpoint/2010/main" val="83920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r>
              <a:rPr lang="nb-NO">
                <a:cs typeface="Calibri" panose="020F0502020204030204"/>
              </a:rPr>
              <a:t>Vi setter oss i ringen og oppsummerer sammen.</a:t>
            </a:r>
          </a:p>
          <a:p>
            <a:r>
              <a:rPr lang="nb-NO">
                <a:cs typeface="Calibri" panose="020F0502020204030204"/>
              </a:rPr>
              <a:t>Prosess: Sende en ball e.l. rundt i ringen. Alle får ordet etter tur. Elevene sier en ting hver. Det er helt fint å si det samme som de andre, eller noe annet. Vi tar et spørsmål av </a:t>
            </a:r>
            <a:r>
              <a:rPr lang="nb-NO" err="1">
                <a:cs typeface="Calibri" panose="020F0502020204030204"/>
              </a:rPr>
              <a:t>gangen</a:t>
            </a:r>
            <a:r>
              <a:rPr lang="nb-NO">
                <a:cs typeface="Calibri" panose="020F0502020204030204"/>
              </a:rPr>
              <a:t>. Vi bytter spørsmål underveis, f. eks når 5-6 elever har svart. </a:t>
            </a:r>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sz="1200">
                <a:solidFill>
                  <a:schemeClr val="tx2"/>
                </a:solidFill>
                <a:latin typeface="+mn-lt"/>
              </a:rPr>
              <a:t>Vi rydder klasserommet</a:t>
            </a:r>
            <a:br>
              <a:rPr lang="nb-NO" sz="1200">
                <a:latin typeface="+mn-lt"/>
              </a:rPr>
            </a:br>
            <a:r>
              <a:rPr lang="nb-NO" sz="1200">
                <a:solidFill>
                  <a:schemeClr val="tx2"/>
                </a:solidFill>
                <a:latin typeface="+mn-lt"/>
              </a:rPr>
              <a:t>Vi samles i ringen og setter oss ned</a:t>
            </a:r>
          </a:p>
          <a:p>
            <a:endParaRPr lang="nb-NO" sz="1200">
              <a:solidFill>
                <a:schemeClr val="tx2"/>
              </a:solidFill>
              <a:latin typeface="+mn-lt"/>
              <a:ea typeface="+mj-lt"/>
              <a:cs typeface="Calibri"/>
            </a:endParaRPr>
          </a:p>
          <a:p>
            <a:r>
              <a:rPr lang="en-US" sz="1200">
                <a:solidFill>
                  <a:schemeClr val="tx2"/>
                </a:solidFill>
                <a:latin typeface="+mn-lt"/>
                <a:ea typeface="+mj-lt"/>
                <a:cs typeface="Calibri"/>
              </a:rPr>
              <a:t>TROLLS Justin Timberlake Can`t stop the feeling: </a:t>
            </a:r>
            <a:r>
              <a:rPr lang="en-US" sz="1200" err="1">
                <a:solidFill>
                  <a:schemeClr val="tx2"/>
                </a:solidFill>
                <a:latin typeface="+mn-lt"/>
                <a:hlinkClick r:id="rId3"/>
              </a:rPr>
              <a:t>Robuste</a:t>
            </a:r>
            <a:r>
              <a:rPr lang="en-US" sz="1200">
                <a:solidFill>
                  <a:schemeClr val="tx2"/>
                </a:solidFill>
                <a:latin typeface="+mn-lt"/>
                <a:hlinkClick r:id="rId3"/>
              </a:rPr>
              <a:t> barn Can't Stop The Feeling.mp4</a:t>
            </a:r>
            <a:r>
              <a:rPr lang="en-US" sz="1200">
                <a:solidFill>
                  <a:schemeClr val="tx2"/>
                </a:solidFill>
                <a:latin typeface="+mn-lt"/>
                <a:ea typeface="+mj-lt"/>
                <a:cs typeface="Calibri"/>
              </a:rPr>
              <a:t> </a:t>
            </a:r>
            <a:r>
              <a:rPr lang="en-US" sz="1200">
                <a:latin typeface="+mn-lt"/>
                <a:ea typeface="+mj-lt"/>
                <a:cs typeface="Calibri"/>
              </a:rPr>
              <a:t> </a:t>
            </a:r>
          </a:p>
          <a:p>
            <a:r>
              <a:rPr lang="en-US" sz="1200" err="1">
                <a:latin typeface="+mn-lt"/>
                <a:ea typeface="+mj-lt"/>
                <a:cs typeface="Calibri"/>
              </a:rPr>
              <a:t>Varer</a:t>
            </a:r>
            <a:r>
              <a:rPr lang="en-US" sz="1200">
                <a:latin typeface="+mn-lt"/>
                <a:ea typeface="+mj-lt"/>
                <a:cs typeface="Calibri"/>
              </a:rPr>
              <a:t> ca 3 </a:t>
            </a:r>
            <a:r>
              <a:rPr lang="en-US" sz="1200" err="1">
                <a:latin typeface="+mn-lt"/>
                <a:ea typeface="+mj-lt"/>
                <a:cs typeface="Calibri"/>
              </a:rPr>
              <a:t>minutter</a:t>
            </a:r>
            <a:endParaRPr lang="nb-NO"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389D1-7C5E-A76D-3F8B-59D7CBDC0DF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757CE47-21A5-A842-239F-59999DC4599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3D4ACF-A379-BB8C-2830-611C35ADAF9F}"/>
              </a:ext>
            </a:extLst>
          </p:cNvPr>
          <p:cNvSpPr>
            <a:spLocks noGrp="1"/>
          </p:cNvSpPr>
          <p:nvPr>
            <p:ph type="body" idx="1"/>
          </p:nvPr>
        </p:nvSpPr>
        <p:spPr/>
        <p:txBody>
          <a:bodyPr/>
          <a:lstStyle/>
          <a:p>
            <a:r>
              <a:rPr lang="nb-NO" sz="1200">
                <a:latin typeface="+mj-lt"/>
              </a:rPr>
              <a:t>Pust/bevegelsesøvelse</a:t>
            </a:r>
          </a:p>
          <a:p>
            <a:r>
              <a:rPr lang="nb-NO">
                <a:latin typeface="Calibri Light"/>
                <a:cs typeface="Calibri Light"/>
              </a:rPr>
              <a:t>"Svinge med armene"</a:t>
            </a:r>
          </a:p>
          <a:p>
            <a:endParaRPr lang="nb-NO">
              <a:latin typeface="Calibri Light"/>
              <a:cs typeface="Calibri Light"/>
            </a:endParaRPr>
          </a:p>
          <a:p>
            <a:pPr marL="0" indent="0">
              <a:buNone/>
            </a:pPr>
            <a:r>
              <a:rPr lang="nb-NO">
                <a:hlinkClick r:id="rId3"/>
              </a:rPr>
              <a:t>https://youtu.be/AiEyKmDs8rY</a:t>
            </a:r>
            <a:endParaRPr lang="nb-NO"/>
          </a:p>
          <a:p>
            <a:endParaRPr lang="nb-NO"/>
          </a:p>
          <a:p>
            <a:endParaRPr lang="nb-NO">
              <a:ea typeface="Calibri" panose="020F0502020204030204"/>
              <a:cs typeface="Calibri" panose="020F0502020204030204"/>
            </a:endParaRPr>
          </a:p>
        </p:txBody>
      </p:sp>
      <p:sp>
        <p:nvSpPr>
          <p:cNvPr id="4" name="Plassholder for lysbildenummer 3">
            <a:extLst>
              <a:ext uri="{FF2B5EF4-FFF2-40B4-BE49-F238E27FC236}">
                <a16:creationId xmlns:a16="http://schemas.microsoft.com/office/drawing/2014/main" id="{E3F3387D-51B2-5599-D63F-E785EB65DD7C}"/>
              </a:ext>
            </a:extLst>
          </p:cNvPr>
          <p:cNvSpPr>
            <a:spLocks noGrp="1"/>
          </p:cNvSpPr>
          <p:nvPr>
            <p:ph type="sldNum" sz="quarter" idx="5"/>
          </p:nvPr>
        </p:nvSpPr>
        <p:spPr/>
        <p:txBody>
          <a:bodyPr/>
          <a:lstStyle/>
          <a:p>
            <a:fld id="{162ADF47-4189-4EF1-B4E1-419FBCB02608}" type="slidenum">
              <a:rPr lang="nb-NO" smtClean="0"/>
              <a:t>3</a:t>
            </a:fld>
            <a:endParaRPr lang="nb-NO"/>
          </a:p>
        </p:txBody>
      </p:sp>
    </p:spTree>
    <p:extLst>
      <p:ext uri="{BB962C8B-B14F-4D97-AF65-F5344CB8AC3E}">
        <p14:creationId xmlns:p14="http://schemas.microsoft.com/office/powerpoint/2010/main" val="86969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Introduser temaet</a:t>
            </a:r>
          </a:p>
          <a:p>
            <a:r>
              <a:rPr lang="nb-NO"/>
              <a:t>I dag skal vi snakke om alkohol. Før vi ser filmen skal vi snakke litt om hva dere kan fra før. </a:t>
            </a:r>
          </a:p>
          <a:p>
            <a:endParaRPr lang="nb-NO"/>
          </a:p>
          <a:p>
            <a:r>
              <a:rPr lang="nb-NO"/>
              <a:t>Hva vet dere om alkohol? </a:t>
            </a:r>
          </a:p>
          <a:p>
            <a:endParaRPr lang="nb-NO"/>
          </a:p>
          <a:p>
            <a:r>
              <a:rPr lang="nb-NO"/>
              <a:t>La elevene komme med egne innspill, lærer kan bidra med veiledende spørsmål ved behov</a:t>
            </a:r>
          </a:p>
          <a:p>
            <a:r>
              <a:rPr lang="nb-NO" i="1"/>
              <a:t>For eksempel: </a:t>
            </a:r>
          </a:p>
          <a:p>
            <a:r>
              <a:rPr lang="nb-NO" i="1"/>
              <a:t>Er det forskjell på øl og vin? Hvem drikker alkohol? Kan barn drikke alkohol? Er det farlig å drikke alkohol?</a:t>
            </a:r>
          </a:p>
        </p:txBody>
      </p:sp>
      <p:sp>
        <p:nvSpPr>
          <p:cNvPr id="4" name="Plassholder for lysbildenummer 3"/>
          <p:cNvSpPr>
            <a:spLocks noGrp="1"/>
          </p:cNvSpPr>
          <p:nvPr>
            <p:ph type="sldNum" sz="quarter" idx="5"/>
          </p:nvPr>
        </p:nvSpPr>
        <p:spPr/>
        <p:txBody>
          <a:bodyPr/>
          <a:lstStyle/>
          <a:p>
            <a:fld id="{737E9971-35A5-C144-955B-B463B8C9BB68}" type="slidenum">
              <a:rPr lang="nb-NO" smtClean="0"/>
              <a:t>4</a:t>
            </a:fld>
            <a:endParaRPr lang="nb-NO"/>
          </a:p>
        </p:txBody>
      </p:sp>
    </p:spTree>
    <p:extLst>
      <p:ext uri="{BB962C8B-B14F-4D97-AF65-F5344CB8AC3E}">
        <p14:creationId xmlns:p14="http://schemas.microsoft.com/office/powerpoint/2010/main" val="319147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a:solidFill>
                  <a:schemeClr val="accent1"/>
                </a:solidFill>
                <a:latin typeface="+mn-lt"/>
              </a:rPr>
              <a:t>Hvorfor tror dere at voksne drikker alkohol?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ltLang="nb-NO">
              <a:solidFill>
                <a:schemeClr val="accent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a:solidFill>
                  <a:schemeClr val="accent1"/>
                </a:solidFill>
                <a:latin typeface="+mn-lt"/>
              </a:rPr>
              <a:t>La elevene komme med forslag, lærer kommer med forslag ved behov.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i="1">
                <a:solidFill>
                  <a:schemeClr val="accent1"/>
                </a:solidFill>
                <a:latin typeface="+mn-lt"/>
              </a:rPr>
              <a:t>For eksempel:</a:t>
            </a:r>
            <a:endParaRPr lang="nb-NO" altLang="nb-NO" i="1">
              <a:solidFill>
                <a:schemeClr val="accent1"/>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a:solidFill>
                  <a:schemeClr val="accent1"/>
                </a:solidFill>
                <a:effectLst/>
                <a:latin typeface="+mn-lt"/>
              </a:rPr>
              <a:t>Det er mye voksne gjør som barn ikke kan gjøre, som å drikke alkohol, snuse og røyke. Voksne kan drikke alkohol fordi det er godt, for å slappe av, for å feire eller fordi det smaker godt til maten. Noen kan drikke alkohol fordi de har det vondt inni seg.</a:t>
            </a:r>
            <a:endParaRPr lang="nb-NO" i="1">
              <a:solidFill>
                <a:schemeClr val="accent1"/>
              </a:solidFill>
              <a:effectLst/>
              <a:latin typeface="+mn-lt"/>
              <a:cs typeface="Calibri"/>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5</a:t>
            </a:fld>
            <a:endParaRPr lang="nb-NO"/>
          </a:p>
        </p:txBody>
      </p:sp>
    </p:spTree>
    <p:extLst>
      <p:ext uri="{BB962C8B-B14F-4D97-AF65-F5344CB8AC3E}">
        <p14:creationId xmlns:p14="http://schemas.microsoft.com/office/powerpoint/2010/main" val="31370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b="0" i="0">
                <a:solidFill>
                  <a:schemeClr val="accent1"/>
                </a:solidFill>
                <a:effectLst/>
              </a:rPr>
              <a:t>Norsk serie. (3:5)</a:t>
            </a:r>
            <a:r>
              <a:rPr lang="nb-NO">
                <a:solidFill>
                  <a:schemeClr val="accent1"/>
                </a:solidFill>
              </a:rPr>
              <a:t> </a:t>
            </a:r>
            <a:endParaRPr lang="nb-NO" sz="1200" b="0" i="0">
              <a:solidFill>
                <a:schemeClr val="accent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a:solidFill>
                <a:schemeClr val="accent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a:solidFill>
                  <a:schemeClr val="accent1"/>
                </a:solidFill>
                <a:effectLst/>
              </a:rPr>
              <a:t>Introduser filmen med å si:</a:t>
            </a:r>
            <a:endParaRPr lang="nb-NO" sz="1200" b="1" i="0">
              <a:solidFill>
                <a:schemeClr val="accent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a:solidFill>
                  <a:schemeClr val="accent1"/>
                </a:solidFill>
                <a:effectLst/>
              </a:rPr>
              <a:t>«Mammaen til Mina drikker ganske mye vin. Hun sier hun bare koser seg, men hvis hun visste hvor dumt det ser ut når hun er full, så ville hun kanskje skjerpet seg. Mina bestemmer seg for å vise henne det.</a:t>
            </a:r>
            <a:r>
              <a:rPr lang="nb-NO" sz="1200" b="0" i="0">
                <a:solidFill>
                  <a:schemeClr val="accent1"/>
                </a:solidFill>
                <a:effectLst/>
                <a:cs typeface="+mn-cs"/>
              </a:rPr>
              <a:t> </a:t>
            </a:r>
            <a:r>
              <a:rPr lang="nb-NO" sz="1200" b="0" i="0">
                <a:solidFill>
                  <a:schemeClr val="accent1"/>
                </a:solidFill>
                <a:effectLst/>
                <a:cs typeface="Calibri"/>
              </a:rPr>
              <a:t>Når vi ser filmen vil noen kunne kjenne seg igjen, eller komme til å tenke på noen som kanskje har det sånn. Da er det fint å kunne snakke om det alene med en av oss voksne etter timen eller en annen gang»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a:solidFill>
                <a:schemeClr val="accent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hlinkClick r:id="rId3"/>
              </a:rPr>
              <a:t>https://www.nrk.no/video/fyllefant-skal-selv-ha-bank-310_267942</a:t>
            </a:r>
            <a:r>
              <a:rPr lang="nb-NO" sz="1200">
                <a:solidFill>
                  <a:schemeClr val="tx1"/>
                </a:solidFill>
                <a:latin typeface="NRK Sans Variable"/>
              </a:rPr>
              <a:t> </a:t>
            </a:r>
            <a:r>
              <a:rPr lang="nb-NO" sz="1200" b="0" i="0">
                <a:solidFill>
                  <a:schemeClr val="accent1"/>
                </a:solidFill>
                <a:effectLst/>
                <a:latin typeface="NRK Sans Variable"/>
              </a:rPr>
              <a:t>(05.37 minutter)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a:solidFill>
                  <a:schemeClr val="accent1"/>
                </a:solidFill>
                <a:effectLst/>
              </a:rPr>
              <a:t>Laget i forbindelse med NRK Super sin temauke om RUS</a:t>
            </a:r>
            <a:endParaRPr lang="nb-NO" sz="1200" b="0" i="0">
              <a:solidFill>
                <a:schemeClr val="accent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a:solidFill>
                <a:schemeClr val="accent1"/>
              </a:solidFill>
              <a:effectLst/>
              <a:latin typeface="NRK Sans Variable"/>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6</a:t>
            </a:fld>
            <a:endParaRPr lang="nb-NO"/>
          </a:p>
        </p:txBody>
      </p:sp>
    </p:spTree>
    <p:extLst>
      <p:ext uri="{BB962C8B-B14F-4D97-AF65-F5344CB8AC3E}">
        <p14:creationId xmlns:p14="http://schemas.microsoft.com/office/powerpoint/2010/main" val="193518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a:solidFill>
                  <a:srgbClr val="191A35"/>
                </a:solidFill>
                <a:effectLst/>
                <a:latin typeface="Calibri" panose="020F0502020204030204" pitchFamily="34" charset="0"/>
                <a:ea typeface="Times New Roman" panose="02020603050405020304" pitchFamily="18" charset="0"/>
              </a:rPr>
              <a:t>Prosess: Åpen dialog med klassen, rekke opp hånda.</a:t>
            </a:r>
            <a:r>
              <a:rPr lang="nb-NO" sz="1800">
                <a:solidFill>
                  <a:srgbClr val="191A35"/>
                </a:solidFill>
                <a:effectLst/>
                <a:latin typeface="Calibri" panose="020F050202020403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solidFill>
                  <a:srgbClr val="191A35"/>
                </a:solidFill>
                <a:effectLst/>
                <a:latin typeface="Calibri" panose="020F0502020204030204" pitchFamily="34" charset="0"/>
                <a:ea typeface="Times New Roman" panose="02020603050405020304" pitchFamily="18" charset="0"/>
              </a:rPr>
              <a:t>Fordi temaet er vanskelig for noen, er det fint at de ivrige og trygge barna leder an, mens andre kan lytte og lære.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a:effectLst/>
              <a:latin typeface="Times New Roman" panose="02020603050405020304" pitchFamily="18" charset="0"/>
              <a:ea typeface="Times New Roman" panose="02020603050405020304" pitchFamily="18" charset="0"/>
            </a:endParaRPr>
          </a:p>
          <a:p>
            <a:r>
              <a:rPr lang="nb-NO"/>
              <a:t>Dialogen i klassen tar utgangspunkt i disse tre spørsmålene: </a:t>
            </a:r>
          </a:p>
          <a:p>
            <a:endParaRPr lang="nb-NO"/>
          </a:p>
          <a:p>
            <a:pPr marL="0" indent="0">
              <a:buNone/>
            </a:pPr>
            <a:r>
              <a:rPr lang="nb-NO" sz="1200">
                <a:solidFill>
                  <a:srgbClr val="1DB4AE"/>
                </a:solidFill>
                <a:latin typeface="Georgia"/>
                <a:ea typeface="Verdana"/>
                <a:cs typeface="Calibri"/>
              </a:rPr>
              <a:t>Hva</a:t>
            </a:r>
            <a:r>
              <a:rPr lang="nb-NO" sz="1200">
                <a:solidFill>
                  <a:srgbClr val="1DB4AE"/>
                </a:solidFill>
                <a:effectLst/>
                <a:latin typeface="Georgia"/>
                <a:ea typeface="Verdana"/>
                <a:cs typeface="Calibri"/>
              </a:rPr>
              <a:t> syns du om</a:t>
            </a:r>
            <a:r>
              <a:rPr lang="nb-NO" sz="1200">
                <a:solidFill>
                  <a:srgbClr val="1DB4AE"/>
                </a:solidFill>
                <a:latin typeface="Georgia"/>
                <a:ea typeface="Verdana"/>
                <a:cs typeface="Calibri"/>
              </a:rPr>
              <a:t> </a:t>
            </a:r>
            <a:r>
              <a:rPr lang="nb-NO" sz="1200">
                <a:solidFill>
                  <a:srgbClr val="1DB4AE"/>
                </a:solidFill>
                <a:effectLst/>
                <a:latin typeface="Georgia"/>
                <a:ea typeface="Verdana"/>
                <a:cs typeface="Calibri"/>
              </a:rPr>
              <a:t>løsningen? </a:t>
            </a:r>
          </a:p>
          <a:p>
            <a:pPr marL="0" indent="0">
              <a:buNone/>
            </a:pPr>
            <a:r>
              <a:rPr lang="nb-NO" sz="1200">
                <a:solidFill>
                  <a:srgbClr val="1DB4AE"/>
                </a:solidFill>
                <a:effectLst/>
                <a:latin typeface="Georgia"/>
                <a:ea typeface="Verdana"/>
                <a:cs typeface="Calibri"/>
              </a:rPr>
              <a:t>Hva ville du gjort?</a:t>
            </a:r>
            <a:endParaRPr lang="nb-NO" sz="1200">
              <a:solidFill>
                <a:srgbClr val="1DB4AE"/>
              </a:solidFill>
              <a:latin typeface="Georgia"/>
              <a:ea typeface="Verdana"/>
              <a:cs typeface="Calibri"/>
            </a:endParaRPr>
          </a:p>
          <a:p>
            <a:pPr marL="0" indent="0">
              <a:buNone/>
            </a:pPr>
            <a:r>
              <a:rPr lang="nb-NO" sz="1200">
                <a:solidFill>
                  <a:srgbClr val="1DB4AE"/>
                </a:solidFill>
                <a:latin typeface="Georgia"/>
                <a:ea typeface="Verdana"/>
                <a:cs typeface="Calibri"/>
              </a:rPr>
              <a:t>H</a:t>
            </a:r>
            <a:r>
              <a:rPr lang="nb-NO" sz="1200">
                <a:solidFill>
                  <a:srgbClr val="1DB4AE"/>
                </a:solidFill>
                <a:effectLst/>
                <a:latin typeface="Georgia"/>
                <a:ea typeface="Verdana"/>
                <a:cs typeface="Calibri"/>
              </a:rPr>
              <a:t>va kan barn gjøre</a:t>
            </a:r>
            <a:r>
              <a:rPr lang="nb-NO" sz="1200">
                <a:solidFill>
                  <a:srgbClr val="1DB4AE"/>
                </a:solidFill>
                <a:latin typeface="Georgia"/>
                <a:ea typeface="Verdana"/>
                <a:cs typeface="Calibri"/>
              </a:rPr>
              <a:t> </a:t>
            </a:r>
            <a:r>
              <a:rPr lang="nb-NO" sz="1200">
                <a:solidFill>
                  <a:srgbClr val="1DB4AE"/>
                </a:solidFill>
                <a:effectLst/>
                <a:latin typeface="Georgia"/>
                <a:ea typeface="Verdana"/>
                <a:cs typeface="Calibri"/>
              </a:rPr>
              <a:t>når voksne drikker for mye alkohol?</a:t>
            </a:r>
          </a:p>
          <a:p>
            <a:endParaRPr lang="nb-NO"/>
          </a:p>
          <a:p>
            <a:r>
              <a:rPr lang="nb-NO"/>
              <a:t>La elevene komme med egne innspill om løsningen og hva barn kan gjøre når voksne drikker for mye alkohol.</a:t>
            </a:r>
          </a:p>
          <a:p>
            <a:r>
              <a:rPr lang="nb-NO" i="1"/>
              <a:t>For eksempel:</a:t>
            </a:r>
          </a:p>
          <a:p>
            <a:r>
              <a:rPr lang="nb-NO" i="1"/>
              <a:t>Hvordan kunne Mina sagt fra til en voksen?</a:t>
            </a:r>
          </a:p>
          <a:p>
            <a:r>
              <a:rPr lang="nb-NO" i="1"/>
              <a:t>Kunne Mina gjort noe annerledes?</a:t>
            </a: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7</a:t>
            </a:fld>
            <a:endParaRPr lang="nb-NO"/>
          </a:p>
        </p:txBody>
      </p:sp>
    </p:spTree>
    <p:extLst>
      <p:ext uri="{BB962C8B-B14F-4D97-AF65-F5344CB8AC3E}">
        <p14:creationId xmlns:p14="http://schemas.microsoft.com/office/powerpoint/2010/main" val="112999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er dårlig med for mye alkohol?</a:t>
            </a:r>
          </a:p>
          <a:p>
            <a:endParaRPr lang="nb-NO"/>
          </a:p>
          <a:p>
            <a:r>
              <a:rPr lang="nb-NO"/>
              <a:t>La elevene komme med forslag, lærer kommer med forslag ved behov. </a:t>
            </a:r>
          </a:p>
          <a:p>
            <a:r>
              <a:rPr lang="nb-NO" i="1"/>
              <a:t>For eksempel:</a:t>
            </a:r>
          </a:p>
          <a:p>
            <a:r>
              <a:rPr lang="nb-NO" i="1"/>
              <a:t>Voksne kan drikke for mye, og kan forandre seg på en dårlig måte. Voksne kan si og gjøre ting de ikke mener.  Å drikke for mye alkohol kan gjøre at voksne glemmer å ta nok hensyn til barna og de klarer ikke å ta godt vare på barna sine.</a:t>
            </a:r>
          </a:p>
          <a:p>
            <a:endParaRPr lang="nb-NO" i="1"/>
          </a:p>
          <a:p>
            <a:endParaRPr lang="nb-NO"/>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391566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D6CF-270B-5B77-CCC0-630D50F6BA7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BDFD592-8264-D060-E8F1-3614142AC3C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C11EFA7-E7FE-DE31-EEB1-AB1029E1546B}"/>
              </a:ext>
            </a:extLst>
          </p:cNvPr>
          <p:cNvSpPr>
            <a:spLocks noGrp="1"/>
          </p:cNvSpPr>
          <p:nvPr>
            <p:ph type="body" idx="1"/>
          </p:nvPr>
        </p:nvSpPr>
        <p:spPr/>
        <p:txBody>
          <a:bodyPr/>
          <a:lstStyle/>
          <a:p>
            <a:r>
              <a:rPr lang="nb-NO" sz="1100">
                <a:latin typeface="+mn-lt"/>
              </a:rPr>
              <a:t>Gå inn på nettsiden og vis filmen. Den varer </a:t>
            </a:r>
            <a:r>
              <a:rPr lang="nb-NO" sz="1100" err="1">
                <a:latin typeface="+mn-lt"/>
              </a:rPr>
              <a:t>ca</a:t>
            </a:r>
            <a:r>
              <a:rPr lang="nb-NO" sz="1100">
                <a:latin typeface="+mn-lt"/>
              </a:rPr>
              <a:t> 30 sekunder</a:t>
            </a:r>
          </a:p>
          <a:p>
            <a:endParaRPr lang="nb-NO"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a:effectLst/>
                <a:latin typeface="+mn-lt"/>
                <a:ea typeface="Yu Mincho" panose="02020400000000000000" pitchFamily="18" charset="-128"/>
              </a:rPr>
              <a:t>Alle barn har rett til å ha det trygt og godt i familien. Dersom man opplever noe som er vondt eller vanskelig hjemme er det viktig å snakke med en trygg voksen så familien kan få hjelp til å få det bedre. For eksempel læreren din, et familiemedlem, noen andre gode voksne du kjenner som foreldre til en venn, helsesykepleier, trener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a:effectLst/>
              <a:latin typeface="+mn-lt"/>
              <a:ea typeface="Yu Mincho" panose="02020400000000000000" pitchFamily="18" charset="-128"/>
            </a:endParaRPr>
          </a:p>
          <a:p>
            <a:r>
              <a:rPr lang="nb-NO" sz="1100">
                <a:latin typeface="+mn-lt"/>
              </a:rPr>
              <a:t>Om noe er vondt eller vanskelig hjemme, kan man også ringe til alarmtelefonen. </a:t>
            </a:r>
          </a:p>
        </p:txBody>
      </p:sp>
      <p:sp>
        <p:nvSpPr>
          <p:cNvPr id="4" name="Plassholder for lysbildenummer 3">
            <a:extLst>
              <a:ext uri="{FF2B5EF4-FFF2-40B4-BE49-F238E27FC236}">
                <a16:creationId xmlns:a16="http://schemas.microsoft.com/office/drawing/2014/main" id="{D1D50733-6D9D-6692-6438-727A26215762}"/>
              </a:ext>
            </a:extLst>
          </p:cNvPr>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118815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167953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457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4"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iokommune.sharepoint.com/:v:/s/OPVRobustebarn-prosjekt/EXQ13o7HaitOqFLpZvLfiSUB8QMwKKpeRnCFG2w3ivtPgQ?e=IrwF2w&amp;nav=eyJyZWZlcnJhbEluZm8iOnsicmVmZXJyYWxBcHAiOiJTdHJlYW1XZWJBcHAiLCJyZWZlcnJhbFZpZXciOiJTaGFyZURpYWxvZyIsInJlZmVycmFsQXBwUGxhdGZvcm0iOiJXZWIiLCJyZWZlcnJhbE1vZGUiOiJ2aWV3In19"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iEyKmDs8rY"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nrk.no/video/fyllefant-skal-selv-ha-bank-310_267942%20(05.37%20minutter)"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hyperlink" Target="https://nrksuper.no/program/MSUB050003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839073" y="5178174"/>
            <a:ext cx="8692787" cy="835943"/>
          </a:xfrm>
        </p:spPr>
        <p:txBody>
          <a:bodyPr lIns="91440" tIns="45720" rIns="91440" bIns="45720" anchor="b"/>
          <a:lstStyle/>
          <a:p>
            <a:r>
              <a:rPr lang="nb-NO">
                <a:solidFill>
                  <a:srgbClr val="1DB4AE"/>
                </a:solidFill>
                <a:latin typeface="Georgia"/>
              </a:rPr>
              <a:t>Alkohol 3. trinn </a:t>
            </a:r>
            <a:endParaRPr lang="nb-NO">
              <a:solidFill>
                <a:srgbClr val="1DB4AE"/>
              </a:solidFill>
              <a:cs typeface="Calibri Light" panose="020F0302020204030204"/>
            </a:endParaRPr>
          </a:p>
        </p:txBody>
      </p:sp>
      <p:pic>
        <p:nvPicPr>
          <p:cNvPr id="3" name="Bilde 2">
            <a:extLst>
              <a:ext uri="{FF2B5EF4-FFF2-40B4-BE49-F238E27FC236}">
                <a16:creationId xmlns:a16="http://schemas.microsoft.com/office/drawing/2014/main" id="{DF28D433-1D89-9971-C253-E794EDA32CC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1850" y="6014117"/>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1606688" y="2690336"/>
            <a:ext cx="4489312" cy="1569660"/>
          </a:xfrm>
          <a:prstGeom prst="rect">
            <a:avLst/>
          </a:prstGeom>
          <a:noFill/>
        </p:spPr>
        <p:txBody>
          <a:bodyPr wrap="square" lIns="91440" tIns="45720" rIns="91440" bIns="45720" rtlCol="0" anchor="t">
            <a:spAutoFit/>
          </a:bodyPr>
          <a:lstStyle/>
          <a:p>
            <a:pPr algn="r"/>
            <a:r>
              <a:rPr lang="nb-NO" sz="6000">
                <a:latin typeface="Georgia" panose="02040502050405020303" pitchFamily="18" charset="0"/>
                <a:ea typeface="Calibri"/>
                <a:cs typeface="Calibri"/>
              </a:rPr>
              <a:t>Mimelek</a:t>
            </a:r>
            <a:r>
              <a:rPr lang="nb-NO" sz="5400">
                <a:latin typeface="Calibri"/>
                <a:ea typeface="Calibri"/>
                <a:cs typeface="Calibri"/>
              </a:rPr>
              <a:t> </a:t>
            </a:r>
            <a:endParaRPr lang="nb-NO" sz="5400">
              <a:ea typeface="Calibri"/>
              <a:cs typeface="Calibri"/>
            </a:endParaRPr>
          </a:p>
          <a:p>
            <a:endParaRPr lang="nb-NO">
              <a:ea typeface="Calibri"/>
              <a:cs typeface="Calibri"/>
            </a:endParaRPr>
          </a:p>
          <a:p>
            <a:endParaRPr lang="nb-NO">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p>
        </p:txBody>
      </p:sp>
      <p:sp>
        <p:nvSpPr>
          <p:cNvPr id="3" name="Plassholder for tekst 2">
            <a:extLst>
              <a:ext uri="{FF2B5EF4-FFF2-40B4-BE49-F238E27FC236}">
                <a16:creationId xmlns:a16="http://schemas.microsoft.com/office/drawing/2014/main" id="{08630864-84DD-375C-F04F-754816327F4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C476C-4075-AF3D-482E-435B595A56A5}"/>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0FAC17E5-D27F-0739-3187-4AE568C9EB9E}"/>
              </a:ext>
            </a:extLst>
          </p:cNvPr>
          <p:cNvSpPr txBox="1"/>
          <p:nvPr/>
        </p:nvSpPr>
        <p:spPr>
          <a:xfrm>
            <a:off x="5285678" y="2553629"/>
            <a:ext cx="5720576" cy="1938992"/>
          </a:xfrm>
          <a:prstGeom prst="rect">
            <a:avLst/>
          </a:prstGeom>
          <a:solidFill>
            <a:schemeClr val="accent1">
              <a:lumMod val="75000"/>
            </a:schemeClr>
          </a:solidFill>
        </p:spPr>
        <p:txBody>
          <a:bodyPr wrap="square" lIns="91440" tIns="45720" rIns="91440" bIns="45720" rtlCol="0" anchor="t">
            <a:spAutoFit/>
          </a:bodyPr>
          <a:lstStyle/>
          <a:p>
            <a:r>
              <a:rPr lang="nb-NO" sz="6000" dirty="0">
                <a:solidFill>
                  <a:schemeClr val="bg2"/>
                </a:solidFill>
                <a:latin typeface="Calibri"/>
                <a:ea typeface="Calibri"/>
                <a:cs typeface="Calibri"/>
                <a:hlinkClick r:id="rId3">
                  <a:extLst>
                    <a:ext uri="{A12FA001-AC4F-418D-AE19-62706E023703}">
                      <ahyp:hlinkClr xmlns:ahyp="http://schemas.microsoft.com/office/drawing/2018/hyperlinkcolor" val="tx"/>
                    </a:ext>
                  </a:extLst>
                </a:hlinkClick>
              </a:rPr>
              <a:t>Vi gjør pusteøvelsen!</a:t>
            </a:r>
            <a:endParaRPr lang="nb-NO" sz="6000">
              <a:solidFill>
                <a:schemeClr val="bg2"/>
              </a:solidFill>
              <a:latin typeface="Calibri"/>
              <a:ea typeface="Calibri"/>
              <a:cs typeface="Calibri"/>
            </a:endParaRPr>
          </a:p>
        </p:txBody>
      </p:sp>
    </p:spTree>
    <p:extLst>
      <p:ext uri="{BB962C8B-B14F-4D97-AF65-F5344CB8AC3E}">
        <p14:creationId xmlns:p14="http://schemas.microsoft.com/office/powerpoint/2010/main" val="39624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56C94E-6C57-B7BA-F6BF-E821B97F5A4C}"/>
              </a:ext>
            </a:extLst>
          </p:cNvPr>
          <p:cNvSpPr>
            <a:spLocks noGrp="1"/>
          </p:cNvSpPr>
          <p:nvPr>
            <p:ph type="title"/>
          </p:nvPr>
        </p:nvSpPr>
        <p:spPr>
          <a:xfrm>
            <a:off x="4528629" y="2425836"/>
            <a:ext cx="6897303" cy="2781779"/>
          </a:xfrm>
        </p:spPr>
        <p:txBody>
          <a:bodyPr/>
          <a:lstStyle/>
          <a:p>
            <a:r>
              <a:rPr lang="nb-NO">
                <a:solidFill>
                  <a:srgbClr val="1DB4AE"/>
                </a:solidFill>
                <a:latin typeface="Georgia" panose="02040502050405020303" pitchFamily="18" charset="0"/>
              </a:rPr>
              <a:t>Hva vet dere om alkohol?</a:t>
            </a:r>
          </a:p>
        </p:txBody>
      </p:sp>
    </p:spTree>
    <p:extLst>
      <p:ext uri="{BB962C8B-B14F-4D97-AF65-F5344CB8AC3E}">
        <p14:creationId xmlns:p14="http://schemas.microsoft.com/office/powerpoint/2010/main" val="311394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5EC6B15-BA12-908E-3C65-3CB40DA74A35}"/>
              </a:ext>
            </a:extLst>
          </p:cNvPr>
          <p:cNvSpPr>
            <a:spLocks noGrp="1"/>
          </p:cNvSpPr>
          <p:nvPr>
            <p:ph type="title"/>
          </p:nvPr>
        </p:nvSpPr>
        <p:spPr>
          <a:xfrm>
            <a:off x="3867225" y="2105749"/>
            <a:ext cx="7981120" cy="2646502"/>
          </a:xfrm>
        </p:spPr>
        <p:txBody>
          <a:bodyPr>
            <a:noAutofit/>
          </a:bodyPr>
          <a:lstStyle/>
          <a:p>
            <a:r>
              <a:rPr lang="nb-NO" sz="6000" b="0">
                <a:solidFill>
                  <a:srgbClr val="1DB4AE"/>
                </a:solidFill>
              </a:rPr>
              <a:t>Hvorfor tror dere at voksne drikker alkohol?</a:t>
            </a:r>
          </a:p>
        </p:txBody>
      </p:sp>
    </p:spTree>
    <p:extLst>
      <p:ext uri="{BB962C8B-B14F-4D97-AF65-F5344CB8AC3E}">
        <p14:creationId xmlns:p14="http://schemas.microsoft.com/office/powerpoint/2010/main" val="228298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04DAC-4846-0067-62D2-77F04D33B2AD}"/>
              </a:ext>
            </a:extLst>
          </p:cNvPr>
          <p:cNvSpPr>
            <a:spLocks noGrp="1"/>
          </p:cNvSpPr>
          <p:nvPr>
            <p:ph type="title"/>
          </p:nvPr>
        </p:nvSpPr>
        <p:spPr/>
        <p:txBody>
          <a:bodyPr lIns="91440" tIns="45720" rIns="91440" bIns="45720" anchor="t"/>
          <a:lstStyle/>
          <a:p>
            <a:br>
              <a:rPr lang="nb-NO"/>
            </a:br>
            <a:r>
              <a:rPr lang="nb-NO" sz="6000" b="0">
                <a:solidFill>
                  <a:srgbClr val="1DB4AE"/>
                </a:solidFill>
                <a:latin typeface="Georgia"/>
              </a:rPr>
              <a:t>Vi ser film!</a:t>
            </a:r>
            <a:endParaRPr lang="nb-NO" sz="6000" b="0">
              <a:solidFill>
                <a:srgbClr val="009D8F"/>
              </a:solidFill>
            </a:endParaRPr>
          </a:p>
        </p:txBody>
      </p:sp>
      <p:sp>
        <p:nvSpPr>
          <p:cNvPr id="3" name="Plassholder for innhold 2">
            <a:extLst>
              <a:ext uri="{FF2B5EF4-FFF2-40B4-BE49-F238E27FC236}">
                <a16:creationId xmlns:a16="http://schemas.microsoft.com/office/drawing/2014/main" id="{BAA0C1A8-A39D-0E79-3B67-96C48E264213}"/>
              </a:ext>
            </a:extLst>
          </p:cNvPr>
          <p:cNvSpPr>
            <a:spLocks noGrp="1"/>
          </p:cNvSpPr>
          <p:nvPr>
            <p:ph sz="half" idx="1"/>
          </p:nvPr>
        </p:nvSpPr>
        <p:spPr>
          <a:xfrm>
            <a:off x="509970" y="2103027"/>
            <a:ext cx="5437911" cy="3806248"/>
          </a:xfrm>
        </p:spPr>
        <p:txBody>
          <a:bodyPr lIns="91440" tIns="45720" rIns="91440" bIns="45720" anchor="t"/>
          <a:lstStyle/>
          <a:p>
            <a:pPr marL="0" indent="0">
              <a:buNone/>
            </a:pPr>
            <a:endParaRPr lang="nb-NO" i="0">
              <a:solidFill>
                <a:schemeClr val="accent1"/>
              </a:solidFill>
              <a:effectLst/>
              <a:hlinkClick r:id="rId3"/>
            </a:endParaRPr>
          </a:p>
          <a:p>
            <a:pPr marL="0" indent="0">
              <a:buNone/>
            </a:pPr>
            <a:endParaRPr lang="nb-NO">
              <a:solidFill>
                <a:schemeClr val="accent1"/>
              </a:solidFill>
              <a:hlinkClick r:id="rId3"/>
            </a:endParaRPr>
          </a:p>
          <a:p>
            <a:pPr marL="0" indent="0">
              <a:buNone/>
            </a:pPr>
            <a:r>
              <a:rPr lang="nb-NO" sz="4000">
                <a:solidFill>
                  <a:srgbClr val="1DB4AE"/>
                </a:solidFill>
                <a:latin typeface="Georgia"/>
                <a:ea typeface="Verdana"/>
                <a:cs typeface="Calibri"/>
                <a:hlinkClick r:id="rId4">
                  <a:extLst>
                    <a:ext uri="{A12FA001-AC4F-418D-AE19-62706E023703}">
                      <ahyp:hlinkClr xmlns:ahyp="http://schemas.microsoft.com/office/drawing/2018/hyperlinkcolor" val="tx"/>
                    </a:ext>
                  </a:extLst>
                </a:hlinkClick>
              </a:rPr>
              <a:t>Fyllefant </a:t>
            </a:r>
            <a:r>
              <a:rPr lang="nb-NO" sz="4000" i="0">
                <a:solidFill>
                  <a:srgbClr val="1DB4AE"/>
                </a:solidFill>
                <a:effectLst/>
                <a:latin typeface="Georgia"/>
                <a:ea typeface="Verdana"/>
                <a:cs typeface="Calibri"/>
                <a:hlinkClick r:id="rId4">
                  <a:extLst>
                    <a:ext uri="{A12FA001-AC4F-418D-AE19-62706E023703}">
                      <ahyp:hlinkClr xmlns:ahyp="http://schemas.microsoft.com/office/drawing/2018/hyperlinkcolor" val="tx"/>
                    </a:ext>
                  </a:extLst>
                </a:hlinkClick>
              </a:rPr>
              <a:t>skal </a:t>
            </a:r>
            <a:r>
              <a:rPr lang="nb-NO" sz="4000">
                <a:solidFill>
                  <a:srgbClr val="1DB4AE"/>
                </a:solidFill>
                <a:latin typeface="Georgia"/>
                <a:ea typeface="Verdana"/>
                <a:cs typeface="Calibri"/>
                <a:hlinkClick r:id="rId4">
                  <a:extLst>
                    <a:ext uri="{A12FA001-AC4F-418D-AE19-62706E023703}">
                      <ahyp:hlinkClr xmlns:ahyp="http://schemas.microsoft.com/office/drawing/2018/hyperlinkcolor" val="tx"/>
                    </a:ext>
                  </a:extLst>
                </a:hlinkClick>
              </a:rPr>
              <a:t>selv ha bank</a:t>
            </a:r>
            <a:r>
              <a:rPr lang="nb-NO" sz="4000">
                <a:solidFill>
                  <a:srgbClr val="1DB4AE"/>
                </a:solidFill>
                <a:latin typeface="Georgia"/>
                <a:ea typeface="Verdana"/>
                <a:cs typeface="Calibri"/>
              </a:rPr>
              <a:t> </a:t>
            </a:r>
            <a:endParaRPr lang="nb-NO" sz="4000" i="0">
              <a:solidFill>
                <a:srgbClr val="1DB4AE"/>
              </a:solidFill>
              <a:effectLst/>
              <a:latin typeface="Georgia" panose="02040502050405020303" pitchFamily="18" charset="0"/>
            </a:endParaRPr>
          </a:p>
          <a:p>
            <a:pPr marL="457200" lvl="1" indent="0">
              <a:buNone/>
            </a:pPr>
            <a:endParaRPr lang="nb-NO">
              <a:solidFill>
                <a:schemeClr val="tx1"/>
              </a:solidFill>
            </a:endParaRPr>
          </a:p>
        </p:txBody>
      </p:sp>
      <p:pic>
        <p:nvPicPr>
          <p:cNvPr id="6" name="Plassholder for innhold 5" descr="Et bilde som inneholder tekst, person&#10;&#10;Automatisk generert beskrivelse">
            <a:extLst>
              <a:ext uri="{FF2B5EF4-FFF2-40B4-BE49-F238E27FC236}">
                <a16:creationId xmlns:a16="http://schemas.microsoft.com/office/drawing/2014/main" id="{356EBD33-0198-71EE-108B-6F6FA9EAF66F}"/>
              </a:ext>
            </a:extLst>
          </p:cNvPr>
          <p:cNvPicPr>
            <a:picLocks noGrp="1" noChangeAspect="1"/>
          </p:cNvPicPr>
          <p:nvPr>
            <p:ph sz="half" idx="2"/>
          </p:nvPr>
        </p:nvPicPr>
        <p:blipFill>
          <a:blip r:embed="rId5"/>
          <a:stretch>
            <a:fillRect/>
          </a:stretch>
        </p:blipFill>
        <p:spPr>
          <a:xfrm>
            <a:off x="6362699" y="2103027"/>
            <a:ext cx="4907973" cy="3174233"/>
          </a:xfrm>
        </p:spPr>
      </p:pic>
    </p:spTree>
    <p:extLst>
      <p:ext uri="{BB962C8B-B14F-4D97-AF65-F5344CB8AC3E}">
        <p14:creationId xmlns:p14="http://schemas.microsoft.com/office/powerpoint/2010/main" val="65154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E07D1E9-00C7-FF96-23EA-37599DFC098A}"/>
              </a:ext>
            </a:extLst>
          </p:cNvPr>
          <p:cNvSpPr>
            <a:spLocks noGrp="1"/>
          </p:cNvSpPr>
          <p:nvPr>
            <p:ph type="title"/>
          </p:nvPr>
        </p:nvSpPr>
        <p:spPr>
          <a:xfrm>
            <a:off x="581889" y="661737"/>
            <a:ext cx="10993584" cy="1407695"/>
          </a:xfrm>
        </p:spPr>
        <p:txBody>
          <a:bodyPr lIns="91440" tIns="45720" rIns="91440" bIns="45720" anchor="t"/>
          <a:lstStyle/>
          <a:p>
            <a:r>
              <a:rPr lang="nb-NO" sz="6000" b="0">
                <a:solidFill>
                  <a:srgbClr val="1DB4AE"/>
                </a:solidFill>
                <a:latin typeface="Georgia"/>
              </a:rPr>
              <a:t>Mina ville gi moren sin en lærepenge:</a:t>
            </a:r>
          </a:p>
        </p:txBody>
      </p:sp>
      <p:sp>
        <p:nvSpPr>
          <p:cNvPr id="6" name="Plassholder for innhold 5">
            <a:extLst>
              <a:ext uri="{FF2B5EF4-FFF2-40B4-BE49-F238E27FC236}">
                <a16:creationId xmlns:a16="http://schemas.microsoft.com/office/drawing/2014/main" id="{8CBD7356-EBC5-322A-A53F-9BD261FE5D69}"/>
              </a:ext>
            </a:extLst>
          </p:cNvPr>
          <p:cNvSpPr>
            <a:spLocks noGrp="1"/>
          </p:cNvSpPr>
          <p:nvPr>
            <p:ph sz="half" idx="1"/>
          </p:nvPr>
        </p:nvSpPr>
        <p:spPr>
          <a:xfrm>
            <a:off x="581889" y="2069432"/>
            <a:ext cx="6023448" cy="486732"/>
          </a:xfrm>
        </p:spPr>
        <p:txBody>
          <a:bodyPr lIns="91440" tIns="45720" rIns="91440" bIns="45720" anchor="t"/>
          <a:lstStyle/>
          <a:p>
            <a:pPr marL="0" indent="0">
              <a:buNone/>
            </a:pPr>
            <a:endParaRPr lang="nb-NO" sz="3200">
              <a:solidFill>
                <a:srgbClr val="1DB4AE"/>
              </a:solidFill>
              <a:effectLst/>
              <a:latin typeface="Georgia" panose="02040502050405020303" pitchFamily="18" charset="0"/>
            </a:endParaRPr>
          </a:p>
          <a:p>
            <a:pPr marL="742950" indent="-742950">
              <a:buAutoNum type="arabicPeriod"/>
            </a:pPr>
            <a:r>
              <a:rPr lang="nb-NO" sz="4000">
                <a:solidFill>
                  <a:srgbClr val="1DB4AE"/>
                </a:solidFill>
                <a:latin typeface="Georgia"/>
                <a:ea typeface="Verdana"/>
                <a:cs typeface="Calibri"/>
              </a:rPr>
              <a:t>Hva</a:t>
            </a:r>
            <a:r>
              <a:rPr lang="nb-NO" sz="4000">
                <a:solidFill>
                  <a:srgbClr val="1DB4AE"/>
                </a:solidFill>
                <a:effectLst/>
                <a:latin typeface="Georgia"/>
                <a:ea typeface="Verdana"/>
                <a:cs typeface="Calibri"/>
              </a:rPr>
              <a:t> syns du om</a:t>
            </a:r>
            <a:r>
              <a:rPr lang="nb-NO" sz="4000">
                <a:solidFill>
                  <a:srgbClr val="1DB4AE"/>
                </a:solidFill>
                <a:latin typeface="Georgia"/>
                <a:ea typeface="Verdana"/>
                <a:cs typeface="Calibri"/>
              </a:rPr>
              <a:t> </a:t>
            </a:r>
            <a:r>
              <a:rPr lang="nb-NO" sz="4000">
                <a:solidFill>
                  <a:srgbClr val="1DB4AE"/>
                </a:solidFill>
                <a:effectLst/>
                <a:latin typeface="Georgia"/>
                <a:ea typeface="Verdana"/>
                <a:cs typeface="Calibri"/>
              </a:rPr>
              <a:t>løsningen? </a:t>
            </a:r>
          </a:p>
          <a:p>
            <a:pPr marL="742950" indent="-742950">
              <a:buAutoNum type="arabicPeriod" startAt="2"/>
            </a:pPr>
            <a:r>
              <a:rPr lang="nb-NO" sz="4000">
                <a:solidFill>
                  <a:srgbClr val="1DB4AE"/>
                </a:solidFill>
                <a:effectLst/>
                <a:latin typeface="Georgia"/>
                <a:ea typeface="Verdana"/>
                <a:cs typeface="Calibri"/>
              </a:rPr>
              <a:t>Hva ville du gjort?</a:t>
            </a:r>
            <a:endParaRPr lang="nb-NO" sz="4000">
              <a:solidFill>
                <a:srgbClr val="1DB4AE"/>
              </a:solidFill>
              <a:latin typeface="Georgia"/>
              <a:ea typeface="Verdana"/>
              <a:cs typeface="Calibri"/>
            </a:endParaRPr>
          </a:p>
          <a:p>
            <a:pPr marL="742950" indent="-742950">
              <a:buAutoNum type="arabicPeriod" startAt="3"/>
            </a:pPr>
            <a:r>
              <a:rPr lang="nb-NO" sz="4000">
                <a:solidFill>
                  <a:srgbClr val="1DB4AE"/>
                </a:solidFill>
                <a:latin typeface="Georgia"/>
                <a:ea typeface="Verdana"/>
                <a:cs typeface="Calibri"/>
              </a:rPr>
              <a:t>H</a:t>
            </a:r>
            <a:r>
              <a:rPr lang="nb-NO" sz="4000">
                <a:solidFill>
                  <a:srgbClr val="1DB4AE"/>
                </a:solidFill>
                <a:effectLst/>
                <a:latin typeface="Georgia"/>
                <a:ea typeface="Verdana"/>
                <a:cs typeface="Calibri"/>
              </a:rPr>
              <a:t>va kan barn gjøre</a:t>
            </a:r>
            <a:r>
              <a:rPr lang="nb-NO" sz="4000">
                <a:solidFill>
                  <a:srgbClr val="1DB4AE"/>
                </a:solidFill>
                <a:latin typeface="Georgia"/>
                <a:ea typeface="Verdana"/>
                <a:cs typeface="Calibri"/>
              </a:rPr>
              <a:t> </a:t>
            </a:r>
            <a:r>
              <a:rPr lang="nb-NO" sz="4000">
                <a:solidFill>
                  <a:srgbClr val="1DB4AE"/>
                </a:solidFill>
                <a:effectLst/>
                <a:latin typeface="Georgia"/>
                <a:ea typeface="Verdana"/>
                <a:cs typeface="Calibri"/>
              </a:rPr>
              <a:t>når voksne drikker for mye alkohol?</a:t>
            </a:r>
          </a:p>
          <a:p>
            <a:pPr marL="0" indent="0">
              <a:buNone/>
            </a:pPr>
            <a:endParaRPr lang="nb-NO" sz="4000">
              <a:solidFill>
                <a:schemeClr val="accent1"/>
              </a:solidFill>
              <a:effectLst/>
              <a:latin typeface="Georgia" panose="02040502050405020303" pitchFamily="18" charset="0"/>
            </a:endParaRPr>
          </a:p>
          <a:p>
            <a:pPr marL="0" indent="0">
              <a:buNone/>
            </a:pPr>
            <a:endParaRPr lang="nb-NO" sz="4000">
              <a:solidFill>
                <a:schemeClr val="accent1"/>
              </a:solidFill>
              <a:effectLst/>
              <a:latin typeface="Georgia" panose="02040502050405020303" pitchFamily="18" charset="0"/>
            </a:endParaRPr>
          </a:p>
          <a:p>
            <a:pPr marL="0" indent="0">
              <a:buNone/>
            </a:pPr>
            <a:endParaRPr lang="nb-NO" sz="2400"/>
          </a:p>
        </p:txBody>
      </p:sp>
      <p:pic>
        <p:nvPicPr>
          <p:cNvPr id="4" name="Plassholder for innhold 3" descr="Et bilde som inneholder tekst, bok, hylle, innendørs&#10;&#10;Automatisk generert beskrivelse">
            <a:extLst>
              <a:ext uri="{FF2B5EF4-FFF2-40B4-BE49-F238E27FC236}">
                <a16:creationId xmlns:a16="http://schemas.microsoft.com/office/drawing/2014/main" id="{267493E4-918A-D937-56B5-06A5B912BFDF}"/>
              </a:ext>
            </a:extLst>
          </p:cNvPr>
          <p:cNvPicPr>
            <a:picLocks noGrp="1" noChangeAspect="1"/>
          </p:cNvPicPr>
          <p:nvPr>
            <p:ph sz="half" idx="2"/>
          </p:nvPr>
        </p:nvPicPr>
        <p:blipFill>
          <a:blip r:embed="rId3"/>
          <a:stretch>
            <a:fillRect/>
          </a:stretch>
        </p:blipFill>
        <p:spPr>
          <a:xfrm>
            <a:off x="6751245" y="1825048"/>
            <a:ext cx="4093360" cy="3806825"/>
          </a:xfrm>
        </p:spPr>
      </p:pic>
    </p:spTree>
    <p:extLst>
      <p:ext uri="{BB962C8B-B14F-4D97-AF65-F5344CB8AC3E}">
        <p14:creationId xmlns:p14="http://schemas.microsoft.com/office/powerpoint/2010/main" val="403461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964AD8-E29E-50E9-BA14-B5154D89E0CA}"/>
              </a:ext>
            </a:extLst>
          </p:cNvPr>
          <p:cNvSpPr>
            <a:spLocks noGrp="1"/>
          </p:cNvSpPr>
          <p:nvPr>
            <p:ph type="title"/>
          </p:nvPr>
        </p:nvSpPr>
        <p:spPr>
          <a:xfrm>
            <a:off x="1247421" y="791809"/>
            <a:ext cx="9352419" cy="2852737"/>
          </a:xfrm>
        </p:spPr>
        <p:txBody>
          <a:bodyPr/>
          <a:lstStyle/>
          <a:p>
            <a:r>
              <a:rPr kumimoji="0" lang="nb-NO" sz="6000" b="0" i="0" u="none" strike="noStrike" kern="1200" cap="none" spc="0" normalizeH="0" baseline="0" noProof="0">
                <a:ln>
                  <a:noFill/>
                </a:ln>
                <a:solidFill>
                  <a:srgbClr val="1DB4AE"/>
                </a:solidFill>
                <a:effectLst/>
                <a:uLnTx/>
                <a:uFillTx/>
                <a:latin typeface="Georgia" panose="02040502050405020303" pitchFamily="18" charset="0"/>
                <a:ea typeface="+mj-ea"/>
                <a:cs typeface="+mj-cs"/>
              </a:rPr>
              <a:t>Hva er dårlig med </a:t>
            </a:r>
            <a:br>
              <a:rPr kumimoji="0" lang="nb-NO" sz="6000" b="0" i="0" u="none" strike="noStrike" kern="1200" cap="none" spc="0" normalizeH="0" baseline="0" noProof="0">
                <a:ln>
                  <a:noFill/>
                </a:ln>
                <a:solidFill>
                  <a:srgbClr val="1DB4AE"/>
                </a:solidFill>
                <a:effectLst/>
                <a:uLnTx/>
                <a:uFillTx/>
                <a:latin typeface="Georgia" panose="02040502050405020303" pitchFamily="18" charset="0"/>
                <a:ea typeface="+mj-ea"/>
                <a:cs typeface="+mj-cs"/>
              </a:rPr>
            </a:br>
            <a:r>
              <a:rPr kumimoji="0" lang="nb-NO" sz="6000" b="0" i="0" u="none" strike="noStrike" kern="1200" cap="none" spc="0" normalizeH="0" baseline="0" noProof="0">
                <a:ln>
                  <a:noFill/>
                </a:ln>
                <a:solidFill>
                  <a:srgbClr val="1DB4AE"/>
                </a:solidFill>
                <a:effectLst/>
                <a:uLnTx/>
                <a:uFillTx/>
                <a:latin typeface="Georgia" panose="02040502050405020303" pitchFamily="18" charset="0"/>
                <a:ea typeface="+mj-ea"/>
                <a:cs typeface="+mj-cs"/>
              </a:rPr>
              <a:t>for mye alkohol? </a:t>
            </a:r>
            <a:endParaRPr lang="nb-NO"/>
          </a:p>
        </p:txBody>
      </p:sp>
      <p:sp>
        <p:nvSpPr>
          <p:cNvPr id="3" name="Plassholder for tekst 2">
            <a:extLst>
              <a:ext uri="{FF2B5EF4-FFF2-40B4-BE49-F238E27FC236}">
                <a16:creationId xmlns:a16="http://schemas.microsoft.com/office/drawing/2014/main" id="{CE8F83B6-D863-217A-1166-9A5D123C0E7F}"/>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29815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A52E9-C598-1E18-08B3-EB64B76E481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932A074-BD7C-F34E-E178-0F206D334FB8}"/>
              </a:ext>
            </a:extLst>
          </p:cNvPr>
          <p:cNvSpPr>
            <a:spLocks noGrp="1"/>
          </p:cNvSpPr>
          <p:nvPr>
            <p:ph type="title"/>
          </p:nvPr>
        </p:nvSpPr>
        <p:spPr>
          <a:xfrm>
            <a:off x="582613" y="365125"/>
            <a:ext cx="10993437" cy="866775"/>
          </a:xfrm>
        </p:spPr>
        <p:txBody>
          <a:bodyPr lIns="91440" tIns="45720" rIns="91440" bIns="45720" anchor="t"/>
          <a:lstStyle/>
          <a:p>
            <a:pPr algn="ctr"/>
            <a:br>
              <a:rPr lang="nb-NO">
                <a:solidFill>
                  <a:srgbClr val="1DB4AE"/>
                </a:solidFill>
              </a:rPr>
            </a:br>
            <a:r>
              <a:rPr lang="nb-NO" sz="6000" b="0">
                <a:solidFill>
                  <a:srgbClr val="1DB4AE"/>
                </a:solidFill>
                <a:latin typeface="Georgia"/>
                <a:hlinkClick r:id="rId3">
                  <a:extLst>
                    <a:ext uri="{A12FA001-AC4F-418D-AE19-62706E023703}">
                      <ahyp:hlinkClr xmlns:ahyp="http://schemas.microsoft.com/office/drawing/2018/hyperlinkcolor" val="tx"/>
                    </a:ext>
                  </a:extLst>
                </a:hlinkClick>
              </a:rPr>
              <a:t>Alarmtelefonen 116 111</a:t>
            </a: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1596BDEA-F131-A028-82AE-288FD81F8DBF}"/>
              </a:ext>
            </a:extLst>
          </p:cNvPr>
          <p:cNvPicPr>
            <a:picLocks noGrp="1" noChangeAspect="1"/>
          </p:cNvPicPr>
          <p:nvPr>
            <p:ph idx="1"/>
          </p:nvPr>
        </p:nvPicPr>
        <p:blipFill>
          <a:blip r:embed="rId4"/>
          <a:stretch>
            <a:fillRect/>
          </a:stretch>
        </p:blipFill>
        <p:spPr>
          <a:xfrm>
            <a:off x="2247442" y="2127550"/>
            <a:ext cx="7404987" cy="3900488"/>
          </a:xfrm>
        </p:spPr>
      </p:pic>
    </p:spTree>
    <p:extLst>
      <p:ext uri="{BB962C8B-B14F-4D97-AF65-F5344CB8AC3E}">
        <p14:creationId xmlns:p14="http://schemas.microsoft.com/office/powerpoint/2010/main" val="417750853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47A650-298D-43A5-8C44-E22D5CE69B60}">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0E267E-DFE9-43CB-9992-CA9DF690A1D5}">
  <ds:schemaRefs>
    <ds:schemaRef ds:uri="http://schemas.microsoft.com/sharepoint/v3/contenttype/forms"/>
  </ds:schemaRefs>
</ds:datastoreItem>
</file>

<file path=customXml/itemProps3.xml><?xml version="1.0" encoding="utf-8"?>
<ds:datastoreItem xmlns:ds="http://schemas.openxmlformats.org/officeDocument/2006/customXml" ds:itemID="{C49AA47E-06F4-4D9F-B185-438AB8AAB8CA}"/>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12</Slides>
  <Notes>11</Notes>
  <HiddenSlides>0</HiddenSlides>
  <ScaleCrop>false</ScaleCrop>
  <HeadingPairs>
    <vt:vector size="4" baseType="variant">
      <vt:variant>
        <vt:lpstr>Tema</vt:lpstr>
      </vt:variant>
      <vt:variant>
        <vt:i4>5</vt:i4>
      </vt:variant>
      <vt:variant>
        <vt:lpstr>Lysbildetitler</vt:lpstr>
      </vt:variant>
      <vt:variant>
        <vt:i4>12</vt:i4>
      </vt:variant>
    </vt:vector>
  </HeadingPairs>
  <TitlesOfParts>
    <vt:vector size="17" baseType="lpstr">
      <vt:lpstr>4_Office-tema</vt:lpstr>
      <vt:lpstr>Egendefinert utforming</vt:lpstr>
      <vt:lpstr>5_Office-tema</vt:lpstr>
      <vt:lpstr>3_Office-tema</vt:lpstr>
      <vt:lpstr>6_Office-tema</vt:lpstr>
      <vt:lpstr>Alkohol 3. trinn </vt:lpstr>
      <vt:lpstr>   Inngangsmusikk  </vt:lpstr>
      <vt:lpstr>PowerPoint-presentasjon</vt:lpstr>
      <vt:lpstr>Hva vet dere om alkohol?</vt:lpstr>
      <vt:lpstr>Hvorfor tror dere at voksne drikker alkohol?</vt:lpstr>
      <vt:lpstr> Vi ser film!</vt:lpstr>
      <vt:lpstr>Mina ville gi moren sin en lærepenge:</vt:lpstr>
      <vt:lpstr>Hva er dårlig med  for mye alkohol? </vt:lpstr>
      <vt:lpstr> Alarmtelefonen 116 111</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9</cp:revision>
  <dcterms:created xsi:type="dcterms:W3CDTF">2023-01-27T13:13:49Z</dcterms:created>
  <dcterms:modified xsi:type="dcterms:W3CDTF">2024-01-11T18:40:57Z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