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262" r:id="rId10"/>
    <p:sldId id="279" r:id="rId11"/>
    <p:sldId id="280" r:id="rId12"/>
    <p:sldId id="289" r:id="rId13"/>
    <p:sldId id="290" r:id="rId14"/>
    <p:sldId id="281" r:id="rId15"/>
    <p:sldId id="291" r:id="rId16"/>
    <p:sldId id="272" r:id="rId17"/>
    <p:sldId id="274" r:id="rId18"/>
    <p:sldId id="276"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13A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99D26-7253-49FE-A29D-54652199E92C}" v="2" dt="2025-03-05T12:00:50.23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81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92F9D92F-E52A-CC84-A0C7-813B3322DE45}"/>
    <pc:docChg chg="addSld delSld modSld">
      <pc:chgData name="Frida Torgersen" userId="S::frida.torgersen@io.kommune.no::ea265081-7c03-4e48-ae3c-fad608c99291" providerId="AD" clId="Web-{92F9D92F-E52A-CC84-A0C7-813B3322DE45}" dt="2025-01-08T12:05:25.641" v="20" actId="1076"/>
      <pc:docMkLst>
        <pc:docMk/>
      </pc:docMkLst>
      <pc:sldChg chg="addSp modSp">
        <pc:chgData name="Frida Torgersen" userId="S::frida.torgersen@io.kommune.no::ea265081-7c03-4e48-ae3c-fad608c99291" providerId="AD" clId="Web-{92F9D92F-E52A-CC84-A0C7-813B3322DE45}" dt="2025-01-08T12:05:25.641" v="20" actId="1076"/>
        <pc:sldMkLst>
          <pc:docMk/>
          <pc:sldMk cId="676332438" sldId="274"/>
        </pc:sldMkLst>
        <pc:spChg chg="mod">
          <ac:chgData name="Frida Torgersen" userId="S::frida.torgersen@io.kommune.no::ea265081-7c03-4e48-ae3c-fad608c99291" providerId="AD" clId="Web-{92F9D92F-E52A-CC84-A0C7-813B3322DE45}" dt="2025-01-08T12:04:57.281" v="15" actId="14100"/>
          <ac:spMkLst>
            <pc:docMk/>
            <pc:sldMk cId="676332438" sldId="274"/>
            <ac:spMk id="2" creationId="{B1A7259C-EC6D-0D09-0CE1-8C32CC0C1027}"/>
          </ac:spMkLst>
        </pc:spChg>
        <pc:spChg chg="mod">
          <ac:chgData name="Frida Torgersen" userId="S::frida.torgersen@io.kommune.no::ea265081-7c03-4e48-ae3c-fad608c99291" providerId="AD" clId="Web-{92F9D92F-E52A-CC84-A0C7-813B3322DE45}" dt="2025-01-08T12:04:21.703" v="6" actId="20577"/>
          <ac:spMkLst>
            <pc:docMk/>
            <pc:sldMk cId="676332438" sldId="274"/>
            <ac:spMk id="3" creationId="{EEBB630F-56FC-1A4A-24FF-76E118EB0DF5}"/>
          </ac:spMkLst>
        </pc:spChg>
        <pc:picChg chg="add mod">
          <ac:chgData name="Frida Torgersen" userId="S::frida.torgersen@io.kommune.no::ea265081-7c03-4e48-ae3c-fad608c99291" providerId="AD" clId="Web-{92F9D92F-E52A-CC84-A0C7-813B3322DE45}" dt="2025-01-08T12:05:25.641" v="20" actId="1076"/>
          <ac:picMkLst>
            <pc:docMk/>
            <pc:sldMk cId="676332438" sldId="274"/>
            <ac:picMk id="7" creationId="{19177895-6299-F414-B8E3-92AEE7593A43}"/>
          </ac:picMkLst>
        </pc:picChg>
      </pc:sldChg>
      <pc:sldChg chg="add del">
        <pc:chgData name="Frida Torgersen" userId="S::frida.torgersen@io.kommune.no::ea265081-7c03-4e48-ae3c-fad608c99291" providerId="AD" clId="Web-{92F9D92F-E52A-CC84-A0C7-813B3322DE45}" dt="2025-01-08T12:05:11.641" v="18"/>
        <pc:sldMkLst>
          <pc:docMk/>
          <pc:sldMk cId="13187418" sldId="291"/>
        </pc:sldMkLst>
      </pc:sldChg>
    </pc:docChg>
  </pc:docChgLst>
  <pc:docChgLst>
    <pc:chgData name="Cathrine Løes Sørby" userId="S::cathrine.sorby@io.kommune.no::453ffb51-d645-44fe-b265-43846f0ff910" providerId="AD" clId="Web-{CD9A5445-4B62-46B6-9D4E-8C5CEFC14CC1}"/>
    <pc:docChg chg="modSld">
      <pc:chgData name="Cathrine Løes Sørby" userId="S::cathrine.sorby@io.kommune.no::453ffb51-d645-44fe-b265-43846f0ff910" providerId="AD" clId="Web-{CD9A5445-4B62-46B6-9D4E-8C5CEFC14CC1}" dt="2025-01-08T13:22:48.682" v="2" actId="14100"/>
      <pc:docMkLst>
        <pc:docMk/>
      </pc:docMkLst>
      <pc:sldChg chg="modSp">
        <pc:chgData name="Cathrine Løes Sørby" userId="S::cathrine.sorby@io.kommune.no::453ffb51-d645-44fe-b265-43846f0ff910" providerId="AD" clId="Web-{CD9A5445-4B62-46B6-9D4E-8C5CEFC14CC1}" dt="2025-01-08T13:22:48.682" v="2" actId="14100"/>
        <pc:sldMkLst>
          <pc:docMk/>
          <pc:sldMk cId="1047863928" sldId="280"/>
        </pc:sldMkLst>
        <pc:spChg chg="mod">
          <ac:chgData name="Cathrine Løes Sørby" userId="S::cathrine.sorby@io.kommune.no::453ffb51-d645-44fe-b265-43846f0ff910" providerId="AD" clId="Web-{CD9A5445-4B62-46B6-9D4E-8C5CEFC14CC1}" dt="2025-01-08T13:22:48.682" v="2" actId="14100"/>
          <ac:spMkLst>
            <pc:docMk/>
            <pc:sldMk cId="1047863928" sldId="280"/>
            <ac:spMk id="3" creationId="{6A4FF3A4-D219-8881-8214-F019CDA1DE68}"/>
          </ac:spMkLst>
        </pc:spChg>
      </pc:sldChg>
    </pc:docChg>
  </pc:docChgLst>
  <pc:docChgLst>
    <pc:chgData name="Frida Torgersen" userId="S::frida.torgersen@io.kommune.no::ea265081-7c03-4e48-ae3c-fad608c99291" providerId="AD" clId="Web-{2848C352-6045-CC5F-0DFE-D8E1C11261DE}"/>
    <pc:docChg chg="modSld">
      <pc:chgData name="Frida Torgersen" userId="S::frida.torgersen@io.kommune.no::ea265081-7c03-4e48-ae3c-fad608c99291" providerId="AD" clId="Web-{2848C352-6045-CC5F-0DFE-D8E1C11261DE}" dt="2025-01-15T07:27:07.167" v="25" actId="1076"/>
      <pc:docMkLst>
        <pc:docMk/>
      </pc:docMkLst>
      <pc:sldChg chg="addSp modSp">
        <pc:chgData name="Frida Torgersen" userId="S::frida.torgersen@io.kommune.no::ea265081-7c03-4e48-ae3c-fad608c99291" providerId="AD" clId="Web-{2848C352-6045-CC5F-0DFE-D8E1C11261DE}" dt="2025-01-15T07:27:07.167" v="25" actId="1076"/>
        <pc:sldMkLst>
          <pc:docMk/>
          <pc:sldMk cId="0" sldId="262"/>
        </pc:sldMkLst>
      </pc:sldChg>
      <pc:sldChg chg="modSp">
        <pc:chgData name="Frida Torgersen" userId="S::frida.torgersen@io.kommune.no::ea265081-7c03-4e48-ae3c-fad608c99291" providerId="AD" clId="Web-{2848C352-6045-CC5F-0DFE-D8E1C11261DE}" dt="2025-01-15T07:24:39.789" v="18" actId="20577"/>
        <pc:sldMkLst>
          <pc:docMk/>
          <pc:sldMk cId="451678840" sldId="272"/>
        </pc:sldMkLst>
        <pc:spChg chg="mod">
          <ac:chgData name="Frida Torgersen" userId="S::frida.torgersen@io.kommune.no::ea265081-7c03-4e48-ae3c-fad608c99291" providerId="AD" clId="Web-{2848C352-6045-CC5F-0DFE-D8E1C11261DE}" dt="2025-01-15T07:24:39.789" v="18" actId="20577"/>
          <ac:spMkLst>
            <pc:docMk/>
            <pc:sldMk cId="451678840" sldId="272"/>
            <ac:spMk id="2" creationId="{C7CBEFDF-6D04-72C8-9176-B98E5726AE73}"/>
          </ac:spMkLst>
        </pc:spChg>
      </pc:sldChg>
    </pc:docChg>
  </pc:docChgLst>
  <pc:docChgLst>
    <pc:chgData name="Frida Torgersen" userId="S::frida.torgersen@io.kommune.no::ea265081-7c03-4e48-ae3c-fad608c99291" providerId="AD" clId="Web-{3C85DCBC-011E-7812-3A26-D5A59E83682C}"/>
    <pc:docChg chg="modSld">
      <pc:chgData name="Frida Torgersen" userId="S::frida.torgersen@io.kommune.no::ea265081-7c03-4e48-ae3c-fad608c99291" providerId="AD" clId="Web-{3C85DCBC-011E-7812-3A26-D5A59E83682C}" dt="2025-01-22T12:35:03.432" v="5" actId="20577"/>
      <pc:docMkLst>
        <pc:docMk/>
      </pc:docMkLst>
      <pc:sldChg chg="modSp">
        <pc:chgData name="Frida Torgersen" userId="S::frida.torgersen@io.kommune.no::ea265081-7c03-4e48-ae3c-fad608c99291" providerId="AD" clId="Web-{3C85DCBC-011E-7812-3A26-D5A59E83682C}" dt="2025-01-22T12:35:03.432" v="5" actId="20577"/>
        <pc:sldMkLst>
          <pc:docMk/>
          <pc:sldMk cId="1047863928" sldId="280"/>
        </pc:sldMkLst>
        <pc:spChg chg="mod">
          <ac:chgData name="Frida Torgersen" userId="S::frida.torgersen@io.kommune.no::ea265081-7c03-4e48-ae3c-fad608c99291" providerId="AD" clId="Web-{3C85DCBC-011E-7812-3A26-D5A59E83682C}" dt="2025-01-22T12:35:03.432" v="5" actId="20577"/>
          <ac:spMkLst>
            <pc:docMk/>
            <pc:sldMk cId="1047863928" sldId="280"/>
            <ac:spMk id="3" creationId="{6A4FF3A4-D219-8881-8214-F019CDA1DE68}"/>
          </ac:spMkLst>
        </pc:spChg>
      </pc:sldChg>
    </pc:docChg>
  </pc:docChgLst>
  <pc:docChgLst>
    <pc:chgData name="Frida Torgersen" userId="S::frida.torgersen@io.kommune.no::ea265081-7c03-4e48-ae3c-fad608c99291" providerId="AD" clId="Web-{CDC27BA6-FFED-3458-35BA-C616110E0454}"/>
    <pc:docChg chg="modSld">
      <pc:chgData name="Frida Torgersen" userId="S::frida.torgersen@io.kommune.no::ea265081-7c03-4e48-ae3c-fad608c99291" providerId="AD" clId="Web-{CDC27BA6-FFED-3458-35BA-C616110E0454}" dt="2024-11-27T07:39:57.116" v="0" actId="20577"/>
      <pc:docMkLst>
        <pc:docMk/>
      </pc:docMkLst>
      <pc:sldChg chg="modSp">
        <pc:chgData name="Frida Torgersen" userId="S::frida.torgersen@io.kommune.no::ea265081-7c03-4e48-ae3c-fad608c99291" providerId="AD" clId="Web-{CDC27BA6-FFED-3458-35BA-C616110E0454}" dt="2024-11-27T07:39:57.116" v="0" actId="20577"/>
        <pc:sldMkLst>
          <pc:docMk/>
          <pc:sldMk cId="0" sldId="261"/>
        </pc:sldMkLst>
      </pc:sldChg>
    </pc:docChg>
  </pc:docChgLst>
  <pc:docChgLst>
    <pc:chgData name="Renate Dybdal Hansen" userId="8f533bdc-1f06-46c5-8376-6b62126245f7" providerId="ADAL" clId="{35778140-B7FF-4A7B-9725-C7DAE071BAEC}"/>
    <pc:docChg chg="undo custSel addSld delSld modSld sldOrd">
      <pc:chgData name="Renate Dybdal Hansen" userId="8f533bdc-1f06-46c5-8376-6b62126245f7" providerId="ADAL" clId="{35778140-B7FF-4A7B-9725-C7DAE071BAEC}" dt="2024-11-20T10:35:28.815" v="2019" actId="1076"/>
      <pc:docMkLst>
        <pc:docMk/>
      </pc:docMkLst>
      <pc:sldChg chg="addSp delSp modSp mod">
        <pc:chgData name="Renate Dybdal Hansen" userId="8f533bdc-1f06-46c5-8376-6b62126245f7" providerId="ADAL" clId="{35778140-B7FF-4A7B-9725-C7DAE071BAEC}" dt="2024-11-20T10:32:57.130" v="1867" actId="1076"/>
        <pc:sldMkLst>
          <pc:docMk/>
          <pc:sldMk cId="0" sldId="261"/>
        </pc:sldMkLst>
      </pc:sldChg>
      <pc:sldChg chg="addSp delSp modSp mod modNotesTx">
        <pc:chgData name="Renate Dybdal Hansen" userId="8f533bdc-1f06-46c5-8376-6b62126245f7" providerId="ADAL" clId="{35778140-B7FF-4A7B-9725-C7DAE071BAEC}" dt="2024-11-20T10:23:52.769" v="1856" actId="1076"/>
        <pc:sldMkLst>
          <pc:docMk/>
          <pc:sldMk cId="0" sldId="262"/>
        </pc:sldMkLst>
      </pc:sldChg>
      <pc:sldChg chg="addSp delSp modSp del mod modNotesTx">
        <pc:chgData name="Renate Dybdal Hansen" userId="8f533bdc-1f06-46c5-8376-6b62126245f7" providerId="ADAL" clId="{35778140-B7FF-4A7B-9725-C7DAE071BAEC}" dt="2024-11-20T09:28:01.935" v="960" actId="47"/>
        <pc:sldMkLst>
          <pc:docMk/>
          <pc:sldMk cId="0" sldId="269"/>
        </pc:sldMkLst>
      </pc:sldChg>
      <pc:sldChg chg="addSp modSp mod ord modNotesTx">
        <pc:chgData name="Renate Dybdal Hansen" userId="8f533bdc-1f06-46c5-8376-6b62126245f7" providerId="ADAL" clId="{35778140-B7FF-4A7B-9725-C7DAE071BAEC}" dt="2024-11-20T09:53:35.042" v="1537" actId="20577"/>
        <pc:sldMkLst>
          <pc:docMk/>
          <pc:sldMk cId="451678840" sldId="272"/>
        </pc:sldMkLst>
      </pc:sldChg>
      <pc:sldChg chg="addSp modSp mod modNotesTx">
        <pc:chgData name="Renate Dybdal Hansen" userId="8f533bdc-1f06-46c5-8376-6b62126245f7" providerId="ADAL" clId="{35778140-B7FF-4A7B-9725-C7DAE071BAEC}" dt="2024-11-20T10:13:10.575" v="1782" actId="20577"/>
        <pc:sldMkLst>
          <pc:docMk/>
          <pc:sldMk cId="676332438" sldId="274"/>
        </pc:sldMkLst>
      </pc:sldChg>
      <pc:sldChg chg="addSp modSp mod modNotesTx">
        <pc:chgData name="Renate Dybdal Hansen" userId="8f533bdc-1f06-46c5-8376-6b62126245f7" providerId="ADAL" clId="{35778140-B7FF-4A7B-9725-C7DAE071BAEC}" dt="2024-11-20T10:14:29.598" v="1797" actId="20577"/>
        <pc:sldMkLst>
          <pc:docMk/>
          <pc:sldMk cId="258748798" sldId="276"/>
        </pc:sldMkLst>
      </pc:sldChg>
      <pc:sldChg chg="addSp modSp mod modNotesTx">
        <pc:chgData name="Renate Dybdal Hansen" userId="8f533bdc-1f06-46c5-8376-6b62126245f7" providerId="ADAL" clId="{35778140-B7FF-4A7B-9725-C7DAE071BAEC}" dt="2024-11-20T10:34:07.357" v="1992" actId="20577"/>
        <pc:sldMkLst>
          <pc:docMk/>
          <pc:sldMk cId="2996054548" sldId="279"/>
        </pc:sldMkLst>
      </pc:sldChg>
      <pc:sldChg chg="addSp modSp mod">
        <pc:chgData name="Renate Dybdal Hansen" userId="8f533bdc-1f06-46c5-8376-6b62126245f7" providerId="ADAL" clId="{35778140-B7FF-4A7B-9725-C7DAE071BAEC}" dt="2024-11-20T10:34:23.451" v="1996" actId="403"/>
        <pc:sldMkLst>
          <pc:docMk/>
          <pc:sldMk cId="1047863928" sldId="280"/>
        </pc:sldMkLst>
      </pc:sldChg>
      <pc:sldChg chg="addSp modSp mod modNotesTx">
        <pc:chgData name="Renate Dybdal Hansen" userId="8f533bdc-1f06-46c5-8376-6b62126245f7" providerId="ADAL" clId="{35778140-B7FF-4A7B-9725-C7DAE071BAEC}" dt="2024-11-20T10:35:28.815" v="2019" actId="1076"/>
        <pc:sldMkLst>
          <pc:docMk/>
          <pc:sldMk cId="1677468962" sldId="281"/>
        </pc:sldMkLst>
      </pc:sldChg>
      <pc:sldChg chg="addSp delSp modSp mod modNotesTx">
        <pc:chgData name="Renate Dybdal Hansen" userId="8f533bdc-1f06-46c5-8376-6b62126245f7" providerId="ADAL" clId="{35778140-B7FF-4A7B-9725-C7DAE071BAEC}" dt="2024-11-20T10:11:34.924" v="1771" actId="20577"/>
        <pc:sldMkLst>
          <pc:docMk/>
          <pc:sldMk cId="1923906542" sldId="282"/>
        </pc:sldMkLst>
      </pc:sldChg>
      <pc:sldChg chg="del">
        <pc:chgData name="Renate Dybdal Hansen" userId="8f533bdc-1f06-46c5-8376-6b62126245f7" providerId="ADAL" clId="{35778140-B7FF-4A7B-9725-C7DAE071BAEC}" dt="2024-11-20T09:38:41.309" v="1204" actId="47"/>
        <pc:sldMkLst>
          <pc:docMk/>
          <pc:sldMk cId="3144897423" sldId="283"/>
        </pc:sldMkLst>
      </pc:sldChg>
      <pc:sldChg chg="del">
        <pc:chgData name="Renate Dybdal Hansen" userId="8f533bdc-1f06-46c5-8376-6b62126245f7" providerId="ADAL" clId="{35778140-B7FF-4A7B-9725-C7DAE071BAEC}" dt="2024-11-20T09:38:43.015" v="1205" actId="47"/>
        <pc:sldMkLst>
          <pc:docMk/>
          <pc:sldMk cId="1746577117" sldId="284"/>
        </pc:sldMkLst>
      </pc:sldChg>
      <pc:sldChg chg="del">
        <pc:chgData name="Renate Dybdal Hansen" userId="8f533bdc-1f06-46c5-8376-6b62126245f7" providerId="ADAL" clId="{35778140-B7FF-4A7B-9725-C7DAE071BAEC}" dt="2024-11-20T09:38:44.796" v="1206" actId="47"/>
        <pc:sldMkLst>
          <pc:docMk/>
          <pc:sldMk cId="2034354602" sldId="287"/>
        </pc:sldMkLst>
      </pc:sldChg>
      <pc:sldChg chg="addSp delSp modSp add del mod">
        <pc:chgData name="Renate Dybdal Hansen" userId="8f533bdc-1f06-46c5-8376-6b62126245f7" providerId="ADAL" clId="{35778140-B7FF-4A7B-9725-C7DAE071BAEC}" dt="2024-11-20T10:06:39.097" v="1721" actId="47"/>
        <pc:sldMkLst>
          <pc:docMk/>
          <pc:sldMk cId="3294037118" sldId="288"/>
        </pc:sldMkLst>
      </pc:sldChg>
      <pc:sldChg chg="addSp modSp new mod modNotesTx">
        <pc:chgData name="Renate Dybdal Hansen" userId="8f533bdc-1f06-46c5-8376-6b62126245f7" providerId="ADAL" clId="{35778140-B7FF-4A7B-9725-C7DAE071BAEC}" dt="2024-11-20T10:31:43.955" v="1859" actId="1076"/>
        <pc:sldMkLst>
          <pc:docMk/>
          <pc:sldMk cId="246634899" sldId="289"/>
        </pc:sldMkLst>
      </pc:sldChg>
      <pc:sldChg chg="addSp delSp modSp add mod ord modNotesTx">
        <pc:chgData name="Renate Dybdal Hansen" userId="8f533bdc-1f06-46c5-8376-6b62126245f7" providerId="ADAL" clId="{35778140-B7FF-4A7B-9725-C7DAE071BAEC}" dt="2024-11-20T10:34:50.560" v="2013" actId="20577"/>
        <pc:sldMkLst>
          <pc:docMk/>
          <pc:sldMk cId="783064761" sldId="290"/>
        </pc:sldMkLst>
      </pc:sldChg>
    </pc:docChg>
  </pc:docChgLst>
  <pc:docChgLst>
    <pc:chgData name="Renate Dybdal Hansen" userId="8f533bdc-1f06-46c5-8376-6b62126245f7" providerId="ADAL" clId="{94999D26-7253-49FE-A29D-54652199E92C}"/>
    <pc:docChg chg="custSel modSld">
      <pc:chgData name="Renate Dybdal Hansen" userId="8f533bdc-1f06-46c5-8376-6b62126245f7" providerId="ADAL" clId="{94999D26-7253-49FE-A29D-54652199E92C}" dt="2025-03-05T12:00:54.980" v="144" actId="1076"/>
      <pc:docMkLst>
        <pc:docMk/>
      </pc:docMkLst>
      <pc:sldChg chg="addSp delSp modSp mod">
        <pc:chgData name="Renate Dybdal Hansen" userId="8f533bdc-1f06-46c5-8376-6b62126245f7" providerId="ADAL" clId="{94999D26-7253-49FE-A29D-54652199E92C}" dt="2025-02-26T10:28:36.228" v="2" actId="1076"/>
        <pc:sldMkLst>
          <pc:docMk/>
          <pc:sldMk cId="0" sldId="262"/>
        </pc:sldMkLst>
        <pc:picChg chg="add mod">
          <ac:chgData name="Renate Dybdal Hansen" userId="8f533bdc-1f06-46c5-8376-6b62126245f7" providerId="ADAL" clId="{94999D26-7253-49FE-A29D-54652199E92C}" dt="2025-02-26T10:28:36.228" v="2" actId="1076"/>
          <ac:picMkLst>
            <pc:docMk/>
            <pc:sldMk cId="0" sldId="262"/>
            <ac:picMk id="4" creationId="{F8E5ECD4-2AC1-7E6F-5473-C1AC7091201B}"/>
          </ac:picMkLst>
        </pc:picChg>
      </pc:sldChg>
      <pc:sldChg chg="delSp mod">
        <pc:chgData name="Renate Dybdal Hansen" userId="8f533bdc-1f06-46c5-8376-6b62126245f7" providerId="ADAL" clId="{94999D26-7253-49FE-A29D-54652199E92C}" dt="2025-02-26T10:29:35.578" v="22" actId="478"/>
        <pc:sldMkLst>
          <pc:docMk/>
          <pc:sldMk cId="451678840" sldId="272"/>
        </pc:sldMkLst>
      </pc:sldChg>
      <pc:sldChg chg="delSp mod">
        <pc:chgData name="Renate Dybdal Hansen" userId="8f533bdc-1f06-46c5-8376-6b62126245f7" providerId="ADAL" clId="{94999D26-7253-49FE-A29D-54652199E92C}" dt="2025-02-26T10:29:41.734" v="23" actId="478"/>
        <pc:sldMkLst>
          <pc:docMk/>
          <pc:sldMk cId="676332438" sldId="274"/>
        </pc:sldMkLst>
      </pc:sldChg>
      <pc:sldChg chg="delSp modSp mod">
        <pc:chgData name="Renate Dybdal Hansen" userId="8f533bdc-1f06-46c5-8376-6b62126245f7" providerId="ADAL" clId="{94999D26-7253-49FE-A29D-54652199E92C}" dt="2025-03-05T11:57:45.751" v="65" actId="20577"/>
        <pc:sldMkLst>
          <pc:docMk/>
          <pc:sldMk cId="1047863928" sldId="280"/>
        </pc:sldMkLst>
        <pc:spChg chg="mod">
          <ac:chgData name="Renate Dybdal Hansen" userId="8f533bdc-1f06-46c5-8376-6b62126245f7" providerId="ADAL" clId="{94999D26-7253-49FE-A29D-54652199E92C}" dt="2025-03-05T11:57:45.751" v="65" actId="20577"/>
          <ac:spMkLst>
            <pc:docMk/>
            <pc:sldMk cId="1047863928" sldId="280"/>
            <ac:spMk id="3" creationId="{6A4FF3A4-D219-8881-8214-F019CDA1DE68}"/>
          </ac:spMkLst>
        </pc:spChg>
      </pc:sldChg>
      <pc:sldChg chg="delSp mod">
        <pc:chgData name="Renate Dybdal Hansen" userId="8f533bdc-1f06-46c5-8376-6b62126245f7" providerId="ADAL" clId="{94999D26-7253-49FE-A29D-54652199E92C}" dt="2025-02-26T10:28:53.113" v="3" actId="478"/>
        <pc:sldMkLst>
          <pc:docMk/>
          <pc:sldMk cId="246634899" sldId="289"/>
        </pc:sldMkLst>
      </pc:sldChg>
      <pc:sldChg chg="modSp mod modNotesTx">
        <pc:chgData name="Renate Dybdal Hansen" userId="8f533bdc-1f06-46c5-8376-6b62126245f7" providerId="ADAL" clId="{94999D26-7253-49FE-A29D-54652199E92C}" dt="2025-03-05T12:00:54.980" v="144" actId="1076"/>
        <pc:sldMkLst>
          <pc:docMk/>
          <pc:sldMk cId="3051477773" sldId="291"/>
        </pc:sldMkLst>
        <pc:spChg chg="mod">
          <ac:chgData name="Renate Dybdal Hansen" userId="8f533bdc-1f06-46c5-8376-6b62126245f7" providerId="ADAL" clId="{94999D26-7253-49FE-A29D-54652199E92C}" dt="2025-03-05T12:00:45.463" v="142" actId="1076"/>
          <ac:spMkLst>
            <pc:docMk/>
            <pc:sldMk cId="3051477773" sldId="291"/>
            <ac:spMk id="2" creationId="{E40A5BBF-6FD2-8C1A-DA50-037B9F53E915}"/>
          </ac:spMkLst>
        </pc:spChg>
        <pc:spChg chg="mod">
          <ac:chgData name="Renate Dybdal Hansen" userId="8f533bdc-1f06-46c5-8376-6b62126245f7" providerId="ADAL" clId="{94999D26-7253-49FE-A29D-54652199E92C}" dt="2025-03-05T12:00:50.228" v="143" actId="1076"/>
          <ac:spMkLst>
            <pc:docMk/>
            <pc:sldMk cId="3051477773" sldId="291"/>
            <ac:spMk id="3" creationId="{663D8603-AD6C-4556-970C-73310C88A9C8}"/>
          </ac:spMkLst>
        </pc:spChg>
        <pc:picChg chg="mod">
          <ac:chgData name="Renate Dybdal Hansen" userId="8f533bdc-1f06-46c5-8376-6b62126245f7" providerId="ADAL" clId="{94999D26-7253-49FE-A29D-54652199E92C}" dt="2025-03-05T12:00:54.980" v="144" actId="1076"/>
          <ac:picMkLst>
            <pc:docMk/>
            <pc:sldMk cId="3051477773" sldId="291"/>
            <ac:picMk id="5" creationId="{A03DDF7E-DFD6-1BFF-8105-EB352B9FB7D3}"/>
          </ac:picMkLst>
        </pc:picChg>
      </pc:sldChg>
    </pc:docChg>
  </pc:docChgLst>
  <pc:docChgLst>
    <pc:chgData name="Frida Torgersen" userId="S::frida.torgersen@io.kommune.no::ea265081-7c03-4e48-ae3c-fad608c99291" providerId="AD" clId="Web-{BA473B0A-8D21-B3AF-F284-55936A2F8252}"/>
    <pc:docChg chg="modSld">
      <pc:chgData name="Frida Torgersen" userId="S::frida.torgersen@io.kommune.no::ea265081-7c03-4e48-ae3c-fad608c99291" providerId="AD" clId="Web-{BA473B0A-8D21-B3AF-F284-55936A2F8252}" dt="2025-01-08T08:50:45.204" v="34"/>
      <pc:docMkLst>
        <pc:docMk/>
      </pc:docMkLst>
      <pc:sldChg chg="delSp modSp">
        <pc:chgData name="Frida Torgersen" userId="S::frida.torgersen@io.kommune.no::ea265081-7c03-4e48-ae3c-fad608c99291" providerId="AD" clId="Web-{BA473B0A-8D21-B3AF-F284-55936A2F8252}" dt="2025-01-08T08:41:07.503" v="16"/>
        <pc:sldMkLst>
          <pc:docMk/>
          <pc:sldMk cId="0" sldId="261"/>
        </pc:sldMkLst>
        <pc:spChg chg="mod">
          <ac:chgData name="Frida Torgersen" userId="S::frida.torgersen@io.kommune.no::ea265081-7c03-4e48-ae3c-fad608c99291" providerId="AD" clId="Web-{BA473B0A-8D21-B3AF-F284-55936A2F8252}" dt="2025-01-08T08:38:53.235" v="6" actId="20577"/>
          <ac:spMkLst>
            <pc:docMk/>
            <pc:sldMk cId="0" sldId="261"/>
            <ac:spMk id="2" creationId="{17EA47DF-ED2C-5B98-1D78-FB9F94D617FF}"/>
          </ac:spMkLst>
        </pc:spChg>
      </pc:sldChg>
      <pc:sldChg chg="delSp">
        <pc:chgData name="Frida Torgersen" userId="S::frida.torgersen@io.kommune.no::ea265081-7c03-4e48-ae3c-fad608c99291" providerId="AD" clId="Web-{BA473B0A-8D21-B3AF-F284-55936A2F8252}" dt="2025-01-08T08:42:30.302" v="31"/>
        <pc:sldMkLst>
          <pc:docMk/>
          <pc:sldMk cId="0" sldId="262"/>
        </pc:sldMkLst>
      </pc:sldChg>
      <pc:sldChg chg="addSp delSp modSp modNotes">
        <pc:chgData name="Frida Torgersen" userId="S::frida.torgersen@io.kommune.no::ea265081-7c03-4e48-ae3c-fad608c99291" providerId="AD" clId="Web-{BA473B0A-8D21-B3AF-F284-55936A2F8252}" dt="2025-01-08T08:42:10.067" v="25"/>
        <pc:sldMkLst>
          <pc:docMk/>
          <pc:sldMk cId="451678840" sldId="272"/>
        </pc:sldMkLst>
        <pc:spChg chg="mod">
          <ac:chgData name="Frida Torgersen" userId="S::frida.torgersen@io.kommune.no::ea265081-7c03-4e48-ae3c-fad608c99291" providerId="AD" clId="Web-{BA473B0A-8D21-B3AF-F284-55936A2F8252}" dt="2025-01-08T08:41:53.520" v="22" actId="20577"/>
          <ac:spMkLst>
            <pc:docMk/>
            <pc:sldMk cId="451678840" sldId="272"/>
            <ac:spMk id="2" creationId="{C7CBEFDF-6D04-72C8-9176-B98E5726AE73}"/>
          </ac:spMkLst>
        </pc:spChg>
      </pc:sldChg>
      <pc:sldChg chg="delSp modSp modNotes">
        <pc:chgData name="Frida Torgersen" userId="S::frida.torgersen@io.kommune.no::ea265081-7c03-4e48-ae3c-fad608c99291" providerId="AD" clId="Web-{BA473B0A-8D21-B3AF-F284-55936A2F8252}" dt="2025-01-08T08:46:43.402" v="33"/>
        <pc:sldMkLst>
          <pc:docMk/>
          <pc:sldMk cId="2996054548" sldId="279"/>
        </pc:sldMkLst>
        <pc:spChg chg="mod">
          <ac:chgData name="Frida Torgersen" userId="S::frida.torgersen@io.kommune.no::ea265081-7c03-4e48-ae3c-fad608c99291" providerId="AD" clId="Web-{BA473B0A-8D21-B3AF-F284-55936A2F8252}" dt="2025-01-08T08:38:58.251" v="8" actId="20577"/>
          <ac:spMkLst>
            <pc:docMk/>
            <pc:sldMk cId="2996054548" sldId="279"/>
            <ac:spMk id="3" creationId="{D3B63DD3-16E3-2F35-6814-470D7C026D29}"/>
          </ac:spMkLst>
        </pc:spChg>
      </pc:sldChg>
      <pc:sldChg chg="delSp modSp">
        <pc:chgData name="Frida Torgersen" userId="S::frida.torgersen@io.kommune.no::ea265081-7c03-4e48-ae3c-fad608c99291" providerId="AD" clId="Web-{BA473B0A-8D21-B3AF-F284-55936A2F8252}" dt="2025-01-08T08:42:24.224" v="29"/>
        <pc:sldMkLst>
          <pc:docMk/>
          <pc:sldMk cId="1047863928" sldId="280"/>
        </pc:sldMkLst>
        <pc:spChg chg="mod">
          <ac:chgData name="Frida Torgersen" userId="S::frida.torgersen@io.kommune.no::ea265081-7c03-4e48-ae3c-fad608c99291" providerId="AD" clId="Web-{BA473B0A-8D21-B3AF-F284-55936A2F8252}" dt="2025-01-08T08:39:02.032" v="9" actId="20577"/>
          <ac:spMkLst>
            <pc:docMk/>
            <pc:sldMk cId="1047863928" sldId="280"/>
            <ac:spMk id="3" creationId="{6A4FF3A4-D219-8881-8214-F019CDA1DE68}"/>
          </ac:spMkLst>
        </pc:spChg>
      </pc:sldChg>
      <pc:sldChg chg="delSp">
        <pc:chgData name="Frida Torgersen" userId="S::frida.torgersen@io.kommune.no::ea265081-7c03-4e48-ae3c-fad608c99291" providerId="AD" clId="Web-{BA473B0A-8D21-B3AF-F284-55936A2F8252}" dt="2025-01-08T08:42:16.458" v="27"/>
        <pc:sldMkLst>
          <pc:docMk/>
          <pc:sldMk cId="1677468962" sldId="281"/>
        </pc:sldMkLst>
      </pc:sldChg>
      <pc:sldChg chg="delSp">
        <pc:chgData name="Frida Torgersen" userId="S::frida.torgersen@io.kommune.no::ea265081-7c03-4e48-ae3c-fad608c99291" providerId="AD" clId="Web-{BA473B0A-8D21-B3AF-F284-55936A2F8252}" dt="2025-01-08T08:42:13.239" v="26"/>
        <pc:sldMkLst>
          <pc:docMk/>
          <pc:sldMk cId="1923906542" sldId="282"/>
        </pc:sldMkLst>
      </pc:sldChg>
      <pc:sldChg chg="delSp">
        <pc:chgData name="Frida Torgersen" userId="S::frida.torgersen@io.kommune.no::ea265081-7c03-4e48-ae3c-fad608c99291" providerId="AD" clId="Web-{BA473B0A-8D21-B3AF-F284-55936A2F8252}" dt="2025-01-08T08:41:02.956" v="15"/>
        <pc:sldMkLst>
          <pc:docMk/>
          <pc:sldMk cId="246634899" sldId="289"/>
        </pc:sldMkLst>
      </pc:sldChg>
      <pc:sldChg chg="delSp modSp modNotes">
        <pc:chgData name="Frida Torgersen" userId="S::frida.torgersen@io.kommune.no::ea265081-7c03-4e48-ae3c-fad608c99291" providerId="AD" clId="Web-{BA473B0A-8D21-B3AF-F284-55936A2F8252}" dt="2025-01-08T08:50:45.204" v="34"/>
        <pc:sldMkLst>
          <pc:docMk/>
          <pc:sldMk cId="783064761" sldId="290"/>
        </pc:sldMkLst>
      </pc:sldChg>
    </pc:docChg>
  </pc:docChgLst>
  <pc:docChgLst>
    <pc:chgData name="Frida Torgersen" userId="S::frida.torgersen@io.kommune.no::ea265081-7c03-4e48-ae3c-fad608c99291" providerId="AD" clId="Web-{BDA16144-10DF-F347-A4AA-82FB07CC9ED7}"/>
    <pc:docChg chg="modSld">
      <pc:chgData name="Frida Torgersen" userId="S::frida.torgersen@io.kommune.no::ea265081-7c03-4e48-ae3c-fad608c99291" providerId="AD" clId="Web-{BDA16144-10DF-F347-A4AA-82FB07CC9ED7}" dt="2025-01-08T12:41:25.169" v="1"/>
      <pc:docMkLst>
        <pc:docMk/>
      </pc:docMkLst>
      <pc:sldChg chg="delSp">
        <pc:chgData name="Frida Torgersen" userId="S::frida.torgersen@io.kommune.no::ea265081-7c03-4e48-ae3c-fad608c99291" providerId="AD" clId="Web-{BDA16144-10DF-F347-A4AA-82FB07CC9ED7}" dt="2025-01-08T12:41:25.169" v="1"/>
        <pc:sldMkLst>
          <pc:docMk/>
          <pc:sldMk cId="676332438" sldId="274"/>
        </pc:sldMkLst>
      </pc:sldChg>
      <pc:sldChg chg="delSp">
        <pc:chgData name="Frida Torgersen" userId="S::frida.torgersen@io.kommune.no::ea265081-7c03-4e48-ae3c-fad608c99291" providerId="AD" clId="Web-{BDA16144-10DF-F347-A4AA-82FB07CC9ED7}" dt="2025-01-08T12:41:22.778" v="0"/>
        <pc:sldMkLst>
          <pc:docMk/>
          <pc:sldMk cId="258748798" sldId="276"/>
        </pc:sldMkLst>
      </pc:sldChg>
    </pc:docChg>
  </pc:docChgLst>
  <pc:docChgLst>
    <pc:chgData name="Frida Torgersen" userId="S::frida.torgersen@io.kommune.no::ea265081-7c03-4e48-ae3c-fad608c99291" providerId="AD" clId="Web-{2424EF39-5804-D046-78C3-B81CFBBDB26C}"/>
    <pc:docChg chg="modSld">
      <pc:chgData name="Frida Torgersen" userId="S::frida.torgersen@io.kommune.no::ea265081-7c03-4e48-ae3c-fad608c99291" providerId="AD" clId="Web-{2424EF39-5804-D046-78C3-B81CFBBDB26C}" dt="2025-01-08T11:08:38.564" v="36" actId="20577"/>
      <pc:docMkLst>
        <pc:docMk/>
      </pc:docMkLst>
      <pc:sldChg chg="modSp">
        <pc:chgData name="Frida Torgersen" userId="S::frida.torgersen@io.kommune.no::ea265081-7c03-4e48-ae3c-fad608c99291" providerId="AD" clId="Web-{2424EF39-5804-D046-78C3-B81CFBBDB26C}" dt="2025-01-08T11:08:38.564" v="36" actId="20577"/>
        <pc:sldMkLst>
          <pc:docMk/>
          <pc:sldMk cId="258748798" sldId="276"/>
        </pc:sldMkLst>
        <pc:spChg chg="mod">
          <ac:chgData name="Frida Torgersen" userId="S::frida.torgersen@io.kommune.no::ea265081-7c03-4e48-ae3c-fad608c99291" providerId="AD" clId="Web-{2424EF39-5804-D046-78C3-B81CFBBDB26C}" dt="2025-01-08T11:08:38.564" v="36" actId="20577"/>
          <ac:spMkLst>
            <pc:docMk/>
            <pc:sldMk cId="258748798" sldId="276"/>
            <ac:spMk id="3" creationId="{521AF82F-F95A-C962-F39A-F1171C26436D}"/>
          </ac:spMkLst>
        </pc:spChg>
      </pc:sldChg>
      <pc:sldChg chg="delSp modSp">
        <pc:chgData name="Frida Torgersen" userId="S::frida.torgersen@io.kommune.no::ea265081-7c03-4e48-ae3c-fad608c99291" providerId="AD" clId="Web-{2424EF39-5804-D046-78C3-B81CFBBDB26C}" dt="2025-01-08T11:07:51.938" v="30" actId="1076"/>
        <pc:sldMkLst>
          <pc:docMk/>
          <pc:sldMk cId="783064761" sldId="290"/>
        </pc:sldMkLst>
        <pc:spChg chg="mod">
          <ac:chgData name="Frida Torgersen" userId="S::frida.torgersen@io.kommune.no::ea265081-7c03-4e48-ae3c-fad608c99291" providerId="AD" clId="Web-{2424EF39-5804-D046-78C3-B81CFBBDB26C}" dt="2025-01-08T11:07:51.938" v="30" actId="1076"/>
          <ac:spMkLst>
            <pc:docMk/>
            <pc:sldMk cId="783064761" sldId="290"/>
            <ac:spMk id="5" creationId="{8BB103C1-0FAA-A634-F3D4-214FFD990BFC}"/>
          </ac:spMkLst>
        </pc:spChg>
      </pc:sldChg>
    </pc:docChg>
  </pc:docChgLst>
  <pc:docChgLst>
    <pc:chgData name="Renate Dybdal Hansen" userId="S::renate.dybdal.hansen@io.kommune.no::8f533bdc-1f06-46c5-8376-6b62126245f7" providerId="AD" clId="Web-{A5481802-2060-4C0B-B003-A26A299AC87E}"/>
    <pc:docChg chg="modSld">
      <pc:chgData name="Renate Dybdal Hansen" userId="S::renate.dybdal.hansen@io.kommune.no::8f533bdc-1f06-46c5-8376-6b62126245f7" providerId="AD" clId="Web-{A5481802-2060-4C0B-B003-A26A299AC87E}" dt="2024-11-20T14:07:25.073" v="1"/>
      <pc:docMkLst>
        <pc:docMk/>
      </pc:docMkLst>
      <pc:sldChg chg="modNotes">
        <pc:chgData name="Renate Dybdal Hansen" userId="S::renate.dybdal.hansen@io.kommune.no::8f533bdc-1f06-46c5-8376-6b62126245f7" providerId="AD" clId="Web-{A5481802-2060-4C0B-B003-A26A299AC87E}" dt="2024-11-20T14:07:25.073" v="1"/>
        <pc:sldMkLst>
          <pc:docMk/>
          <pc:sldMk cId="783064761" sldId="290"/>
        </pc:sldMkLst>
      </pc:sldChg>
    </pc:docChg>
  </pc:docChgLst>
  <pc:docChgLst>
    <pc:chgData name="Frida Torgersen" userId="S::frida.torgersen@io.kommune.no::ea265081-7c03-4e48-ae3c-fad608c99291" providerId="AD" clId="Web-{6137BAAB-6AD4-1F97-A61B-2C0E60EE7361}"/>
    <pc:docChg chg="addSld delSld modSld">
      <pc:chgData name="Frida Torgersen" userId="S::frida.torgersen@io.kommune.no::ea265081-7c03-4e48-ae3c-fad608c99291" providerId="AD" clId="Web-{6137BAAB-6AD4-1F97-A61B-2C0E60EE7361}" dt="2025-01-08T13:37:42.085" v="137"/>
      <pc:docMkLst>
        <pc:docMk/>
      </pc:docMkLst>
      <pc:sldChg chg="delSp modSp">
        <pc:chgData name="Frida Torgersen" userId="S::frida.torgersen@io.kommune.no::ea265081-7c03-4e48-ae3c-fad608c99291" providerId="AD" clId="Web-{6137BAAB-6AD4-1F97-A61B-2C0E60EE7361}" dt="2025-01-08T13:18:47.270" v="44"/>
        <pc:sldMkLst>
          <pc:docMk/>
          <pc:sldMk cId="451678840" sldId="272"/>
        </pc:sldMkLst>
        <pc:spChg chg="mod">
          <ac:chgData name="Frida Torgersen" userId="S::frida.torgersen@io.kommune.no::ea265081-7c03-4e48-ae3c-fad608c99291" providerId="AD" clId="Web-{6137BAAB-6AD4-1F97-A61B-2C0E60EE7361}" dt="2025-01-08T13:18:41.302" v="42" actId="20577"/>
          <ac:spMkLst>
            <pc:docMk/>
            <pc:sldMk cId="451678840" sldId="272"/>
            <ac:spMk id="2" creationId="{C7CBEFDF-6D04-72C8-9176-B98E5726AE73}"/>
          </ac:spMkLst>
        </pc:spChg>
      </pc:sldChg>
      <pc:sldChg chg="modSp modNotes">
        <pc:chgData name="Frida Torgersen" userId="S::frida.torgersen@io.kommune.no::ea265081-7c03-4e48-ae3c-fad608c99291" providerId="AD" clId="Web-{6137BAAB-6AD4-1F97-A61B-2C0E60EE7361}" dt="2025-01-08T13:31:51.470" v="123"/>
        <pc:sldMkLst>
          <pc:docMk/>
          <pc:sldMk cId="258748798" sldId="276"/>
        </pc:sldMkLst>
        <pc:spChg chg="mod">
          <ac:chgData name="Frida Torgersen" userId="S::frida.torgersen@io.kommune.no::ea265081-7c03-4e48-ae3c-fad608c99291" providerId="AD" clId="Web-{6137BAAB-6AD4-1F97-A61B-2C0E60EE7361}" dt="2025-01-08T13:31:40.642" v="121" actId="1076"/>
          <ac:spMkLst>
            <pc:docMk/>
            <pc:sldMk cId="258748798" sldId="276"/>
            <ac:spMk id="3" creationId="{521AF82F-F95A-C962-F39A-F1171C26436D}"/>
          </ac:spMkLst>
        </pc:spChg>
      </pc:sldChg>
      <pc:sldChg chg="modSp">
        <pc:chgData name="Frida Torgersen" userId="S::frida.torgersen@io.kommune.no::ea265081-7c03-4e48-ae3c-fad608c99291" providerId="AD" clId="Web-{6137BAAB-6AD4-1F97-A61B-2C0E60EE7361}" dt="2025-01-08T13:30:55.735" v="115" actId="20577"/>
        <pc:sldMkLst>
          <pc:docMk/>
          <pc:sldMk cId="2996054548" sldId="279"/>
        </pc:sldMkLst>
        <pc:spChg chg="mod">
          <ac:chgData name="Frida Torgersen" userId="S::frida.torgersen@io.kommune.no::ea265081-7c03-4e48-ae3c-fad608c99291" providerId="AD" clId="Web-{6137BAAB-6AD4-1F97-A61B-2C0E60EE7361}" dt="2025-01-08T13:17:02.769" v="36" actId="20577"/>
          <ac:spMkLst>
            <pc:docMk/>
            <pc:sldMk cId="2996054548" sldId="279"/>
            <ac:spMk id="2" creationId="{7132E8FB-CA9A-925B-6EDF-522C183BB9AD}"/>
          </ac:spMkLst>
        </pc:spChg>
        <pc:spChg chg="mod">
          <ac:chgData name="Frida Torgersen" userId="S::frida.torgersen@io.kommune.no::ea265081-7c03-4e48-ae3c-fad608c99291" providerId="AD" clId="Web-{6137BAAB-6AD4-1F97-A61B-2C0E60EE7361}" dt="2025-01-08T13:30:55.735" v="115" actId="20577"/>
          <ac:spMkLst>
            <pc:docMk/>
            <pc:sldMk cId="2996054548" sldId="279"/>
            <ac:spMk id="3" creationId="{D3B63DD3-16E3-2F35-6814-470D7C026D29}"/>
          </ac:spMkLst>
        </pc:spChg>
      </pc:sldChg>
      <pc:sldChg chg="modSp">
        <pc:chgData name="Frida Torgersen" userId="S::frida.torgersen@io.kommune.no::ea265081-7c03-4e48-ae3c-fad608c99291" providerId="AD" clId="Web-{6137BAAB-6AD4-1F97-A61B-2C0E60EE7361}" dt="2025-01-08T13:15:46.814" v="33" actId="20577"/>
        <pc:sldMkLst>
          <pc:docMk/>
          <pc:sldMk cId="1047863928" sldId="280"/>
        </pc:sldMkLst>
        <pc:spChg chg="mod">
          <ac:chgData name="Frida Torgersen" userId="S::frida.torgersen@io.kommune.no::ea265081-7c03-4e48-ae3c-fad608c99291" providerId="AD" clId="Web-{6137BAAB-6AD4-1F97-A61B-2C0E60EE7361}" dt="2025-01-08T13:15:46.814" v="33" actId="20577"/>
          <ac:spMkLst>
            <pc:docMk/>
            <pc:sldMk cId="1047863928" sldId="280"/>
            <ac:spMk id="3" creationId="{6A4FF3A4-D219-8881-8214-F019CDA1DE68}"/>
          </ac:spMkLst>
        </pc:spChg>
      </pc:sldChg>
      <pc:sldChg chg="del">
        <pc:chgData name="Frida Torgersen" userId="S::frida.torgersen@io.kommune.no::ea265081-7c03-4e48-ae3c-fad608c99291" providerId="AD" clId="Web-{6137BAAB-6AD4-1F97-A61B-2C0E60EE7361}" dt="2025-01-08T12:48:21.514" v="0"/>
        <pc:sldMkLst>
          <pc:docMk/>
          <pc:sldMk cId="1923906542" sldId="282"/>
        </pc:sldMkLst>
      </pc:sldChg>
      <pc:sldChg chg="modSp modNotes">
        <pc:chgData name="Frida Torgersen" userId="S::frida.torgersen@io.kommune.no::ea265081-7c03-4e48-ae3c-fad608c99291" providerId="AD" clId="Web-{6137BAAB-6AD4-1F97-A61B-2C0E60EE7361}" dt="2025-01-08T13:37:42.085" v="137"/>
        <pc:sldMkLst>
          <pc:docMk/>
          <pc:sldMk cId="246634899" sldId="289"/>
        </pc:sldMkLst>
        <pc:spChg chg="mod">
          <ac:chgData name="Frida Torgersen" userId="S::frida.torgersen@io.kommune.no::ea265081-7c03-4e48-ae3c-fad608c99291" providerId="AD" clId="Web-{6137BAAB-6AD4-1F97-A61B-2C0E60EE7361}" dt="2025-01-08T13:37:37.351" v="136" actId="20577"/>
          <ac:spMkLst>
            <pc:docMk/>
            <pc:sldMk cId="246634899" sldId="289"/>
            <ac:spMk id="3" creationId="{838B35C1-F366-5FD4-3C5C-28934B2C03EA}"/>
          </ac:spMkLst>
        </pc:spChg>
      </pc:sldChg>
      <pc:sldChg chg="modNotes">
        <pc:chgData name="Frida Torgersen" userId="S::frida.torgersen@io.kommune.no::ea265081-7c03-4e48-ae3c-fad608c99291" providerId="AD" clId="Web-{6137BAAB-6AD4-1F97-A61B-2C0E60EE7361}" dt="2025-01-08T13:20:11.881" v="46"/>
        <pc:sldMkLst>
          <pc:docMk/>
          <pc:sldMk cId="783064761" sldId="290"/>
        </pc:sldMkLst>
      </pc:sldChg>
      <pc:sldChg chg="addSp modSp new">
        <pc:chgData name="Frida Torgersen" userId="S::frida.torgersen@io.kommune.no::ea265081-7c03-4e48-ae3c-fad608c99291" providerId="AD" clId="Web-{6137BAAB-6AD4-1F97-A61B-2C0E60EE7361}" dt="2025-01-08T13:29:00.264" v="99" actId="20577"/>
        <pc:sldMkLst>
          <pc:docMk/>
          <pc:sldMk cId="3051477773" sldId="291"/>
        </pc:sldMkLst>
        <pc:spChg chg="mod">
          <ac:chgData name="Frida Torgersen" userId="S::frida.torgersen@io.kommune.no::ea265081-7c03-4e48-ae3c-fad608c99291" providerId="AD" clId="Web-{6137BAAB-6AD4-1F97-A61B-2C0E60EE7361}" dt="2025-01-08T13:28:07.389" v="84" actId="20577"/>
          <ac:spMkLst>
            <pc:docMk/>
            <pc:sldMk cId="3051477773" sldId="291"/>
            <ac:spMk id="2" creationId="{E40A5BBF-6FD2-8C1A-DA50-037B9F53E915}"/>
          </ac:spMkLst>
        </pc:spChg>
        <pc:spChg chg="mod">
          <ac:chgData name="Frida Torgersen" userId="S::frida.torgersen@io.kommune.no::ea265081-7c03-4e48-ae3c-fad608c99291" providerId="AD" clId="Web-{6137BAAB-6AD4-1F97-A61B-2C0E60EE7361}" dt="2025-01-08T13:29:00.264" v="99" actId="20577"/>
          <ac:spMkLst>
            <pc:docMk/>
            <pc:sldMk cId="3051477773" sldId="291"/>
            <ac:spMk id="3" creationId="{663D8603-AD6C-4556-970C-73310C88A9C8}"/>
          </ac:spMkLst>
        </pc:spChg>
        <pc:picChg chg="add mod">
          <ac:chgData name="Frida Torgersen" userId="S::frida.torgersen@io.kommune.no::ea265081-7c03-4e48-ae3c-fad608c99291" providerId="AD" clId="Web-{6137BAAB-6AD4-1F97-A61B-2C0E60EE7361}" dt="2025-01-08T13:27:51.904" v="82" actId="1076"/>
          <ac:picMkLst>
            <pc:docMk/>
            <pc:sldMk cId="3051477773" sldId="291"/>
            <ac:picMk id="5" creationId="{A03DDF7E-DFD6-1BFF-8105-EB352B9FB7D3}"/>
          </ac:picMkLst>
        </pc:picChg>
      </pc:sldChg>
      <pc:sldChg chg="modSp new del">
        <pc:chgData name="Frida Torgersen" userId="S::frida.torgersen@io.kommune.no::ea265081-7c03-4e48-ae3c-fad608c99291" providerId="AD" clId="Web-{6137BAAB-6AD4-1F97-A61B-2C0E60EE7361}" dt="2025-01-08T13:27:28.404" v="77"/>
        <pc:sldMkLst>
          <pc:docMk/>
          <pc:sldMk cId="4192563253"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rus.no/verktoy-og-kartlegging/legge-grunnlag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4999"/>
              </a:lnSpc>
              <a:spcAft>
                <a:spcPts val="1000"/>
              </a:spcAft>
            </a:pPr>
            <a:r>
              <a:rPr lang="nb-NO" b="1">
                <a:effectLst/>
              </a:rPr>
              <a:t>Neste tema</a:t>
            </a:r>
            <a:r>
              <a:rPr lang="nb-NO" b="1"/>
              <a:t> (</a:t>
            </a:r>
            <a:r>
              <a:rPr lang="nb-NO" b="1" err="1">
                <a:effectLst/>
              </a:rPr>
              <a:t>fagøkt</a:t>
            </a:r>
            <a:r>
              <a:rPr lang="nb-NO" b="1">
                <a:effectLst/>
              </a:rPr>
              <a:t> 2</a:t>
            </a:r>
            <a:r>
              <a:rPr lang="nb-NO" b="1"/>
              <a:t>):</a:t>
            </a:r>
            <a:r>
              <a:rPr lang="nb-NO"/>
              <a:t> </a:t>
            </a:r>
            <a:r>
              <a:rPr lang="nb-NO">
                <a:effectLst/>
              </a:rPr>
              <a:t>«</a:t>
            </a:r>
            <a:r>
              <a:rPr lang="nb-NO"/>
              <a:t>Spontane samtaler</a:t>
            </a:r>
            <a:r>
              <a:rPr lang="nb-NO">
                <a:effectLst/>
              </a:rPr>
              <a:t>». </a:t>
            </a:r>
            <a:r>
              <a:rPr lang="nb-NO"/>
              <a:t>All kommunikasjon inneholder følelser. En god samtale møter disse følelsene, både verbalt </a:t>
            </a:r>
            <a:r>
              <a:rPr lang="nb-NO">
                <a:effectLst/>
              </a:rPr>
              <a:t>og </a:t>
            </a:r>
            <a:r>
              <a:rPr lang="nb-NO"/>
              <a:t>nonverbalt. Vi snakker så barn får lyst til </a:t>
            </a:r>
            <a:r>
              <a:rPr lang="nb-NO">
                <a:effectLst/>
              </a:rPr>
              <a:t>å </a:t>
            </a:r>
            <a:r>
              <a:rPr lang="nb-NO"/>
              <a:t>lytte, og lytter så </a:t>
            </a:r>
            <a:r>
              <a:rPr lang="nb-NO">
                <a:effectLst/>
              </a:rPr>
              <a:t>barn </a:t>
            </a:r>
            <a:r>
              <a:rPr lang="nb-NO"/>
              <a:t>får lyst til å snakke</a:t>
            </a:r>
            <a:r>
              <a:rPr lang="nb-NO">
                <a:effectLst/>
              </a:rPr>
              <a:t>.</a:t>
            </a: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a:t>
            </a:r>
          </a:p>
          <a:p>
            <a:r>
              <a:rPr lang="nb-NO"/>
              <a:t>Fortelle litt om </a:t>
            </a:r>
            <a:r>
              <a:rPr lang="nb-NO" b="1"/>
              <a:t>hva</a:t>
            </a:r>
            <a:r>
              <a:rPr lang="nb-NO"/>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endParaRPr lang="nb-NO" sz="1800">
              <a:effectLst/>
              <a:latin typeface="Calibri"/>
              <a:ea typeface="Times New Roman" panose="02020603050405020304" pitchFamily="18" charset="0"/>
              <a:cs typeface="Calibri"/>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solidFill>
                  <a:srgbClr val="009D8F"/>
                </a:solidFill>
                <a:hlinkClick r:id="rId3"/>
              </a:rPr>
              <a:t>Pusteøvelse </a:t>
            </a:r>
            <a:r>
              <a:rPr lang="nb-NO">
                <a:solidFill>
                  <a:srgbClr val="009D8F"/>
                </a:solidFill>
                <a:hlinkClick r:id="rId3">
                  <a:extLst>
                    <a:ext uri="{A12FA001-AC4F-418D-AE19-62706E023703}">
                      <ahyp:hlinkClr xmlns:ahyp="http://schemas.microsoft.com/office/drawing/2018/hyperlinkcolor" val="tx"/>
                    </a:ext>
                  </a:extLst>
                </a:hlinkClick>
              </a:rPr>
              <a:t>- Sprayboksen</a:t>
            </a:r>
            <a:endParaRPr lang="en-US"/>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Videoforedrag «Å legge grunnlaget»: </a:t>
            </a:r>
            <a:r>
              <a:rPr lang="nb-NO" u="sng">
                <a:hlinkClick r:id="rId3"/>
              </a:rPr>
              <a:t>https://korus.no/verktoy-og-kartlegging/legge-grunnlaget</a:t>
            </a:r>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a:effectLst/>
                <a:latin typeface="Calibri" panose="020F0502020204030204" pitchFamily="34" charset="0"/>
                <a:ea typeface="Calibri" panose="020F0502020204030204" pitchFamily="34" charset="0"/>
                <a:cs typeface="Calibri" panose="020F0502020204030204" pitchFamily="34" charset="0"/>
              </a:rPr>
              <a:t>Personen som leder fagøkten deler personalet i grupper på fire personer.  </a:t>
            </a:r>
          </a:p>
        </p:txBody>
      </p:sp>
      <p:sp>
        <p:nvSpPr>
          <p:cNvPr id="4" name="Plassholder for lysbildenummer 3"/>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326670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b="1" dirty="0">
                <a:solidFill>
                  <a:srgbClr val="000000"/>
                </a:solidFill>
                <a:effectLst/>
                <a:latin typeface="Calibri" panose="020F0502020204030204" pitchFamily="34" charset="0"/>
                <a:ea typeface="Arial" panose="020B0604020202020204" pitchFamily="34" charset="0"/>
                <a:cs typeface="Times New Roman (CS-brødtekst)"/>
              </a:rPr>
              <a:t>1: Drøft disse spørsmålene i gruppa (15 min):</a:t>
            </a:r>
            <a:endParaRPr lang="nb-NO" sz="1800" dirty="0">
              <a:effectLst/>
              <a:latin typeface="Arial" panose="020B0604020202020204" pitchFamily="34" charset="0"/>
              <a:ea typeface="Yu Mincho" panose="02020400000000000000" pitchFamily="18" charset="-128"/>
              <a:cs typeface="Times New Roman (CS-brødtekst)"/>
            </a:endParaRPr>
          </a:p>
          <a:p>
            <a:pPr marL="342900" lvl="0" indent="-342900">
              <a:lnSpc>
                <a:spcPct val="107000"/>
              </a:lnSpc>
              <a:buFont typeface="+mj-lt"/>
              <a:buAutoNum type="arabicPeriod"/>
            </a:pPr>
            <a:r>
              <a:rPr lang="nb-N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«Vennlig handling»: Fortell hverandre om en vennlig handling noen har gjort mot deg i det siste (sagt eller gjort), og hva det gjorde med deg.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nb-N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Hvordan kan vi åpne samtalekanalen inn til et barn?</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nb-N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Hva gjør oss til gode stikkontakter for barna?</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nb-N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Hvilke situasjoner i løpet av skoledagen tenker du er gode for de små hverdagssamtalene? Hvordan kan du legge til rette for å få til dette?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nb-NO" sz="1800" dirty="0">
                <a:solidFill>
                  <a:srgbClr val="000000"/>
                </a:solidFill>
                <a:effectLst/>
                <a:latin typeface="Calibri" panose="020F0502020204030204" pitchFamily="34" charset="0"/>
                <a:ea typeface="Arial" panose="020B0604020202020204" pitchFamily="34" charset="0"/>
                <a:cs typeface="Times New Roman (CS-brødtekst)"/>
              </a:rPr>
              <a:t> </a:t>
            </a:r>
            <a:endParaRPr lang="nb-NO" sz="1800" dirty="0">
              <a:effectLst/>
              <a:latin typeface="Arial" panose="020B0604020202020204" pitchFamily="34" charset="0"/>
              <a:ea typeface="Yu Mincho" panose="02020400000000000000" pitchFamily="18" charset="-128"/>
              <a:cs typeface="Times New Roman (CS-brødtekst)"/>
            </a:endParaRPr>
          </a:p>
          <a:p>
            <a:pPr algn="just">
              <a:lnSpc>
                <a:spcPct val="115000"/>
              </a:lnSpc>
              <a:spcAft>
                <a:spcPts val="1000"/>
              </a:spcAft>
            </a:pPr>
            <a:r>
              <a:rPr lang="nb-NO" sz="1800" b="1" dirty="0">
                <a:solidFill>
                  <a:srgbClr val="000000"/>
                </a:solidFill>
                <a:effectLst/>
                <a:latin typeface="Calibri" panose="020F0502020204030204" pitchFamily="34" charset="0"/>
                <a:ea typeface="Arial" panose="020B0604020202020204" pitchFamily="34" charset="0"/>
                <a:cs typeface="Times New Roman (CS-brødtekst)"/>
              </a:rPr>
              <a:t>2: Del i plenum hva dere snakket om i gruppene (5 min)</a:t>
            </a:r>
            <a:endParaRPr lang="nb-NO" sz="1800" dirty="0">
              <a:effectLst/>
              <a:latin typeface="Arial" panose="020B0604020202020204" pitchFamily="34" charset="0"/>
              <a:ea typeface="Yu Mincho" panose="02020400000000000000" pitchFamily="18" charset="-128"/>
              <a:cs typeface="Times New Roman (CS-brødtekst)"/>
            </a:endParaRPr>
          </a:p>
          <a:p>
            <a:pPr algn="just">
              <a:lnSpc>
                <a:spcPct val="115000"/>
              </a:lnSpc>
              <a:spcAft>
                <a:spcPts val="1000"/>
              </a:spcAft>
            </a:pPr>
            <a:r>
              <a:rPr lang="nb-NO" sz="1800" i="1" dirty="0">
                <a:solidFill>
                  <a:srgbClr val="000000"/>
                </a:solidFill>
                <a:effectLst/>
                <a:latin typeface="Calibri" panose="020F0502020204030204" pitchFamily="34" charset="0"/>
                <a:ea typeface="Arial" panose="020B0604020202020204" pitchFamily="34" charset="0"/>
                <a:cs typeface="Times New Roman (CS-brødtekst)"/>
              </a:rPr>
              <a:t>Den som leder økten er ordstyrer og passer tiden.</a:t>
            </a:r>
            <a:endParaRPr lang="nb-NO" sz="1800" dirty="0">
              <a:effectLst/>
              <a:latin typeface="Arial" panose="020B0604020202020204" pitchFamily="34" charset="0"/>
              <a:ea typeface="Yu Mincho" panose="02020400000000000000" pitchFamily="18" charset="-128"/>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8</a:t>
            </a:fld>
            <a:endParaRPr lang="nb-NO"/>
          </a:p>
        </p:txBody>
      </p:sp>
    </p:spTree>
    <p:extLst>
      <p:ext uri="{BB962C8B-B14F-4D97-AF65-F5344CB8AC3E}">
        <p14:creationId xmlns:p14="http://schemas.microsoft.com/office/powerpoint/2010/main" val="295318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b="1"/>
              <a:t>Hilseleken </a:t>
            </a:r>
            <a:endParaRPr lang="nb-NO">
              <a:effectLst/>
            </a:endParaRPr>
          </a:p>
          <a:p>
            <a:pPr algn="just"/>
            <a:r>
              <a:rPr lang="nb-NO">
                <a:effectLst/>
              </a:rPr>
              <a:t>Beskrivelse: </a:t>
            </a:r>
            <a:r>
              <a:rPr lang="nb-NO"/>
              <a:t>Alle barna skal gå </a:t>
            </a:r>
            <a:r>
              <a:rPr lang="nb-NO">
                <a:effectLst/>
              </a:rPr>
              <a:t>rundt i </a:t>
            </a:r>
            <a:r>
              <a:rPr lang="nb-NO"/>
              <a:t>aktivitetsområdet </a:t>
            </a:r>
            <a:r>
              <a:rPr lang="nb-NO">
                <a:effectLst/>
              </a:rPr>
              <a:t>og </a:t>
            </a:r>
            <a:r>
              <a:rPr lang="nb-NO"/>
              <a:t>håndhilse </a:t>
            </a:r>
            <a:r>
              <a:rPr lang="nb-NO">
                <a:effectLst/>
              </a:rPr>
              <a:t>på </a:t>
            </a:r>
            <a:r>
              <a:rPr lang="nb-NO"/>
              <a:t>hverandre</a:t>
            </a:r>
            <a:r>
              <a:rPr lang="nb-NO">
                <a:effectLst/>
              </a:rPr>
              <a:t>. </a:t>
            </a:r>
            <a:r>
              <a:rPr lang="nb-NO"/>
              <a:t>De skal hilse ved å ta </a:t>
            </a:r>
            <a:r>
              <a:rPr lang="nb-NO">
                <a:effectLst/>
              </a:rPr>
              <a:t>en </a:t>
            </a:r>
            <a:r>
              <a:rPr lang="nb-NO"/>
              <a:t>annen person i hånden </a:t>
            </a:r>
            <a:r>
              <a:rPr lang="nb-NO">
                <a:effectLst/>
              </a:rPr>
              <a:t>og si </a:t>
            </a:r>
            <a:r>
              <a:rPr lang="nb-NO"/>
              <a:t>navnet sitt. Alle </a:t>
            </a:r>
            <a:r>
              <a:rPr lang="nb-NO">
                <a:effectLst/>
              </a:rPr>
              <a:t>«</a:t>
            </a:r>
            <a:r>
              <a:rPr lang="nb-NO"/>
              <a:t>får</a:t>
            </a:r>
            <a:r>
              <a:rPr lang="nb-NO">
                <a:effectLst/>
              </a:rPr>
              <a:t>» </a:t>
            </a:r>
            <a:r>
              <a:rPr lang="nb-NO"/>
              <a:t>navnet til den de hilser på</a:t>
            </a:r>
            <a:r>
              <a:rPr lang="nb-NO">
                <a:effectLst/>
              </a:rPr>
              <a:t>, og </a:t>
            </a:r>
            <a:r>
              <a:rPr lang="nb-NO"/>
              <a:t>det er dette nye navnet </a:t>
            </a:r>
            <a:r>
              <a:rPr lang="nb-NO">
                <a:effectLst/>
              </a:rPr>
              <a:t>de </a:t>
            </a:r>
            <a:r>
              <a:rPr lang="nb-NO"/>
              <a:t>skal bruke neste gang </a:t>
            </a:r>
            <a:r>
              <a:rPr lang="nb-NO">
                <a:effectLst/>
              </a:rPr>
              <a:t>de </a:t>
            </a:r>
            <a:r>
              <a:rPr lang="nb-NO"/>
              <a:t>hilser på noen</a:t>
            </a:r>
            <a:r>
              <a:rPr lang="nb-NO">
                <a:effectLst/>
              </a:rPr>
              <a:t>. </a:t>
            </a:r>
            <a:r>
              <a:rPr lang="nb-NO"/>
              <a:t>Man bruker altså et nytt navn hver gang man hilser</a:t>
            </a:r>
            <a:r>
              <a:rPr lang="nb-NO">
                <a:effectLst/>
              </a:rPr>
              <a:t>.</a:t>
            </a:r>
            <a:r>
              <a:rPr lang="nb-NO"/>
              <a:t> Når man får sitt eget navn tilbake, </a:t>
            </a:r>
            <a:r>
              <a:rPr lang="nb-NO">
                <a:effectLst/>
              </a:rPr>
              <a:t>er </a:t>
            </a:r>
            <a:r>
              <a:rPr lang="nb-NO"/>
              <a:t>man ferdig og går ut </a:t>
            </a:r>
            <a:r>
              <a:rPr lang="nb-NO">
                <a:effectLst/>
              </a:rPr>
              <a:t>av </a:t>
            </a:r>
            <a:r>
              <a:rPr lang="nb-NO"/>
              <a:t>gruppa</a:t>
            </a:r>
            <a:r>
              <a:rPr lang="nb-NO">
                <a:effectLst/>
              </a:rPr>
              <a:t>. </a:t>
            </a:r>
            <a:r>
              <a:rPr lang="nb-NO"/>
              <a:t>Klarer alle å få sitt eget navn tilbake? Prøv gjerne flere ganger (egner seg på mellomtrinnet).  </a:t>
            </a:r>
          </a:p>
          <a:p>
            <a:pPr algn="l">
              <a:lnSpc>
                <a:spcPct val="114999"/>
              </a:lnSpc>
              <a:spcAft>
                <a:spcPts val="1000"/>
              </a:spcAft>
            </a:pPr>
            <a:endParaRPr lang="nb-NO" sz="1800" b="1">
              <a:effectLst/>
              <a:latin typeface="Calibri"/>
              <a:ea typeface="Times New Roman" panose="02020603050405020304" pitchFamily="18" charset="0"/>
              <a:cs typeface="Calibri"/>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9</a:t>
            </a:fld>
            <a:endParaRPr lang="nb-NO"/>
          </a:p>
        </p:txBody>
      </p:sp>
    </p:spTree>
    <p:extLst>
      <p:ext uri="{BB962C8B-B14F-4D97-AF65-F5344CB8AC3E}">
        <p14:creationId xmlns:p14="http://schemas.microsoft.com/office/powerpoint/2010/main" val="32983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Spørsmål til runden:</a:t>
            </a:r>
            <a:r>
              <a:rPr lang="nb-NO" sz="1800">
                <a:effectLst/>
                <a:latin typeface="Calibri" panose="020F0502020204030204" pitchFamily="34" charset="0"/>
                <a:ea typeface="Times New Roman" panose="02020603050405020304" pitchFamily="18" charset="0"/>
                <a:cs typeface="Times New Roman (CS-brødtekst)"/>
              </a:rPr>
              <a:t> </a:t>
            </a:r>
            <a:endParaRPr lang="nb-NO" sz="180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88238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95Lkc5olm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err="1">
                <a:solidFill>
                  <a:srgbClr val="13A79D"/>
                </a:solidFill>
                <a:latin typeface="Georgia"/>
              </a:rPr>
              <a:t>Fagøkt</a:t>
            </a:r>
            <a:r>
              <a:rPr lang="nb-NO">
                <a:solidFill>
                  <a:srgbClr val="13A79D"/>
                </a:solidFill>
                <a:latin typeface="Georgia"/>
              </a:rPr>
              <a:t>: «Å legge grunnlaget»</a:t>
            </a:r>
          </a:p>
        </p:txBody>
      </p:sp>
      <p:pic>
        <p:nvPicPr>
          <p:cNvPr id="6" name="Bilde 5">
            <a:extLst>
              <a:ext uri="{FF2B5EF4-FFF2-40B4-BE49-F238E27FC236}">
                <a16:creationId xmlns:a16="http://schemas.microsoft.com/office/drawing/2014/main" id="{0B0EDE55-6190-29F9-10CA-EE3656EE714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364175" y="800554"/>
            <a:ext cx="7251576" cy="1657300"/>
          </a:xfrm>
        </p:spPr>
        <p:txBody>
          <a:bodyPr lIns="91440" tIns="45720" rIns="91440" bIns="45720" anchor="t"/>
          <a:lstStyle/>
          <a:p>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367621" y="2614010"/>
            <a:ext cx="8129156" cy="2089600"/>
          </a:xfrm>
        </p:spPr>
        <p:txBody>
          <a:bodyPr lIns="91440" tIns="45720" rIns="91440" bIns="45720" anchor="t"/>
          <a:lstStyle/>
          <a:p>
            <a:pPr>
              <a:lnSpc>
                <a:spcPct val="150000"/>
              </a:lnSpc>
              <a:buFont typeface="Arial"/>
              <a:buChar char="•"/>
            </a:pPr>
            <a:r>
              <a:rPr lang="nb-NO" sz="2400">
                <a:latin typeface="Georgia"/>
                <a:ea typeface="Times New Roman" panose="02020603050405020304" pitchFamily="18" charset="0"/>
                <a:cs typeface="Arial"/>
              </a:rPr>
              <a:t>Hva likte du i dag?  </a:t>
            </a:r>
          </a:p>
          <a:p>
            <a:pPr>
              <a:lnSpc>
                <a:spcPct val="150000"/>
              </a:lnSpc>
              <a:buFont typeface="Arial"/>
              <a:buChar char="•"/>
            </a:pPr>
            <a:r>
              <a:rPr lang="nb-NO" sz="2400">
                <a:latin typeface="Georgia"/>
                <a:ea typeface="Times New Roman" panose="02020603050405020304" pitchFamily="18" charset="0"/>
                <a:cs typeface="Arial"/>
              </a:rPr>
              <a:t>Hva lærte du? </a:t>
            </a:r>
            <a:endParaRPr lang="nb-NO" sz="2400">
              <a:effectLst/>
              <a:latin typeface="Georgia"/>
              <a:ea typeface="Times New Roman" panose="02020603050405020304" pitchFamily="18" charset="0"/>
              <a:cs typeface="Arial"/>
            </a:endParaRPr>
          </a:p>
          <a:p>
            <a:pPr>
              <a:lnSpc>
                <a:spcPct val="150000"/>
              </a:lnSpc>
              <a:buFont typeface="Arial"/>
              <a:buChar char="•"/>
            </a:pPr>
            <a:r>
              <a:rPr lang="nb-NO" sz="2400">
                <a:effectLst/>
                <a:latin typeface="Georgia"/>
                <a:ea typeface="Times New Roman" panose="02020603050405020304" pitchFamily="18" charset="0"/>
                <a:cs typeface="Arial"/>
              </a:rPr>
              <a:t>Hva vil jeg øve </a:t>
            </a:r>
            <a:r>
              <a:rPr lang="nb-NO" sz="2400">
                <a:latin typeface="Georgia"/>
                <a:ea typeface="Times New Roman" panose="02020603050405020304" pitchFamily="18" charset="0"/>
                <a:cs typeface="Arial"/>
              </a:rPr>
              <a:t>mer </a:t>
            </a:r>
            <a:r>
              <a:rPr lang="nb-NO" sz="2400">
                <a:effectLst/>
                <a:latin typeface="Georgia"/>
                <a:ea typeface="Times New Roman" panose="02020603050405020304" pitchFamily="18" charset="0"/>
                <a:cs typeface="Arial"/>
              </a:rPr>
              <a:t>på etter denne samlingen? </a:t>
            </a:r>
            <a:r>
              <a:rPr lang="nb-NO" sz="2400">
                <a:latin typeface="Georgia"/>
                <a:ea typeface="Times New Roman" panose="02020603050405020304" pitchFamily="18" charset="0"/>
                <a:cs typeface="Arial"/>
              </a:rPr>
              <a:t>Alle skal skrive </a:t>
            </a:r>
            <a:r>
              <a:rPr lang="nb-NO" sz="2400">
                <a:effectLst/>
                <a:latin typeface="Georgia"/>
                <a:ea typeface="Times New Roman" panose="02020603050405020304" pitchFamily="18" charset="0"/>
                <a:cs typeface="Arial"/>
              </a:rPr>
              <a:t>ned egne </a:t>
            </a:r>
            <a:r>
              <a:rPr lang="nb-NO" sz="2400">
                <a:latin typeface="Georgia"/>
                <a:ea typeface="Times New Roman" panose="02020603050405020304" pitchFamily="18" charset="0"/>
                <a:cs typeface="Arial"/>
              </a:rPr>
              <a:t>læringsmål for seg selv</a:t>
            </a:r>
            <a:r>
              <a:rPr lang="nb-NO" sz="2400">
                <a:effectLst/>
                <a:latin typeface="Georgia"/>
                <a:ea typeface="Times New Roman" panose="02020603050405020304" pitchFamily="18" charset="0"/>
                <a:cs typeface="Arial"/>
              </a:rPr>
              <a:t>.</a:t>
            </a:r>
            <a:endParaRPr lang="nb-NO" sz="2400">
              <a:effectLst/>
              <a:latin typeface="Georgia"/>
              <a:ea typeface="Calibri" panose="020F0502020204030204" pitchFamily="34" charset="0"/>
              <a:cs typeface="Arial"/>
            </a:endParaRPr>
          </a:p>
        </p:txBody>
      </p:sp>
      <p:pic>
        <p:nvPicPr>
          <p:cNvPr id="7" name="Bilde 4" descr="Et bilde som inneholder klær, person, jente, sko&#10;&#10;Automatisk generert beskrivelse">
            <a:extLst>
              <a:ext uri="{FF2B5EF4-FFF2-40B4-BE49-F238E27FC236}">
                <a16:creationId xmlns:a16="http://schemas.microsoft.com/office/drawing/2014/main" id="{19177895-6299-F414-B8E3-92AEE7593A43}"/>
              </a:ext>
            </a:extLst>
          </p:cNvPr>
          <p:cNvPicPr>
            <a:picLocks noChangeAspect="1"/>
          </p:cNvPicPr>
          <p:nvPr/>
        </p:nvPicPr>
        <p:blipFill>
          <a:blip r:embed="rId3"/>
          <a:srcRect t="3009" r="6397"/>
          <a:stretch/>
        </p:blipFill>
        <p:spPr>
          <a:xfrm>
            <a:off x="6710535" y="951175"/>
            <a:ext cx="4369033" cy="3017472"/>
          </a:xfrm>
          <a:prstGeom prst="rect">
            <a:avLst/>
          </a:prstGeom>
        </p:spPr>
      </p:pic>
    </p:spTree>
    <p:extLst>
      <p:ext uri="{BB962C8B-B14F-4D97-AF65-F5344CB8AC3E}">
        <p14:creationId xmlns:p14="http://schemas.microsoft.com/office/powerpoint/2010/main" val="67633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1291752" y="870451"/>
            <a:ext cx="4712006" cy="1075783"/>
          </a:xfrm>
        </p:spPr>
        <p:txBody>
          <a:bodyPr/>
          <a:lstStyle/>
          <a:p>
            <a:r>
              <a:rPr lang="nb-NO" sz="600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708560" y="2519104"/>
            <a:ext cx="10591891" cy="3075232"/>
          </a:xfrm>
        </p:spPr>
        <p:txBody>
          <a:bodyPr lIns="91440" tIns="45720" rIns="91440" bIns="45720" anchor="t"/>
          <a:lstStyle/>
          <a:p>
            <a:pPr marL="0" indent="0">
              <a:lnSpc>
                <a:spcPct val="115000"/>
              </a:lnSpc>
              <a:spcAft>
                <a:spcPts val="1000"/>
              </a:spcAft>
              <a:buNone/>
            </a:pPr>
            <a:r>
              <a:rPr lang="nb-NO" sz="36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Takk for innsatsen i dag.</a:t>
            </a:r>
            <a:endParaRPr lang="nb-NO" b="1">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0" indent="0">
              <a:lnSpc>
                <a:spcPct val="114999"/>
              </a:lnSpc>
              <a:spcAft>
                <a:spcPts val="1000"/>
              </a:spcAft>
              <a:buNone/>
            </a:pPr>
            <a:r>
              <a:rPr lang="nb-NO" sz="1800" b="1">
                <a:solidFill>
                  <a:srgbClr val="000000"/>
                </a:solidFill>
                <a:latin typeface="Calibri"/>
                <a:ea typeface="Calibri"/>
                <a:cs typeface="Calibri"/>
              </a:rPr>
              <a:t>Neste tema (</a:t>
            </a:r>
            <a:r>
              <a:rPr lang="nb-NO" sz="1800" b="1" err="1">
                <a:solidFill>
                  <a:srgbClr val="000000"/>
                </a:solidFill>
                <a:latin typeface="Calibri"/>
                <a:ea typeface="Calibri"/>
                <a:cs typeface="Calibri"/>
              </a:rPr>
              <a:t>fagøkt</a:t>
            </a:r>
            <a:r>
              <a:rPr lang="nb-NO" sz="1800" b="1">
                <a:solidFill>
                  <a:srgbClr val="000000"/>
                </a:solidFill>
                <a:latin typeface="Calibri"/>
                <a:ea typeface="Calibri"/>
                <a:cs typeface="Calibri"/>
              </a:rPr>
              <a:t> 2):</a:t>
            </a:r>
            <a:r>
              <a:rPr lang="nb-NO" sz="1800">
                <a:solidFill>
                  <a:srgbClr val="000000"/>
                </a:solidFill>
                <a:latin typeface="Calibri"/>
                <a:ea typeface="Calibri"/>
                <a:cs typeface="Calibri"/>
              </a:rPr>
              <a:t> «Spontane samtaler». All kommunikasjon inneholder følelser. En god samtale møter disse følelsene, både verbalt og nonverbalt. Vi snakker så barn får lyst til å lytte, og lytter så barn får lyst til å snakke.</a:t>
            </a:r>
            <a:endParaRPr lang="nb-NO" sz="1800">
              <a:solidFill>
                <a:srgbClr val="000000"/>
              </a:solidFill>
              <a:effectLst/>
              <a:latin typeface="Calibri"/>
              <a:ea typeface="Calibri"/>
              <a:cs typeface="Calibri"/>
            </a:endParaRPr>
          </a:p>
        </p:txBody>
      </p:sp>
      <p:pic>
        <p:nvPicPr>
          <p:cNvPr id="5" name="Bilde 4">
            <a:extLst>
              <a:ext uri="{FF2B5EF4-FFF2-40B4-BE49-F238E27FC236}">
                <a16:creationId xmlns:a16="http://schemas.microsoft.com/office/drawing/2014/main" id="{B3EA205F-4C22-B783-228D-652ADDDB1A0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5874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pic>
        <p:nvPicPr>
          <p:cNvPr id="7" name="Bilde 6">
            <a:extLst>
              <a:ext uri="{FF2B5EF4-FFF2-40B4-BE49-F238E27FC236}">
                <a16:creationId xmlns:a16="http://schemas.microsoft.com/office/drawing/2014/main" id="{938DAC4B-7FF0-4792-D351-983A974CCE3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725042" y="365124"/>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a:solidFill>
                  <a:schemeClr val="accent1"/>
                </a:solidFill>
              </a:rPr>
              <a:t>Innledning:</a:t>
            </a:r>
          </a:p>
        </p:txBody>
      </p:sp>
      <p:pic>
        <p:nvPicPr>
          <p:cNvPr id="4" name="Bilde 3">
            <a:extLst>
              <a:ext uri="{FF2B5EF4-FFF2-40B4-BE49-F238E27FC236}">
                <a16:creationId xmlns:a16="http://schemas.microsoft.com/office/drawing/2014/main" id="{F8E5ECD4-2AC1-7E6F-5473-C1AC7091201B}"/>
              </a:ext>
            </a:extLst>
          </p:cNvPr>
          <p:cNvPicPr>
            <a:picLocks noChangeAspect="1"/>
          </p:cNvPicPr>
          <p:nvPr/>
        </p:nvPicPr>
        <p:blipFill>
          <a:blip r:embed="rId4"/>
          <a:stretch>
            <a:fillRect/>
          </a:stretch>
        </p:blipFill>
        <p:spPr>
          <a:xfrm>
            <a:off x="649323" y="1690687"/>
            <a:ext cx="10860016" cy="3724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a:solidFill>
                  <a:schemeClr val="accent1"/>
                </a:solidFill>
                <a:latin typeface="Georgia"/>
              </a:rPr>
              <a:t>Innholdsbeskrivelse:</a:t>
            </a:r>
            <a:endParaRPr lang="nb-NO">
              <a:solidFill>
                <a:schemeClr val="accent1"/>
              </a:solidFill>
            </a:endParaRPr>
          </a:p>
        </p:txBody>
      </p:sp>
      <p:sp>
        <p:nvSpPr>
          <p:cNvPr id="3" name="Plassholder for innhold 2">
            <a:extLst>
              <a:ext uri="{FF2B5EF4-FFF2-40B4-BE49-F238E27FC236}">
                <a16:creationId xmlns:a16="http://schemas.microsoft.com/office/drawing/2014/main" id="{D3B63DD3-16E3-2F35-6814-470D7C026D29}"/>
              </a:ext>
            </a:extLst>
          </p:cNvPr>
          <p:cNvSpPr>
            <a:spLocks noGrp="1"/>
          </p:cNvSpPr>
          <p:nvPr>
            <p:ph idx="1"/>
          </p:nvPr>
        </p:nvSpPr>
        <p:spPr>
          <a:xfrm>
            <a:off x="716491" y="2217284"/>
            <a:ext cx="10993437" cy="2423431"/>
          </a:xfrm>
        </p:spPr>
        <p:txBody>
          <a:bodyPr/>
          <a:lstStyle/>
          <a:p>
            <a:pPr marL="0" indent="0">
              <a:lnSpc>
                <a:spcPct val="114999"/>
              </a:lnSpc>
              <a:spcAft>
                <a:spcPts val="1000"/>
              </a:spcAft>
              <a:buNone/>
            </a:pPr>
            <a:r>
              <a:rPr lang="nb-NO">
                <a:latin typeface="Georgia"/>
                <a:ea typeface="Calibri"/>
                <a:cs typeface="Calibri"/>
              </a:rPr>
              <a:t>Gode samtaler med barn handler om mye mer enn spørsmål og metode. Vi voksne glemmer lett at trygghet for å snakke er noe som må bygges over tid. Grunnlaget legges i hverdagssamtalene.</a:t>
            </a:r>
            <a:endParaRPr lang="nb-NO">
              <a:effectLst/>
              <a:latin typeface="Georgia"/>
              <a:ea typeface="Calibri"/>
              <a:cs typeface="Calibri"/>
            </a:endParaRPr>
          </a:p>
          <a:p>
            <a:endParaRPr lang="nb-NO"/>
          </a:p>
        </p:txBody>
      </p:sp>
      <p:pic>
        <p:nvPicPr>
          <p:cNvPr id="5" name="Bilde 4">
            <a:extLst>
              <a:ext uri="{FF2B5EF4-FFF2-40B4-BE49-F238E27FC236}">
                <a16:creationId xmlns:a16="http://schemas.microsoft.com/office/drawing/2014/main" id="{7EF9BCFF-3C26-9C2B-E7A0-76943D3C8C6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a:solidFill>
                  <a:schemeClr val="accent1"/>
                </a:solidFill>
              </a:rPr>
              <a:t>Læringsmål:</a:t>
            </a:r>
          </a:p>
        </p:txBody>
      </p:sp>
      <p:sp>
        <p:nvSpPr>
          <p:cNvPr id="3" name="Plassholder for innhold 2">
            <a:extLst>
              <a:ext uri="{FF2B5EF4-FFF2-40B4-BE49-F238E27FC236}">
                <a16:creationId xmlns:a16="http://schemas.microsoft.com/office/drawing/2014/main" id="{6A4FF3A4-D219-8881-8214-F019CDA1DE68}"/>
              </a:ext>
            </a:extLst>
          </p:cNvPr>
          <p:cNvSpPr>
            <a:spLocks noGrp="1"/>
          </p:cNvSpPr>
          <p:nvPr>
            <p:ph idx="1"/>
          </p:nvPr>
        </p:nvSpPr>
        <p:spPr>
          <a:xfrm>
            <a:off x="582613" y="2213083"/>
            <a:ext cx="10993437" cy="3335101"/>
          </a:xfrm>
        </p:spPr>
        <p:txBody>
          <a:bodyPr/>
          <a:lstStyle/>
          <a:p>
            <a:pPr>
              <a:buNone/>
            </a:pPr>
            <a:r>
              <a:rPr lang="nb-NO" sz="3200" b="1" dirty="0">
                <a:latin typeface="Georgia"/>
                <a:ea typeface="Calibri"/>
                <a:cs typeface="Calibri"/>
              </a:rPr>
              <a:t>Etter økta: </a:t>
            </a:r>
            <a:endParaRPr lang="en-US" sz="3600" dirty="0"/>
          </a:p>
          <a:p>
            <a:pPr marL="514350" indent="-514350">
              <a:buAutoNum type="arabicPeriod"/>
            </a:pPr>
            <a:r>
              <a:rPr lang="nb-NO" dirty="0">
                <a:latin typeface="Georgia"/>
                <a:ea typeface="Times New Roman" panose="02020603050405020304" pitchFamily="18" charset="0"/>
                <a:cs typeface="Arial"/>
              </a:rPr>
              <a:t>Er jeg mer bevisst på hvordan jeg som voksen kan bruke hverdagssamtalen for å legge grunnlaget til samtalen med barn</a:t>
            </a:r>
          </a:p>
          <a:p>
            <a:pPr marL="514350" indent="-514350">
              <a:buAutoNum type="arabicPeriod"/>
            </a:pPr>
            <a:r>
              <a:rPr lang="nb-NO" dirty="0">
                <a:latin typeface="Georgia"/>
                <a:ea typeface="Times New Roman" panose="02020603050405020304" pitchFamily="18" charset="0"/>
                <a:cs typeface="Arial"/>
              </a:rPr>
              <a:t>Vet jeg mer om mitt ansvar som voksen for å bygge dette grunnlaget</a:t>
            </a:r>
            <a:endParaRPr lang="nb-NO" dirty="0"/>
          </a:p>
          <a:p>
            <a:pPr marL="0" lvl="0" indent="0">
              <a:lnSpc>
                <a:spcPct val="150000"/>
              </a:lnSpc>
              <a:buNone/>
            </a:pPr>
            <a:endParaRPr lang="nb-NO" b="1" dirty="0">
              <a:solidFill>
                <a:srgbClr val="191A35"/>
              </a:solidFill>
              <a:effectLst/>
              <a:highlight>
                <a:srgbClr val="FFFFFF"/>
              </a:highlight>
              <a:latin typeface="Georgia"/>
              <a:ea typeface="Times New Roman" panose="02020603050405020304" pitchFamily="18" charset="0"/>
              <a:cs typeface="Calibri"/>
            </a:endParaRPr>
          </a:p>
        </p:txBody>
      </p:sp>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74E37-613D-1ED8-7749-3005CBEEF793}"/>
              </a:ext>
            </a:extLst>
          </p:cNvPr>
          <p:cNvSpPr txBox="1">
            <a:spLocks/>
          </p:cNvSpPr>
          <p:nvPr/>
        </p:nvSpPr>
        <p:spPr>
          <a:xfrm>
            <a:off x="1235294" y="1841827"/>
            <a:ext cx="5337118"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tx2"/>
                </a:solidFill>
                <a:latin typeface="Georgia" panose="02040502050405020303" pitchFamily="18" charset="0"/>
              </a:rPr>
              <a:t>Pusteøvelse:</a:t>
            </a:r>
          </a:p>
        </p:txBody>
      </p:sp>
      <p:sp>
        <p:nvSpPr>
          <p:cNvPr id="3" name="TekstSylinder 2">
            <a:extLst>
              <a:ext uri="{FF2B5EF4-FFF2-40B4-BE49-F238E27FC236}">
                <a16:creationId xmlns:a16="http://schemas.microsoft.com/office/drawing/2014/main" id="{838B35C1-F366-5FD4-3C5C-28934B2C03EA}"/>
              </a:ext>
            </a:extLst>
          </p:cNvPr>
          <p:cNvSpPr txBox="1"/>
          <p:nvPr/>
        </p:nvSpPr>
        <p:spPr>
          <a:xfrm>
            <a:off x="1017737" y="2963289"/>
            <a:ext cx="6689084" cy="707886"/>
          </a:xfrm>
          <a:prstGeom prst="rect">
            <a:avLst/>
          </a:prstGeom>
          <a:noFill/>
        </p:spPr>
        <p:txBody>
          <a:bodyPr wrap="square" lIns="91440" tIns="45720" rIns="91440" bIns="45720" rtlCol="0" anchor="t">
            <a:spAutoFit/>
          </a:bodyPr>
          <a:lstStyle/>
          <a:p>
            <a:pPr algn="ctr"/>
            <a:r>
              <a:rPr lang="nb-NO" sz="4000">
                <a:latin typeface="Georgia"/>
                <a:ea typeface="Calibri"/>
                <a:cs typeface="Calibri"/>
                <a:hlinkClick r:id="rId3">
                  <a:extLst>
                    <a:ext uri="{A12FA001-AC4F-418D-AE19-62706E023703}">
                      <ahyp:hlinkClr xmlns:ahyp="http://schemas.microsoft.com/office/drawing/2018/hyperlinkcolor" val="tx"/>
                    </a:ext>
                  </a:extLst>
                </a:hlinkClick>
              </a:rPr>
              <a:t>Pusteøvelse - Sprayboksen</a:t>
            </a:r>
            <a:endParaRPr lang="en-US" sz="4000">
              <a:latin typeface="Georgia"/>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663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BB103C1-0FAA-A634-F3D4-214FFD990BFC}"/>
              </a:ext>
            </a:extLst>
          </p:cNvPr>
          <p:cNvSpPr txBox="1"/>
          <p:nvPr/>
        </p:nvSpPr>
        <p:spPr>
          <a:xfrm>
            <a:off x="1748021" y="1565107"/>
            <a:ext cx="6208751" cy="4370427"/>
          </a:xfrm>
          <a:prstGeom prst="rect">
            <a:avLst/>
          </a:prstGeom>
          <a:noFill/>
        </p:spPr>
        <p:txBody>
          <a:bodyPr wrap="none" lIns="91440" tIns="45720" rIns="91440" bIns="45720" rtlCol="0" anchor="t">
            <a:spAutoFit/>
          </a:bodyPr>
          <a:lstStyle/>
          <a:p>
            <a:r>
              <a:rPr lang="nb-NO" sz="6000" b="1">
                <a:solidFill>
                  <a:schemeClr val="tx2"/>
                </a:solidFill>
                <a:latin typeface="Georgia"/>
              </a:rPr>
              <a:t>Videoforedrag:</a:t>
            </a:r>
            <a:endParaRPr lang="en-US">
              <a:solidFill>
                <a:schemeClr val="tx2"/>
              </a:solidFill>
              <a:ea typeface="Calibri" panose="020F0502020204030204" pitchFamily="34" charset="0"/>
              <a:cs typeface="Calibri" panose="020F0502020204030204" pitchFamily="34" charset="0"/>
            </a:endParaRPr>
          </a:p>
          <a:p>
            <a:r>
              <a:rPr lang="en-US" sz="4000">
                <a:solidFill>
                  <a:schemeClr val="tx2"/>
                </a:solidFill>
                <a:latin typeface="Georgia"/>
                <a:ea typeface="Calibri"/>
                <a:cs typeface="Calibri"/>
              </a:rPr>
              <a:t> </a:t>
            </a:r>
          </a:p>
          <a:p>
            <a:r>
              <a:rPr lang="en-US" sz="4000">
                <a:solidFill>
                  <a:schemeClr val="tx2"/>
                </a:solidFill>
                <a:latin typeface="Georgia"/>
                <a:ea typeface="Calibri"/>
                <a:cs typeface="Calibri"/>
                <a:hlinkClick r:id="rId3">
                  <a:extLst>
                    <a:ext uri="{A12FA001-AC4F-418D-AE19-62706E023703}">
                      <ahyp:hlinkClr xmlns:ahyp="http://schemas.microsoft.com/office/drawing/2018/hyperlinkcolor" val="tx"/>
                    </a:ext>
                  </a:extLst>
                </a:hlinkClick>
              </a:rPr>
              <a:t>Samtaler med barn </a:t>
            </a:r>
            <a:endParaRPr lang="en-US" sz="4000">
              <a:solidFill>
                <a:schemeClr val="tx2"/>
              </a:solidFill>
              <a:latin typeface="Georgia"/>
              <a:ea typeface="Calibri"/>
              <a:cs typeface="Calibri"/>
            </a:endParaRPr>
          </a:p>
          <a:p>
            <a:endParaRPr lang="nb-NO" sz="6000" b="1">
              <a:solidFill>
                <a:schemeClr val="tx2"/>
              </a:solidFill>
              <a:latin typeface="Georgia"/>
            </a:endParaRPr>
          </a:p>
          <a:p>
            <a:endParaRPr lang="nb-NO" sz="6000" b="1">
              <a:solidFill>
                <a:schemeClr val="tx2"/>
              </a:solidFill>
              <a:latin typeface="Georgia"/>
            </a:endParaRPr>
          </a:p>
          <a:p>
            <a:endParaRPr lang="nb-NO"/>
          </a:p>
        </p:txBody>
      </p:sp>
      <p:pic>
        <p:nvPicPr>
          <p:cNvPr id="9" name="Bilde 8">
            <a:extLst>
              <a:ext uri="{FF2B5EF4-FFF2-40B4-BE49-F238E27FC236}">
                <a16:creationId xmlns:a16="http://schemas.microsoft.com/office/drawing/2014/main" id="{7A1490E6-0F0F-63AC-A756-CB230DF0176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7830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B8778-8E7D-73FF-5F87-BD966BD4A935}"/>
              </a:ext>
            </a:extLst>
          </p:cNvPr>
          <p:cNvSpPr>
            <a:spLocks noGrp="1"/>
          </p:cNvSpPr>
          <p:nvPr>
            <p:ph type="title"/>
          </p:nvPr>
        </p:nvSpPr>
        <p:spPr/>
        <p:txBody>
          <a:bodyPr/>
          <a:lstStyle/>
          <a:p>
            <a:r>
              <a:rPr lang="nb-NO" sz="6000">
                <a:solidFill>
                  <a:schemeClr val="accent1"/>
                </a:solidFill>
                <a:latin typeface="Georgia"/>
              </a:rPr>
              <a:t>Refleksjonsøvelser:</a:t>
            </a:r>
          </a:p>
        </p:txBody>
      </p:sp>
      <p:sp>
        <p:nvSpPr>
          <p:cNvPr id="3" name="Plassholder for innhold 2">
            <a:extLst>
              <a:ext uri="{FF2B5EF4-FFF2-40B4-BE49-F238E27FC236}">
                <a16:creationId xmlns:a16="http://schemas.microsoft.com/office/drawing/2014/main" id="{41DC0A4E-F4D7-A45A-D85F-ACB0F7859B56}"/>
              </a:ext>
            </a:extLst>
          </p:cNvPr>
          <p:cNvSpPr>
            <a:spLocks noGrp="1"/>
          </p:cNvSpPr>
          <p:nvPr>
            <p:ph idx="1"/>
          </p:nvPr>
        </p:nvSpPr>
        <p:spPr>
          <a:xfrm>
            <a:off x="835144" y="1690688"/>
            <a:ext cx="10993437" cy="3900488"/>
          </a:xfrm>
        </p:spPr>
        <p:txBody>
          <a:bodyPr/>
          <a:lstStyle/>
          <a:p>
            <a:pPr marL="0" indent="0" algn="just">
              <a:lnSpc>
                <a:spcPct val="115000"/>
              </a:lnSpc>
              <a:spcAft>
                <a:spcPts val="1000"/>
              </a:spcAft>
              <a:buNone/>
            </a:pPr>
            <a:r>
              <a:rPr lang="nb-NO" b="1">
                <a:solidFill>
                  <a:srgbClr val="191A35"/>
                </a:solidFill>
                <a:effectLst/>
                <a:latin typeface="Georgia"/>
                <a:ea typeface="Times New Roman" panose="02020603050405020304" pitchFamily="18" charset="0"/>
                <a:cs typeface="Arial"/>
              </a:rPr>
              <a:t>Fordel roller i gruppen: </a:t>
            </a:r>
            <a:endParaRPr lang="nb-NO">
              <a:effectLst/>
              <a:latin typeface="Georgia"/>
              <a:ea typeface="Times New Roman" panose="02020603050405020304" pitchFamily="18" charset="0"/>
              <a:cs typeface="Arial"/>
            </a:endParaRPr>
          </a:p>
          <a:p>
            <a:pPr marL="342900" lvl="0" indent="-342900">
              <a:lnSpc>
                <a:spcPct val="115000"/>
              </a:lnSpc>
              <a:buFont typeface="+mj-lt"/>
              <a:buAutoNum type="arabicPeriod"/>
            </a:pPr>
            <a:r>
              <a:rPr lang="nb-NO" sz="2600">
                <a:effectLst/>
                <a:latin typeface="Georgia"/>
                <a:ea typeface="Calibri" panose="020F0502020204030204" pitchFamily="34" charset="0"/>
                <a:cs typeface="Arial"/>
              </a:rPr>
              <a:t>Den yngste i gruppen leser oppgavene høyt og er talsperson.</a:t>
            </a:r>
          </a:p>
          <a:p>
            <a:pPr marL="342900" lvl="0" indent="-342900">
              <a:lnSpc>
                <a:spcPct val="115000"/>
              </a:lnSpc>
              <a:buFont typeface="+mj-lt"/>
              <a:buAutoNum type="arabicPeriod"/>
            </a:pPr>
            <a:r>
              <a:rPr lang="nb-NO" sz="2600">
                <a:effectLst/>
                <a:latin typeface="Georgia"/>
                <a:ea typeface="Calibri" panose="020F0502020204030204" pitchFamily="34" charset="0"/>
                <a:cs typeface="Arial"/>
              </a:rPr>
              <a:t>Den eldste i gruppen er ordstyrer og passer på at alle får ordet etter tur.</a:t>
            </a:r>
          </a:p>
          <a:p>
            <a:pPr marL="342900" lvl="0" indent="-342900">
              <a:lnSpc>
                <a:spcPct val="115000"/>
              </a:lnSpc>
              <a:buFont typeface="+mj-lt"/>
              <a:buAutoNum type="arabicPeriod"/>
            </a:pPr>
            <a:r>
              <a:rPr lang="nb-NO" sz="2600">
                <a:latin typeface="Georgia"/>
                <a:ea typeface="Calibri" panose="020F0502020204030204" pitchFamily="34" charset="0"/>
                <a:cs typeface="Arial"/>
              </a:rPr>
              <a:t>Den som sist hadde bursdag, gjør notater med tanke på deling i plenum</a:t>
            </a:r>
            <a:endParaRPr lang="nb-NO" sz="2600">
              <a:effectLst/>
              <a:latin typeface="Georgia"/>
              <a:ea typeface="Calibri" panose="020F0502020204030204" pitchFamily="34" charset="0"/>
              <a:cs typeface="Arial"/>
            </a:endParaRPr>
          </a:p>
          <a:p>
            <a:pPr marL="0" indent="0" algn="just">
              <a:lnSpc>
                <a:spcPct val="115000"/>
              </a:lnSpc>
              <a:spcAft>
                <a:spcPts val="1000"/>
              </a:spcAft>
              <a:buNone/>
            </a:pPr>
            <a:endParaRPr lang="nb-NO" sz="2000">
              <a:effectLst/>
              <a:highlight>
                <a:srgbClr val="FFFFFF"/>
              </a:highlight>
              <a:latin typeface="Georgia"/>
              <a:ea typeface="Times New Roman" panose="02020603050405020304" pitchFamily="18" charset="0"/>
              <a:cs typeface="Arial"/>
            </a:endParaRPr>
          </a:p>
          <a:p>
            <a:endParaRPr lang="nb-NO"/>
          </a:p>
        </p:txBody>
      </p:sp>
      <p:pic>
        <p:nvPicPr>
          <p:cNvPr id="5" name="Bilde 4">
            <a:extLst>
              <a:ext uri="{FF2B5EF4-FFF2-40B4-BE49-F238E27FC236}">
                <a16:creationId xmlns:a16="http://schemas.microsoft.com/office/drawing/2014/main" id="{9D796D2F-632D-B8F4-FD75-FF5DE3448C8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6774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5BBF-6FD2-8C1A-DA50-037B9F53E915}"/>
              </a:ext>
            </a:extLst>
          </p:cNvPr>
          <p:cNvSpPr>
            <a:spLocks noGrp="1"/>
          </p:cNvSpPr>
          <p:nvPr>
            <p:ph type="title"/>
          </p:nvPr>
        </p:nvSpPr>
        <p:spPr>
          <a:xfrm>
            <a:off x="179491" y="0"/>
            <a:ext cx="10993437" cy="1325563"/>
          </a:xfrm>
        </p:spPr>
        <p:txBody>
          <a:bodyPr/>
          <a:lstStyle/>
          <a:p>
            <a:r>
              <a:rPr lang="nb-NO" sz="4000" dirty="0">
                <a:solidFill>
                  <a:srgbClr val="13A79D"/>
                </a:solidFill>
                <a:latin typeface="Georgia"/>
              </a:rPr>
              <a:t>Drøft disse spørsmålene i gruppa:</a:t>
            </a:r>
            <a:endParaRPr lang="en-US" sz="4000" dirty="0">
              <a:solidFill>
                <a:srgbClr val="13A79D"/>
              </a:solidFill>
              <a:latin typeface="Georgia"/>
            </a:endParaRPr>
          </a:p>
        </p:txBody>
      </p:sp>
      <p:sp>
        <p:nvSpPr>
          <p:cNvPr id="3" name="Content Placeholder 2">
            <a:extLst>
              <a:ext uri="{FF2B5EF4-FFF2-40B4-BE49-F238E27FC236}">
                <a16:creationId xmlns:a16="http://schemas.microsoft.com/office/drawing/2014/main" id="{663D8603-AD6C-4556-970C-73310C88A9C8}"/>
              </a:ext>
            </a:extLst>
          </p:cNvPr>
          <p:cNvSpPr>
            <a:spLocks noGrp="1"/>
          </p:cNvSpPr>
          <p:nvPr>
            <p:ph idx="1"/>
          </p:nvPr>
        </p:nvSpPr>
        <p:spPr>
          <a:xfrm>
            <a:off x="407819" y="556335"/>
            <a:ext cx="10993437" cy="3900488"/>
          </a:xfrm>
        </p:spPr>
        <p:txBody>
          <a:bodyPr/>
          <a:lstStyle/>
          <a:p>
            <a:pPr>
              <a:buAutoNum type="arabicPeriod"/>
            </a:pPr>
            <a:endParaRPr lang="nb-NO" dirty="0">
              <a:latin typeface="Georgia"/>
              <a:ea typeface="Calibri"/>
              <a:cs typeface="Calibri"/>
            </a:endParaRPr>
          </a:p>
          <a:p>
            <a:pPr marL="514350" indent="-514350">
              <a:buAutoNum type="arabicPeriod"/>
            </a:pPr>
            <a:r>
              <a:rPr lang="nb-NO" dirty="0">
                <a:latin typeface="Georgia"/>
                <a:ea typeface="Verdana"/>
                <a:cs typeface="Arial"/>
              </a:rPr>
              <a:t>«Vennlig handling»: Fortell hverandre om en vennlig handling noen har gjort mot deg i det siste (sagt eller gjort), og hva det gjorde med deg. </a:t>
            </a:r>
            <a:endParaRPr lang="en-US" dirty="0">
              <a:latin typeface="Georgia"/>
              <a:ea typeface="Verdana"/>
              <a:cs typeface="Arial"/>
            </a:endParaRPr>
          </a:p>
          <a:p>
            <a:pPr marL="514350" indent="-514350">
              <a:buAutoNum type="arabicPeriod"/>
            </a:pPr>
            <a:r>
              <a:rPr lang="nb-NO" dirty="0">
                <a:latin typeface="Georgia"/>
                <a:ea typeface="Verdana"/>
                <a:cs typeface="Arial"/>
              </a:rPr>
              <a:t>Hvordan kan vi åpne samtalekanalen inn til et barn?</a:t>
            </a:r>
            <a:endParaRPr lang="en-US" dirty="0">
              <a:latin typeface="Georgia"/>
              <a:ea typeface="Verdana"/>
              <a:cs typeface="Arial"/>
            </a:endParaRPr>
          </a:p>
          <a:p>
            <a:pPr marL="514350" indent="-514350">
              <a:buAutoNum type="arabicPeriod"/>
            </a:pPr>
            <a:r>
              <a:rPr lang="nb-NO" dirty="0">
                <a:latin typeface="Georgia"/>
                <a:ea typeface="Verdana"/>
                <a:cs typeface="Arial"/>
              </a:rPr>
              <a:t>Hva gjør oss til gode stikkontakter for barna?</a:t>
            </a:r>
            <a:endParaRPr lang="nb-NO" sz="3600" dirty="0">
              <a:solidFill>
                <a:schemeClr val="tx1"/>
              </a:solidFill>
              <a:latin typeface="Georgia"/>
              <a:ea typeface="Verdana"/>
              <a:cs typeface="Arial"/>
            </a:endParaRPr>
          </a:p>
          <a:p>
            <a:pPr marL="514350" indent="-514350">
              <a:buAutoNum type="arabicPeriod"/>
            </a:pPr>
            <a:r>
              <a:rPr lang="nb-NO" dirty="0">
                <a:latin typeface="Georgia"/>
                <a:ea typeface="Verdana"/>
                <a:cs typeface="Arial"/>
              </a:rPr>
              <a:t>Hvilke situasjoner i løpet av skoledagen tenker du er gode for de små hve</a:t>
            </a:r>
            <a:r>
              <a:rPr lang="nb-NO" dirty="0">
                <a:solidFill>
                  <a:schemeClr val="tx1"/>
                </a:solidFill>
                <a:latin typeface="Georgia"/>
                <a:ea typeface="Verdana"/>
                <a:cs typeface="Arial"/>
              </a:rPr>
              <a:t>rdagssamtalene? Hvordan kan du legge til rette for å få til dette?</a:t>
            </a:r>
            <a:endParaRPr lang="en-US" dirty="0">
              <a:solidFill>
                <a:schemeClr val="tx1"/>
              </a:solidFill>
              <a:latin typeface="Georgia"/>
              <a:ea typeface="Verdana"/>
              <a:cs typeface="Arial"/>
            </a:endParaRPr>
          </a:p>
          <a:p>
            <a:pPr marL="514350" indent="-514350">
              <a:buAutoNum type="arabicPeriod"/>
            </a:pPr>
            <a:endParaRPr lang="en-US" sz="3600" dirty="0">
              <a:solidFill>
                <a:schemeClr val="tx1"/>
              </a:solidFill>
              <a:latin typeface="Georgia"/>
              <a:ea typeface="Verdana"/>
              <a:cs typeface="Arial"/>
            </a:endParaRPr>
          </a:p>
          <a:p>
            <a:pPr marL="0" indent="0">
              <a:buNone/>
            </a:pPr>
            <a:r>
              <a:rPr lang="en-US" dirty="0" err="1">
                <a:solidFill>
                  <a:schemeClr val="tx1"/>
                </a:solidFill>
                <a:latin typeface="Georgia"/>
                <a:ea typeface="Verdana"/>
                <a:cs typeface="Arial"/>
              </a:rPr>
              <a:t>Avslutning</a:t>
            </a:r>
            <a:r>
              <a:rPr lang="en-US" dirty="0">
                <a:solidFill>
                  <a:schemeClr val="tx1"/>
                </a:solidFill>
                <a:latin typeface="Georgia"/>
                <a:ea typeface="Verdana"/>
                <a:cs typeface="Arial"/>
              </a:rPr>
              <a:t>: Del i plenum </a:t>
            </a:r>
            <a:r>
              <a:rPr lang="en-US" dirty="0" err="1">
                <a:solidFill>
                  <a:schemeClr val="tx1"/>
                </a:solidFill>
                <a:latin typeface="Georgia"/>
                <a:ea typeface="Verdana"/>
                <a:cs typeface="Arial"/>
              </a:rPr>
              <a:t>hva</a:t>
            </a:r>
            <a:r>
              <a:rPr lang="en-US" dirty="0">
                <a:solidFill>
                  <a:schemeClr val="tx1"/>
                </a:solidFill>
                <a:latin typeface="Georgia"/>
                <a:ea typeface="Verdana"/>
                <a:cs typeface="Arial"/>
              </a:rPr>
              <a:t> </a:t>
            </a:r>
            <a:r>
              <a:rPr lang="en-US" dirty="0" err="1">
                <a:solidFill>
                  <a:schemeClr val="tx1"/>
                </a:solidFill>
                <a:latin typeface="Georgia"/>
                <a:ea typeface="Verdana"/>
                <a:cs typeface="Arial"/>
              </a:rPr>
              <a:t>dere</a:t>
            </a:r>
            <a:r>
              <a:rPr lang="en-US" dirty="0">
                <a:solidFill>
                  <a:schemeClr val="tx1"/>
                </a:solidFill>
                <a:latin typeface="Georgia"/>
                <a:ea typeface="Verdana"/>
                <a:cs typeface="Arial"/>
              </a:rPr>
              <a:t> </a:t>
            </a:r>
            <a:r>
              <a:rPr lang="en-US" dirty="0" err="1">
                <a:solidFill>
                  <a:schemeClr val="tx1"/>
                </a:solidFill>
                <a:latin typeface="Georgia"/>
                <a:ea typeface="Verdana"/>
                <a:cs typeface="Arial"/>
              </a:rPr>
              <a:t>har</a:t>
            </a:r>
            <a:r>
              <a:rPr lang="en-US" dirty="0">
                <a:solidFill>
                  <a:schemeClr val="tx1"/>
                </a:solidFill>
                <a:latin typeface="Georgia"/>
                <a:ea typeface="Verdana"/>
                <a:cs typeface="Arial"/>
              </a:rPr>
              <a:t> </a:t>
            </a:r>
            <a:r>
              <a:rPr lang="en-US" dirty="0" err="1">
                <a:solidFill>
                  <a:schemeClr val="tx1"/>
                </a:solidFill>
                <a:latin typeface="Georgia"/>
                <a:ea typeface="Verdana"/>
                <a:cs typeface="Arial"/>
              </a:rPr>
              <a:t>snakket</a:t>
            </a:r>
            <a:r>
              <a:rPr lang="en-US" dirty="0">
                <a:solidFill>
                  <a:schemeClr val="tx1"/>
                </a:solidFill>
                <a:latin typeface="Georgia"/>
                <a:ea typeface="Verdana"/>
                <a:cs typeface="Arial"/>
              </a:rPr>
              <a:t> om i </a:t>
            </a:r>
            <a:r>
              <a:rPr lang="en-US" dirty="0" err="1">
                <a:solidFill>
                  <a:schemeClr val="tx1"/>
                </a:solidFill>
                <a:latin typeface="Georgia"/>
                <a:ea typeface="Verdana"/>
                <a:cs typeface="Arial"/>
              </a:rPr>
              <a:t>gruppene</a:t>
            </a:r>
            <a:endParaRPr lang="nb-NO" dirty="0">
              <a:solidFill>
                <a:schemeClr val="tx1"/>
              </a:solidFill>
              <a:latin typeface="Georgia"/>
              <a:ea typeface="Verdana"/>
              <a:cs typeface="Arial"/>
            </a:endParaRPr>
          </a:p>
        </p:txBody>
      </p:sp>
      <p:pic>
        <p:nvPicPr>
          <p:cNvPr id="5" name="Bilde 4">
            <a:extLst>
              <a:ext uri="{FF2B5EF4-FFF2-40B4-BE49-F238E27FC236}">
                <a16:creationId xmlns:a16="http://schemas.microsoft.com/office/drawing/2014/main" id="{A03DDF7E-DFD6-1BFF-8105-EB352B9FB7D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9491" y="6375462"/>
            <a:ext cx="1435100" cy="331470"/>
          </a:xfrm>
          <a:prstGeom prst="rect">
            <a:avLst/>
          </a:prstGeom>
          <a:noFill/>
          <a:ln>
            <a:noFill/>
          </a:ln>
        </p:spPr>
      </p:pic>
    </p:spTree>
    <p:extLst>
      <p:ext uri="{BB962C8B-B14F-4D97-AF65-F5344CB8AC3E}">
        <p14:creationId xmlns:p14="http://schemas.microsoft.com/office/powerpoint/2010/main" val="305147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CBEFDF-6D04-72C8-9176-B98E5726AE73}"/>
              </a:ext>
            </a:extLst>
          </p:cNvPr>
          <p:cNvSpPr>
            <a:spLocks noGrp="1"/>
          </p:cNvSpPr>
          <p:nvPr>
            <p:ph type="title"/>
          </p:nvPr>
        </p:nvSpPr>
        <p:spPr>
          <a:xfrm>
            <a:off x="720160" y="808414"/>
            <a:ext cx="10279399" cy="906114"/>
          </a:xfrm>
        </p:spPr>
        <p:txBody>
          <a:bodyPr lIns="91440" tIns="45720" rIns="91440" bIns="45720" anchor="t"/>
          <a:lstStyle/>
          <a:p>
            <a:pPr>
              <a:lnSpc>
                <a:spcPct val="150000"/>
              </a:lnSpc>
            </a:pPr>
            <a:r>
              <a:rPr lang="nb-NO" sz="6000" dirty="0">
                <a:solidFill>
                  <a:schemeClr val="accent1"/>
                </a:solidFill>
                <a:latin typeface="Georgia"/>
              </a:rPr>
              <a:t>Vi leker: «Hilseleken»</a:t>
            </a:r>
            <a:br>
              <a:rPr lang="nb-NO" sz="6000" dirty="0">
                <a:solidFill>
                  <a:schemeClr val="accent1"/>
                </a:solidFill>
                <a:latin typeface="Georgia"/>
              </a:rPr>
            </a:br>
            <a:r>
              <a:rPr lang="nb-NO" sz="1800" b="0" dirty="0">
                <a:solidFill>
                  <a:srgbClr val="000000"/>
                </a:solidFill>
                <a:latin typeface="Georgia"/>
                <a:ea typeface="Calibri"/>
                <a:cs typeface="Calibri"/>
              </a:rPr>
              <a:t>Alle ansatte skal gå rundt i aktivitetsområdet og håndhilse på hverandre. De skal hilse ved å ta en annen person i hånden og si navnet sitt. Alle «får» navnet til den de hilser på, og det er dette nye navnet de skal bruke neste gang de hilser på noen. Man bruker altså et nytt navn hver gang man hilser. Når man får sitt eget navn tilbake, er man ferdig og går ut av gruppa. Klarer alle å få sitt eget navn tilbake? Prøv gjerne flere ganger. </a:t>
            </a:r>
            <a:endParaRPr lang="en-US"/>
          </a:p>
        </p:txBody>
      </p:sp>
    </p:spTree>
    <p:extLst>
      <p:ext uri="{BB962C8B-B14F-4D97-AF65-F5344CB8AC3E}">
        <p14:creationId xmlns:p14="http://schemas.microsoft.com/office/powerpoint/2010/main" val="45167884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3D8420-B8FD-481D-9084-7BF3660E2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B1841-A912-47CD-B746-1AED423C28B6}">
  <ds:schemaRefs>
    <ds:schemaRef ds:uri="http://schemas.microsoft.com/sharepoint/v3/contenttype/forms"/>
  </ds:schemaRefs>
</ds:datastoreItem>
</file>

<file path=customXml/itemProps3.xml><?xml version="1.0" encoding="utf-8"?>
<ds:datastoreItem xmlns:ds="http://schemas.openxmlformats.org/officeDocument/2006/customXml" ds:itemID="{11064168-76B0-47C1-ABDA-76EAF05ECDC1}">
  <ds:schemaRefs>
    <ds:schemaRef ds:uri="b8da453c-6e37-4915-9292-e90fa68e84a7"/>
    <ds:schemaRef ds:uri="http://schemas.microsoft.com/office/2006/metadata/properties"/>
    <ds:schemaRef ds:uri="http://purl.org/dc/elements/1.1/"/>
    <ds:schemaRef ds:uri="http://www.w3.org/XML/1998/namespace"/>
    <ds:schemaRef ds:uri="ee598b89-8811-470d-ad8e-f3a66432fe16"/>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4_Office-tema</Template>
  <TotalTime>4</TotalTime>
  <Words>797</Words>
  <Application>Microsoft Office PowerPoint</Application>
  <PresentationFormat>Widescreen</PresentationFormat>
  <Paragraphs>68</Paragraphs>
  <Slides>12</Slides>
  <Notes>10</Notes>
  <HiddenSlides>0</HiddenSlides>
  <MMClips>0</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12</vt:i4>
      </vt:variant>
    </vt:vector>
  </HeadingPairs>
  <TitlesOfParts>
    <vt:vector size="22" baseType="lpstr">
      <vt:lpstr>Aptos</vt:lpstr>
      <vt:lpstr>Arial</vt:lpstr>
      <vt:lpstr>Calibri</vt:lpstr>
      <vt:lpstr>Calibri Light</vt:lpstr>
      <vt:lpstr>Georgia</vt:lpstr>
      <vt:lpstr>4_Office-tema</vt:lpstr>
      <vt:lpstr>Egendefinert utforming</vt:lpstr>
      <vt:lpstr>5_Office-tema</vt:lpstr>
      <vt:lpstr>3_Office-tema</vt:lpstr>
      <vt:lpstr>6_Office-tema</vt:lpstr>
      <vt:lpstr>Fagøkt: «Å legge grunnlaget»</vt:lpstr>
      <vt:lpstr> </vt:lpstr>
      <vt:lpstr>Innholdsbeskrivelse:</vt:lpstr>
      <vt:lpstr>Læringsmål:</vt:lpstr>
      <vt:lpstr>PowerPoint-presentasjon</vt:lpstr>
      <vt:lpstr>PowerPoint-presentasjon</vt:lpstr>
      <vt:lpstr>Refleksjonsøvelser:</vt:lpstr>
      <vt:lpstr>Drøft disse spørsmålene i gruppa:</vt:lpstr>
      <vt:lpstr>Vi leker: «Hilseleken» Alle ansatte skal gå rundt i aktivitetsområdet og håndhilse på hverandre. De skal hilse ved å ta en annen person i hånden og si navnet sitt. Alle «får» navnet til den de hilser på, og det er dette nye navnet de skal bruke neste gang de hilser på noen. Man bruker altså et nytt navn hver gang man hilser. Når man får sitt eget navn tilbake, er man ferdig og går ut av gruppa. Klarer alle å få sitt eget navn tilbake? Prøv gjerne flere ganger. </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20</cp:revision>
  <dcterms:created xsi:type="dcterms:W3CDTF">2023-01-27T13:13:49Z</dcterms:created>
  <dcterms:modified xsi:type="dcterms:W3CDTF">2025-03-05T12:00:55Z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