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  <p:sldMasterId id="2147483690" r:id="rId5"/>
    <p:sldMasterId id="2147483683" r:id="rId6"/>
    <p:sldMasterId id="2147483659" r:id="rId7"/>
    <p:sldMasterId id="2147483675" r:id="rId8"/>
  </p:sldMasterIdLst>
  <p:notesMasterIdLst>
    <p:notesMasterId r:id="rId18"/>
  </p:notesMasterIdLst>
  <p:sldIdLst>
    <p:sldId id="261" r:id="rId9"/>
    <p:sldId id="312" r:id="rId10"/>
    <p:sldId id="272" r:id="rId11"/>
    <p:sldId id="313" r:id="rId12"/>
    <p:sldId id="314" r:id="rId13"/>
    <p:sldId id="291" r:id="rId14"/>
    <p:sldId id="287" r:id="rId15"/>
    <p:sldId id="284" r:id="rId16"/>
    <p:sldId id="270" r:id="rId17"/>
  </p:sldIdLst>
  <p:sldSz cx="12192000" cy="6858000"/>
  <p:notesSz cx="6858000" cy="9144000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4B4DC3-AFD4-4A38-ADFE-D3E91919A56A}" v="3" dt="2024-12-04T10:00:32.2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microsoft.com/office/2016/11/relationships/changesInfo" Target="changesInfos/changesInfo1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ida Torgersen" userId="S::frida.torgersen@io.kommune.no::ea265081-7c03-4e48-ae3c-fad608c99291" providerId="AD" clId="Web-{6899A081-60FD-A511-ED49-628BD9E99E74}"/>
    <pc:docChg chg="modSld">
      <pc:chgData name="Frida Torgersen" userId="S::frida.torgersen@io.kommune.no::ea265081-7c03-4e48-ae3c-fad608c99291" providerId="AD" clId="Web-{6899A081-60FD-A511-ED49-628BD9E99E74}" dt="2024-04-17T07:07:45.231" v="29"/>
      <pc:docMkLst>
        <pc:docMk/>
      </pc:docMkLst>
      <pc:sldChg chg="modNotes">
        <pc:chgData name="Frida Torgersen" userId="S::frida.torgersen@io.kommune.no::ea265081-7c03-4e48-ae3c-fad608c99291" providerId="AD" clId="Web-{6899A081-60FD-A511-ED49-628BD9E99E74}" dt="2024-04-17T07:07:45.231" v="29"/>
        <pc:sldMkLst>
          <pc:docMk/>
          <pc:sldMk cId="3045846938" sldId="291"/>
        </pc:sldMkLst>
      </pc:sldChg>
      <pc:sldChg chg="modNotes">
        <pc:chgData name="Frida Torgersen" userId="S::frida.torgersen@io.kommune.no::ea265081-7c03-4e48-ae3c-fad608c99291" providerId="AD" clId="Web-{6899A081-60FD-A511-ED49-628BD9E99E74}" dt="2024-04-17T07:06:24.135" v="2"/>
        <pc:sldMkLst>
          <pc:docMk/>
          <pc:sldMk cId="2616541355" sldId="314"/>
        </pc:sldMkLst>
      </pc:sldChg>
    </pc:docChg>
  </pc:docChgLst>
  <pc:docChgLst>
    <pc:chgData name="Renate Dybdal Hansen" userId="8f533bdc-1f06-46c5-8376-6b62126245f7" providerId="ADAL" clId="{70582E2C-9892-44C9-BCB3-676766FC3352}"/>
    <pc:docChg chg="custSel delSld modSld">
      <pc:chgData name="Renate Dybdal Hansen" userId="8f533bdc-1f06-46c5-8376-6b62126245f7" providerId="ADAL" clId="{70582E2C-9892-44C9-BCB3-676766FC3352}" dt="2024-02-14T10:33:21.905" v="499" actId="20577"/>
      <pc:docMkLst>
        <pc:docMk/>
      </pc:docMkLst>
      <pc:sldChg chg="del">
        <pc:chgData name="Renate Dybdal Hansen" userId="8f533bdc-1f06-46c5-8376-6b62126245f7" providerId="ADAL" clId="{70582E2C-9892-44C9-BCB3-676766FC3352}" dt="2024-02-14T10:07:19.488" v="489" actId="47"/>
        <pc:sldMkLst>
          <pc:docMk/>
          <pc:sldMk cId="4007908094" sldId="281"/>
        </pc:sldMkLst>
      </pc:sldChg>
      <pc:sldChg chg="modNotesTx">
        <pc:chgData name="Renate Dybdal Hansen" userId="8f533bdc-1f06-46c5-8376-6b62126245f7" providerId="ADAL" clId="{70582E2C-9892-44C9-BCB3-676766FC3352}" dt="2024-02-14T10:07:29.902" v="492" actId="114"/>
        <pc:sldMkLst>
          <pc:docMk/>
          <pc:sldMk cId="2649150128" sldId="287"/>
        </pc:sldMkLst>
      </pc:sldChg>
      <pc:sldChg chg="modNotesTx">
        <pc:chgData name="Renate Dybdal Hansen" userId="8f533bdc-1f06-46c5-8376-6b62126245f7" providerId="ADAL" clId="{70582E2C-9892-44C9-BCB3-676766FC3352}" dt="2024-02-14T10:33:21.905" v="499" actId="20577"/>
        <pc:sldMkLst>
          <pc:docMk/>
          <pc:sldMk cId="3045846938" sldId="291"/>
        </pc:sldMkLst>
      </pc:sldChg>
    </pc:docChg>
  </pc:docChgLst>
  <pc:docChgLst>
    <pc:chgData name="Cathrine Løes Sørby" userId="S::cathrine.sorby@io.kommune.no::453ffb51-d645-44fe-b265-43846f0ff910" providerId="AD" clId="Web-{21948D90-45D1-4788-962D-8EE1E9A527DE}"/>
    <pc:docChg chg="modSld sldOrd">
      <pc:chgData name="Cathrine Løes Sørby" userId="S::cathrine.sorby@io.kommune.no::453ffb51-d645-44fe-b265-43846f0ff910" providerId="AD" clId="Web-{21948D90-45D1-4788-962D-8EE1E9A527DE}" dt="2024-01-12T09:20:25.893" v="13"/>
      <pc:docMkLst>
        <pc:docMk/>
      </pc:docMkLst>
      <pc:sldChg chg="modSp">
        <pc:chgData name="Cathrine Løes Sørby" userId="S::cathrine.sorby@io.kommune.no::453ffb51-d645-44fe-b265-43846f0ff910" providerId="AD" clId="Web-{21948D90-45D1-4788-962D-8EE1E9A527DE}" dt="2024-01-12T09:20:19.221" v="11" actId="20577"/>
        <pc:sldMkLst>
          <pc:docMk/>
          <pc:sldMk cId="0" sldId="261"/>
        </pc:sldMkLst>
        <pc:spChg chg="mod">
          <ac:chgData name="Cathrine Løes Sørby" userId="S::cathrine.sorby@io.kommune.no::453ffb51-d645-44fe-b265-43846f0ff910" providerId="AD" clId="Web-{21948D90-45D1-4788-962D-8EE1E9A527DE}" dt="2024-01-12T09:20:19.221" v="11" actId="20577"/>
          <ac:spMkLst>
            <pc:docMk/>
            <pc:sldMk cId="0" sldId="261"/>
            <ac:spMk id="2" creationId="{17EA47DF-ED2C-5B98-1D78-FB9F94D617FF}"/>
          </ac:spMkLst>
        </pc:spChg>
      </pc:sldChg>
      <pc:sldChg chg="ord">
        <pc:chgData name="Cathrine Løes Sørby" userId="S::cathrine.sorby@io.kommune.no::453ffb51-d645-44fe-b265-43846f0ff910" providerId="AD" clId="Web-{21948D90-45D1-4788-962D-8EE1E9A527DE}" dt="2024-01-12T09:20:25.893" v="13"/>
        <pc:sldMkLst>
          <pc:docMk/>
          <pc:sldMk cId="0" sldId="262"/>
        </pc:sldMkLst>
      </pc:sldChg>
      <pc:sldChg chg="ord">
        <pc:chgData name="Cathrine Løes Sørby" userId="S::cathrine.sorby@io.kommune.no::453ffb51-d645-44fe-b265-43846f0ff910" providerId="AD" clId="Web-{21948D90-45D1-4788-962D-8EE1E9A527DE}" dt="2024-01-12T09:20:22.143" v="12"/>
        <pc:sldMkLst>
          <pc:docMk/>
          <pc:sldMk cId="1050856934" sldId="285"/>
        </pc:sldMkLst>
      </pc:sldChg>
    </pc:docChg>
  </pc:docChgLst>
  <pc:docChgLst>
    <pc:chgData name="Renate Dybdal Hansen" userId="8f533bdc-1f06-46c5-8376-6b62126245f7" providerId="ADAL" clId="{4F3170D0-A788-4288-B02F-FF185676BCB4}"/>
    <pc:docChg chg="modSld sldOrd">
      <pc:chgData name="Renate Dybdal Hansen" userId="8f533bdc-1f06-46c5-8376-6b62126245f7" providerId="ADAL" clId="{4F3170D0-A788-4288-B02F-FF185676BCB4}" dt="2024-06-19T12:16:12.919" v="7" actId="20577"/>
      <pc:docMkLst>
        <pc:docMk/>
      </pc:docMkLst>
      <pc:sldChg chg="ord">
        <pc:chgData name="Renate Dybdal Hansen" userId="8f533bdc-1f06-46c5-8376-6b62126245f7" providerId="ADAL" clId="{4F3170D0-A788-4288-B02F-FF185676BCB4}" dt="2024-06-19T12:12:15.037" v="3"/>
        <pc:sldMkLst>
          <pc:docMk/>
          <pc:sldMk cId="0" sldId="272"/>
        </pc:sldMkLst>
      </pc:sldChg>
      <pc:sldChg chg="ord">
        <pc:chgData name="Renate Dybdal Hansen" userId="8f533bdc-1f06-46c5-8376-6b62126245f7" providerId="ADAL" clId="{4F3170D0-A788-4288-B02F-FF185676BCB4}" dt="2024-06-19T12:12:09.860" v="1"/>
        <pc:sldMkLst>
          <pc:docMk/>
          <pc:sldMk cId="2649150128" sldId="287"/>
        </pc:sldMkLst>
      </pc:sldChg>
      <pc:sldChg chg="modNotesTx">
        <pc:chgData name="Renate Dybdal Hansen" userId="8f533bdc-1f06-46c5-8376-6b62126245f7" providerId="ADAL" clId="{4F3170D0-A788-4288-B02F-FF185676BCB4}" dt="2024-06-19T12:16:12.919" v="7" actId="20577"/>
        <pc:sldMkLst>
          <pc:docMk/>
          <pc:sldMk cId="3045846938" sldId="291"/>
        </pc:sldMkLst>
      </pc:sldChg>
      <pc:sldChg chg="delSp">
        <pc:chgData name="Renate Dybdal Hansen" userId="8f533bdc-1f06-46c5-8376-6b62126245f7" providerId="ADAL" clId="{4F3170D0-A788-4288-B02F-FF185676BCB4}" dt="2024-06-19T12:14:32.816" v="4" actId="478"/>
        <pc:sldMkLst>
          <pc:docMk/>
          <pc:sldMk cId="2616541355" sldId="314"/>
        </pc:sldMkLst>
        <pc:spChg chg="del">
          <ac:chgData name="Renate Dybdal Hansen" userId="8f533bdc-1f06-46c5-8376-6b62126245f7" providerId="ADAL" clId="{4F3170D0-A788-4288-B02F-FF185676BCB4}" dt="2024-06-19T12:14:32.816" v="4" actId="478"/>
          <ac:spMkLst>
            <pc:docMk/>
            <pc:sldMk cId="2616541355" sldId="314"/>
            <ac:spMk id="4" creationId="{75BA4A9E-D0EF-CA31-C5F9-E848319AD6C1}"/>
          </ac:spMkLst>
        </pc:spChg>
      </pc:sldChg>
    </pc:docChg>
  </pc:docChgLst>
  <pc:docChgLst>
    <pc:chgData name="Cathrine Løes Sørby" userId="S::cathrine.sorby@io.kommune.no::453ffb51-d645-44fe-b265-43846f0ff910" providerId="AD" clId="Web-{5A54A67E-8D78-4847-8FBE-692328E312A1}"/>
    <pc:docChg chg="modSld sldOrd">
      <pc:chgData name="Cathrine Løes Sørby" userId="S::cathrine.sorby@io.kommune.no::453ffb51-d645-44fe-b265-43846f0ff910" providerId="AD" clId="Web-{5A54A67E-8D78-4847-8FBE-692328E312A1}" dt="2024-01-12T09:32:33.310" v="14"/>
      <pc:docMkLst>
        <pc:docMk/>
      </pc:docMkLst>
      <pc:sldChg chg="addSp modSp ord">
        <pc:chgData name="Cathrine Løes Sørby" userId="S::cathrine.sorby@io.kommune.no::453ffb51-d645-44fe-b265-43846f0ff910" providerId="AD" clId="Web-{5A54A67E-8D78-4847-8FBE-692328E312A1}" dt="2024-01-12T09:32:33.310" v="14"/>
        <pc:sldMkLst>
          <pc:docMk/>
          <pc:sldMk cId="0" sldId="263"/>
        </pc:sldMkLst>
        <pc:spChg chg="mod">
          <ac:chgData name="Cathrine Løes Sørby" userId="S::cathrine.sorby@io.kommune.no::453ffb51-d645-44fe-b265-43846f0ff910" providerId="AD" clId="Web-{5A54A67E-8D78-4847-8FBE-692328E312A1}" dt="2024-01-12T09:30:19.559" v="10" actId="20577"/>
          <ac:spMkLst>
            <pc:docMk/>
            <pc:sldMk cId="0" sldId="263"/>
            <ac:spMk id="16385" creationId="{469BD19F-0D3B-BD96-CB1F-5D21E8E48E74}"/>
          </ac:spMkLst>
        </pc:spChg>
        <pc:spChg chg="mod">
          <ac:chgData name="Cathrine Løes Sørby" userId="S::cathrine.sorby@io.kommune.no::453ffb51-d645-44fe-b265-43846f0ff910" providerId="AD" clId="Web-{5A54A67E-8D78-4847-8FBE-692328E312A1}" dt="2024-01-12T09:29:56.387" v="3" actId="20577"/>
          <ac:spMkLst>
            <pc:docMk/>
            <pc:sldMk cId="0" sldId="263"/>
            <ac:spMk id="16386" creationId="{06FBE9FF-01BB-9F9B-355A-5BD972D94F49}"/>
          </ac:spMkLst>
        </pc:spChg>
        <pc:picChg chg="add mod">
          <ac:chgData name="Cathrine Løes Sørby" userId="S::cathrine.sorby@io.kommune.no::453ffb51-d645-44fe-b265-43846f0ff910" providerId="AD" clId="Web-{5A54A67E-8D78-4847-8FBE-692328E312A1}" dt="2024-01-12T09:32:10.748" v="13" actId="1076"/>
          <ac:picMkLst>
            <pc:docMk/>
            <pc:sldMk cId="0" sldId="263"/>
            <ac:picMk id="2" creationId="{3A4E8EEA-4A6E-E900-68E3-329066DEEA8A}"/>
          </ac:picMkLst>
        </pc:picChg>
      </pc:sldChg>
    </pc:docChg>
  </pc:docChgLst>
  <pc:docChgLst>
    <pc:chgData name="Cathrine Løes Sørby" userId="S::cathrine.sorby@io.kommune.no::453ffb51-d645-44fe-b265-43846f0ff910" providerId="AD" clId="Web-{D7D196B5-DE46-4FAA-B937-64A851E24281}"/>
    <pc:docChg chg="addSld">
      <pc:chgData name="Cathrine Løes Sørby" userId="S::cathrine.sorby@io.kommune.no::453ffb51-d645-44fe-b265-43846f0ff910" providerId="AD" clId="Web-{D7D196B5-DE46-4FAA-B937-64A851E24281}" dt="2024-01-12T09:16:46.100" v="0"/>
      <pc:docMkLst>
        <pc:docMk/>
      </pc:docMkLst>
      <pc:sldChg chg="add">
        <pc:chgData name="Cathrine Løes Sørby" userId="S::cathrine.sorby@io.kommune.no::453ffb51-d645-44fe-b265-43846f0ff910" providerId="AD" clId="Web-{D7D196B5-DE46-4FAA-B937-64A851E24281}" dt="2024-01-12T09:16:46.100" v="0"/>
        <pc:sldMkLst>
          <pc:docMk/>
          <pc:sldMk cId="0" sldId="284"/>
        </pc:sldMkLst>
      </pc:sldChg>
      <pc:sldMasterChg chg="addSldLayout">
        <pc:chgData name="Cathrine Løes Sørby" userId="S::cathrine.sorby@io.kommune.no::453ffb51-d645-44fe-b265-43846f0ff910" providerId="AD" clId="Web-{D7D196B5-DE46-4FAA-B937-64A851E24281}" dt="2024-01-12T09:16:46.100" v="0"/>
        <pc:sldMasterMkLst>
          <pc:docMk/>
          <pc:sldMasterMk cId="0" sldId="2147483659"/>
        </pc:sldMasterMkLst>
        <pc:sldLayoutChg chg="add replId">
          <pc:chgData name="Cathrine Løes Sørby" userId="S::cathrine.sorby@io.kommune.no::453ffb51-d645-44fe-b265-43846f0ff910" providerId="AD" clId="Web-{D7D196B5-DE46-4FAA-B937-64A851E24281}" dt="2024-01-12T09:16:46.100" v="0"/>
          <pc:sldLayoutMkLst>
            <pc:docMk/>
            <pc:sldMasterMk cId="0" sldId="2147483659"/>
            <pc:sldLayoutMk cId="590727140" sldId="2147483744"/>
          </pc:sldLayoutMkLst>
        </pc:sldLayoutChg>
      </pc:sldMasterChg>
    </pc:docChg>
  </pc:docChgLst>
  <pc:docChgLst>
    <pc:chgData name="Cathrine Løes Sørby" userId="S::cathrine.sorby@io.kommune.no::453ffb51-d645-44fe-b265-43846f0ff910" providerId="AD" clId="Web-{84DC5EAA-BAA5-4F25-A71B-2B277A6DCA85}"/>
    <pc:docChg chg="modSld">
      <pc:chgData name="Cathrine Løes Sørby" userId="S::cathrine.sorby@io.kommune.no::453ffb51-d645-44fe-b265-43846f0ff910" providerId="AD" clId="Web-{84DC5EAA-BAA5-4F25-A71B-2B277A6DCA85}" dt="2024-04-03T11:06:36.724" v="19"/>
      <pc:docMkLst>
        <pc:docMk/>
      </pc:docMkLst>
      <pc:sldChg chg="modNotes">
        <pc:chgData name="Cathrine Løes Sørby" userId="S::cathrine.sorby@io.kommune.no::453ffb51-d645-44fe-b265-43846f0ff910" providerId="AD" clId="Web-{84DC5EAA-BAA5-4F25-A71B-2B277A6DCA85}" dt="2024-04-03T11:06:36.724" v="19"/>
        <pc:sldMkLst>
          <pc:docMk/>
          <pc:sldMk cId="3319504359" sldId="312"/>
        </pc:sldMkLst>
      </pc:sldChg>
    </pc:docChg>
  </pc:docChgLst>
  <pc:docChgLst>
    <pc:chgData name="Frida Torgersen" userId="S::frida.torgersen@io.kommune.no::ea265081-7c03-4e48-ae3c-fad608c99291" providerId="AD" clId="Web-{EBAAEB14-C9A4-24F5-386F-D329501FD385}"/>
    <pc:docChg chg="delSld">
      <pc:chgData name="Frida Torgersen" userId="S::frida.torgersen@io.kommune.no::ea265081-7c03-4e48-ae3c-fad608c99291" providerId="AD" clId="Web-{EBAAEB14-C9A4-24F5-386F-D329501FD385}" dt="2024-04-10T11:34:23.557" v="0"/>
      <pc:docMkLst>
        <pc:docMk/>
      </pc:docMkLst>
      <pc:sldChg chg="del">
        <pc:chgData name="Frida Torgersen" userId="S::frida.torgersen@io.kommune.no::ea265081-7c03-4e48-ae3c-fad608c99291" providerId="AD" clId="Web-{EBAAEB14-C9A4-24F5-386F-D329501FD385}" dt="2024-04-10T11:34:23.557" v="0"/>
        <pc:sldMkLst>
          <pc:docMk/>
          <pc:sldMk cId="0" sldId="263"/>
        </pc:sldMkLst>
      </pc:sldChg>
    </pc:docChg>
  </pc:docChgLst>
  <pc:docChgLst>
    <pc:chgData name="Frida Torgersen" userId="S::frida.torgersen@io.kommune.no::ea265081-7c03-4e48-ae3c-fad608c99291" providerId="AD" clId="Web-{B31D193C-6C18-BC14-1083-C4913EAD48D7}"/>
    <pc:docChg chg="addSld sldOrd">
      <pc:chgData name="Frida Torgersen" userId="S::frida.torgersen@io.kommune.no::ea265081-7c03-4e48-ae3c-fad608c99291" providerId="AD" clId="Web-{B31D193C-6C18-BC14-1083-C4913EAD48D7}" dt="2024-02-07T13:20:13.161" v="2"/>
      <pc:docMkLst>
        <pc:docMk/>
      </pc:docMkLst>
      <pc:sldChg chg="ord">
        <pc:chgData name="Frida Torgersen" userId="S::frida.torgersen@io.kommune.no::ea265081-7c03-4e48-ae3c-fad608c99291" providerId="AD" clId="Web-{B31D193C-6C18-BC14-1083-C4913EAD48D7}" dt="2024-02-07T13:20:01.035" v="1"/>
        <pc:sldMkLst>
          <pc:docMk/>
          <pc:sldMk cId="1087723794" sldId="292"/>
        </pc:sldMkLst>
      </pc:sldChg>
      <pc:sldChg chg="add ord">
        <pc:chgData name="Frida Torgersen" userId="S::frida.torgersen@io.kommune.no::ea265081-7c03-4e48-ae3c-fad608c99291" providerId="AD" clId="Web-{B31D193C-6C18-BC14-1083-C4913EAD48D7}" dt="2024-02-07T13:20:13.161" v="2"/>
        <pc:sldMkLst>
          <pc:docMk/>
          <pc:sldMk cId="985918368" sldId="293"/>
        </pc:sldMkLst>
      </pc:sldChg>
    </pc:docChg>
  </pc:docChgLst>
  <pc:docChgLst>
    <pc:chgData name="Renate Dybdal Hansen" userId="S::renate.dybdal.hansen@io.kommune.no::8f533bdc-1f06-46c5-8376-6b62126245f7" providerId="AD" clId="Web-{3B14D86A-8A55-491B-8590-CFF5C27D0BBB}"/>
    <pc:docChg chg="modSld">
      <pc:chgData name="Renate Dybdal Hansen" userId="S::renate.dybdal.hansen@io.kommune.no::8f533bdc-1f06-46c5-8376-6b62126245f7" providerId="AD" clId="Web-{3B14D86A-8A55-491B-8590-CFF5C27D0BBB}" dt="2024-08-28T07:53:55.261" v="0"/>
      <pc:docMkLst>
        <pc:docMk/>
      </pc:docMkLst>
      <pc:sldChg chg="delSp">
        <pc:chgData name="Renate Dybdal Hansen" userId="S::renate.dybdal.hansen@io.kommune.no::8f533bdc-1f06-46c5-8376-6b62126245f7" providerId="AD" clId="Web-{3B14D86A-8A55-491B-8590-CFF5C27D0BBB}" dt="2024-08-28T07:53:55.261" v="0"/>
        <pc:sldMkLst>
          <pc:docMk/>
          <pc:sldMk cId="3319504359" sldId="312"/>
        </pc:sldMkLst>
        <pc:spChg chg="del">
          <ac:chgData name="Renate Dybdal Hansen" userId="S::renate.dybdal.hansen@io.kommune.no::8f533bdc-1f06-46c5-8376-6b62126245f7" providerId="AD" clId="Web-{3B14D86A-8A55-491B-8590-CFF5C27D0BBB}" dt="2024-08-28T07:53:55.261" v="0"/>
          <ac:spMkLst>
            <pc:docMk/>
            <pc:sldMk cId="3319504359" sldId="312"/>
            <ac:spMk id="3" creationId="{08630864-84DD-375C-F04F-754816327F47}"/>
          </ac:spMkLst>
        </pc:spChg>
      </pc:sldChg>
    </pc:docChg>
  </pc:docChgLst>
  <pc:docChgLst>
    <pc:chgData name="Frida Torgersen" userId="S::frida.torgersen@io.kommune.no::ea265081-7c03-4e48-ae3c-fad608c99291" providerId="AD" clId="Web-{861FFA1F-9479-7ABC-5DEC-939D963D1B36}"/>
    <pc:docChg chg="modSld">
      <pc:chgData name="Frida Torgersen" userId="S::frida.torgersen@io.kommune.no::ea265081-7c03-4e48-ae3c-fad608c99291" providerId="AD" clId="Web-{861FFA1F-9479-7ABC-5DEC-939D963D1B36}" dt="2024-03-20T08:37:05.193" v="0" actId="20577"/>
      <pc:docMkLst>
        <pc:docMk/>
      </pc:docMkLst>
      <pc:sldChg chg="modSp">
        <pc:chgData name="Frida Torgersen" userId="S::frida.torgersen@io.kommune.no::ea265081-7c03-4e48-ae3c-fad608c99291" providerId="AD" clId="Web-{861FFA1F-9479-7ABC-5DEC-939D963D1B36}" dt="2024-03-20T08:37:05.193" v="0" actId="20577"/>
        <pc:sldMkLst>
          <pc:docMk/>
          <pc:sldMk cId="3319504359" sldId="312"/>
        </pc:sldMkLst>
        <pc:spChg chg="mod">
          <ac:chgData name="Frida Torgersen" userId="S::frida.torgersen@io.kommune.no::ea265081-7c03-4e48-ae3c-fad608c99291" providerId="AD" clId="Web-{861FFA1F-9479-7ABC-5DEC-939D963D1B36}" dt="2024-03-20T08:37:05.193" v="0" actId="20577"/>
          <ac:spMkLst>
            <pc:docMk/>
            <pc:sldMk cId="3319504359" sldId="312"/>
            <ac:spMk id="2" creationId="{6CB26A85-1A50-0BCA-891D-10EB0BB97230}"/>
          </ac:spMkLst>
        </pc:spChg>
      </pc:sldChg>
    </pc:docChg>
  </pc:docChgLst>
  <pc:docChgLst>
    <pc:chgData name="Frida Torgersen" userId="S::frida.torgersen@io.kommune.no::ea265081-7c03-4e48-ae3c-fad608c99291" providerId="AD" clId="Web-{9B4949AA-1D44-3F0D-F5E3-BE6C1611ADA4}"/>
    <pc:docChg chg="addSld delSld modSld">
      <pc:chgData name="Frida Torgersen" userId="S::frida.torgersen@io.kommune.no::ea265081-7c03-4e48-ae3c-fad608c99291" providerId="AD" clId="Web-{9B4949AA-1D44-3F0D-F5E3-BE6C1611ADA4}" dt="2024-04-10T11:33:08.579" v="27" actId="1076"/>
      <pc:docMkLst>
        <pc:docMk/>
      </pc:docMkLst>
      <pc:sldChg chg="del">
        <pc:chgData name="Frida Torgersen" userId="S::frida.torgersen@io.kommune.no::ea265081-7c03-4e48-ae3c-fad608c99291" providerId="AD" clId="Web-{9B4949AA-1D44-3F0D-F5E3-BE6C1611ADA4}" dt="2024-04-10T11:32:00.062" v="1"/>
        <pc:sldMkLst>
          <pc:docMk/>
          <pc:sldMk cId="2284525976" sldId="286"/>
        </pc:sldMkLst>
      </pc:sldChg>
      <pc:sldChg chg="addSp modSp">
        <pc:chgData name="Frida Torgersen" userId="S::frida.torgersen@io.kommune.no::ea265081-7c03-4e48-ae3c-fad608c99291" providerId="AD" clId="Web-{9B4949AA-1D44-3F0D-F5E3-BE6C1611ADA4}" dt="2024-04-10T11:33:08.579" v="27" actId="1076"/>
        <pc:sldMkLst>
          <pc:docMk/>
          <pc:sldMk cId="2649150128" sldId="287"/>
        </pc:sldMkLst>
        <pc:spChg chg="mod">
          <ac:chgData name="Frida Torgersen" userId="S::frida.torgersen@io.kommune.no::ea265081-7c03-4e48-ae3c-fad608c99291" providerId="AD" clId="Web-{9B4949AA-1D44-3F0D-F5E3-BE6C1611ADA4}" dt="2024-04-10T11:33:04.376" v="26" actId="14100"/>
          <ac:spMkLst>
            <pc:docMk/>
            <pc:sldMk cId="2649150128" sldId="287"/>
            <ac:spMk id="2" creationId="{511C362D-509D-9070-9E40-C36F63E413C3}"/>
          </ac:spMkLst>
        </pc:spChg>
        <pc:spChg chg="add mod">
          <ac:chgData name="Frida Torgersen" userId="S::frida.torgersen@io.kommune.no::ea265081-7c03-4e48-ae3c-fad608c99291" providerId="AD" clId="Web-{9B4949AA-1D44-3F0D-F5E3-BE6C1611ADA4}" dt="2024-04-10T11:32:31.625" v="12" actId="20577"/>
          <ac:spMkLst>
            <pc:docMk/>
            <pc:sldMk cId="2649150128" sldId="287"/>
            <ac:spMk id="4" creationId="{2961FDC8-E3EE-EDF4-4C31-459F37EFE318}"/>
          </ac:spMkLst>
        </pc:spChg>
        <pc:spChg chg="add mod">
          <ac:chgData name="Frida Torgersen" userId="S::frida.torgersen@io.kommune.no::ea265081-7c03-4e48-ae3c-fad608c99291" providerId="AD" clId="Web-{9B4949AA-1D44-3F0D-F5E3-BE6C1611ADA4}" dt="2024-04-10T11:33:08.579" v="27" actId="1076"/>
          <ac:spMkLst>
            <pc:docMk/>
            <pc:sldMk cId="2649150128" sldId="287"/>
            <ac:spMk id="6" creationId="{152D2EF5-0FBA-A0C1-D4B0-40DA8FFBE46B}"/>
          </ac:spMkLst>
        </pc:spChg>
      </pc:sldChg>
      <pc:sldChg chg="add">
        <pc:chgData name="Frida Torgersen" userId="S::frida.torgersen@io.kommune.no::ea265081-7c03-4e48-ae3c-fad608c99291" providerId="AD" clId="Web-{9B4949AA-1D44-3F0D-F5E3-BE6C1611ADA4}" dt="2024-04-10T11:31:56.562" v="0"/>
        <pc:sldMkLst>
          <pc:docMk/>
          <pc:sldMk cId="3414998477" sldId="313"/>
        </pc:sldMkLst>
      </pc:sldChg>
    </pc:docChg>
  </pc:docChgLst>
  <pc:docChgLst>
    <pc:chgData name="Cathrine Løes Sørby" userId="S::cathrine.sorby@io.kommune.no::453ffb51-d645-44fe-b265-43846f0ff910" providerId="AD" clId="Web-{55FBF772-34B9-4A87-BE0F-B2AF0F5634AC}"/>
    <pc:docChg chg="addSld modSld">
      <pc:chgData name="Cathrine Løes Sørby" userId="S::cathrine.sorby@io.kommune.no::453ffb51-d645-44fe-b265-43846f0ff910" providerId="AD" clId="Web-{55FBF772-34B9-4A87-BE0F-B2AF0F5634AC}" dt="2024-01-12T09:38:44.157" v="2"/>
      <pc:docMkLst>
        <pc:docMk/>
      </pc:docMkLst>
      <pc:sldChg chg="modNotes">
        <pc:chgData name="Cathrine Løes Sørby" userId="S::cathrine.sorby@io.kommune.no::453ffb51-d645-44fe-b265-43846f0ff910" providerId="AD" clId="Web-{55FBF772-34B9-4A87-BE0F-B2AF0F5634AC}" dt="2024-01-12T09:38:43.189" v="1"/>
        <pc:sldMkLst>
          <pc:docMk/>
          <pc:sldMk cId="0" sldId="277"/>
        </pc:sldMkLst>
      </pc:sldChg>
      <pc:sldChg chg="add">
        <pc:chgData name="Cathrine Løes Sørby" userId="S::cathrine.sorby@io.kommune.no::453ffb51-d645-44fe-b265-43846f0ff910" providerId="AD" clId="Web-{55FBF772-34B9-4A87-BE0F-B2AF0F5634AC}" dt="2024-01-12T09:38:44.157" v="2"/>
        <pc:sldMkLst>
          <pc:docMk/>
          <pc:sldMk cId="3065297884" sldId="293"/>
        </pc:sldMkLst>
      </pc:sldChg>
    </pc:docChg>
  </pc:docChgLst>
  <pc:docChgLst>
    <pc:chgData name="Cathrine Løes Sørby" userId="453ffb51-d645-44fe-b265-43846f0ff910" providerId="ADAL" clId="{F5A181BF-1D8C-4B38-A250-CCFBD304A1E5}"/>
    <pc:docChg chg="addSld delSld modSld sldOrd">
      <pc:chgData name="Cathrine Løes Sørby" userId="453ffb51-d645-44fe-b265-43846f0ff910" providerId="ADAL" clId="{F5A181BF-1D8C-4B38-A250-CCFBD304A1E5}" dt="2024-02-14T10:33:38.228" v="82" actId="20577"/>
      <pc:docMkLst>
        <pc:docMk/>
      </pc:docMkLst>
      <pc:sldChg chg="add del">
        <pc:chgData name="Cathrine Løes Sørby" userId="453ffb51-d645-44fe-b265-43846f0ff910" providerId="ADAL" clId="{F5A181BF-1D8C-4B38-A250-CCFBD304A1E5}" dt="2024-02-14T10:32:58.101" v="69" actId="47"/>
        <pc:sldMkLst>
          <pc:docMk/>
          <pc:sldMk cId="1653981570" sldId="281"/>
        </pc:sldMkLst>
      </pc:sldChg>
      <pc:sldChg chg="modNotesTx">
        <pc:chgData name="Cathrine Løes Sørby" userId="453ffb51-d645-44fe-b265-43846f0ff910" providerId="ADAL" clId="{F5A181BF-1D8C-4B38-A250-CCFBD304A1E5}" dt="2024-02-14T09:44:43.469" v="58" actId="20577"/>
        <pc:sldMkLst>
          <pc:docMk/>
          <pc:sldMk cId="4007908094" sldId="281"/>
        </pc:sldMkLst>
      </pc:sldChg>
      <pc:sldChg chg="modNotesTx">
        <pc:chgData name="Cathrine Løes Sørby" userId="453ffb51-d645-44fe-b265-43846f0ff910" providerId="ADAL" clId="{F5A181BF-1D8C-4B38-A250-CCFBD304A1E5}" dt="2024-02-14T09:24:16.981" v="1" actId="113"/>
        <pc:sldMkLst>
          <pc:docMk/>
          <pc:sldMk cId="1090722253" sldId="290"/>
        </pc:sldMkLst>
      </pc:sldChg>
      <pc:sldChg chg="modSp mod ord modNotesTx">
        <pc:chgData name="Cathrine Løes Sørby" userId="453ffb51-d645-44fe-b265-43846f0ff910" providerId="ADAL" clId="{F5A181BF-1D8C-4B38-A250-CCFBD304A1E5}" dt="2024-02-14T10:33:38.228" v="82" actId="20577"/>
        <pc:sldMkLst>
          <pc:docMk/>
          <pc:sldMk cId="3045846938" sldId="291"/>
        </pc:sldMkLst>
        <pc:spChg chg="mod">
          <ac:chgData name="Cathrine Løes Sørby" userId="453ffb51-d645-44fe-b265-43846f0ff910" providerId="ADAL" clId="{F5A181BF-1D8C-4B38-A250-CCFBD304A1E5}" dt="2024-02-14T09:40:57.272" v="52" actId="21"/>
          <ac:spMkLst>
            <pc:docMk/>
            <pc:sldMk cId="3045846938" sldId="291"/>
            <ac:spMk id="2" creationId="{1F8A2547-70F4-6582-A916-14E7F51E10FF}"/>
          </ac:spMkLst>
        </pc:spChg>
        <pc:picChg chg="mod">
          <ac:chgData name="Cathrine Løes Sørby" userId="453ffb51-d645-44fe-b265-43846f0ff910" providerId="ADAL" clId="{F5A181BF-1D8C-4B38-A250-CCFBD304A1E5}" dt="2024-02-14T09:56:30.412" v="67" actId="1076"/>
          <ac:picMkLst>
            <pc:docMk/>
            <pc:sldMk cId="3045846938" sldId="291"/>
            <ac:picMk id="4" creationId="{481F4555-4C5C-6D1E-33E6-1D66184957EF}"/>
          </ac:picMkLst>
        </pc:picChg>
      </pc:sldChg>
      <pc:sldChg chg="del modNotesTx">
        <pc:chgData name="Cathrine Løes Sørby" userId="453ffb51-d645-44fe-b265-43846f0ff910" providerId="ADAL" clId="{F5A181BF-1D8C-4B38-A250-CCFBD304A1E5}" dt="2024-02-14T09:48:08.074" v="60" actId="47"/>
        <pc:sldMkLst>
          <pc:docMk/>
          <pc:sldMk cId="1087723794" sldId="292"/>
        </pc:sldMkLst>
      </pc:sldChg>
      <pc:sldChg chg="modNotesTx">
        <pc:chgData name="Cathrine Løes Sørby" userId="453ffb51-d645-44fe-b265-43846f0ff910" providerId="ADAL" clId="{F5A181BF-1D8C-4B38-A250-CCFBD304A1E5}" dt="2024-02-14T09:24:09.413" v="0" actId="113"/>
        <pc:sldMkLst>
          <pc:docMk/>
          <pc:sldMk cId="985918368" sldId="293"/>
        </pc:sldMkLst>
      </pc:sldChg>
      <pc:sldChg chg="modSp new del mod ord">
        <pc:chgData name="Cathrine Løes Sørby" userId="453ffb51-d645-44fe-b265-43846f0ff910" providerId="ADAL" clId="{F5A181BF-1D8C-4B38-A250-CCFBD304A1E5}" dt="2024-02-14T09:39:43.317" v="20" actId="47"/>
        <pc:sldMkLst>
          <pc:docMk/>
          <pc:sldMk cId="98872107" sldId="313"/>
        </pc:sldMkLst>
        <pc:spChg chg="mod">
          <ac:chgData name="Cathrine Løes Sørby" userId="453ffb51-d645-44fe-b265-43846f0ff910" providerId="ADAL" clId="{F5A181BF-1D8C-4B38-A250-CCFBD304A1E5}" dt="2024-02-14T09:35:52.784" v="15" actId="20577"/>
          <ac:spMkLst>
            <pc:docMk/>
            <pc:sldMk cId="98872107" sldId="313"/>
            <ac:spMk id="2" creationId="{AB19C519-BD40-D584-0F85-40332A64F101}"/>
          </ac:spMkLst>
        </pc:spChg>
      </pc:sldChg>
    </pc:docChg>
  </pc:docChgLst>
  <pc:docChgLst>
    <pc:chgData name="Renate Dybdal Hansen" userId="S::renate.dybdal.hansen@io.kommune.no::8f533bdc-1f06-46c5-8376-6b62126245f7" providerId="AD" clId="Web-{F12704BE-537D-4FBE-AB01-C88643288F51}"/>
    <pc:docChg chg="modSld">
      <pc:chgData name="Renate Dybdal Hansen" userId="S::renate.dybdal.hansen@io.kommune.no::8f533bdc-1f06-46c5-8376-6b62126245f7" providerId="AD" clId="Web-{F12704BE-537D-4FBE-AB01-C88643288F51}" dt="2024-08-28T08:06:42.676" v="5"/>
      <pc:docMkLst>
        <pc:docMk/>
      </pc:docMkLst>
      <pc:sldChg chg="modSp modNotes">
        <pc:chgData name="Renate Dybdal Hansen" userId="S::renate.dybdal.hansen@io.kommune.no::8f533bdc-1f06-46c5-8376-6b62126245f7" providerId="AD" clId="Web-{F12704BE-537D-4FBE-AB01-C88643288F51}" dt="2024-08-28T08:06:42.676" v="5"/>
        <pc:sldMkLst>
          <pc:docMk/>
          <pc:sldMk cId="3319504359" sldId="312"/>
        </pc:sldMkLst>
        <pc:spChg chg="mod">
          <ac:chgData name="Renate Dybdal Hansen" userId="S::renate.dybdal.hansen@io.kommune.no::8f533bdc-1f06-46c5-8376-6b62126245f7" providerId="AD" clId="Web-{F12704BE-537D-4FBE-AB01-C88643288F51}" dt="2024-08-28T08:06:34.582" v="0" actId="20577"/>
          <ac:spMkLst>
            <pc:docMk/>
            <pc:sldMk cId="3319504359" sldId="312"/>
            <ac:spMk id="2" creationId="{6CB26A85-1A50-0BCA-891D-10EB0BB97230}"/>
          </ac:spMkLst>
        </pc:spChg>
      </pc:sldChg>
    </pc:docChg>
  </pc:docChgLst>
  <pc:docChgLst>
    <pc:chgData name="Frida Torgersen" userId="S::frida.torgersen@io.kommune.no::ea265081-7c03-4e48-ae3c-fad608c99291" providerId="AD" clId="Web-{52E93410-0391-AD56-765D-BA46DBDF29CE}"/>
    <pc:docChg chg="modSld">
      <pc:chgData name="Frida Torgersen" userId="S::frida.torgersen@io.kommune.no::ea265081-7c03-4e48-ae3c-fad608c99291" providerId="AD" clId="Web-{52E93410-0391-AD56-765D-BA46DBDF29CE}" dt="2024-11-20T09:08:14.848" v="1" actId="20577"/>
      <pc:docMkLst>
        <pc:docMk/>
      </pc:docMkLst>
      <pc:sldChg chg="modSp modNotes">
        <pc:chgData name="Frida Torgersen" userId="S::frida.torgersen@io.kommune.no::ea265081-7c03-4e48-ae3c-fad608c99291" providerId="AD" clId="Web-{52E93410-0391-AD56-765D-BA46DBDF29CE}" dt="2024-11-20T09:08:14.848" v="1" actId="20577"/>
        <pc:sldMkLst>
          <pc:docMk/>
          <pc:sldMk cId="0" sldId="272"/>
        </pc:sldMkLst>
        <pc:spChg chg="mod">
          <ac:chgData name="Frida Torgersen" userId="S::frida.torgersen@io.kommune.no::ea265081-7c03-4e48-ae3c-fad608c99291" providerId="AD" clId="Web-{52E93410-0391-AD56-765D-BA46DBDF29CE}" dt="2024-11-20T09:08:14.848" v="1" actId="20577"/>
          <ac:spMkLst>
            <pc:docMk/>
            <pc:sldMk cId="0" sldId="272"/>
            <ac:spMk id="2" creationId="{55D8B4F8-2CFD-C780-A59E-085F9ED6B7C7}"/>
          </ac:spMkLst>
        </pc:spChg>
      </pc:sldChg>
    </pc:docChg>
  </pc:docChgLst>
  <pc:docChgLst>
    <pc:chgData name="Ida Marie Lillestrand Kittelsen" userId="12154653-0a60-4281-8b62-82febac9ddd6" providerId="ADAL" clId="{A3AF0805-112A-4073-BE16-5754815FAB60}"/>
    <pc:docChg chg="modSld sldOrd">
      <pc:chgData name="Ida Marie Lillestrand Kittelsen" userId="12154653-0a60-4281-8b62-82febac9ddd6" providerId="ADAL" clId="{A3AF0805-112A-4073-BE16-5754815FAB60}" dt="2024-03-20T08:35:56.276" v="3"/>
      <pc:docMkLst>
        <pc:docMk/>
      </pc:docMkLst>
      <pc:sldChg chg="ord">
        <pc:chgData name="Ida Marie Lillestrand Kittelsen" userId="12154653-0a60-4281-8b62-82febac9ddd6" providerId="ADAL" clId="{A3AF0805-112A-4073-BE16-5754815FAB60}" dt="2024-03-20T08:35:47.270" v="1"/>
        <pc:sldMkLst>
          <pc:docMk/>
          <pc:sldMk cId="0" sldId="272"/>
        </pc:sldMkLst>
      </pc:sldChg>
      <pc:sldChg chg="ord">
        <pc:chgData name="Ida Marie Lillestrand Kittelsen" userId="12154653-0a60-4281-8b62-82febac9ddd6" providerId="ADAL" clId="{A3AF0805-112A-4073-BE16-5754815FAB60}" dt="2024-03-20T08:35:56.276" v="3"/>
        <pc:sldMkLst>
          <pc:docMk/>
          <pc:sldMk cId="2649150128" sldId="287"/>
        </pc:sldMkLst>
      </pc:sldChg>
    </pc:docChg>
  </pc:docChgLst>
  <pc:docChgLst>
    <pc:chgData name="Cathrine Løes Sørby" userId="S::cathrine.sorby@io.kommune.no::453ffb51-d645-44fe-b265-43846f0ff910" providerId="AD" clId="Web-{E29D9F77-316A-400C-8DE8-541C5E0EC85F}"/>
    <pc:docChg chg="modSld">
      <pc:chgData name="Cathrine Løes Sørby" userId="S::cathrine.sorby@io.kommune.no::453ffb51-d645-44fe-b265-43846f0ff910" providerId="AD" clId="Web-{E29D9F77-316A-400C-8DE8-541C5E0EC85F}" dt="2024-01-24T13:59:19.745" v="830"/>
      <pc:docMkLst>
        <pc:docMk/>
      </pc:docMkLst>
      <pc:sldChg chg="modNotes">
        <pc:chgData name="Cathrine Løes Sørby" userId="S::cathrine.sorby@io.kommune.no::453ffb51-d645-44fe-b265-43846f0ff910" providerId="AD" clId="Web-{E29D9F77-316A-400C-8DE8-541C5E0EC85F}" dt="2024-01-24T13:50:03.110" v="262"/>
        <pc:sldMkLst>
          <pc:docMk/>
          <pc:sldMk cId="1090722253" sldId="290"/>
        </pc:sldMkLst>
      </pc:sldChg>
      <pc:sldChg chg="modNotes">
        <pc:chgData name="Cathrine Løes Sørby" userId="S::cathrine.sorby@io.kommune.no::453ffb51-d645-44fe-b265-43846f0ff910" providerId="AD" clId="Web-{E29D9F77-316A-400C-8DE8-541C5E0EC85F}" dt="2024-01-24T13:59:19.745" v="830"/>
        <pc:sldMkLst>
          <pc:docMk/>
          <pc:sldMk cId="3045846938" sldId="291"/>
        </pc:sldMkLst>
      </pc:sldChg>
      <pc:sldChg chg="modNotes">
        <pc:chgData name="Cathrine Løes Sørby" userId="S::cathrine.sorby@io.kommune.no::453ffb51-d645-44fe-b265-43846f0ff910" providerId="AD" clId="Web-{E29D9F77-316A-400C-8DE8-541C5E0EC85F}" dt="2024-01-24T13:57:56.572" v="724"/>
        <pc:sldMkLst>
          <pc:docMk/>
          <pc:sldMk cId="1087723794" sldId="292"/>
        </pc:sldMkLst>
      </pc:sldChg>
    </pc:docChg>
  </pc:docChgLst>
  <pc:docChgLst>
    <pc:chgData name="Cathrine Løes Sørby" userId="S::cathrine.sorby@io.kommune.no::453ffb51-d645-44fe-b265-43846f0ff910" providerId="AD" clId="Web-{F25A7D5F-355C-420E-8AAA-E86431AD4E00}"/>
    <pc:docChg chg="delSld modSld">
      <pc:chgData name="Cathrine Løes Sørby" userId="S::cathrine.sorby@io.kommune.no::453ffb51-d645-44fe-b265-43846f0ff910" providerId="AD" clId="Web-{F25A7D5F-355C-420E-8AAA-E86431AD4E00}" dt="2024-02-14T09:08:21.394" v="1"/>
      <pc:docMkLst>
        <pc:docMk/>
      </pc:docMkLst>
      <pc:sldChg chg="modSp">
        <pc:chgData name="Cathrine Løes Sørby" userId="S::cathrine.sorby@io.kommune.no::453ffb51-d645-44fe-b265-43846f0ff910" providerId="AD" clId="Web-{F25A7D5F-355C-420E-8AAA-E86431AD4E00}" dt="2024-02-14T09:08:08.206" v="0" actId="20577"/>
        <pc:sldMkLst>
          <pc:docMk/>
          <pc:sldMk cId="0" sldId="263"/>
        </pc:sldMkLst>
        <pc:spChg chg="mod">
          <ac:chgData name="Cathrine Løes Sørby" userId="S::cathrine.sorby@io.kommune.no::453ffb51-d645-44fe-b265-43846f0ff910" providerId="AD" clId="Web-{F25A7D5F-355C-420E-8AAA-E86431AD4E00}" dt="2024-02-14T09:08:08.206" v="0" actId="20577"/>
          <ac:spMkLst>
            <pc:docMk/>
            <pc:sldMk cId="0" sldId="263"/>
            <ac:spMk id="16386" creationId="{06FBE9FF-01BB-9F9B-355A-5BD972D94F49}"/>
          </ac:spMkLst>
        </pc:spChg>
      </pc:sldChg>
      <pc:sldChg chg="del">
        <pc:chgData name="Cathrine Løes Sørby" userId="S::cathrine.sorby@io.kommune.no::453ffb51-d645-44fe-b265-43846f0ff910" providerId="AD" clId="Web-{F25A7D5F-355C-420E-8AAA-E86431AD4E00}" dt="2024-02-14T09:08:21.394" v="1"/>
        <pc:sldMkLst>
          <pc:docMk/>
          <pc:sldMk cId="1050856934" sldId="285"/>
        </pc:sldMkLst>
      </pc:sldChg>
    </pc:docChg>
  </pc:docChgLst>
  <pc:docChgLst>
    <pc:chgData name="Cathrine Løes Sørby" userId="S::cathrine.sorby@io.kommune.no::453ffb51-d645-44fe-b265-43846f0ff910" providerId="AD" clId="Web-{A4E882A5-0892-4036-BEED-4A87E47F8477}"/>
    <pc:docChg chg="addSld sldOrd">
      <pc:chgData name="Cathrine Løes Sørby" userId="S::cathrine.sorby@io.kommune.no::453ffb51-d645-44fe-b265-43846f0ff910" providerId="AD" clId="Web-{A4E882A5-0892-4036-BEED-4A87E47F8477}" dt="2024-01-12T09:19:13.098" v="1"/>
      <pc:docMkLst>
        <pc:docMk/>
      </pc:docMkLst>
      <pc:sldChg chg="add ord">
        <pc:chgData name="Cathrine Løes Sørby" userId="S::cathrine.sorby@io.kommune.no::453ffb51-d645-44fe-b265-43846f0ff910" providerId="AD" clId="Web-{A4E882A5-0892-4036-BEED-4A87E47F8477}" dt="2024-01-12T09:19:13.098" v="1"/>
        <pc:sldMkLst>
          <pc:docMk/>
          <pc:sldMk cId="0" sldId="272"/>
        </pc:sldMkLst>
      </pc:sldChg>
    </pc:docChg>
  </pc:docChgLst>
  <pc:docChgLst>
    <pc:chgData name="Cathrine Løes Sørby" userId="S::cathrine.sorby@io.kommune.no::453ffb51-d645-44fe-b265-43846f0ff910" providerId="AD" clId="Web-{370FB13D-F275-4060-B51F-B172B62E53B5}"/>
    <pc:docChg chg="addSld">
      <pc:chgData name="Cathrine Løes Sørby" userId="S::cathrine.sorby@io.kommune.no::453ffb51-d645-44fe-b265-43846f0ff910" providerId="AD" clId="Web-{370FB13D-F275-4060-B51F-B172B62E53B5}" dt="2024-01-12T09:25:44.652" v="0"/>
      <pc:docMkLst>
        <pc:docMk/>
      </pc:docMkLst>
      <pc:sldChg chg="add">
        <pc:chgData name="Cathrine Løes Sørby" userId="S::cathrine.sorby@io.kommune.no::453ffb51-d645-44fe-b265-43846f0ff910" providerId="AD" clId="Web-{370FB13D-F275-4060-B51F-B172B62E53B5}" dt="2024-01-12T09:25:44.652" v="0"/>
        <pc:sldMkLst>
          <pc:docMk/>
          <pc:sldMk cId="0" sldId="277"/>
        </pc:sldMkLst>
      </pc:sldChg>
    </pc:docChg>
  </pc:docChgLst>
  <pc:docChgLst>
    <pc:chgData name="Frida Torgersen" userId="S::frida.torgersen@io.kommune.no::ea265081-7c03-4e48-ae3c-fad608c99291" providerId="AD" clId="Web-{8ABC981B-0371-8750-0647-6A16AE85B6F3}"/>
    <pc:docChg chg="addSld delSld modSld">
      <pc:chgData name="Frida Torgersen" userId="S::frida.torgersen@io.kommune.no::ea265081-7c03-4e48-ae3c-fad608c99291" providerId="AD" clId="Web-{8ABC981B-0371-8750-0647-6A16AE85B6F3}" dt="2024-01-24T14:05:58.930" v="146"/>
      <pc:docMkLst>
        <pc:docMk/>
      </pc:docMkLst>
      <pc:sldChg chg="del">
        <pc:chgData name="Frida Torgersen" userId="S::frida.torgersen@io.kommune.no::ea265081-7c03-4e48-ae3c-fad608c99291" providerId="AD" clId="Web-{8ABC981B-0371-8750-0647-6A16AE85B6F3}" dt="2024-01-24T13:12:40.491" v="11"/>
        <pc:sldMkLst>
          <pc:docMk/>
          <pc:sldMk cId="0" sldId="262"/>
        </pc:sldMkLst>
      </pc:sldChg>
      <pc:sldChg chg="modSp">
        <pc:chgData name="Frida Torgersen" userId="S::frida.torgersen@io.kommune.no::ea265081-7c03-4e48-ae3c-fad608c99291" providerId="AD" clId="Web-{8ABC981B-0371-8750-0647-6A16AE85B6F3}" dt="2024-01-24T13:35:52.050" v="43" actId="1076"/>
        <pc:sldMkLst>
          <pc:docMk/>
          <pc:sldMk cId="0" sldId="263"/>
        </pc:sldMkLst>
        <pc:spChg chg="mod">
          <ac:chgData name="Frida Torgersen" userId="S::frida.torgersen@io.kommune.no::ea265081-7c03-4e48-ae3c-fad608c99291" providerId="AD" clId="Web-{8ABC981B-0371-8750-0647-6A16AE85B6F3}" dt="2024-01-24T13:35:47.316" v="42" actId="1076"/>
          <ac:spMkLst>
            <pc:docMk/>
            <pc:sldMk cId="0" sldId="263"/>
            <ac:spMk id="16385" creationId="{469BD19F-0D3B-BD96-CB1F-5D21E8E48E74}"/>
          </ac:spMkLst>
        </pc:spChg>
        <pc:picChg chg="mod">
          <ac:chgData name="Frida Torgersen" userId="S::frida.torgersen@io.kommune.no::ea265081-7c03-4e48-ae3c-fad608c99291" providerId="AD" clId="Web-{8ABC981B-0371-8750-0647-6A16AE85B6F3}" dt="2024-01-24T13:35:52.050" v="43" actId="1076"/>
          <ac:picMkLst>
            <pc:docMk/>
            <pc:sldMk cId="0" sldId="263"/>
            <ac:picMk id="2" creationId="{3A4E8EEA-4A6E-E900-68E3-329066DEEA8A}"/>
          </ac:picMkLst>
        </pc:picChg>
      </pc:sldChg>
      <pc:sldChg chg="del">
        <pc:chgData name="Frida Torgersen" userId="S::frida.torgersen@io.kommune.no::ea265081-7c03-4e48-ae3c-fad608c99291" providerId="AD" clId="Web-{8ABC981B-0371-8750-0647-6A16AE85B6F3}" dt="2024-01-24T13:12:42.351" v="12"/>
        <pc:sldMkLst>
          <pc:docMk/>
          <pc:sldMk cId="0" sldId="264"/>
        </pc:sldMkLst>
      </pc:sldChg>
      <pc:sldChg chg="del">
        <pc:chgData name="Frida Torgersen" userId="S::frida.torgersen@io.kommune.no::ea265081-7c03-4e48-ae3c-fad608c99291" providerId="AD" clId="Web-{8ABC981B-0371-8750-0647-6A16AE85B6F3}" dt="2024-01-24T13:12:38.585" v="10"/>
        <pc:sldMkLst>
          <pc:docMk/>
          <pc:sldMk cId="0" sldId="265"/>
        </pc:sldMkLst>
      </pc:sldChg>
      <pc:sldChg chg="del">
        <pc:chgData name="Frida Torgersen" userId="S::frida.torgersen@io.kommune.no::ea265081-7c03-4e48-ae3c-fad608c99291" providerId="AD" clId="Web-{8ABC981B-0371-8750-0647-6A16AE85B6F3}" dt="2024-01-24T13:12:44.663" v="13"/>
        <pc:sldMkLst>
          <pc:docMk/>
          <pc:sldMk cId="0" sldId="266"/>
        </pc:sldMkLst>
      </pc:sldChg>
      <pc:sldChg chg="del">
        <pc:chgData name="Frida Torgersen" userId="S::frida.torgersen@io.kommune.no::ea265081-7c03-4e48-ae3c-fad608c99291" providerId="AD" clId="Web-{8ABC981B-0371-8750-0647-6A16AE85B6F3}" dt="2024-01-24T13:12:50.366" v="14"/>
        <pc:sldMkLst>
          <pc:docMk/>
          <pc:sldMk cId="0" sldId="267"/>
        </pc:sldMkLst>
      </pc:sldChg>
      <pc:sldChg chg="del">
        <pc:chgData name="Frida Torgersen" userId="S::frida.torgersen@io.kommune.no::ea265081-7c03-4e48-ae3c-fad608c99291" providerId="AD" clId="Web-{8ABC981B-0371-8750-0647-6A16AE85B6F3}" dt="2024-01-24T13:14:02.352" v="22"/>
        <pc:sldMkLst>
          <pc:docMk/>
          <pc:sldMk cId="0" sldId="268"/>
        </pc:sldMkLst>
      </pc:sldChg>
      <pc:sldChg chg="addSp delSp modSp add mod modClrScheme chgLayout">
        <pc:chgData name="Frida Torgersen" userId="S::frida.torgersen@io.kommune.no::ea265081-7c03-4e48-ae3c-fad608c99291" providerId="AD" clId="Web-{8ABC981B-0371-8750-0647-6A16AE85B6F3}" dt="2024-01-24T14:05:40.430" v="144"/>
        <pc:sldMkLst>
          <pc:docMk/>
          <pc:sldMk cId="4007908094" sldId="281"/>
        </pc:sldMkLst>
        <pc:spChg chg="mod ord">
          <ac:chgData name="Frida Torgersen" userId="S::frida.torgersen@io.kommune.no::ea265081-7c03-4e48-ae3c-fad608c99291" providerId="AD" clId="Web-{8ABC981B-0371-8750-0647-6A16AE85B6F3}" dt="2024-01-24T14:05:40.430" v="144"/>
          <ac:spMkLst>
            <pc:docMk/>
            <pc:sldMk cId="4007908094" sldId="281"/>
            <ac:spMk id="2" creationId="{CF81196C-EC09-633A-F376-B03ACFCDFF3E}"/>
          </ac:spMkLst>
        </pc:spChg>
        <pc:spChg chg="add del mod ord">
          <ac:chgData name="Frida Torgersen" userId="S::frida.torgersen@io.kommune.no::ea265081-7c03-4e48-ae3c-fad608c99291" providerId="AD" clId="Web-{8ABC981B-0371-8750-0647-6A16AE85B6F3}" dt="2024-01-24T14:05:40.430" v="144"/>
          <ac:spMkLst>
            <pc:docMk/>
            <pc:sldMk cId="4007908094" sldId="281"/>
            <ac:spMk id="3" creationId="{ED743457-A03F-798A-32E5-E99CAE578C7E}"/>
          </ac:spMkLst>
        </pc:spChg>
      </pc:sldChg>
      <pc:sldChg chg="modSp modNotes">
        <pc:chgData name="Frida Torgersen" userId="S::frida.torgersen@io.kommune.no::ea265081-7c03-4e48-ae3c-fad608c99291" providerId="AD" clId="Web-{8ABC981B-0371-8750-0647-6A16AE85B6F3}" dt="2024-01-24T13:08:01.017" v="4" actId="20577"/>
        <pc:sldMkLst>
          <pc:docMk/>
          <pc:sldMk cId="2284525976" sldId="286"/>
        </pc:sldMkLst>
        <pc:spChg chg="mod">
          <ac:chgData name="Frida Torgersen" userId="S::frida.torgersen@io.kommune.no::ea265081-7c03-4e48-ae3c-fad608c99291" providerId="AD" clId="Web-{8ABC981B-0371-8750-0647-6A16AE85B6F3}" dt="2024-01-24T13:08:01.017" v="4" actId="20577"/>
          <ac:spMkLst>
            <pc:docMk/>
            <pc:sldMk cId="2284525976" sldId="286"/>
            <ac:spMk id="16386" creationId="{06FBE9FF-01BB-9F9B-355A-5BD972D94F49}"/>
          </ac:spMkLst>
        </pc:spChg>
      </pc:sldChg>
      <pc:sldChg chg="modSp mod modClrScheme chgLayout">
        <pc:chgData name="Frida Torgersen" userId="S::frida.torgersen@io.kommune.no::ea265081-7c03-4e48-ae3c-fad608c99291" providerId="AD" clId="Web-{8ABC981B-0371-8750-0647-6A16AE85B6F3}" dt="2024-01-24T13:13:53.118" v="21" actId="20577"/>
        <pc:sldMkLst>
          <pc:docMk/>
          <pc:sldMk cId="2649150128" sldId="287"/>
        </pc:sldMkLst>
        <pc:spChg chg="mod ord">
          <ac:chgData name="Frida Torgersen" userId="S::frida.torgersen@io.kommune.no::ea265081-7c03-4e48-ae3c-fad608c99291" providerId="AD" clId="Web-{8ABC981B-0371-8750-0647-6A16AE85B6F3}" dt="2024-01-24T13:13:53.118" v="21" actId="20577"/>
          <ac:spMkLst>
            <pc:docMk/>
            <pc:sldMk cId="2649150128" sldId="287"/>
            <ac:spMk id="2" creationId="{511C362D-509D-9070-9E40-C36F63E413C3}"/>
          </ac:spMkLst>
        </pc:spChg>
      </pc:sldChg>
      <pc:sldChg chg="del">
        <pc:chgData name="Frida Torgersen" userId="S::frida.torgersen@io.kommune.no::ea265081-7c03-4e48-ae3c-fad608c99291" providerId="AD" clId="Web-{8ABC981B-0371-8750-0647-6A16AE85B6F3}" dt="2024-01-24T13:14:04.196" v="23"/>
        <pc:sldMkLst>
          <pc:docMk/>
          <pc:sldMk cId="2626832832" sldId="288"/>
        </pc:sldMkLst>
      </pc:sldChg>
      <pc:sldChg chg="addSp delSp modSp new del mod modClrScheme chgLayout">
        <pc:chgData name="Frida Torgersen" userId="S::frida.torgersen@io.kommune.no::ea265081-7c03-4e48-ae3c-fad608c99291" providerId="AD" clId="Web-{8ABC981B-0371-8750-0647-6A16AE85B6F3}" dt="2024-01-24T13:15:52.104" v="26"/>
        <pc:sldMkLst>
          <pc:docMk/>
          <pc:sldMk cId="410313016" sldId="289"/>
        </pc:sldMkLst>
        <pc:spChg chg="mod ord">
          <ac:chgData name="Frida Torgersen" userId="S::frida.torgersen@io.kommune.no::ea265081-7c03-4e48-ae3c-fad608c99291" providerId="AD" clId="Web-{8ABC981B-0371-8750-0647-6A16AE85B6F3}" dt="2024-01-24T13:12:18.788" v="7"/>
          <ac:spMkLst>
            <pc:docMk/>
            <pc:sldMk cId="410313016" sldId="289"/>
            <ac:spMk id="2" creationId="{43F89DCE-385E-A975-0A15-C06D4039412C}"/>
          </ac:spMkLst>
        </pc:spChg>
        <pc:spChg chg="del mod ord">
          <ac:chgData name="Frida Torgersen" userId="S::frida.torgersen@io.kommune.no::ea265081-7c03-4e48-ae3c-fad608c99291" providerId="AD" clId="Web-{8ABC981B-0371-8750-0647-6A16AE85B6F3}" dt="2024-01-24T13:12:18.788" v="7"/>
          <ac:spMkLst>
            <pc:docMk/>
            <pc:sldMk cId="410313016" sldId="289"/>
            <ac:spMk id="3" creationId="{979ECB28-86C7-0E36-A27D-A5CB37B30371}"/>
          </ac:spMkLst>
        </pc:spChg>
        <pc:picChg chg="add mod">
          <ac:chgData name="Frida Torgersen" userId="S::frida.torgersen@io.kommune.no::ea265081-7c03-4e48-ae3c-fad608c99291" providerId="AD" clId="Web-{8ABC981B-0371-8750-0647-6A16AE85B6F3}" dt="2024-01-24T13:15:27.948" v="24"/>
          <ac:picMkLst>
            <pc:docMk/>
            <pc:sldMk cId="410313016" sldId="289"/>
            <ac:picMk id="4" creationId="{B0941A5F-0F4D-2B32-F7D3-A7E1518342C2}"/>
          </ac:picMkLst>
        </pc:picChg>
      </pc:sldChg>
      <pc:sldChg chg="new del">
        <pc:chgData name="Frida Torgersen" userId="S::frida.torgersen@io.kommune.no::ea265081-7c03-4e48-ae3c-fad608c99291" providerId="AD" clId="Web-{8ABC981B-0371-8750-0647-6A16AE85B6F3}" dt="2024-01-24T13:12:29.772" v="9"/>
        <pc:sldMkLst>
          <pc:docMk/>
          <pc:sldMk cId="165557176" sldId="290"/>
        </pc:sldMkLst>
      </pc:sldChg>
      <pc:sldChg chg="addSp delSp modSp modNotes">
        <pc:chgData name="Frida Torgersen" userId="S::frida.torgersen@io.kommune.no::ea265081-7c03-4e48-ae3c-fad608c99291" providerId="AD" clId="Web-{8ABC981B-0371-8750-0647-6A16AE85B6F3}" dt="2024-01-24T13:44:52.077" v="65"/>
        <pc:sldMkLst>
          <pc:docMk/>
          <pc:sldMk cId="1090722253" sldId="290"/>
        </pc:sldMkLst>
        <pc:spChg chg="del">
          <ac:chgData name="Frida Torgersen" userId="S::frida.torgersen@io.kommune.no::ea265081-7c03-4e48-ae3c-fad608c99291" providerId="AD" clId="Web-{8ABC981B-0371-8750-0647-6A16AE85B6F3}" dt="2024-01-24T13:15:47.182" v="25"/>
          <ac:spMkLst>
            <pc:docMk/>
            <pc:sldMk cId="1090722253" sldId="290"/>
            <ac:spMk id="3" creationId="{BAEE26F4-6F70-C6AC-8F5E-37D4EA71FA66}"/>
          </ac:spMkLst>
        </pc:spChg>
        <pc:picChg chg="add mod ord">
          <ac:chgData name="Frida Torgersen" userId="S::frida.torgersen@io.kommune.no::ea265081-7c03-4e48-ae3c-fad608c99291" providerId="AD" clId="Web-{8ABC981B-0371-8750-0647-6A16AE85B6F3}" dt="2024-01-24T13:15:47.182" v="25"/>
          <ac:picMkLst>
            <pc:docMk/>
            <pc:sldMk cId="1090722253" sldId="290"/>
            <ac:picMk id="4" creationId="{3D1967C6-6746-13E5-762C-A65DFD1F754D}"/>
          </ac:picMkLst>
        </pc:picChg>
        <pc:picChg chg="add mod">
          <ac:chgData name="Frida Torgersen" userId="S::frida.torgersen@io.kommune.no::ea265081-7c03-4e48-ae3c-fad608c99291" providerId="AD" clId="Web-{8ABC981B-0371-8750-0647-6A16AE85B6F3}" dt="2024-01-24T13:18:13.139" v="31"/>
          <ac:picMkLst>
            <pc:docMk/>
            <pc:sldMk cId="1090722253" sldId="290"/>
            <ac:picMk id="5" creationId="{6462AD9F-6587-607E-EBFC-006C4C9E0998}"/>
          </ac:picMkLst>
        </pc:picChg>
      </pc:sldChg>
      <pc:sldChg chg="addSp delSp modSp new">
        <pc:chgData name="Frida Torgersen" userId="S::frida.torgersen@io.kommune.no::ea265081-7c03-4e48-ae3c-fad608c99291" providerId="AD" clId="Web-{8ABC981B-0371-8750-0647-6A16AE85B6F3}" dt="2024-01-24T13:18:00.920" v="30" actId="1076"/>
        <pc:sldMkLst>
          <pc:docMk/>
          <pc:sldMk cId="1164952945" sldId="291"/>
        </pc:sldMkLst>
        <pc:spChg chg="del">
          <ac:chgData name="Frida Torgersen" userId="S::frida.torgersen@io.kommune.no::ea265081-7c03-4e48-ae3c-fad608c99291" providerId="AD" clId="Web-{8ABC981B-0371-8750-0647-6A16AE85B6F3}" dt="2024-01-24T13:17:54.701" v="28"/>
          <ac:spMkLst>
            <pc:docMk/>
            <pc:sldMk cId="1164952945" sldId="291"/>
            <ac:spMk id="3" creationId="{39443361-CFF5-FC26-0D70-0CDA302B012C}"/>
          </ac:spMkLst>
        </pc:spChg>
        <pc:picChg chg="add mod ord">
          <ac:chgData name="Frida Torgersen" userId="S::frida.torgersen@io.kommune.no::ea265081-7c03-4e48-ae3c-fad608c99291" providerId="AD" clId="Web-{8ABC981B-0371-8750-0647-6A16AE85B6F3}" dt="2024-01-24T13:18:00.920" v="30" actId="1076"/>
          <ac:picMkLst>
            <pc:docMk/>
            <pc:sldMk cId="1164952945" sldId="291"/>
            <ac:picMk id="4" creationId="{0B345500-6E55-7B5F-3446-D25EE45FAF40}"/>
          </ac:picMkLst>
        </pc:picChg>
      </pc:sldChg>
      <pc:sldChg chg="addSp delSp modSp modNotes">
        <pc:chgData name="Frida Torgersen" userId="S::frida.torgersen@io.kommune.no::ea265081-7c03-4e48-ae3c-fad608c99291" providerId="AD" clId="Web-{8ABC981B-0371-8750-0647-6A16AE85B6F3}" dt="2024-01-24T13:46:15.344" v="141"/>
        <pc:sldMkLst>
          <pc:docMk/>
          <pc:sldMk cId="3045846938" sldId="291"/>
        </pc:sldMkLst>
        <pc:spChg chg="del">
          <ac:chgData name="Frida Torgersen" userId="S::frida.torgersen@io.kommune.no::ea265081-7c03-4e48-ae3c-fad608c99291" providerId="AD" clId="Web-{8ABC981B-0371-8750-0647-6A16AE85B6F3}" dt="2024-01-24T13:30:33.013" v="32"/>
          <ac:spMkLst>
            <pc:docMk/>
            <pc:sldMk cId="3045846938" sldId="291"/>
            <ac:spMk id="3" creationId="{4D5FF212-A718-1653-4E50-7AF57D8D9B16}"/>
          </ac:spMkLst>
        </pc:spChg>
        <pc:picChg chg="add mod ord">
          <ac:chgData name="Frida Torgersen" userId="S::frida.torgersen@io.kommune.no::ea265081-7c03-4e48-ae3c-fad608c99291" providerId="AD" clId="Web-{8ABC981B-0371-8750-0647-6A16AE85B6F3}" dt="2024-01-24T13:30:42.794" v="35" actId="1076"/>
          <ac:picMkLst>
            <pc:docMk/>
            <pc:sldMk cId="3045846938" sldId="291"/>
            <ac:picMk id="4" creationId="{481F4555-4C5C-6D1E-33E6-1D66184957EF}"/>
          </ac:picMkLst>
        </pc:picChg>
      </pc:sldChg>
      <pc:sldChg chg="addSp delSp modSp new mod modClrScheme chgLayout modNotes">
        <pc:chgData name="Frida Torgersen" userId="S::frida.torgersen@io.kommune.no::ea265081-7c03-4e48-ae3c-fad608c99291" providerId="AD" clId="Web-{8ABC981B-0371-8750-0647-6A16AE85B6F3}" dt="2024-01-24T13:45:22.062" v="110"/>
        <pc:sldMkLst>
          <pc:docMk/>
          <pc:sldMk cId="1087723794" sldId="292"/>
        </pc:sldMkLst>
        <pc:spChg chg="del">
          <ac:chgData name="Frida Torgersen" userId="S::frida.torgersen@io.kommune.no::ea265081-7c03-4e48-ae3c-fad608c99291" providerId="AD" clId="Web-{8ABC981B-0371-8750-0647-6A16AE85B6F3}" dt="2024-01-24T13:31:51.030" v="37"/>
          <ac:spMkLst>
            <pc:docMk/>
            <pc:sldMk cId="1087723794" sldId="292"/>
            <ac:spMk id="2" creationId="{7582C494-FDEB-15C7-348A-C5426168A5AF}"/>
          </ac:spMkLst>
        </pc:spChg>
        <pc:spChg chg="del">
          <ac:chgData name="Frida Torgersen" userId="S::frida.torgersen@io.kommune.no::ea265081-7c03-4e48-ae3c-fad608c99291" providerId="AD" clId="Web-{8ABC981B-0371-8750-0647-6A16AE85B6F3}" dt="2024-01-24T13:31:51.030" v="37"/>
          <ac:spMkLst>
            <pc:docMk/>
            <pc:sldMk cId="1087723794" sldId="292"/>
            <ac:spMk id="3" creationId="{0F6550B4-DB91-F99D-47B8-A77A6EDD5928}"/>
          </ac:spMkLst>
        </pc:spChg>
        <pc:spChg chg="add mod">
          <ac:chgData name="Frida Torgersen" userId="S::frida.torgersen@io.kommune.no::ea265081-7c03-4e48-ae3c-fad608c99291" providerId="AD" clId="Web-{8ABC981B-0371-8750-0647-6A16AE85B6F3}" dt="2024-01-24T13:31:51.030" v="37"/>
          <ac:spMkLst>
            <pc:docMk/>
            <pc:sldMk cId="1087723794" sldId="292"/>
            <ac:spMk id="8" creationId="{7935C152-BE65-C42A-9234-4CAC84C8F5F9}"/>
          </ac:spMkLst>
        </pc:spChg>
        <pc:spChg chg="add del mod">
          <ac:chgData name="Frida Torgersen" userId="S::frida.torgersen@io.kommune.no::ea265081-7c03-4e48-ae3c-fad608c99291" providerId="AD" clId="Web-{8ABC981B-0371-8750-0647-6A16AE85B6F3}" dt="2024-01-24T13:35:32.019" v="38"/>
          <ac:spMkLst>
            <pc:docMk/>
            <pc:sldMk cId="1087723794" sldId="292"/>
            <ac:spMk id="10" creationId="{E3E07B40-C3FD-6AD3-7F74-7ED400C98831}"/>
          </ac:spMkLst>
        </pc:spChg>
        <pc:picChg chg="add mod ord">
          <ac:chgData name="Frida Torgersen" userId="S::frida.torgersen@io.kommune.no::ea265081-7c03-4e48-ae3c-fad608c99291" providerId="AD" clId="Web-{8ABC981B-0371-8750-0647-6A16AE85B6F3}" dt="2024-01-24T13:35:36.706" v="40" actId="1076"/>
          <ac:picMkLst>
            <pc:docMk/>
            <pc:sldMk cId="1087723794" sldId="292"/>
            <ac:picMk id="4" creationId="{D3FBDC25-DB9D-8887-4B74-7F2863C7E493}"/>
          </ac:picMkLst>
        </pc:picChg>
      </pc:sldChg>
      <pc:sldChg chg="new del">
        <pc:chgData name="Frida Torgersen" userId="S::frida.torgersen@io.kommune.no::ea265081-7c03-4e48-ae3c-fad608c99291" providerId="AD" clId="Web-{8ABC981B-0371-8750-0647-6A16AE85B6F3}" dt="2024-01-24T14:05:58.930" v="146"/>
        <pc:sldMkLst>
          <pc:docMk/>
          <pc:sldMk cId="3378722465" sldId="293"/>
        </pc:sldMkLst>
      </pc:sldChg>
      <pc:sldMasterChg chg="addSldLayout">
        <pc:chgData name="Frida Torgersen" userId="S::frida.torgersen@io.kommune.no::ea265081-7c03-4e48-ae3c-fad608c99291" providerId="AD" clId="Web-{8ABC981B-0371-8750-0647-6A16AE85B6F3}" dt="2024-01-24T14:05:13.851" v="142"/>
        <pc:sldMasterMkLst>
          <pc:docMk/>
          <pc:sldMasterMk cId="0" sldId="2147483659"/>
        </pc:sldMasterMkLst>
        <pc:sldLayoutChg chg="add replId">
          <pc:chgData name="Frida Torgersen" userId="S::frida.torgersen@io.kommune.no::ea265081-7c03-4e48-ae3c-fad608c99291" providerId="AD" clId="Web-{8ABC981B-0371-8750-0647-6A16AE85B6F3}" dt="2024-01-24T14:05:13.851" v="142"/>
          <pc:sldLayoutMkLst>
            <pc:docMk/>
            <pc:sldMasterMk cId="0" sldId="2147483659"/>
            <pc:sldLayoutMk cId="1041955794" sldId="2147483747"/>
          </pc:sldLayoutMkLst>
        </pc:sldLayoutChg>
      </pc:sldMasterChg>
    </pc:docChg>
  </pc:docChgLst>
  <pc:docChgLst>
    <pc:chgData name="Ida Marie Lillestrand Kittelsen" userId="S::ida.kittelsen@io.kommune.no::12154653-0a60-4281-8b62-82febac9ddd6" providerId="AD" clId="Web-{98652037-CBFE-3160-2967-4F478370C626}"/>
    <pc:docChg chg="modSld">
      <pc:chgData name="Ida Marie Lillestrand Kittelsen" userId="S::ida.kittelsen@io.kommune.no::12154653-0a60-4281-8b62-82febac9ddd6" providerId="AD" clId="Web-{98652037-CBFE-3160-2967-4F478370C626}" dt="2024-02-14T12:47:55.770" v="4" actId="14100"/>
      <pc:docMkLst>
        <pc:docMk/>
      </pc:docMkLst>
      <pc:sldChg chg="modSp">
        <pc:chgData name="Ida Marie Lillestrand Kittelsen" userId="S::ida.kittelsen@io.kommune.no::12154653-0a60-4281-8b62-82febac9ddd6" providerId="AD" clId="Web-{98652037-CBFE-3160-2967-4F478370C626}" dt="2024-02-14T12:47:55.770" v="4" actId="14100"/>
        <pc:sldMkLst>
          <pc:docMk/>
          <pc:sldMk cId="0" sldId="272"/>
        </pc:sldMkLst>
        <pc:spChg chg="mod">
          <ac:chgData name="Ida Marie Lillestrand Kittelsen" userId="S::ida.kittelsen@io.kommune.no::12154653-0a60-4281-8b62-82febac9ddd6" providerId="AD" clId="Web-{98652037-CBFE-3160-2967-4F478370C626}" dt="2024-02-14T12:47:55.770" v="4" actId="14100"/>
          <ac:spMkLst>
            <pc:docMk/>
            <pc:sldMk cId="0" sldId="272"/>
            <ac:spMk id="2" creationId="{55D8B4F8-2CFD-C780-A59E-085F9ED6B7C7}"/>
          </ac:spMkLst>
        </pc:spChg>
      </pc:sldChg>
    </pc:docChg>
  </pc:docChgLst>
  <pc:docChgLst>
    <pc:chgData name="Frida Torgersen" userId="S::frida.torgersen@io.kommune.no::ea265081-7c03-4e48-ae3c-fad608c99291" providerId="AD" clId="Web-{9F55BDC9-4C48-2748-C7B3-C9DBD89ED30D}"/>
    <pc:docChg chg="modSld">
      <pc:chgData name="Frida Torgersen" userId="S::frida.torgersen@io.kommune.no::ea265081-7c03-4e48-ae3c-fad608c99291" providerId="AD" clId="Web-{9F55BDC9-4C48-2748-C7B3-C9DBD89ED30D}" dt="2024-11-20T12:36:50.655" v="1"/>
      <pc:docMkLst>
        <pc:docMk/>
      </pc:docMkLst>
      <pc:sldChg chg="modNotes">
        <pc:chgData name="Frida Torgersen" userId="S::frida.torgersen@io.kommune.no::ea265081-7c03-4e48-ae3c-fad608c99291" providerId="AD" clId="Web-{9F55BDC9-4C48-2748-C7B3-C9DBD89ED30D}" dt="2024-11-20T12:36:50.655" v="1"/>
        <pc:sldMkLst>
          <pc:docMk/>
          <pc:sldMk cId="3319504359" sldId="312"/>
        </pc:sldMkLst>
      </pc:sldChg>
    </pc:docChg>
  </pc:docChgLst>
  <pc:docChgLst>
    <pc:chgData name="Cathrine Løes Sørby" userId="S::cathrine.sorby@io.kommune.no::453ffb51-d645-44fe-b265-43846f0ff910" providerId="AD" clId="Web-{F2AC9AD5-DD5E-441C-8606-E0BD2BE2B56C}"/>
    <pc:docChg chg="modSld sldOrd">
      <pc:chgData name="Cathrine Løes Sørby" userId="S::cathrine.sorby@io.kommune.no::453ffb51-d645-44fe-b265-43846f0ff910" providerId="AD" clId="Web-{F2AC9AD5-DD5E-441C-8606-E0BD2BE2B56C}" dt="2024-02-07T13:53:13.474" v="247"/>
      <pc:docMkLst>
        <pc:docMk/>
      </pc:docMkLst>
      <pc:sldChg chg="modSp">
        <pc:chgData name="Cathrine Løes Sørby" userId="S::cathrine.sorby@io.kommune.no::453ffb51-d645-44fe-b265-43846f0ff910" providerId="AD" clId="Web-{F2AC9AD5-DD5E-441C-8606-E0BD2BE2B56C}" dt="2024-02-07T13:28:14.379" v="13" actId="20577"/>
        <pc:sldMkLst>
          <pc:docMk/>
          <pc:sldMk cId="0" sldId="277"/>
        </pc:sldMkLst>
        <pc:spChg chg="mod">
          <ac:chgData name="Cathrine Løes Sørby" userId="S::cathrine.sorby@io.kommune.no::453ffb51-d645-44fe-b265-43846f0ff910" providerId="AD" clId="Web-{F2AC9AD5-DD5E-441C-8606-E0BD2BE2B56C}" dt="2024-02-07T13:28:14.379" v="13" actId="20577"/>
          <ac:spMkLst>
            <pc:docMk/>
            <pc:sldMk cId="0" sldId="277"/>
            <ac:spMk id="15362" creationId="{16023CCD-A2CE-6C2B-BEE2-FDDDCF2091CC}"/>
          </ac:spMkLst>
        </pc:spChg>
      </pc:sldChg>
      <pc:sldChg chg="modSp ord modNotes">
        <pc:chgData name="Cathrine Løes Sørby" userId="S::cathrine.sorby@io.kommune.no::453ffb51-d645-44fe-b265-43846f0ff910" providerId="AD" clId="Web-{F2AC9AD5-DD5E-441C-8606-E0BD2BE2B56C}" dt="2024-02-07T13:53:13.474" v="247"/>
        <pc:sldMkLst>
          <pc:docMk/>
          <pc:sldMk cId="3045846938" sldId="291"/>
        </pc:sldMkLst>
        <pc:spChg chg="mod">
          <ac:chgData name="Cathrine Løes Sørby" userId="S::cathrine.sorby@io.kommune.no::453ffb51-d645-44fe-b265-43846f0ff910" providerId="AD" clId="Web-{F2AC9AD5-DD5E-441C-8606-E0BD2BE2B56C}" dt="2024-02-07T13:52:01.441" v="226" actId="20577"/>
          <ac:spMkLst>
            <pc:docMk/>
            <pc:sldMk cId="3045846938" sldId="291"/>
            <ac:spMk id="2" creationId="{1F8A2547-70F4-6582-A916-14E7F51E10FF}"/>
          </ac:spMkLst>
        </pc:spChg>
        <pc:picChg chg="mod">
          <ac:chgData name="Cathrine Løes Sørby" userId="S::cathrine.sorby@io.kommune.no::453ffb51-d645-44fe-b265-43846f0ff910" providerId="AD" clId="Web-{F2AC9AD5-DD5E-441C-8606-E0BD2BE2B56C}" dt="2024-02-07T13:51:21.752" v="222" actId="14100"/>
          <ac:picMkLst>
            <pc:docMk/>
            <pc:sldMk cId="3045846938" sldId="291"/>
            <ac:picMk id="4" creationId="{481F4555-4C5C-6D1E-33E6-1D66184957EF}"/>
          </ac:picMkLst>
        </pc:picChg>
      </pc:sldChg>
      <pc:sldChg chg="modSp ord modNotes">
        <pc:chgData name="Cathrine Løes Sørby" userId="S::cathrine.sorby@io.kommune.no::453ffb51-d645-44fe-b265-43846f0ff910" providerId="AD" clId="Web-{F2AC9AD5-DD5E-441C-8606-E0BD2BE2B56C}" dt="2024-02-07T13:49:53.672" v="201"/>
        <pc:sldMkLst>
          <pc:docMk/>
          <pc:sldMk cId="1087723794" sldId="292"/>
        </pc:sldMkLst>
        <pc:spChg chg="mod">
          <ac:chgData name="Cathrine Løes Sørby" userId="S::cathrine.sorby@io.kommune.no::453ffb51-d645-44fe-b265-43846f0ff910" providerId="AD" clId="Web-{F2AC9AD5-DD5E-441C-8606-E0BD2BE2B56C}" dt="2024-02-07T13:37:19.094" v="194" actId="20577"/>
          <ac:spMkLst>
            <pc:docMk/>
            <pc:sldMk cId="1087723794" sldId="292"/>
            <ac:spMk id="8" creationId="{7935C152-BE65-C42A-9234-4CAC84C8F5F9}"/>
          </ac:spMkLst>
        </pc:spChg>
      </pc:sldChg>
      <pc:sldChg chg="modSp modNotes">
        <pc:chgData name="Cathrine Løes Sørby" userId="S::cathrine.sorby@io.kommune.no::453ffb51-d645-44fe-b265-43846f0ff910" providerId="AD" clId="Web-{F2AC9AD5-DD5E-441C-8606-E0BD2BE2B56C}" dt="2024-02-07T13:30:22.866" v="157"/>
        <pc:sldMkLst>
          <pc:docMk/>
          <pc:sldMk cId="985918368" sldId="293"/>
        </pc:sldMkLst>
        <pc:spChg chg="mod">
          <ac:chgData name="Cathrine Løes Sørby" userId="S::cathrine.sorby@io.kommune.no::453ffb51-d645-44fe-b265-43846f0ff910" providerId="AD" clId="Web-{F2AC9AD5-DD5E-441C-8606-E0BD2BE2B56C}" dt="2024-02-07T13:29:22.849" v="105" actId="20577"/>
          <ac:spMkLst>
            <pc:docMk/>
            <pc:sldMk cId="985918368" sldId="293"/>
            <ac:spMk id="2" creationId="{36507D16-28CC-9ED6-E987-27D558478742}"/>
          </ac:spMkLst>
        </pc:spChg>
        <pc:picChg chg="mod">
          <ac:chgData name="Cathrine Løes Sørby" userId="S::cathrine.sorby@io.kommune.no::453ffb51-d645-44fe-b265-43846f0ff910" providerId="AD" clId="Web-{F2AC9AD5-DD5E-441C-8606-E0BD2BE2B56C}" dt="2024-02-07T13:28:52.192" v="49" actId="1076"/>
          <ac:picMkLst>
            <pc:docMk/>
            <pc:sldMk cId="985918368" sldId="293"/>
            <ac:picMk id="4" creationId="{79075EBD-3CF2-2879-78C0-8AA16B038D1A}"/>
          </ac:picMkLst>
        </pc:picChg>
      </pc:sldChg>
    </pc:docChg>
  </pc:docChgLst>
  <pc:docChgLst>
    <pc:chgData name="Cathrine Løes Sørby" userId="S::cathrine.sorby@io.kommune.no::453ffb51-d645-44fe-b265-43846f0ff910" providerId="AD" clId="Web-{9C9A3258-5CEE-4E12-8757-47E27125C7B3}"/>
    <pc:docChg chg="modSld">
      <pc:chgData name="Cathrine Løes Sørby" userId="S::cathrine.sorby@io.kommune.no::453ffb51-d645-44fe-b265-43846f0ff910" providerId="AD" clId="Web-{9C9A3258-5CEE-4E12-8757-47E27125C7B3}" dt="2024-04-03T11:08:46.442" v="3"/>
      <pc:docMkLst>
        <pc:docMk/>
      </pc:docMkLst>
      <pc:sldChg chg="modNotes">
        <pc:chgData name="Cathrine Løes Sørby" userId="S::cathrine.sorby@io.kommune.no::453ffb51-d645-44fe-b265-43846f0ff910" providerId="AD" clId="Web-{9C9A3258-5CEE-4E12-8757-47E27125C7B3}" dt="2024-04-03T11:08:46.442" v="3"/>
        <pc:sldMkLst>
          <pc:docMk/>
          <pc:sldMk cId="2649150128" sldId="287"/>
        </pc:sldMkLst>
      </pc:sldChg>
    </pc:docChg>
  </pc:docChgLst>
  <pc:docChgLst>
    <pc:chgData name="Cathrine Løes Sørby" userId="453ffb51-d645-44fe-b265-43846f0ff910" providerId="ADAL" clId="{9C0F7B87-A20E-471A-AD41-CB48C70715AF}"/>
    <pc:docChg chg="custSel modSld">
      <pc:chgData name="Cathrine Løes Sørby" userId="453ffb51-d645-44fe-b265-43846f0ff910" providerId="ADAL" clId="{9C0F7B87-A20E-471A-AD41-CB48C70715AF}" dt="2024-01-24T14:04:45.707" v="408" actId="20577"/>
      <pc:docMkLst>
        <pc:docMk/>
      </pc:docMkLst>
      <pc:sldChg chg="modSp mod modNotesTx">
        <pc:chgData name="Cathrine Løes Sørby" userId="453ffb51-d645-44fe-b265-43846f0ff910" providerId="ADAL" clId="{9C0F7B87-A20E-471A-AD41-CB48C70715AF}" dt="2024-01-24T14:04:45.707" v="408" actId="20577"/>
        <pc:sldMkLst>
          <pc:docMk/>
          <pc:sldMk cId="3045846938" sldId="291"/>
        </pc:sldMkLst>
        <pc:spChg chg="mod">
          <ac:chgData name="Cathrine Løes Sørby" userId="453ffb51-d645-44fe-b265-43846f0ff910" providerId="ADAL" clId="{9C0F7B87-A20E-471A-AD41-CB48C70715AF}" dt="2024-01-24T14:03:22.208" v="285" actId="20577"/>
          <ac:spMkLst>
            <pc:docMk/>
            <pc:sldMk cId="3045846938" sldId="291"/>
            <ac:spMk id="2" creationId="{1F8A2547-70F4-6582-A916-14E7F51E10FF}"/>
          </ac:spMkLst>
        </pc:spChg>
      </pc:sldChg>
    </pc:docChg>
  </pc:docChgLst>
  <pc:docChgLst>
    <pc:chgData name="Cathrine Løes Sørby" userId="S::cathrine.sorby@io.kommune.no::453ffb51-d645-44fe-b265-43846f0ff910" providerId="AD" clId="Web-{5716254C-0299-419C-AA36-FDE6782CFCA0}"/>
    <pc:docChg chg="modSld">
      <pc:chgData name="Cathrine Løes Sørby" userId="S::cathrine.sorby@io.kommune.no::453ffb51-d645-44fe-b265-43846f0ff910" providerId="AD" clId="Web-{5716254C-0299-419C-AA36-FDE6782CFCA0}" dt="2024-04-03T11:16:53.895" v="0"/>
      <pc:docMkLst>
        <pc:docMk/>
      </pc:docMkLst>
      <pc:sldChg chg="modNotes">
        <pc:chgData name="Cathrine Løes Sørby" userId="S::cathrine.sorby@io.kommune.no::453ffb51-d645-44fe-b265-43846f0ff910" providerId="AD" clId="Web-{5716254C-0299-419C-AA36-FDE6782CFCA0}" dt="2024-04-03T11:16:53.895" v="0"/>
        <pc:sldMkLst>
          <pc:docMk/>
          <pc:sldMk cId="2649150128" sldId="287"/>
        </pc:sldMkLst>
      </pc:sldChg>
    </pc:docChg>
  </pc:docChgLst>
  <pc:docChgLst>
    <pc:chgData name="Frida Torgersen" userId="S::frida.torgersen@io.kommune.no::ea265081-7c03-4e48-ae3c-fad608c99291" providerId="AD" clId="Web-{98C5A466-089A-BFA1-36F1-162008FD6785}"/>
    <pc:docChg chg="modSld">
      <pc:chgData name="Frida Torgersen" userId="S::frida.torgersen@io.kommune.no::ea265081-7c03-4e48-ae3c-fad608c99291" providerId="AD" clId="Web-{98C5A466-089A-BFA1-36F1-162008FD6785}" dt="2024-04-10T12:30:48.630" v="4" actId="1076"/>
      <pc:docMkLst>
        <pc:docMk/>
      </pc:docMkLst>
      <pc:sldChg chg="addSp modSp">
        <pc:chgData name="Frida Torgersen" userId="S::frida.torgersen@io.kommune.no::ea265081-7c03-4e48-ae3c-fad608c99291" providerId="AD" clId="Web-{98C5A466-089A-BFA1-36F1-162008FD6785}" dt="2024-04-10T12:30:48.630" v="4" actId="1076"/>
        <pc:sldMkLst>
          <pc:docMk/>
          <pc:sldMk cId="2616541355" sldId="314"/>
        </pc:sldMkLst>
        <pc:picChg chg="add mod">
          <ac:chgData name="Frida Torgersen" userId="S::frida.torgersen@io.kommune.no::ea265081-7c03-4e48-ae3c-fad608c99291" providerId="AD" clId="Web-{98C5A466-089A-BFA1-36F1-162008FD6785}" dt="2024-04-10T12:30:48.630" v="4" actId="1076"/>
          <ac:picMkLst>
            <pc:docMk/>
            <pc:sldMk cId="2616541355" sldId="314"/>
            <ac:picMk id="3" creationId="{64FC0342-165B-1571-0166-D5C3E0C709FE}"/>
          </ac:picMkLst>
        </pc:picChg>
      </pc:sldChg>
    </pc:docChg>
  </pc:docChgLst>
  <pc:docChgLst>
    <pc:chgData name="Cathrine Løes Sørby" userId="453ffb51-d645-44fe-b265-43846f0ff910" providerId="ADAL" clId="{9D576666-3BC0-40D1-ADEC-735D4E7C1B02}"/>
    <pc:docChg chg="custSel modSld">
      <pc:chgData name="Cathrine Løes Sørby" userId="453ffb51-d645-44fe-b265-43846f0ff910" providerId="ADAL" clId="{9D576666-3BC0-40D1-ADEC-735D4E7C1B02}" dt="2024-04-10T12:41:55.559" v="345" actId="20577"/>
      <pc:docMkLst>
        <pc:docMk/>
      </pc:docMkLst>
      <pc:sldChg chg="modNotesTx">
        <pc:chgData name="Cathrine Løes Sørby" userId="453ffb51-d645-44fe-b265-43846f0ff910" providerId="ADAL" clId="{9D576666-3BC0-40D1-ADEC-735D4E7C1B02}" dt="2024-04-10T12:41:55.559" v="345" actId="20577"/>
        <pc:sldMkLst>
          <pc:docMk/>
          <pc:sldMk cId="3045846938" sldId="291"/>
        </pc:sldMkLst>
      </pc:sldChg>
      <pc:sldChg chg="addSp delSp modSp">
        <pc:chgData name="Cathrine Løes Sørby" userId="453ffb51-d645-44fe-b265-43846f0ff910" providerId="ADAL" clId="{9D576666-3BC0-40D1-ADEC-735D4E7C1B02}" dt="2024-04-10T12:31:24.889" v="2" actId="1076"/>
        <pc:sldMkLst>
          <pc:docMk/>
          <pc:sldMk cId="2616541355" sldId="314"/>
        </pc:sldMkLst>
        <pc:spChg chg="mod">
          <ac:chgData name="Cathrine Løes Sørby" userId="453ffb51-d645-44fe-b265-43846f0ff910" providerId="ADAL" clId="{9D576666-3BC0-40D1-ADEC-735D4E7C1B02}" dt="2024-04-10T12:31:21.531" v="1" actId="1076"/>
          <ac:spMkLst>
            <pc:docMk/>
            <pc:sldMk cId="2616541355" sldId="314"/>
            <ac:spMk id="2" creationId="{30939E4A-97B7-D012-3FA9-A9C098B55CF4}"/>
          </ac:spMkLst>
        </pc:spChg>
        <pc:spChg chg="add mod">
          <ac:chgData name="Cathrine Løes Sørby" userId="453ffb51-d645-44fe-b265-43846f0ff910" providerId="ADAL" clId="{9D576666-3BC0-40D1-ADEC-735D4E7C1B02}" dt="2024-04-10T12:30:38.505" v="0" actId="478"/>
          <ac:spMkLst>
            <pc:docMk/>
            <pc:sldMk cId="2616541355" sldId="314"/>
            <ac:spMk id="3" creationId="{75BA4A9E-D0EF-CA31-C5F9-E848319AD6C1}"/>
          </ac:spMkLst>
        </pc:spChg>
        <pc:spChg chg="mod">
          <ac:chgData name="Cathrine Løes Sørby" userId="453ffb51-d645-44fe-b265-43846f0ff910" providerId="ADAL" clId="{9D576666-3BC0-40D1-ADEC-735D4E7C1B02}" dt="2024-04-10T12:31:24.889" v="2" actId="1076"/>
          <ac:spMkLst>
            <pc:docMk/>
            <pc:sldMk cId="2616541355" sldId="314"/>
            <ac:spMk id="4" creationId="{75BA4A9E-D0EF-CA31-C5F9-E848319AD6C1}"/>
          </ac:spMkLst>
        </pc:spChg>
        <pc:picChg chg="del">
          <ac:chgData name="Cathrine Løes Sørby" userId="453ffb51-d645-44fe-b265-43846f0ff910" providerId="ADAL" clId="{9D576666-3BC0-40D1-ADEC-735D4E7C1B02}" dt="2024-04-10T12:30:38.505" v="0" actId="478"/>
          <ac:picMkLst>
            <pc:docMk/>
            <pc:sldMk cId="2616541355" sldId="314"/>
            <ac:picMk id="5" creationId="{82F985C6-A741-A8FB-85D5-449572E9886F}"/>
          </ac:picMkLst>
        </pc:picChg>
      </pc:sldChg>
    </pc:docChg>
  </pc:docChgLst>
  <pc:docChgLst>
    <pc:chgData name="Cathrine Løes Sørby" userId="S::cathrine.sorby@io.kommune.no::453ffb51-d645-44fe-b265-43846f0ff910" providerId="AD" clId="Web-{4C0A6482-A5AF-4C24-917D-80F703FB91B0}"/>
    <pc:docChg chg="modSld">
      <pc:chgData name="Cathrine Løes Sørby" userId="S::cathrine.sorby@io.kommune.no::453ffb51-d645-44fe-b265-43846f0ff910" providerId="AD" clId="Web-{4C0A6482-A5AF-4C24-917D-80F703FB91B0}" dt="2024-02-14T10:32:40.361" v="4"/>
      <pc:docMkLst>
        <pc:docMk/>
      </pc:docMkLst>
      <pc:sldChg chg="modNotes">
        <pc:chgData name="Cathrine Løes Sørby" userId="S::cathrine.sorby@io.kommune.no::453ffb51-d645-44fe-b265-43846f0ff910" providerId="AD" clId="Web-{4C0A6482-A5AF-4C24-917D-80F703FB91B0}" dt="2024-02-14T10:32:40.361" v="4"/>
        <pc:sldMkLst>
          <pc:docMk/>
          <pc:sldMk cId="3045846938" sldId="291"/>
        </pc:sldMkLst>
      </pc:sldChg>
    </pc:docChg>
  </pc:docChgLst>
  <pc:docChgLst>
    <pc:chgData name="Renate Dybdal Hansen" userId="S::renate.dybdal.hansen@io.kommune.no::8f533bdc-1f06-46c5-8376-6b62126245f7" providerId="AD" clId="Web-{A00DE622-7B6E-44BE-A1BB-FAA23A6B521D}"/>
    <pc:docChg chg="modSld">
      <pc:chgData name="Renate Dybdal Hansen" userId="S::renate.dybdal.hansen@io.kommune.no::8f533bdc-1f06-46c5-8376-6b62126245f7" providerId="AD" clId="Web-{A00DE622-7B6E-44BE-A1BB-FAA23A6B521D}" dt="2024-08-28T08:07:15.886" v="3" actId="20577"/>
      <pc:docMkLst>
        <pc:docMk/>
      </pc:docMkLst>
      <pc:sldChg chg="modSp modNotes">
        <pc:chgData name="Renate Dybdal Hansen" userId="S::renate.dybdal.hansen@io.kommune.no::8f533bdc-1f06-46c5-8376-6b62126245f7" providerId="AD" clId="Web-{A00DE622-7B6E-44BE-A1BB-FAA23A6B521D}" dt="2024-08-28T08:07:15.886" v="3" actId="20577"/>
        <pc:sldMkLst>
          <pc:docMk/>
          <pc:sldMk cId="3319504359" sldId="312"/>
        </pc:sldMkLst>
        <pc:spChg chg="mod">
          <ac:chgData name="Renate Dybdal Hansen" userId="S::renate.dybdal.hansen@io.kommune.no::8f533bdc-1f06-46c5-8376-6b62126245f7" providerId="AD" clId="Web-{A00DE622-7B6E-44BE-A1BB-FAA23A6B521D}" dt="2024-08-28T08:07:15.886" v="3" actId="20577"/>
          <ac:spMkLst>
            <pc:docMk/>
            <pc:sldMk cId="3319504359" sldId="312"/>
            <ac:spMk id="2" creationId="{6CB26A85-1A50-0BCA-891D-10EB0BB97230}"/>
          </ac:spMkLst>
        </pc:spChg>
      </pc:sldChg>
    </pc:docChg>
  </pc:docChgLst>
  <pc:docChgLst>
    <pc:chgData name="Ida Marie Lillestrand Kittelsen" userId="S::ida.kittelsen@io.kommune.no::12154653-0a60-4281-8b62-82febac9ddd6" providerId="AD" clId="Web-{A9924540-194E-5929-74EB-2290D8BB290B}"/>
    <pc:docChg chg="modSld">
      <pc:chgData name="Ida Marie Lillestrand Kittelsen" userId="S::ida.kittelsen@io.kommune.no::12154653-0a60-4281-8b62-82febac9ddd6" providerId="AD" clId="Web-{A9924540-194E-5929-74EB-2290D8BB290B}" dt="2024-02-14T09:44:52.002" v="6"/>
      <pc:docMkLst>
        <pc:docMk/>
      </pc:docMkLst>
      <pc:sldChg chg="modNotes">
        <pc:chgData name="Ida Marie Lillestrand Kittelsen" userId="S::ida.kittelsen@io.kommune.no::12154653-0a60-4281-8b62-82febac9ddd6" providerId="AD" clId="Web-{A9924540-194E-5929-74EB-2290D8BB290B}" dt="2024-02-14T09:44:52.002" v="6"/>
        <pc:sldMkLst>
          <pc:docMk/>
          <pc:sldMk cId="1090722253" sldId="290"/>
        </pc:sldMkLst>
      </pc:sldChg>
      <pc:sldChg chg="modNotes">
        <pc:chgData name="Ida Marie Lillestrand Kittelsen" userId="S::ida.kittelsen@io.kommune.no::12154653-0a60-4281-8b62-82febac9ddd6" providerId="AD" clId="Web-{A9924540-194E-5929-74EB-2290D8BB290B}" dt="2024-02-14T09:43:15.938" v="1"/>
        <pc:sldMkLst>
          <pc:docMk/>
          <pc:sldMk cId="985918368" sldId="293"/>
        </pc:sldMkLst>
      </pc:sldChg>
    </pc:docChg>
  </pc:docChgLst>
  <pc:docChgLst>
    <pc:chgData name="Cathrine Løes Sørby" userId="S::cathrine.sorby@io.kommune.no::453ffb51-d645-44fe-b265-43846f0ff910" providerId="AD" clId="Web-{5501B7B9-BAD3-4963-AFF0-5B0982FF60DE}"/>
    <pc:docChg chg="addSld delSld sldOrd">
      <pc:chgData name="Cathrine Løes Sørby" userId="S::cathrine.sorby@io.kommune.no::453ffb51-d645-44fe-b265-43846f0ff910" providerId="AD" clId="Web-{5501B7B9-BAD3-4963-AFF0-5B0982FF60DE}" dt="2024-01-12T09:34:53.197" v="13"/>
      <pc:docMkLst>
        <pc:docMk/>
      </pc:docMkLst>
      <pc:sldChg chg="ord">
        <pc:chgData name="Cathrine Løes Sørby" userId="S::cathrine.sorby@io.kommune.no::453ffb51-d645-44fe-b265-43846f0ff910" providerId="AD" clId="Web-{5501B7B9-BAD3-4963-AFF0-5B0982FF60DE}" dt="2024-01-12T09:34:43.462" v="11"/>
        <pc:sldMkLst>
          <pc:docMk/>
          <pc:sldMk cId="0" sldId="268"/>
        </pc:sldMkLst>
      </pc:sldChg>
      <pc:sldChg chg="add del">
        <pc:chgData name="Cathrine Løes Sørby" userId="S::cathrine.sorby@io.kommune.no::453ffb51-d645-44fe-b265-43846f0ff910" providerId="AD" clId="Web-{5501B7B9-BAD3-4963-AFF0-5B0982FF60DE}" dt="2024-01-12T09:34:34.259" v="9"/>
        <pc:sldMkLst>
          <pc:docMk/>
          <pc:sldMk cId="4058471412" sldId="282"/>
        </pc:sldMkLst>
      </pc:sldChg>
      <pc:sldChg chg="add">
        <pc:chgData name="Cathrine Løes Sørby" userId="S::cathrine.sorby@io.kommune.no::453ffb51-d645-44fe-b265-43846f0ff910" providerId="AD" clId="Web-{5501B7B9-BAD3-4963-AFF0-5B0982FF60DE}" dt="2024-01-12T09:33:51.821" v="2"/>
        <pc:sldMkLst>
          <pc:docMk/>
          <pc:sldMk cId="2649150128" sldId="287"/>
        </pc:sldMkLst>
      </pc:sldChg>
      <pc:sldChg chg="new">
        <pc:chgData name="Cathrine Løes Sørby" userId="S::cathrine.sorby@io.kommune.no::453ffb51-d645-44fe-b265-43846f0ff910" providerId="AD" clId="Web-{5501B7B9-BAD3-4963-AFF0-5B0982FF60DE}" dt="2024-01-12T09:34:04.618" v="3"/>
        <pc:sldMkLst>
          <pc:docMk/>
          <pc:sldMk cId="2626832832" sldId="288"/>
        </pc:sldMkLst>
      </pc:sldChg>
      <pc:sldChg chg="add">
        <pc:chgData name="Cathrine Løes Sørby" userId="S::cathrine.sorby@io.kommune.no::453ffb51-d645-44fe-b265-43846f0ff910" providerId="AD" clId="Web-{5501B7B9-BAD3-4963-AFF0-5B0982FF60DE}" dt="2024-01-12T09:34:08.462" v="4"/>
        <pc:sldMkLst>
          <pc:docMk/>
          <pc:sldMk cId="3989605134" sldId="289"/>
        </pc:sldMkLst>
      </pc:sldChg>
      <pc:sldChg chg="add del">
        <pc:chgData name="Cathrine Løes Sørby" userId="S::cathrine.sorby@io.kommune.no::453ffb51-d645-44fe-b265-43846f0ff910" providerId="AD" clId="Web-{5501B7B9-BAD3-4963-AFF0-5B0982FF60DE}" dt="2024-01-12T09:34:36.634" v="10"/>
        <pc:sldMkLst>
          <pc:docMk/>
          <pc:sldMk cId="717950044" sldId="290"/>
        </pc:sldMkLst>
      </pc:sldChg>
      <pc:sldChg chg="new del">
        <pc:chgData name="Cathrine Løes Sørby" userId="S::cathrine.sorby@io.kommune.no::453ffb51-d645-44fe-b265-43846f0ff910" providerId="AD" clId="Web-{5501B7B9-BAD3-4963-AFF0-5B0982FF60DE}" dt="2024-01-12T09:34:32.728" v="8"/>
        <pc:sldMkLst>
          <pc:docMk/>
          <pc:sldMk cId="3051156250" sldId="291"/>
        </pc:sldMkLst>
      </pc:sldChg>
      <pc:sldChg chg="add del">
        <pc:chgData name="Cathrine Løes Sørby" userId="S::cathrine.sorby@io.kommune.no::453ffb51-d645-44fe-b265-43846f0ff910" providerId="AD" clId="Web-{5501B7B9-BAD3-4963-AFF0-5B0982FF60DE}" dt="2024-01-12T09:34:53.197" v="13"/>
        <pc:sldMkLst>
          <pc:docMk/>
          <pc:sldMk cId="1127053004" sldId="292"/>
        </pc:sldMkLst>
      </pc:sldChg>
      <pc:sldMasterChg chg="addSldLayout">
        <pc:chgData name="Cathrine Løes Sørby" userId="S::cathrine.sorby@io.kommune.no::453ffb51-d645-44fe-b265-43846f0ff910" providerId="AD" clId="Web-{5501B7B9-BAD3-4963-AFF0-5B0982FF60DE}" dt="2024-01-12T09:33:42.493" v="0"/>
        <pc:sldMasterMkLst>
          <pc:docMk/>
          <pc:sldMasterMk cId="0" sldId="2147483659"/>
        </pc:sldMasterMkLst>
        <pc:sldLayoutChg chg="add">
          <pc:chgData name="Cathrine Løes Sørby" userId="S::cathrine.sorby@io.kommune.no::453ffb51-d645-44fe-b265-43846f0ff910" providerId="AD" clId="Web-{5501B7B9-BAD3-4963-AFF0-5B0982FF60DE}" dt="2024-01-12T09:33:42.493" v="0"/>
          <pc:sldLayoutMkLst>
            <pc:docMk/>
            <pc:sldMasterMk cId="0" sldId="2147483659"/>
            <pc:sldLayoutMk cId="4184310839" sldId="2147483745"/>
          </pc:sldLayoutMkLst>
        </pc:sldLayoutChg>
      </pc:sldMasterChg>
      <pc:sldMasterChg chg="addSldLayout">
        <pc:chgData name="Cathrine Løes Sørby" userId="S::cathrine.sorby@io.kommune.no::453ffb51-d645-44fe-b265-43846f0ff910" providerId="AD" clId="Web-{5501B7B9-BAD3-4963-AFF0-5B0982FF60DE}" dt="2024-01-12T09:33:51.821" v="2"/>
        <pc:sldMasterMkLst>
          <pc:docMk/>
          <pc:sldMasterMk cId="0" sldId="2147483683"/>
        </pc:sldMasterMkLst>
        <pc:sldLayoutChg chg="add replId">
          <pc:chgData name="Cathrine Løes Sørby" userId="S::cathrine.sorby@io.kommune.no::453ffb51-d645-44fe-b265-43846f0ff910" providerId="AD" clId="Web-{5501B7B9-BAD3-4963-AFF0-5B0982FF60DE}" dt="2024-01-12T09:33:51.821" v="2"/>
          <pc:sldLayoutMkLst>
            <pc:docMk/>
            <pc:sldMasterMk cId="0" sldId="2147483683"/>
            <pc:sldLayoutMk cId="579438992" sldId="2147483746"/>
          </pc:sldLayoutMkLst>
        </pc:sldLayoutChg>
      </pc:sldMasterChg>
    </pc:docChg>
  </pc:docChgLst>
  <pc:docChgLst>
    <pc:chgData name="Cathrine Løes Sørby" userId="S::cathrine.sorby@io.kommune.no::453ffb51-d645-44fe-b265-43846f0ff910" providerId="AD" clId="Web-{EE12CDBB-BC06-47B6-BF8D-87D55BB1510E}"/>
    <pc:docChg chg="modSld">
      <pc:chgData name="Cathrine Løes Sørby" userId="S::cathrine.sorby@io.kommune.no::453ffb51-d645-44fe-b265-43846f0ff910" providerId="AD" clId="Web-{EE12CDBB-BC06-47B6-BF8D-87D55BB1510E}" dt="2024-02-07T13:20:20.422" v="4" actId="20577"/>
      <pc:docMkLst>
        <pc:docMk/>
      </pc:docMkLst>
      <pc:sldChg chg="modSp">
        <pc:chgData name="Cathrine Løes Sørby" userId="S::cathrine.sorby@io.kommune.no::453ffb51-d645-44fe-b265-43846f0ff910" providerId="AD" clId="Web-{EE12CDBB-BC06-47B6-BF8D-87D55BB1510E}" dt="2024-02-07T13:20:20.422" v="4" actId="20577"/>
        <pc:sldMkLst>
          <pc:docMk/>
          <pc:sldMk cId="0" sldId="261"/>
        </pc:sldMkLst>
        <pc:spChg chg="mod">
          <ac:chgData name="Cathrine Løes Sørby" userId="S::cathrine.sorby@io.kommune.no::453ffb51-d645-44fe-b265-43846f0ff910" providerId="AD" clId="Web-{EE12CDBB-BC06-47B6-BF8D-87D55BB1510E}" dt="2024-02-07T13:20:20.422" v="4" actId="20577"/>
          <ac:spMkLst>
            <pc:docMk/>
            <pc:sldMk cId="0" sldId="261"/>
            <ac:spMk id="2" creationId="{17EA47DF-ED2C-5B98-1D78-FB9F94D617FF}"/>
          </ac:spMkLst>
        </pc:spChg>
      </pc:sldChg>
    </pc:docChg>
  </pc:docChgLst>
  <pc:docChgLst>
    <pc:chgData name="Cathrine Løes Sørby" userId="S::cathrine.sorby@io.kommune.no::453ffb51-d645-44fe-b265-43846f0ff910" providerId="AD" clId="Web-{3BEAF1F9-D124-494B-B093-FA618B6EB159}"/>
    <pc:docChg chg="delSld modSld">
      <pc:chgData name="Cathrine Løes Sørby" userId="S::cathrine.sorby@io.kommune.no::453ffb51-d645-44fe-b265-43846f0ff910" providerId="AD" clId="Web-{3BEAF1F9-D124-494B-B093-FA618B6EB159}" dt="2024-04-03T10:51:28.051" v="10" actId="20577"/>
      <pc:docMkLst>
        <pc:docMk/>
      </pc:docMkLst>
      <pc:sldChg chg="modSp">
        <pc:chgData name="Cathrine Løes Sørby" userId="S::cathrine.sorby@io.kommune.no::453ffb51-d645-44fe-b265-43846f0ff910" providerId="AD" clId="Web-{3BEAF1F9-D124-494B-B093-FA618B6EB159}" dt="2024-04-03T10:51:17.770" v="7" actId="20577"/>
        <pc:sldMkLst>
          <pc:docMk/>
          <pc:sldMk cId="0" sldId="261"/>
        </pc:sldMkLst>
        <pc:spChg chg="mod">
          <ac:chgData name="Cathrine Løes Sørby" userId="S::cathrine.sorby@io.kommune.no::453ffb51-d645-44fe-b265-43846f0ff910" providerId="AD" clId="Web-{3BEAF1F9-D124-494B-B093-FA618B6EB159}" dt="2024-04-03T10:51:17.770" v="7" actId="20577"/>
          <ac:spMkLst>
            <pc:docMk/>
            <pc:sldMk cId="0" sldId="261"/>
            <ac:spMk id="2" creationId="{17EA47DF-ED2C-5B98-1D78-FB9F94D617FF}"/>
          </ac:spMkLst>
        </pc:spChg>
      </pc:sldChg>
      <pc:sldChg chg="del">
        <pc:chgData name="Cathrine Løes Sørby" userId="S::cathrine.sorby@io.kommune.no::453ffb51-d645-44fe-b265-43846f0ff910" providerId="AD" clId="Web-{3BEAF1F9-D124-494B-B093-FA618B6EB159}" dt="2024-04-03T10:51:24.926" v="9"/>
        <pc:sldMkLst>
          <pc:docMk/>
          <pc:sldMk cId="0" sldId="277"/>
        </pc:sldMkLst>
      </pc:sldChg>
      <pc:sldChg chg="modSp">
        <pc:chgData name="Cathrine Løes Sørby" userId="S::cathrine.sorby@io.kommune.no::453ffb51-d645-44fe-b265-43846f0ff910" providerId="AD" clId="Web-{3BEAF1F9-D124-494B-B093-FA618B6EB159}" dt="2024-04-03T10:51:28.051" v="10" actId="20577"/>
        <pc:sldMkLst>
          <pc:docMk/>
          <pc:sldMk cId="2284525976" sldId="286"/>
        </pc:sldMkLst>
        <pc:spChg chg="mod">
          <ac:chgData name="Cathrine Løes Sørby" userId="S::cathrine.sorby@io.kommune.no::453ffb51-d645-44fe-b265-43846f0ff910" providerId="AD" clId="Web-{3BEAF1F9-D124-494B-B093-FA618B6EB159}" dt="2024-04-03T10:51:28.051" v="10" actId="20577"/>
          <ac:spMkLst>
            <pc:docMk/>
            <pc:sldMk cId="2284525976" sldId="286"/>
            <ac:spMk id="16386" creationId="{06FBE9FF-01BB-9F9B-355A-5BD972D94F49}"/>
          </ac:spMkLst>
        </pc:spChg>
      </pc:sldChg>
      <pc:sldChg chg="modSp">
        <pc:chgData name="Cathrine Løes Sørby" userId="S::cathrine.sorby@io.kommune.no::453ffb51-d645-44fe-b265-43846f0ff910" providerId="AD" clId="Web-{3BEAF1F9-D124-494B-B093-FA618B6EB159}" dt="2024-04-03T10:51:21.426" v="8" actId="20577"/>
        <pc:sldMkLst>
          <pc:docMk/>
          <pc:sldMk cId="2649150128" sldId="287"/>
        </pc:sldMkLst>
        <pc:spChg chg="mod">
          <ac:chgData name="Cathrine Løes Sørby" userId="S::cathrine.sorby@io.kommune.no::453ffb51-d645-44fe-b265-43846f0ff910" providerId="AD" clId="Web-{3BEAF1F9-D124-494B-B093-FA618B6EB159}" dt="2024-04-03T10:51:21.426" v="8" actId="20577"/>
          <ac:spMkLst>
            <pc:docMk/>
            <pc:sldMk cId="2649150128" sldId="287"/>
            <ac:spMk id="2" creationId="{511C362D-509D-9070-9E40-C36F63E413C3}"/>
          </ac:spMkLst>
        </pc:spChg>
      </pc:sldChg>
    </pc:docChg>
  </pc:docChgLst>
  <pc:docChgLst>
    <pc:chgData name="Frida Torgersen" userId="S::frida.torgersen@io.kommune.no::ea265081-7c03-4e48-ae3c-fad608c99291" providerId="AD" clId="Web-{E3B77DE6-158F-B7D6-E883-7F0D2B6B7A30}"/>
    <pc:docChg chg="modSld">
      <pc:chgData name="Frida Torgersen" userId="S::frida.torgersen@io.kommune.no::ea265081-7c03-4e48-ae3c-fad608c99291" providerId="AD" clId="Web-{E3B77DE6-158F-B7D6-E883-7F0D2B6B7A30}" dt="2024-01-24T11:56:16.395" v="3"/>
      <pc:docMkLst>
        <pc:docMk/>
      </pc:docMkLst>
      <pc:sldChg chg="modNotes">
        <pc:chgData name="Frida Torgersen" userId="S::frida.torgersen@io.kommune.no::ea265081-7c03-4e48-ae3c-fad608c99291" providerId="AD" clId="Web-{E3B77DE6-158F-B7D6-E883-7F0D2B6B7A30}" dt="2024-01-24T11:56:16.395" v="3"/>
        <pc:sldMkLst>
          <pc:docMk/>
          <pc:sldMk cId="0" sldId="277"/>
        </pc:sldMkLst>
      </pc:sldChg>
    </pc:docChg>
  </pc:docChgLst>
  <pc:docChgLst>
    <pc:chgData name="Cathrine Løes Sørby" userId="S::cathrine.sorby@io.kommune.no::453ffb51-d645-44fe-b265-43846f0ff910" providerId="AD" clId="Web-{5D43A871-2656-4749-8CEB-4486BA60DED8}"/>
    <pc:docChg chg="addSld sldOrd">
      <pc:chgData name="Cathrine Løes Sørby" userId="S::cathrine.sorby@io.kommune.no::453ffb51-d645-44fe-b265-43846f0ff910" providerId="AD" clId="Web-{5D43A871-2656-4749-8CEB-4486BA60DED8}" dt="2024-01-12T09:26:42.863" v="1"/>
      <pc:docMkLst>
        <pc:docMk/>
      </pc:docMkLst>
      <pc:sldChg chg="add ord">
        <pc:chgData name="Cathrine Løes Sørby" userId="S::cathrine.sorby@io.kommune.no::453ffb51-d645-44fe-b265-43846f0ff910" providerId="AD" clId="Web-{5D43A871-2656-4749-8CEB-4486BA60DED8}" dt="2024-01-12T09:26:42.863" v="1"/>
        <pc:sldMkLst>
          <pc:docMk/>
          <pc:sldMk cId="2284525976" sldId="286"/>
        </pc:sldMkLst>
      </pc:sldChg>
    </pc:docChg>
  </pc:docChgLst>
  <pc:docChgLst>
    <pc:chgData name="Cathrine Løes Sørby" userId="S::cathrine.sorby@io.kommune.no::453ffb51-d645-44fe-b265-43846f0ff910" providerId="AD" clId="Web-{80CC58C7-6BC2-41CD-9F2F-078F732A7C2D}"/>
    <pc:docChg chg="modSld sldOrd">
      <pc:chgData name="Cathrine Løes Sørby" userId="S::cathrine.sorby@io.kommune.no::453ffb51-d645-44fe-b265-43846f0ff910" providerId="AD" clId="Web-{80CC58C7-6BC2-41CD-9F2F-078F732A7C2D}" dt="2024-04-10T11:04:33.995" v="12" actId="20577"/>
      <pc:docMkLst>
        <pc:docMk/>
      </pc:docMkLst>
      <pc:sldChg chg="delSp modSp modNotes">
        <pc:chgData name="Cathrine Løes Sørby" userId="S::cathrine.sorby@io.kommune.no::453ffb51-d645-44fe-b265-43846f0ff910" providerId="AD" clId="Web-{80CC58C7-6BC2-41CD-9F2F-078F732A7C2D}" dt="2024-04-10T11:04:33.995" v="12" actId="20577"/>
        <pc:sldMkLst>
          <pc:docMk/>
          <pc:sldMk cId="0" sldId="263"/>
        </pc:sldMkLst>
        <pc:spChg chg="mod">
          <ac:chgData name="Cathrine Løes Sørby" userId="S::cathrine.sorby@io.kommune.no::453ffb51-d645-44fe-b265-43846f0ff910" providerId="AD" clId="Web-{80CC58C7-6BC2-41CD-9F2F-078F732A7C2D}" dt="2024-04-10T11:04:33.995" v="12" actId="20577"/>
          <ac:spMkLst>
            <pc:docMk/>
            <pc:sldMk cId="0" sldId="263"/>
            <ac:spMk id="16386" creationId="{06FBE9FF-01BB-9F9B-355A-5BD972D94F49}"/>
          </ac:spMkLst>
        </pc:spChg>
        <pc:picChg chg="del">
          <ac:chgData name="Cathrine Løes Sørby" userId="S::cathrine.sorby@io.kommune.no::453ffb51-d645-44fe-b265-43846f0ff910" providerId="AD" clId="Web-{80CC58C7-6BC2-41CD-9F2F-078F732A7C2D}" dt="2024-04-10T11:04:31.276" v="11"/>
          <ac:picMkLst>
            <pc:docMk/>
            <pc:sldMk cId="0" sldId="263"/>
            <ac:picMk id="2" creationId="{3A4E8EEA-4A6E-E900-68E3-329066DEEA8A}"/>
          </ac:picMkLst>
        </pc:picChg>
      </pc:sldChg>
      <pc:sldChg chg="addSp delSp modSp ord modNotes">
        <pc:chgData name="Cathrine Løes Sørby" userId="S::cathrine.sorby@io.kommune.no::453ffb51-d645-44fe-b265-43846f0ff910" providerId="AD" clId="Web-{80CC58C7-6BC2-41CD-9F2F-078F732A7C2D}" dt="2024-04-10T11:04:19.463" v="8"/>
        <pc:sldMkLst>
          <pc:docMk/>
          <pc:sldMk cId="1090722253" sldId="290"/>
        </pc:sldMkLst>
        <pc:spChg chg="mod">
          <ac:chgData name="Cathrine Løes Sørby" userId="S::cathrine.sorby@io.kommune.no::453ffb51-d645-44fe-b265-43846f0ff910" providerId="AD" clId="Web-{80CC58C7-6BC2-41CD-9F2F-078F732A7C2D}" dt="2024-04-10T11:04:00.713" v="3" actId="20577"/>
          <ac:spMkLst>
            <pc:docMk/>
            <pc:sldMk cId="1090722253" sldId="290"/>
            <ac:spMk id="2" creationId="{C58DC6A2-00B2-E59B-2FAD-527D055D59C5}"/>
          </ac:spMkLst>
        </pc:spChg>
        <pc:spChg chg="add mod">
          <ac:chgData name="Cathrine Løes Sørby" userId="S::cathrine.sorby@io.kommune.no::453ffb51-d645-44fe-b265-43846f0ff910" providerId="AD" clId="Web-{80CC58C7-6BC2-41CD-9F2F-078F732A7C2D}" dt="2024-04-10T11:03:42.354" v="1" actId="20577"/>
          <ac:spMkLst>
            <pc:docMk/>
            <pc:sldMk cId="1090722253" sldId="290"/>
            <ac:spMk id="6" creationId="{198D4C30-B739-A3C8-223F-BB9AF9988F98}"/>
          </ac:spMkLst>
        </pc:spChg>
        <pc:picChg chg="del">
          <ac:chgData name="Cathrine Løes Sørby" userId="S::cathrine.sorby@io.kommune.no::453ffb51-d645-44fe-b265-43846f0ff910" providerId="AD" clId="Web-{80CC58C7-6BC2-41CD-9F2F-078F732A7C2D}" dt="2024-04-10T11:03:41.385" v="0"/>
          <ac:picMkLst>
            <pc:docMk/>
            <pc:sldMk cId="1090722253" sldId="290"/>
            <ac:picMk id="4" creationId="{3D1967C6-6746-13E5-762C-A65DFD1F754D}"/>
          </ac:picMkLst>
        </pc:picChg>
        <pc:picChg chg="del">
          <ac:chgData name="Cathrine Løes Sørby" userId="S::cathrine.sorby@io.kommune.no::453ffb51-d645-44fe-b265-43846f0ff910" providerId="AD" clId="Web-{80CC58C7-6BC2-41CD-9F2F-078F732A7C2D}" dt="2024-04-10T11:03:46.182" v="2"/>
          <ac:picMkLst>
            <pc:docMk/>
            <pc:sldMk cId="1090722253" sldId="290"/>
            <ac:picMk id="5" creationId="{6462AD9F-6587-607E-EBFC-006C4C9E0998}"/>
          </ac:picMkLst>
        </pc:picChg>
      </pc:sldChg>
      <pc:sldChg chg="addSp delSp modSp modNotes">
        <pc:chgData name="Cathrine Løes Sørby" userId="S::cathrine.sorby@io.kommune.no::453ffb51-d645-44fe-b265-43846f0ff910" providerId="AD" clId="Web-{80CC58C7-6BC2-41CD-9F2F-078F732A7C2D}" dt="2024-04-10T11:04:11.557" v="6"/>
        <pc:sldMkLst>
          <pc:docMk/>
          <pc:sldMk cId="985918368" sldId="293"/>
        </pc:sldMkLst>
        <pc:spChg chg="mod">
          <ac:chgData name="Cathrine Løes Sørby" userId="S::cathrine.sorby@io.kommune.no::453ffb51-d645-44fe-b265-43846f0ff910" providerId="AD" clId="Web-{80CC58C7-6BC2-41CD-9F2F-078F732A7C2D}" dt="2024-04-10T11:04:07.573" v="5" actId="20577"/>
          <ac:spMkLst>
            <pc:docMk/>
            <pc:sldMk cId="985918368" sldId="293"/>
            <ac:spMk id="2" creationId="{36507D16-28CC-9ED6-E987-27D558478742}"/>
          </ac:spMkLst>
        </pc:spChg>
        <pc:spChg chg="add mod">
          <ac:chgData name="Cathrine Løes Sørby" userId="S::cathrine.sorby@io.kommune.no::453ffb51-d645-44fe-b265-43846f0ff910" providerId="AD" clId="Web-{80CC58C7-6BC2-41CD-9F2F-078F732A7C2D}" dt="2024-04-10T11:04:04.635" v="4"/>
          <ac:spMkLst>
            <pc:docMk/>
            <pc:sldMk cId="985918368" sldId="293"/>
            <ac:spMk id="5" creationId="{C476E30B-AA7E-27EF-AFE8-D35A8F913B9C}"/>
          </ac:spMkLst>
        </pc:spChg>
        <pc:picChg chg="del">
          <ac:chgData name="Cathrine Løes Sørby" userId="S::cathrine.sorby@io.kommune.no::453ffb51-d645-44fe-b265-43846f0ff910" providerId="AD" clId="Web-{80CC58C7-6BC2-41CD-9F2F-078F732A7C2D}" dt="2024-04-10T11:04:04.635" v="4"/>
          <ac:picMkLst>
            <pc:docMk/>
            <pc:sldMk cId="985918368" sldId="293"/>
            <ac:picMk id="4" creationId="{79075EBD-3CF2-2879-78C0-8AA16B038D1A}"/>
          </ac:picMkLst>
        </pc:picChg>
      </pc:sldChg>
    </pc:docChg>
  </pc:docChgLst>
  <pc:docChgLst>
    <pc:chgData name="Frida Torgersen" userId="S::frida.torgersen@io.kommune.no::ea265081-7c03-4e48-ae3c-fad608c99291" providerId="AD" clId="Web-{DC7EC504-A628-C5D1-44A3-725BB89D358E}"/>
    <pc:docChg chg="modSld">
      <pc:chgData name="Frida Torgersen" userId="S::frida.torgersen@io.kommune.no::ea265081-7c03-4e48-ae3c-fad608c99291" providerId="AD" clId="Web-{DC7EC504-A628-C5D1-44A3-725BB89D358E}" dt="2024-08-21T11:22:45.169" v="1"/>
      <pc:docMkLst>
        <pc:docMk/>
      </pc:docMkLst>
      <pc:sldChg chg="modNotes">
        <pc:chgData name="Frida Torgersen" userId="S::frida.torgersen@io.kommune.no::ea265081-7c03-4e48-ae3c-fad608c99291" providerId="AD" clId="Web-{DC7EC504-A628-C5D1-44A3-725BB89D358E}" dt="2024-08-21T11:22:45.169" v="1"/>
        <pc:sldMkLst>
          <pc:docMk/>
          <pc:sldMk cId="2616541355" sldId="314"/>
        </pc:sldMkLst>
      </pc:sldChg>
    </pc:docChg>
  </pc:docChgLst>
  <pc:docChgLst>
    <pc:chgData name="Cathrine Løes Sørby" userId="S::cathrine.sorby@io.kommune.no::453ffb51-d645-44fe-b265-43846f0ff910" providerId="AD" clId="Web-{675833CC-1C0D-459F-AC66-18AA6815BC02}"/>
    <pc:docChg chg="addSld delSld modSld">
      <pc:chgData name="Cathrine Løes Sørby" userId="S::cathrine.sorby@io.kommune.no::453ffb51-d645-44fe-b265-43846f0ff910" providerId="AD" clId="Web-{675833CC-1C0D-459F-AC66-18AA6815BC02}" dt="2024-01-24T13:41:46.037" v="376" actId="1076"/>
      <pc:docMkLst>
        <pc:docMk/>
      </pc:docMkLst>
      <pc:sldChg chg="modNotes">
        <pc:chgData name="Cathrine Løes Sørby" userId="S::cathrine.sorby@io.kommune.no::453ffb51-d645-44fe-b265-43846f0ff910" providerId="AD" clId="Web-{675833CC-1C0D-459F-AC66-18AA6815BC02}" dt="2024-01-24T13:22:13.225" v="64"/>
        <pc:sldMkLst>
          <pc:docMk/>
          <pc:sldMk cId="0" sldId="263"/>
        </pc:sldMkLst>
      </pc:sldChg>
      <pc:sldChg chg="modSp new">
        <pc:chgData name="Cathrine Løes Sørby" userId="S::cathrine.sorby@io.kommune.no::453ffb51-d645-44fe-b265-43846f0ff910" providerId="AD" clId="Web-{675833CC-1C0D-459F-AC66-18AA6815BC02}" dt="2024-01-24T13:18:30.816" v="37" actId="1076"/>
        <pc:sldMkLst>
          <pc:docMk/>
          <pc:sldMk cId="1090722253" sldId="290"/>
        </pc:sldMkLst>
        <pc:spChg chg="mod">
          <ac:chgData name="Cathrine Løes Sørby" userId="S::cathrine.sorby@io.kommune.no::453ffb51-d645-44fe-b265-43846f0ff910" providerId="AD" clId="Web-{675833CC-1C0D-459F-AC66-18AA6815BC02}" dt="2024-01-24T13:16:26.252" v="25" actId="20577"/>
          <ac:spMkLst>
            <pc:docMk/>
            <pc:sldMk cId="1090722253" sldId="290"/>
            <ac:spMk id="2" creationId="{C58DC6A2-00B2-E59B-2FAD-527D055D59C5}"/>
          </ac:spMkLst>
        </pc:spChg>
        <pc:picChg chg="mod">
          <ac:chgData name="Cathrine Løes Sørby" userId="S::cathrine.sorby@io.kommune.no::453ffb51-d645-44fe-b265-43846f0ff910" providerId="AD" clId="Web-{675833CC-1C0D-459F-AC66-18AA6815BC02}" dt="2024-01-24T13:18:28.785" v="36" actId="1076"/>
          <ac:picMkLst>
            <pc:docMk/>
            <pc:sldMk cId="1090722253" sldId="290"/>
            <ac:picMk id="4" creationId="{3D1967C6-6746-13E5-762C-A65DFD1F754D}"/>
          </ac:picMkLst>
        </pc:picChg>
        <pc:picChg chg="mod">
          <ac:chgData name="Cathrine Løes Sørby" userId="S::cathrine.sorby@io.kommune.no::453ffb51-d645-44fe-b265-43846f0ff910" providerId="AD" clId="Web-{675833CC-1C0D-459F-AC66-18AA6815BC02}" dt="2024-01-24T13:18:30.816" v="37" actId="1076"/>
          <ac:picMkLst>
            <pc:docMk/>
            <pc:sldMk cId="1090722253" sldId="290"/>
            <ac:picMk id="5" creationId="{6462AD9F-6587-607E-EBFC-006C4C9E0998}"/>
          </ac:picMkLst>
        </pc:picChg>
      </pc:sldChg>
      <pc:sldChg chg="del">
        <pc:chgData name="Cathrine Løes Sørby" userId="S::cathrine.sorby@io.kommune.no::453ffb51-d645-44fe-b265-43846f0ff910" providerId="AD" clId="Web-{675833CC-1C0D-459F-AC66-18AA6815BC02}" dt="2024-01-24T13:18:48.926" v="38"/>
        <pc:sldMkLst>
          <pc:docMk/>
          <pc:sldMk cId="1164952945" sldId="291"/>
        </pc:sldMkLst>
      </pc:sldChg>
      <pc:sldChg chg="modSp new modNotes">
        <pc:chgData name="Cathrine Løes Sørby" userId="S::cathrine.sorby@io.kommune.no::453ffb51-d645-44fe-b265-43846f0ff910" providerId="AD" clId="Web-{675833CC-1C0D-459F-AC66-18AA6815BC02}" dt="2024-01-24T13:30:14.403" v="186" actId="20577"/>
        <pc:sldMkLst>
          <pc:docMk/>
          <pc:sldMk cId="3045846938" sldId="291"/>
        </pc:sldMkLst>
        <pc:spChg chg="mod">
          <ac:chgData name="Cathrine Løes Sørby" userId="S::cathrine.sorby@io.kommune.no::453ffb51-d645-44fe-b265-43846f0ff910" providerId="AD" clId="Web-{675833CC-1C0D-459F-AC66-18AA6815BC02}" dt="2024-01-24T13:30:14.403" v="186" actId="20577"/>
          <ac:spMkLst>
            <pc:docMk/>
            <pc:sldMk cId="3045846938" sldId="291"/>
            <ac:spMk id="2" creationId="{1F8A2547-70F4-6582-A916-14E7F51E10FF}"/>
          </ac:spMkLst>
        </pc:spChg>
      </pc:sldChg>
      <pc:sldChg chg="modSp">
        <pc:chgData name="Cathrine Løes Sørby" userId="S::cathrine.sorby@io.kommune.no::453ffb51-d645-44fe-b265-43846f0ff910" providerId="AD" clId="Web-{675833CC-1C0D-459F-AC66-18AA6815BC02}" dt="2024-01-24T13:41:46.037" v="376" actId="1076"/>
        <pc:sldMkLst>
          <pc:docMk/>
          <pc:sldMk cId="1087723794" sldId="292"/>
        </pc:sldMkLst>
        <pc:spChg chg="mod">
          <ac:chgData name="Cathrine Løes Sørby" userId="S::cathrine.sorby@io.kommune.no::453ffb51-d645-44fe-b265-43846f0ff910" providerId="AD" clId="Web-{675833CC-1C0D-459F-AC66-18AA6815BC02}" dt="2024-01-24T13:41:41.052" v="374" actId="20577"/>
          <ac:spMkLst>
            <pc:docMk/>
            <pc:sldMk cId="1087723794" sldId="292"/>
            <ac:spMk id="8" creationId="{7935C152-BE65-C42A-9234-4CAC84C8F5F9}"/>
          </ac:spMkLst>
        </pc:spChg>
        <pc:picChg chg="mod">
          <ac:chgData name="Cathrine Løes Sørby" userId="S::cathrine.sorby@io.kommune.no::453ffb51-d645-44fe-b265-43846f0ff910" providerId="AD" clId="Web-{675833CC-1C0D-459F-AC66-18AA6815BC02}" dt="2024-01-24T13:41:46.037" v="376" actId="1076"/>
          <ac:picMkLst>
            <pc:docMk/>
            <pc:sldMk cId="1087723794" sldId="292"/>
            <ac:picMk id="4" creationId="{D3FBDC25-DB9D-8887-4B74-7F2863C7E493}"/>
          </ac:picMkLst>
        </pc:picChg>
      </pc:sldChg>
    </pc:docChg>
  </pc:docChgLst>
  <pc:docChgLst>
    <pc:chgData name="Cathrine Løes Sørby" userId="S::cathrine.sorby@io.kommune.no::453ffb51-d645-44fe-b265-43846f0ff910" providerId="AD" clId="Web-{67A11DBE-F306-4D52-9462-556A9C8B2130}"/>
    <pc:docChg chg="delSld modSld">
      <pc:chgData name="Cathrine Løes Sørby" userId="S::cathrine.sorby@io.kommune.no::453ffb51-d645-44fe-b265-43846f0ff910" providerId="AD" clId="Web-{67A11DBE-F306-4D52-9462-556A9C8B2130}" dt="2024-04-10T12:20:49.667" v="873" actId="1076"/>
      <pc:docMkLst>
        <pc:docMk/>
      </pc:docMkLst>
      <pc:sldChg chg="del">
        <pc:chgData name="Cathrine Løes Sørby" userId="S::cathrine.sorby@io.kommune.no::453ffb51-d645-44fe-b265-43846f0ff910" providerId="AD" clId="Web-{67A11DBE-F306-4D52-9462-556A9C8B2130}" dt="2024-04-10T12:09:16.239" v="761"/>
        <pc:sldMkLst>
          <pc:docMk/>
          <pc:sldMk cId="1090722253" sldId="290"/>
        </pc:sldMkLst>
      </pc:sldChg>
      <pc:sldChg chg="modNotes">
        <pc:chgData name="Cathrine Løes Sørby" userId="S::cathrine.sorby@io.kommune.no::453ffb51-d645-44fe-b265-43846f0ff910" providerId="AD" clId="Web-{67A11DBE-F306-4D52-9462-556A9C8B2130}" dt="2024-04-10T12:20:40.667" v="871"/>
        <pc:sldMkLst>
          <pc:docMk/>
          <pc:sldMk cId="3045846938" sldId="291"/>
        </pc:sldMkLst>
      </pc:sldChg>
      <pc:sldChg chg="del">
        <pc:chgData name="Cathrine Løes Sørby" userId="S::cathrine.sorby@io.kommune.no::453ffb51-d645-44fe-b265-43846f0ff910" providerId="AD" clId="Web-{67A11DBE-F306-4D52-9462-556A9C8B2130}" dt="2024-04-10T12:09:20.645" v="762"/>
        <pc:sldMkLst>
          <pc:docMk/>
          <pc:sldMk cId="985918368" sldId="293"/>
        </pc:sldMkLst>
      </pc:sldChg>
      <pc:sldChg chg="addSp delSp modSp mod modClrScheme chgLayout modNotes">
        <pc:chgData name="Cathrine Løes Sørby" userId="S::cathrine.sorby@io.kommune.no::453ffb51-d645-44fe-b265-43846f0ff910" providerId="AD" clId="Web-{67A11DBE-F306-4D52-9462-556A9C8B2130}" dt="2024-04-10T12:20:49.667" v="873" actId="1076"/>
        <pc:sldMkLst>
          <pc:docMk/>
          <pc:sldMk cId="2616541355" sldId="314"/>
        </pc:sldMkLst>
        <pc:spChg chg="add del mod">
          <ac:chgData name="Cathrine Løes Sørby" userId="S::cathrine.sorby@io.kommune.no::453ffb51-d645-44fe-b265-43846f0ff910" providerId="AD" clId="Web-{67A11DBE-F306-4D52-9462-556A9C8B2130}" dt="2024-04-10T12:19:18.588" v="787" actId="20577"/>
          <ac:spMkLst>
            <pc:docMk/>
            <pc:sldMk cId="2616541355" sldId="314"/>
            <ac:spMk id="2" creationId="{30939E4A-97B7-D012-3FA9-A9C098B55CF4}"/>
          </ac:spMkLst>
        </pc:spChg>
        <pc:spChg chg="del">
          <ac:chgData name="Cathrine Løes Sørby" userId="S::cathrine.sorby@io.kommune.no::453ffb51-d645-44fe-b265-43846f0ff910" providerId="AD" clId="Web-{67A11DBE-F306-4D52-9462-556A9C8B2130}" dt="2024-04-10T11:56:02.450" v="7"/>
          <ac:spMkLst>
            <pc:docMk/>
            <pc:sldMk cId="2616541355" sldId="314"/>
            <ac:spMk id="3" creationId="{9AAB23D5-342B-F4DD-1656-1B87D4F12708}"/>
          </ac:spMkLst>
        </pc:spChg>
        <pc:spChg chg="add del mod">
          <ac:chgData name="Cathrine Løes Sørby" userId="S::cathrine.sorby@io.kommune.no::453ffb51-d645-44fe-b265-43846f0ff910" providerId="AD" clId="Web-{67A11DBE-F306-4D52-9462-556A9C8B2130}" dt="2024-04-10T11:56:35.403" v="12"/>
          <ac:spMkLst>
            <pc:docMk/>
            <pc:sldMk cId="2616541355" sldId="314"/>
            <ac:spMk id="7" creationId="{0230A422-D17E-9F40-6F57-E70D2D357158}"/>
          </ac:spMkLst>
        </pc:spChg>
        <pc:spChg chg="add del">
          <ac:chgData name="Cathrine Løes Sørby" userId="S::cathrine.sorby@io.kommune.no::453ffb51-d645-44fe-b265-43846f0ff910" providerId="AD" clId="Web-{67A11DBE-F306-4D52-9462-556A9C8B2130}" dt="2024-04-10T11:56:16.637" v="9"/>
          <ac:spMkLst>
            <pc:docMk/>
            <pc:sldMk cId="2616541355" sldId="314"/>
            <ac:spMk id="10" creationId="{36C0886D-7926-9550-5272-DE4929FF07F8}"/>
          </ac:spMkLst>
        </pc:spChg>
        <pc:spChg chg="add del mod">
          <ac:chgData name="Cathrine Løes Sørby" userId="S::cathrine.sorby@io.kommune.no::453ffb51-d645-44fe-b265-43846f0ff910" providerId="AD" clId="Web-{67A11DBE-F306-4D52-9462-556A9C8B2130}" dt="2024-04-10T11:56:35.403" v="12"/>
          <ac:spMkLst>
            <pc:docMk/>
            <pc:sldMk cId="2616541355" sldId="314"/>
            <ac:spMk id="12" creationId="{1830FEB3-C726-BD33-9CB5-F8A5EF1EA99B}"/>
          </ac:spMkLst>
        </pc:spChg>
        <pc:picChg chg="del mod">
          <ac:chgData name="Cathrine Løes Sørby" userId="S::cathrine.sorby@io.kommune.no::453ffb51-d645-44fe-b265-43846f0ff910" providerId="AD" clId="Web-{67A11DBE-F306-4D52-9462-556A9C8B2130}" dt="2024-04-10T11:49:38.149" v="6"/>
          <ac:picMkLst>
            <pc:docMk/>
            <pc:sldMk cId="2616541355" sldId="314"/>
            <ac:picMk id="4" creationId="{30EB5D1F-0888-CB32-5736-2760C66A0523}"/>
          </ac:picMkLst>
        </pc:picChg>
        <pc:picChg chg="add mod ord">
          <ac:chgData name="Cathrine Løes Sørby" userId="S::cathrine.sorby@io.kommune.no::453ffb51-d645-44fe-b265-43846f0ff910" providerId="AD" clId="Web-{67A11DBE-F306-4D52-9462-556A9C8B2130}" dt="2024-04-10T12:20:49.667" v="873" actId="1076"/>
          <ac:picMkLst>
            <pc:docMk/>
            <pc:sldMk cId="2616541355" sldId="314"/>
            <ac:picMk id="5" creationId="{82F985C6-A741-A8FB-85D5-449572E9886F}"/>
          </ac:picMkLst>
        </pc:picChg>
      </pc:sldChg>
    </pc:docChg>
  </pc:docChgLst>
  <pc:docChgLst>
    <pc:chgData name="Cathrine Løes Sørby" userId="S::cathrine.sorby@io.kommune.no::453ffb51-d645-44fe-b265-43846f0ff910" providerId="AD" clId="Web-{C7A85EFF-0D7A-42CC-A6D7-22534A0957ED}"/>
    <pc:docChg chg="addSld delSld modSld">
      <pc:chgData name="Cathrine Løes Sørby" userId="S::cathrine.sorby@io.kommune.no::453ffb51-d645-44fe-b265-43846f0ff910" providerId="AD" clId="Web-{C7A85EFF-0D7A-42CC-A6D7-22534A0957ED}" dt="2024-02-14T09:15:47.089" v="7" actId="20577"/>
      <pc:docMkLst>
        <pc:docMk/>
      </pc:docMkLst>
      <pc:sldChg chg="modSp">
        <pc:chgData name="Cathrine Løes Sørby" userId="S::cathrine.sorby@io.kommune.no::453ffb51-d645-44fe-b265-43846f0ff910" providerId="AD" clId="Web-{C7A85EFF-0D7A-42CC-A6D7-22534A0957ED}" dt="2024-02-14T09:15:47.089" v="7" actId="20577"/>
        <pc:sldMkLst>
          <pc:docMk/>
          <pc:sldMk cId="0" sldId="277"/>
        </pc:sldMkLst>
        <pc:spChg chg="mod">
          <ac:chgData name="Cathrine Løes Sørby" userId="S::cathrine.sorby@io.kommune.no::453ffb51-d645-44fe-b265-43846f0ff910" providerId="AD" clId="Web-{C7A85EFF-0D7A-42CC-A6D7-22534A0957ED}" dt="2024-02-14T09:15:47.089" v="7" actId="20577"/>
          <ac:spMkLst>
            <pc:docMk/>
            <pc:sldMk cId="0" sldId="277"/>
            <ac:spMk id="15362" creationId="{16023CCD-A2CE-6C2B-BEE2-FDDDCF2091CC}"/>
          </ac:spMkLst>
        </pc:spChg>
      </pc:sldChg>
      <pc:sldChg chg="new del">
        <pc:chgData name="Cathrine Løes Sørby" userId="S::cathrine.sorby@io.kommune.no::453ffb51-d645-44fe-b265-43846f0ff910" providerId="AD" clId="Web-{C7A85EFF-0D7A-42CC-A6D7-22534A0957ED}" dt="2024-02-14T09:09:56.538" v="4"/>
        <pc:sldMkLst>
          <pc:docMk/>
          <pc:sldMk cId="4172284242" sldId="294"/>
        </pc:sldMkLst>
      </pc:sldChg>
      <pc:sldChg chg="add del">
        <pc:chgData name="Cathrine Løes Sørby" userId="S::cathrine.sorby@io.kommune.no::453ffb51-d645-44fe-b265-43846f0ff910" providerId="AD" clId="Web-{C7A85EFF-0D7A-42CC-A6D7-22534A0957ED}" dt="2024-02-14T09:09:53.397" v="3"/>
        <pc:sldMkLst>
          <pc:docMk/>
          <pc:sldMk cId="3319504359" sldId="312"/>
        </pc:sldMkLst>
      </pc:sldChg>
      <pc:sldMasterChg chg="addSldLayout delSldLayout">
        <pc:chgData name="Cathrine Løes Sørby" userId="S::cathrine.sorby@io.kommune.no::453ffb51-d645-44fe-b265-43846f0ff910" providerId="AD" clId="Web-{C7A85EFF-0D7A-42CC-A6D7-22534A0957ED}" dt="2024-02-14T09:09:41.225" v="1"/>
        <pc:sldMasterMkLst>
          <pc:docMk/>
          <pc:sldMasterMk cId="0" sldId="2147483690"/>
        </pc:sldMasterMkLst>
        <pc:sldLayoutChg chg="add del replId">
          <pc:chgData name="Cathrine Løes Sørby" userId="S::cathrine.sorby@io.kommune.no::453ffb51-d645-44fe-b265-43846f0ff910" providerId="AD" clId="Web-{C7A85EFF-0D7A-42CC-A6D7-22534A0957ED}" dt="2024-02-14T09:09:41.225" v="1"/>
          <pc:sldLayoutMkLst>
            <pc:docMk/>
            <pc:sldMasterMk cId="0" sldId="2147483690"/>
            <pc:sldLayoutMk cId="1059535736" sldId="2147483748"/>
          </pc:sldLayoutMkLst>
        </pc:sldLayoutChg>
      </pc:sldMasterChg>
    </pc:docChg>
  </pc:docChgLst>
  <pc:docChgLst>
    <pc:chgData name="Renate Dybdal Hansen" userId="S::renate.dybdal.hansen@io.kommune.no::8f533bdc-1f06-46c5-8376-6b62126245f7" providerId="AD" clId="Web-{3F4B4DC3-AFD4-4A38-ADFE-D3E91919A56A}"/>
    <pc:docChg chg="modSld">
      <pc:chgData name="Renate Dybdal Hansen" userId="S::renate.dybdal.hansen@io.kommune.no::8f533bdc-1f06-46c5-8376-6b62126245f7" providerId="AD" clId="Web-{3F4B4DC3-AFD4-4A38-ADFE-D3E91919A56A}" dt="2024-12-04T10:00:38.255" v="4"/>
      <pc:docMkLst>
        <pc:docMk/>
      </pc:docMkLst>
      <pc:sldChg chg="modNotes">
        <pc:chgData name="Renate Dybdal Hansen" userId="S::renate.dybdal.hansen@io.kommune.no::8f533bdc-1f06-46c5-8376-6b62126245f7" providerId="AD" clId="Web-{3F4B4DC3-AFD4-4A38-ADFE-D3E91919A56A}" dt="2024-12-04T10:00:38.255" v="4"/>
        <pc:sldMkLst>
          <pc:docMk/>
          <pc:sldMk cId="0" sldId="272"/>
        </pc:sldMkLst>
      </pc:sldChg>
      <pc:sldChg chg="addSp delSp modSp">
        <pc:chgData name="Renate Dybdal Hansen" userId="S::renate.dybdal.hansen@io.kommune.no::8f533bdc-1f06-46c5-8376-6b62126245f7" providerId="AD" clId="Web-{3F4B4DC3-AFD4-4A38-ADFE-D3E91919A56A}" dt="2024-12-04T10:00:32.208" v="3"/>
        <pc:sldMkLst>
          <pc:docMk/>
          <pc:sldMk cId="3414998477" sldId="313"/>
        </pc:sldMkLst>
        <pc:spChg chg="add del mod">
          <ac:chgData name="Renate Dybdal Hansen" userId="S::renate.dybdal.hansen@io.kommune.no::8f533bdc-1f06-46c5-8376-6b62126245f7" providerId="AD" clId="Web-{3F4B4DC3-AFD4-4A38-ADFE-D3E91919A56A}" dt="2024-12-04T10:00:32.208" v="3"/>
          <ac:spMkLst>
            <pc:docMk/>
            <pc:sldMk cId="3414998477" sldId="313"/>
            <ac:spMk id="2" creationId="{5FDBD491-057E-B76C-3C93-3A2CEDCC98FD}"/>
          </ac:spMkLst>
        </pc:spChg>
      </pc:sldChg>
    </pc:docChg>
  </pc:docChgLst>
  <pc:docChgLst>
    <pc:chgData name="Ida Marie Lillestrand Kittelsen" userId="12154653-0a60-4281-8b62-82febac9ddd6" providerId="ADAL" clId="{D779CD30-F5F0-4C33-8C27-1CD83E267E61}"/>
    <pc:docChg chg="custSel addSld delSld modSld">
      <pc:chgData name="Ida Marie Lillestrand Kittelsen" userId="12154653-0a60-4281-8b62-82febac9ddd6" providerId="ADAL" clId="{D779CD30-F5F0-4C33-8C27-1CD83E267E61}" dt="2024-04-10T12:47:04.298" v="893" actId="1076"/>
      <pc:docMkLst>
        <pc:docMk/>
      </pc:docMkLst>
      <pc:sldChg chg="modSp mod modNotesTx">
        <pc:chgData name="Ida Marie Lillestrand Kittelsen" userId="12154653-0a60-4281-8b62-82febac9ddd6" providerId="ADAL" clId="{D779CD30-F5F0-4C33-8C27-1CD83E267E61}" dt="2024-04-03T12:12:15.419" v="54" actId="207"/>
        <pc:sldMkLst>
          <pc:docMk/>
          <pc:sldMk cId="2284525976" sldId="286"/>
        </pc:sldMkLst>
        <pc:spChg chg="mod">
          <ac:chgData name="Ida Marie Lillestrand Kittelsen" userId="12154653-0a60-4281-8b62-82febac9ddd6" providerId="ADAL" clId="{D779CD30-F5F0-4C33-8C27-1CD83E267E61}" dt="2024-04-03T12:12:15.419" v="54" actId="207"/>
          <ac:spMkLst>
            <pc:docMk/>
            <pc:sldMk cId="2284525976" sldId="286"/>
            <ac:spMk id="16385" creationId="{469BD19F-0D3B-BD96-CB1F-5D21E8E48E74}"/>
          </ac:spMkLst>
        </pc:spChg>
      </pc:sldChg>
      <pc:sldChg chg="modNotesTx">
        <pc:chgData name="Ida Marie Lillestrand Kittelsen" userId="12154653-0a60-4281-8b62-82febac9ddd6" providerId="ADAL" clId="{D779CD30-F5F0-4C33-8C27-1CD83E267E61}" dt="2024-04-10T12:40:49.160" v="842" actId="20577"/>
        <pc:sldMkLst>
          <pc:docMk/>
          <pc:sldMk cId="3045846938" sldId="291"/>
        </pc:sldMkLst>
      </pc:sldChg>
      <pc:sldChg chg="new del">
        <pc:chgData name="Ida Marie Lillestrand Kittelsen" userId="12154653-0a60-4281-8b62-82febac9ddd6" providerId="ADAL" clId="{D779CD30-F5F0-4C33-8C27-1CD83E267E61}" dt="2024-04-03T11:49:40.777" v="8" actId="2696"/>
        <pc:sldMkLst>
          <pc:docMk/>
          <pc:sldMk cId="1189702727" sldId="313"/>
        </pc:sldMkLst>
      </pc:sldChg>
      <pc:sldChg chg="modSp mod modNotesTx">
        <pc:chgData name="Ida Marie Lillestrand Kittelsen" userId="12154653-0a60-4281-8b62-82febac9ddd6" providerId="ADAL" clId="{D779CD30-F5F0-4C33-8C27-1CD83E267E61}" dt="2024-04-10T12:46:40.389" v="890" actId="207"/>
        <pc:sldMkLst>
          <pc:docMk/>
          <pc:sldMk cId="3414998477" sldId="313"/>
        </pc:sldMkLst>
        <pc:spChg chg="mod">
          <ac:chgData name="Ida Marie Lillestrand Kittelsen" userId="12154653-0a60-4281-8b62-82febac9ddd6" providerId="ADAL" clId="{D779CD30-F5F0-4C33-8C27-1CD83E267E61}" dt="2024-04-10T12:46:40.389" v="890" actId="207"/>
          <ac:spMkLst>
            <pc:docMk/>
            <pc:sldMk cId="3414998477" sldId="313"/>
            <ac:spMk id="16386" creationId="{06FBE9FF-01BB-9F9B-355A-5BD972D94F49}"/>
          </ac:spMkLst>
        </pc:spChg>
      </pc:sldChg>
      <pc:sldChg chg="addSp modSp new mod modNotesTx">
        <pc:chgData name="Ida Marie Lillestrand Kittelsen" userId="12154653-0a60-4281-8b62-82febac9ddd6" providerId="ADAL" clId="{D779CD30-F5F0-4C33-8C27-1CD83E267E61}" dt="2024-04-10T12:47:04.298" v="893" actId="1076"/>
        <pc:sldMkLst>
          <pc:docMk/>
          <pc:sldMk cId="2616541355" sldId="314"/>
        </pc:sldMkLst>
        <pc:spChg chg="mod">
          <ac:chgData name="Ida Marie Lillestrand Kittelsen" userId="12154653-0a60-4281-8b62-82febac9ddd6" providerId="ADAL" clId="{D779CD30-F5F0-4C33-8C27-1CD83E267E61}" dt="2024-04-10T12:46:54.053" v="892" actId="14100"/>
          <ac:spMkLst>
            <pc:docMk/>
            <pc:sldMk cId="2616541355" sldId="314"/>
            <ac:spMk id="2" creationId="{30939E4A-97B7-D012-3FA9-A9C098B55CF4}"/>
          </ac:spMkLst>
        </pc:spChg>
        <pc:picChg chg="mod">
          <ac:chgData name="Ida Marie Lillestrand Kittelsen" userId="12154653-0a60-4281-8b62-82febac9ddd6" providerId="ADAL" clId="{D779CD30-F5F0-4C33-8C27-1CD83E267E61}" dt="2024-04-10T12:47:04.298" v="893" actId="1076"/>
          <ac:picMkLst>
            <pc:docMk/>
            <pc:sldMk cId="2616541355" sldId="314"/>
            <ac:picMk id="3" creationId="{64FC0342-165B-1571-0166-D5C3E0C709FE}"/>
          </ac:picMkLst>
        </pc:picChg>
        <pc:picChg chg="add mod">
          <ac:chgData name="Ida Marie Lillestrand Kittelsen" userId="12154653-0a60-4281-8b62-82febac9ddd6" providerId="ADAL" clId="{D779CD30-F5F0-4C33-8C27-1CD83E267E61}" dt="2024-04-03T11:49:37.315" v="7" actId="14100"/>
          <ac:picMkLst>
            <pc:docMk/>
            <pc:sldMk cId="2616541355" sldId="314"/>
            <ac:picMk id="4" creationId="{30EB5D1F-0888-CB32-5736-2760C66A0523}"/>
          </ac:picMkLst>
        </pc:picChg>
      </pc:sldChg>
      <pc:sldChg chg="del">
        <pc:chgData name="Ida Marie Lillestrand Kittelsen" userId="12154653-0a60-4281-8b62-82febac9ddd6" providerId="ADAL" clId="{D779CD30-F5F0-4C33-8C27-1CD83E267E61}" dt="2024-04-10T11:30:42.334" v="55"/>
        <pc:sldMkLst>
          <pc:docMk/>
          <pc:sldMk cId="1781900421" sldId="315"/>
        </pc:sldMkLst>
      </pc:sldChg>
    </pc:docChg>
  </pc:docChgLst>
  <pc:docChgLst>
    <pc:chgData name="Cathrine Løes Sørby" userId="S::cathrine.sorby@io.kommune.no::453ffb51-d645-44fe-b265-43846f0ff910" providerId="AD" clId="Web-{75A1E232-C10C-430A-AA23-49395C285E9D}"/>
    <pc:docChg chg="modSld">
      <pc:chgData name="Cathrine Løes Sørby" userId="S::cathrine.sorby@io.kommune.no::453ffb51-d645-44fe-b265-43846f0ff910" providerId="AD" clId="Web-{75A1E232-C10C-430A-AA23-49395C285E9D}" dt="2024-04-10T11:26:14.979" v="1"/>
      <pc:docMkLst>
        <pc:docMk/>
      </pc:docMkLst>
      <pc:sldChg chg="modNotes">
        <pc:chgData name="Cathrine Løes Sørby" userId="S::cathrine.sorby@io.kommune.no::453ffb51-d645-44fe-b265-43846f0ff910" providerId="AD" clId="Web-{75A1E232-C10C-430A-AA23-49395C285E9D}" dt="2024-04-10T11:26:14.979" v="1"/>
        <pc:sldMkLst>
          <pc:docMk/>
          <pc:sldMk cId="3045846938" sldId="291"/>
        </pc:sldMkLst>
      </pc:sldChg>
    </pc:docChg>
  </pc:docChgLst>
  <pc:docChgLst>
    <pc:chgData name="Cathrine Løes Sørby" userId="S::cathrine.sorby@io.kommune.no::453ffb51-d645-44fe-b265-43846f0ff910" providerId="AD" clId="Web-{FD298328-5BB4-4F38-8511-3BBE35C57A57}"/>
    <pc:docChg chg="addSld">
      <pc:chgData name="Cathrine Løes Sørby" userId="S::cathrine.sorby@io.kommune.no::453ffb51-d645-44fe-b265-43846f0ff910" providerId="AD" clId="Web-{FD298328-5BB4-4F38-8511-3BBE35C57A57}" dt="2024-01-12T09:18:18.897" v="0"/>
      <pc:docMkLst>
        <pc:docMk/>
      </pc:docMkLst>
      <pc:sldChg chg="add">
        <pc:chgData name="Cathrine Løes Sørby" userId="S::cathrine.sorby@io.kommune.no::453ffb51-d645-44fe-b265-43846f0ff910" providerId="AD" clId="Web-{FD298328-5BB4-4F38-8511-3BBE35C57A57}" dt="2024-01-12T09:18:18.897" v="0"/>
        <pc:sldMkLst>
          <pc:docMk/>
          <pc:sldMk cId="1050856934" sldId="285"/>
        </pc:sldMkLst>
      </pc:sldChg>
    </pc:docChg>
  </pc:docChgLst>
  <pc:docChgLst>
    <pc:chgData name="Cathrine Løes Sørby" userId="S::cathrine.sorby@io.kommune.no::453ffb51-d645-44fe-b265-43846f0ff910" providerId="AD" clId="Web-{25E6621E-18EF-42C0-B909-CEBDC2B91A90}"/>
    <pc:docChg chg="delSld">
      <pc:chgData name="Cathrine Løes Sørby" userId="S::cathrine.sorby@io.kommune.no::453ffb51-d645-44fe-b265-43846f0ff910" providerId="AD" clId="Web-{25E6621E-18EF-42C0-B909-CEBDC2B91A90}" dt="2024-01-18T18:06:33.895" v="3"/>
      <pc:docMkLst>
        <pc:docMk/>
      </pc:docMkLst>
      <pc:sldChg chg="del">
        <pc:chgData name="Cathrine Løes Sørby" userId="S::cathrine.sorby@io.kommune.no::453ffb51-d645-44fe-b265-43846f0ff910" providerId="AD" clId="Web-{25E6621E-18EF-42C0-B909-CEBDC2B91A90}" dt="2024-01-18T18:06:33.895" v="3"/>
        <pc:sldMkLst>
          <pc:docMk/>
          <pc:sldMk cId="0" sldId="269"/>
        </pc:sldMkLst>
      </pc:sldChg>
      <pc:sldChg chg="del">
        <pc:chgData name="Cathrine Løes Sørby" userId="S::cathrine.sorby@io.kommune.no::453ffb51-d645-44fe-b265-43846f0ff910" providerId="AD" clId="Web-{25E6621E-18EF-42C0-B909-CEBDC2B91A90}" dt="2024-01-18T18:06:17.082" v="0"/>
        <pc:sldMkLst>
          <pc:docMk/>
          <pc:sldMk cId="3989605134" sldId="289"/>
        </pc:sldMkLst>
      </pc:sldChg>
      <pc:sldChg chg="del">
        <pc:chgData name="Cathrine Løes Sørby" userId="S::cathrine.sorby@io.kommune.no::453ffb51-d645-44fe-b265-43846f0ff910" providerId="AD" clId="Web-{25E6621E-18EF-42C0-B909-CEBDC2B91A90}" dt="2024-01-18T18:06:20.176" v="1"/>
        <pc:sldMkLst>
          <pc:docMk/>
          <pc:sldMk cId="1127053004" sldId="292"/>
        </pc:sldMkLst>
      </pc:sldChg>
      <pc:sldChg chg="del">
        <pc:chgData name="Cathrine Løes Sørby" userId="S::cathrine.sorby@io.kommune.no::453ffb51-d645-44fe-b265-43846f0ff910" providerId="AD" clId="Web-{25E6621E-18EF-42C0-B909-CEBDC2B91A90}" dt="2024-01-18T18:06:30.738" v="2"/>
        <pc:sldMkLst>
          <pc:docMk/>
          <pc:sldMk cId="3065297884" sldId="293"/>
        </pc:sldMkLst>
      </pc:sldChg>
    </pc:docChg>
  </pc:docChgLst>
  <pc:docChgLst>
    <pc:chgData name="Cathrine Løes Sørby" userId="S::cathrine.sorby@io.kommune.no::453ffb51-d645-44fe-b265-43846f0ff910" providerId="AD" clId="Web-{EABF290A-9BD6-4F85-BC68-3513B5D6F3C2}"/>
    <pc:docChg chg="modSld">
      <pc:chgData name="Cathrine Løes Sørby" userId="S::cathrine.sorby@io.kommune.no::453ffb51-d645-44fe-b265-43846f0ff910" providerId="AD" clId="Web-{EABF290A-9BD6-4F85-BC68-3513B5D6F3C2}" dt="2024-01-12T09:41:24.524" v="53" actId="20577"/>
      <pc:docMkLst>
        <pc:docMk/>
      </pc:docMkLst>
      <pc:sldChg chg="modSp modNotes">
        <pc:chgData name="Cathrine Løes Sørby" userId="S::cathrine.sorby@io.kommune.no::453ffb51-d645-44fe-b265-43846f0ff910" providerId="AD" clId="Web-{EABF290A-9BD6-4F85-BC68-3513B5D6F3C2}" dt="2024-01-12T09:41:24.524" v="53" actId="20577"/>
        <pc:sldMkLst>
          <pc:docMk/>
          <pc:sldMk cId="0" sldId="277"/>
        </pc:sldMkLst>
        <pc:spChg chg="mod">
          <ac:chgData name="Cathrine Løes Sørby" userId="S::cathrine.sorby@io.kommune.no::453ffb51-d645-44fe-b265-43846f0ff910" providerId="AD" clId="Web-{EABF290A-9BD6-4F85-BC68-3513B5D6F3C2}" dt="2024-01-12T09:41:24.524" v="53" actId="20577"/>
          <ac:spMkLst>
            <pc:docMk/>
            <pc:sldMk cId="0" sldId="277"/>
            <ac:spMk id="15362" creationId="{16023CCD-A2CE-6C2B-BEE2-FDDDCF2091C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0E4B5-B5E6-4427-B489-AD5D27D9B061}" type="datetimeFigureOut">
              <a:t>04.12.2024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88DDE-4F28-41E1-9152-C5B6FD9BECAE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9437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okommune.sharepoint.com/:v:/s/OPVOppvekst543/EbFE13SeTMlDrJvwhQi7cSYBq_n67x3tG-WneLKhqwUVwA?e=lNjt4F&amp;nav=eyJyZWZlcnJhbEluZm8iOnsicmVmZXJyYWxBcHAiOiJTdHJlYW1XZWJBcHAiLCJyZWZlcnJhbFZpZXciOiJTaGFyZURpYWxvZy1MaW5rIiwicmVmZXJyYWxBcHBQbGF0Zm9ybSI6IldlYiIsInJlZmVycmFsTW9kZSI6InZpZXcifX0%3D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mcssw3utx7o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reostfoldkommune.wistia.com/medias/6bwjnxlzf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io.kommune.no/tjenester/skole-og-utdanning/robuste-barn/pust-og-bevegelse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p5WgDTFHVY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no/users/alexas_fotos-686414/?utm_source=link-attribution&amp;utm_medium=referral&amp;utm_campaign=image&amp;utm_content=3599680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ixabay.com/no/?utm_source=link-attribution&amp;utm_medium=referral&amp;utm_campaign=image&amp;utm_content=3599680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644052-FD8E-FD4E-CBD7-14043BAEC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58AF1B88-C323-FCEE-93A9-DD0756CEFE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508F6274-CA98-B6E1-14C6-D28FA98D46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>
                <a:solidFill>
                  <a:schemeClr val="tx2"/>
                </a:solidFill>
              </a:rPr>
              <a:t>Sett på inngangsmusikk:</a:t>
            </a:r>
            <a:r>
              <a:rPr lang="nb-NO">
                <a:solidFill>
                  <a:schemeClr val="tx2"/>
                </a:solidFill>
              </a:rPr>
              <a:t>  </a:t>
            </a:r>
            <a:endParaRPr lang="nb-NO" dirty="0">
              <a:solidFill>
                <a:schemeClr val="tx2"/>
              </a:solidFill>
            </a:endParaRPr>
          </a:p>
          <a:p>
            <a:r>
              <a:rPr lang="nb-NO">
                <a:solidFill>
                  <a:schemeClr val="tx2"/>
                </a:solidFill>
              </a:rPr>
              <a:t>For Indre Østfold kommune: </a:t>
            </a:r>
            <a:r>
              <a:rPr lang="nb-NO" u="sng">
                <a:solidFill>
                  <a:schemeClr val="tx2"/>
                </a:solidFill>
                <a:hlinkClick r:id="rId3"/>
              </a:rPr>
              <a:t>Waterloo.mp4</a:t>
            </a:r>
            <a:r>
              <a:rPr lang="nb-NO">
                <a:solidFill>
                  <a:schemeClr val="tx2"/>
                </a:solidFill>
              </a:rPr>
              <a:t> </a:t>
            </a:r>
            <a:endParaRPr lang="nb-NO" dirty="0">
              <a:solidFill>
                <a:schemeClr val="tx2"/>
              </a:solidFill>
            </a:endParaRPr>
          </a:p>
          <a:p>
            <a:r>
              <a:rPr lang="nb-NO">
                <a:solidFill>
                  <a:schemeClr val="tx2"/>
                </a:solidFill>
              </a:rPr>
              <a:t>For eksterne kommuner: </a:t>
            </a:r>
            <a:r>
              <a:rPr lang="en-US" u="sng">
                <a:solidFill>
                  <a:schemeClr val="tx2"/>
                </a:solidFill>
                <a:hlinkClick r:id="rId4"/>
              </a:rPr>
              <a:t>ABBA - Waterloo (Official Lyric Video) (youtube.com)</a:t>
            </a:r>
            <a:r>
              <a:rPr lang="en-US">
                <a:solidFill>
                  <a:schemeClr val="tx2"/>
                </a:solidFill>
              </a:rPr>
              <a:t> </a:t>
            </a:r>
            <a:endParaRPr lang="nb-NO" dirty="0">
              <a:solidFill>
                <a:schemeClr val="tx2"/>
              </a:solidFill>
            </a:endParaRPr>
          </a:p>
          <a:p>
            <a:endParaRPr lang="nb-NO" dirty="0">
              <a:solidFill>
                <a:schemeClr val="tx2"/>
              </a:solidFill>
            </a:endParaRPr>
          </a:p>
          <a:p>
            <a:pPr marL="285750" indent="-285750">
              <a:buFont typeface="Symbol"/>
              <a:buChar char="•"/>
            </a:pPr>
            <a:r>
              <a:rPr lang="nb-NO">
                <a:solidFill>
                  <a:schemeClr val="tx2"/>
                </a:solidFill>
              </a:rPr>
              <a:t>Vi rydder klasserom</a:t>
            </a:r>
            <a:endParaRPr lang="nb-NO" dirty="0">
              <a:solidFill>
                <a:schemeClr val="tx2"/>
              </a:solidFill>
            </a:endParaRPr>
          </a:p>
          <a:p>
            <a:pPr marL="285750" indent="-285750">
              <a:buFont typeface="Symbol"/>
              <a:buChar char="•"/>
            </a:pPr>
            <a:r>
              <a:rPr lang="nb-NO">
                <a:solidFill>
                  <a:schemeClr val="tx2"/>
                </a:solidFill>
              </a:rPr>
              <a:t>Vi samles i ringen</a:t>
            </a:r>
            <a:endParaRPr lang="nb-NO" dirty="0">
              <a:solidFill>
                <a:schemeClr val="tx2"/>
              </a:solidFill>
            </a:endParaRPr>
          </a:p>
          <a:p>
            <a:endParaRPr lang="nb-NO" sz="1200" dirty="0">
              <a:solidFill>
                <a:srgbClr val="44546A"/>
              </a:solidFill>
              <a:latin typeface="+mn-lt"/>
              <a:cs typeface="Calibri"/>
            </a:endParaRPr>
          </a:p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2D5C4BB-310E-5F59-E33D-28C9909A18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C53AA-2C1F-4D28-B074-E50D1CC28151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6875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Øvelsen heter «Dragen som lukter på blomstene» </a:t>
            </a:r>
            <a:endParaRPr lang="nb-NO" dirty="0"/>
          </a:p>
          <a:p>
            <a:r>
              <a:rPr lang="nb-NO" u="sng" dirty="0">
                <a:hlinkClick r:id="rId3"/>
              </a:rPr>
              <a:t>Pusteøvelse - Dragen som lukter på blomstene</a:t>
            </a:r>
            <a:endParaRPr lang="nb-NO" u="sng" dirty="0"/>
          </a:p>
          <a:p>
            <a:endParaRPr lang="nb-NO" dirty="0"/>
          </a:p>
          <a:p>
            <a:r>
              <a:rPr lang="nb-NO"/>
              <a:t>Når du skal gjennomføre pusteøvelsen med elevene, velger du selv om du vil vise filmen eller om du modellerer selv.</a:t>
            </a:r>
            <a:endParaRPr lang="nb-NO" dirty="0"/>
          </a:p>
          <a:p>
            <a:endParaRPr lang="nb-NO" dirty="0"/>
          </a:p>
          <a:p>
            <a:r>
              <a:rPr lang="nb-NO"/>
              <a:t>Dersom du ønsker å benytte en annen øvelse, finner du flere eksempler på </a:t>
            </a:r>
            <a:r>
              <a:rPr lang="nb-NO" u="sng" dirty="0">
                <a:hlinkClick r:id="rId4"/>
              </a:rPr>
              <a:t>https://www.io.kommune.no/tjenester/skole-og-utdanning/robuste-barn/pust-og-bevegelse/</a:t>
            </a:r>
            <a:endParaRPr lang="nb-NO" dirty="0"/>
          </a:p>
          <a:p>
            <a:endParaRPr lang="nb-NO" dirty="0">
              <a:ea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31685-9D4F-4ECC-918D-9DA8C0B050E0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7932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>
                <a:cs typeface="Calibri"/>
              </a:rPr>
              <a:t>Se film: </a:t>
            </a:r>
            <a:r>
              <a:rPr lang="nb-NO">
                <a:hlinkClick r:id="rId3"/>
              </a:rPr>
              <a:t>Mobbing på skolen (youtube.com)</a:t>
            </a:r>
            <a:endParaRPr lang="nb-NO"/>
          </a:p>
          <a:p>
            <a:r>
              <a:rPr lang="nb-NO">
                <a:cs typeface="Calibri"/>
              </a:rPr>
              <a:t>Varighet 4:14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85C39-32DF-421D-8EE2-4FB98AEC09A1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1696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err="1">
                <a:cs typeface="Calibri"/>
              </a:rPr>
              <a:t>Hva</a:t>
            </a:r>
            <a:r>
              <a:rPr lang="en-US" b="1">
                <a:cs typeface="Calibri"/>
              </a:rPr>
              <a:t> </a:t>
            </a:r>
            <a:r>
              <a:rPr lang="en-US" b="1" err="1">
                <a:cs typeface="Calibri"/>
              </a:rPr>
              <a:t>betyr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dette</a:t>
            </a:r>
            <a:r>
              <a:rPr lang="en-US" b="1">
                <a:cs typeface="Calibri"/>
              </a:rPr>
              <a:t> </a:t>
            </a:r>
            <a:r>
              <a:rPr lang="en-US" b="1" err="1">
                <a:cs typeface="Calibri"/>
              </a:rPr>
              <a:t>hierarkiet</a:t>
            </a:r>
            <a:r>
              <a:rPr lang="en-US" b="1">
                <a:cs typeface="Calibri"/>
              </a:rPr>
              <a:t>?</a:t>
            </a:r>
          </a:p>
          <a:p>
            <a:endParaRPr lang="en-US" b="1">
              <a:cs typeface="Calibri"/>
            </a:endParaRPr>
          </a:p>
          <a:p>
            <a:r>
              <a:rPr lang="en-US">
                <a:cs typeface="Calibri"/>
              </a:rPr>
              <a:t>La </a:t>
            </a:r>
            <a:r>
              <a:rPr lang="en-US" err="1">
                <a:cs typeface="Calibri"/>
              </a:rPr>
              <a:t>elevene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komme</a:t>
            </a:r>
            <a:r>
              <a:rPr lang="en-US">
                <a:cs typeface="Calibri"/>
              </a:rPr>
              <a:t> med </a:t>
            </a:r>
            <a:r>
              <a:rPr lang="en-US" err="1">
                <a:cs typeface="Calibri"/>
              </a:rPr>
              <a:t>innspill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lærer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kommer</a:t>
            </a:r>
            <a:r>
              <a:rPr lang="en-US">
                <a:cs typeface="Calibri"/>
              </a:rPr>
              <a:t> med </a:t>
            </a:r>
            <a:r>
              <a:rPr lang="en-US" err="1">
                <a:cs typeface="Calibri"/>
              </a:rPr>
              <a:t>forslag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ved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behov</a:t>
            </a:r>
            <a:r>
              <a:rPr lang="en-US">
                <a:cs typeface="Calibri"/>
              </a:rPr>
              <a:t>.</a:t>
            </a:r>
          </a:p>
          <a:p>
            <a:r>
              <a:rPr lang="en-US" i="1">
                <a:cs typeface="Calibri"/>
              </a:rPr>
              <a:t>For </a:t>
            </a:r>
            <a:r>
              <a:rPr lang="en-US" i="1" err="1">
                <a:cs typeface="Calibri"/>
              </a:rPr>
              <a:t>eksempel</a:t>
            </a:r>
            <a:r>
              <a:rPr lang="en-US" i="1">
                <a:cs typeface="Calibri"/>
              </a:rPr>
              <a:t>:</a:t>
            </a:r>
          </a:p>
          <a:p>
            <a:r>
              <a:rPr lang="en-US" err="1">
                <a:cs typeface="Calibri"/>
              </a:rPr>
              <a:t>Hierarki</a:t>
            </a:r>
            <a:r>
              <a:rPr lang="en-US">
                <a:cs typeface="Calibri"/>
              </a:rPr>
              <a:t> er </a:t>
            </a:r>
            <a:r>
              <a:rPr lang="en-US" err="1">
                <a:cs typeface="Calibri"/>
              </a:rPr>
              <a:t>når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noen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synes</a:t>
            </a:r>
            <a:r>
              <a:rPr lang="en-US">
                <a:cs typeface="Calibri"/>
              </a:rPr>
              <a:t> de er </a:t>
            </a:r>
            <a:r>
              <a:rPr lang="en-US" err="1">
                <a:cs typeface="Calibri"/>
              </a:rPr>
              <a:t>bedre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enn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andre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og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plasserer</a:t>
            </a:r>
            <a:r>
              <a:rPr lang="en-US">
                <a:cs typeface="Calibri"/>
              </a:rPr>
              <a:t> seg </a:t>
            </a:r>
            <a:r>
              <a:rPr lang="en-US" err="1">
                <a:cs typeface="Calibri"/>
              </a:rPr>
              <a:t>selv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på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toppen</a:t>
            </a:r>
            <a:r>
              <a:rPr lang="en-US">
                <a:cs typeface="Calibri"/>
              </a:rPr>
              <a:t> av </a:t>
            </a:r>
            <a:r>
              <a:rPr lang="en-US" err="1">
                <a:cs typeface="Calibri"/>
              </a:rPr>
              <a:t>hierarkiet</a:t>
            </a:r>
            <a:r>
              <a:rPr lang="en-US">
                <a:cs typeface="Calibri"/>
              </a:rPr>
              <a:t>. Det </a:t>
            </a:r>
            <a:r>
              <a:rPr lang="en-US" err="1">
                <a:cs typeface="Calibri"/>
              </a:rPr>
              <a:t>betyr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ikke</a:t>
            </a:r>
            <a:r>
              <a:rPr lang="en-US">
                <a:cs typeface="Calibri"/>
              </a:rPr>
              <a:t> at de er best </a:t>
            </a:r>
            <a:r>
              <a:rPr lang="en-US" err="1">
                <a:cs typeface="Calibri"/>
              </a:rPr>
              <a:t>likt</a:t>
            </a:r>
            <a:r>
              <a:rPr lang="en-US">
                <a:cs typeface="Calibri"/>
              </a:rPr>
              <a:t>, men de </a:t>
            </a:r>
            <a:r>
              <a:rPr lang="en-US" err="1">
                <a:cs typeface="Calibri"/>
              </a:rPr>
              <a:t>har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makt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og</a:t>
            </a:r>
            <a:r>
              <a:rPr lang="en-US">
                <a:cs typeface="Calibri"/>
              </a:rPr>
              <a:t> det </a:t>
            </a:r>
            <a:r>
              <a:rPr lang="en-US" err="1">
                <a:cs typeface="Calibri"/>
              </a:rPr>
              <a:t>kjennes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viktig</a:t>
            </a:r>
            <a:r>
              <a:rPr lang="en-US">
                <a:cs typeface="Calibri"/>
              </a:rPr>
              <a:t> å </a:t>
            </a:r>
            <a:r>
              <a:rPr lang="en-US" err="1">
                <a:cs typeface="Calibri"/>
              </a:rPr>
              <a:t>bli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likt</a:t>
            </a:r>
            <a:r>
              <a:rPr lang="en-US">
                <a:cs typeface="Calibri"/>
              </a:rPr>
              <a:t> av dem. De </a:t>
            </a:r>
            <a:r>
              <a:rPr lang="en-US" err="1">
                <a:cs typeface="Calibri"/>
              </a:rPr>
              <a:t>kan</a:t>
            </a:r>
            <a:r>
              <a:rPr lang="en-US">
                <a:cs typeface="Calibri"/>
              </a:rPr>
              <a:t> le av </a:t>
            </a:r>
            <a:r>
              <a:rPr lang="en-US" err="1">
                <a:cs typeface="Calibri"/>
              </a:rPr>
              <a:t>andre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og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hva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andre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gjør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feil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bestemme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hvem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og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hva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som</a:t>
            </a:r>
            <a:r>
              <a:rPr lang="en-US">
                <a:cs typeface="Calibri"/>
              </a:rPr>
              <a:t> er bra </a:t>
            </a:r>
            <a:r>
              <a:rPr lang="en-US" err="1">
                <a:cs typeface="Calibri"/>
              </a:rPr>
              <a:t>og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hva</a:t>
            </a:r>
            <a:r>
              <a:rPr lang="en-US">
                <a:cs typeface="Calibri"/>
              </a:rPr>
              <a:t> man </a:t>
            </a:r>
            <a:r>
              <a:rPr lang="en-US" err="1">
                <a:cs typeface="Calibri"/>
              </a:rPr>
              <a:t>skal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gjøre</a:t>
            </a:r>
            <a:r>
              <a:rPr lang="en-US">
                <a:cs typeface="Calibri"/>
              </a:rPr>
              <a:t>. Mange </a:t>
            </a:r>
            <a:r>
              <a:rPr lang="en-US" err="1">
                <a:cs typeface="Calibri"/>
              </a:rPr>
              <a:t>ønsker</a:t>
            </a:r>
            <a:r>
              <a:rPr lang="en-US">
                <a:cs typeface="Calibri"/>
              </a:rPr>
              <a:t> å </a:t>
            </a:r>
            <a:r>
              <a:rPr lang="en-US" err="1">
                <a:cs typeface="Calibri"/>
              </a:rPr>
              <a:t>komme</a:t>
            </a:r>
            <a:r>
              <a:rPr lang="en-US">
                <a:cs typeface="Calibri"/>
              </a:rPr>
              <a:t> seg </a:t>
            </a:r>
            <a:r>
              <a:rPr lang="en-US" err="1">
                <a:cs typeface="Calibri"/>
              </a:rPr>
              <a:t>oppover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hierarkiet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og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kan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være</a:t>
            </a:r>
            <a:r>
              <a:rPr lang="en-US">
                <a:cs typeface="Calibri"/>
              </a:rPr>
              <a:t> med </a:t>
            </a:r>
            <a:r>
              <a:rPr lang="en-US" err="1">
                <a:cs typeface="Calibri"/>
              </a:rPr>
              <a:t>på</a:t>
            </a:r>
            <a:r>
              <a:rPr lang="en-US">
                <a:cs typeface="Calibri"/>
              </a:rPr>
              <a:t> å </a:t>
            </a:r>
            <a:r>
              <a:rPr lang="en-US" err="1">
                <a:cs typeface="Calibri"/>
              </a:rPr>
              <a:t>baksnakke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andre</a:t>
            </a:r>
            <a:r>
              <a:rPr lang="en-US">
                <a:cs typeface="Calibri"/>
              </a:rPr>
              <a:t> for å </a:t>
            </a:r>
            <a:r>
              <a:rPr lang="en-US" err="1">
                <a:cs typeface="Calibri"/>
              </a:rPr>
              <a:t>føle</a:t>
            </a:r>
            <a:r>
              <a:rPr lang="en-US">
                <a:cs typeface="Calibri"/>
              </a:rPr>
              <a:t> seg “</a:t>
            </a:r>
            <a:r>
              <a:rPr lang="en-US" err="1">
                <a:cs typeface="Calibri"/>
              </a:rPr>
              <a:t>innenfor</a:t>
            </a:r>
            <a:r>
              <a:rPr lang="en-US">
                <a:cs typeface="Calibri"/>
              </a:rPr>
              <a:t>”.</a:t>
            </a:r>
          </a:p>
          <a:p>
            <a:r>
              <a:rPr lang="en-US" err="1">
                <a:cs typeface="Calibri"/>
              </a:rPr>
              <a:t>Reflekter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gjerne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rundt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hva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som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kan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være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årsaker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til</a:t>
            </a:r>
            <a:r>
              <a:rPr lang="en-US">
                <a:cs typeface="Calibri"/>
              </a:rPr>
              <a:t> at det </a:t>
            </a:r>
            <a:r>
              <a:rPr lang="en-US" err="1">
                <a:cs typeface="Calibri"/>
              </a:rPr>
              <a:t>blir</a:t>
            </a:r>
            <a:r>
              <a:rPr lang="en-US">
                <a:cs typeface="Calibri"/>
              </a:rPr>
              <a:t> et </a:t>
            </a:r>
            <a:r>
              <a:rPr lang="en-US" err="1">
                <a:cs typeface="Calibri"/>
              </a:rPr>
              <a:t>slikt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hierarki</a:t>
            </a:r>
            <a:r>
              <a:rPr lang="en-US">
                <a:cs typeface="Calibri"/>
              </a:rPr>
              <a:t>. Det </a:t>
            </a:r>
            <a:r>
              <a:rPr lang="en-US" err="1">
                <a:cs typeface="Calibri"/>
              </a:rPr>
              <a:t>kan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føles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vondt</a:t>
            </a:r>
            <a:r>
              <a:rPr lang="en-US">
                <a:cs typeface="Calibri"/>
              </a:rPr>
              <a:t> å </a:t>
            </a:r>
            <a:r>
              <a:rPr lang="en-US" err="1">
                <a:cs typeface="Calibri"/>
              </a:rPr>
              <a:t>være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nederst</a:t>
            </a:r>
            <a:r>
              <a:rPr lang="en-US">
                <a:cs typeface="Calibri"/>
              </a:rPr>
              <a:t> I </a:t>
            </a:r>
            <a:r>
              <a:rPr lang="en-US" err="1">
                <a:cs typeface="Calibri"/>
              </a:rPr>
              <a:t>hierarkiet</a:t>
            </a:r>
            <a:r>
              <a:rPr lang="en-US">
                <a:cs typeface="Calibri"/>
              </a:rPr>
              <a:t>. </a:t>
            </a:r>
          </a:p>
          <a:p>
            <a:r>
              <a:rPr lang="en-US" err="1">
                <a:cs typeface="Calibri"/>
              </a:rPr>
              <a:t>Kanskje</a:t>
            </a:r>
            <a:r>
              <a:rPr lang="en-US">
                <a:cs typeface="Calibri"/>
              </a:rPr>
              <a:t> er det </a:t>
            </a:r>
            <a:r>
              <a:rPr lang="en-US" err="1">
                <a:cs typeface="Calibri"/>
              </a:rPr>
              <a:t>litt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ensomt</a:t>
            </a:r>
            <a:r>
              <a:rPr lang="en-US">
                <a:cs typeface="Calibri"/>
              </a:rPr>
              <a:t> der </a:t>
            </a:r>
            <a:r>
              <a:rPr lang="en-US" err="1">
                <a:cs typeface="Calibri"/>
              </a:rPr>
              <a:t>på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toppen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også</a:t>
            </a:r>
            <a:r>
              <a:rPr lang="en-US">
                <a:cs typeface="Calibri"/>
              </a:rPr>
              <a:t>? 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88DDE-4F28-41E1-9152-C5B6FD9BECAE}" type="slidenum">
              <a:rPr lang="nb-NO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5145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nb-NO" sz="1800" b="1">
                <a:solidFill>
                  <a:srgbClr val="00756A"/>
                </a:solidFill>
                <a:effectLst/>
                <a:latin typeface="Calibri Light"/>
                <a:ea typeface="Yu Gothic Light"/>
                <a:cs typeface="Calibri Light"/>
              </a:rPr>
              <a:t>Par på tid – i ringen</a:t>
            </a:r>
          </a:p>
          <a:p>
            <a:pPr marL="342900" indent="-342900">
              <a:lnSpc>
                <a:spcPct val="115000"/>
              </a:lnSpc>
              <a:buFont typeface="+mj-lt"/>
              <a:buAutoNum type="arabicParenR"/>
            </a:pPr>
            <a:endParaRPr lang="nb-NO" sz="180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arenR"/>
            </a:pPr>
            <a:r>
              <a:rPr lang="nb-NO" sz="180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Lærer deler elevene inn i par. Inndelingen må være forberedt på forhånd for å ta hensyn til elevenes ulike behov og forutsetninger.</a:t>
            </a:r>
            <a:endParaRPr lang="nb-NO" sz="180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arenR"/>
            </a:pPr>
            <a:r>
              <a:rPr lang="nb-NO" sz="180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Paret finner nye plasser og sitter ved siden av hverandre i ringen.</a:t>
            </a:r>
          </a:p>
          <a:p>
            <a:pPr marL="342900" indent="-342900">
              <a:lnSpc>
                <a:spcPct val="115000"/>
              </a:lnSpc>
              <a:buFont typeface="+mj-lt"/>
              <a:buAutoNum type="arabicParenR"/>
              <a:defRPr/>
            </a:pPr>
            <a:r>
              <a:rPr lang="nb-NO" sz="1800">
                <a:effectLst/>
                <a:latin typeface="Calibri"/>
                <a:ea typeface="Yu Mincho"/>
                <a:cs typeface="Calibri"/>
              </a:rPr>
              <a:t>Læreren gir elevene et spørsmål eller en ting å tenke på.</a:t>
            </a:r>
            <a:r>
              <a:rPr lang="nb-NO" sz="1800">
                <a:latin typeface="Calibri"/>
                <a:ea typeface="Yu Mincho"/>
                <a:cs typeface="Calibri"/>
              </a:rPr>
              <a:t> </a:t>
            </a:r>
            <a:endParaRPr lang="nb-NO" sz="1800">
              <a:solidFill>
                <a:srgbClr val="000000"/>
              </a:solidFill>
              <a:latin typeface="Calibri"/>
              <a:ea typeface="Calibri" panose="020F0502020204030204" pitchFamily="34" charset="0"/>
              <a:cs typeface="Calibri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arenR"/>
            </a:pPr>
            <a:r>
              <a:rPr lang="nb-NO" sz="180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En av elevene får begynne å snakke på tid (30-60 sekunder). Lærer tar tiden.</a:t>
            </a:r>
            <a:endParaRPr lang="nb-NO" sz="180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arenR"/>
            </a:pPr>
            <a:r>
              <a:rPr lang="nb-NO" sz="180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Elevene bytter rolle.</a:t>
            </a:r>
            <a:r>
              <a:rPr lang="nb-NO" sz="180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 </a:t>
            </a:r>
            <a:endParaRPr lang="nb-NO" sz="1800">
              <a:effectLst/>
              <a:latin typeface="Calibri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arenR"/>
            </a:pPr>
            <a:r>
              <a:rPr lang="nb-NO" sz="180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Neste rolle formidler sine ideer om innholdet, på tid (30-60 sekunder).</a:t>
            </a:r>
            <a:endParaRPr lang="nb-NO" sz="180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arenR"/>
            </a:pPr>
            <a:r>
              <a:rPr lang="nb-NO" sz="180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I ringen: Elevene legger sammen frem hva de har snakket om, to og to</a:t>
            </a:r>
            <a:endParaRPr lang="nb-NO" sz="180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nb-NO" sz="180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Lærer takker for alle innspill, gjengir og utvider på en positiv måte.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arenR"/>
            </a:pPr>
            <a:endParaRPr lang="nb-NO" sz="18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nb-NO" sz="1800" b="1">
              <a:cs typeface="Calibri"/>
            </a:endParaRPr>
          </a:p>
          <a:p>
            <a:pPr marL="0" lvl="0" indent="0">
              <a:lnSpc>
                <a:spcPct val="115000"/>
              </a:lnSpc>
              <a:spcAft>
                <a:spcPts val="800"/>
              </a:spcAft>
              <a:buFont typeface="+mj-lt"/>
              <a:buNone/>
            </a:pPr>
            <a:endParaRPr lang="nb-NO"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b="1" err="1"/>
              <a:t>Spørsmål</a:t>
            </a:r>
            <a:r>
              <a:rPr lang="en-US" b="1"/>
              <a:t> </a:t>
            </a:r>
            <a:r>
              <a:rPr lang="en-US" b="1" err="1"/>
              <a:t>til</a:t>
            </a:r>
            <a:r>
              <a:rPr lang="en-US" b="1"/>
              <a:t> CL- </a:t>
            </a:r>
            <a:r>
              <a:rPr lang="en-US" b="1" err="1"/>
              <a:t>aktiviteten</a:t>
            </a:r>
            <a:r>
              <a:rPr lang="en-US" b="1"/>
              <a:t>:</a:t>
            </a:r>
            <a:endParaRPr lang="en-US" b="1">
              <a:cs typeface="Calibri"/>
            </a:endParaRP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nb-NO" sz="180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Hva kan vi gjøre for å unngå at noen opplever mobbing i vår klasse? </a:t>
            </a: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nb-NO" sz="180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Hva kan du gjøre hvis noen opplever mobbing i vår klasse? </a:t>
            </a: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nb-NO" sz="180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På hvilken måte kan mobbing oppstå i et vennskap? </a:t>
            </a:r>
            <a:endParaRPr lang="en-US" b="1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88DDE-4F28-41E1-9152-C5B6FD9BECAE}" type="slidenum">
              <a:rPr lang="nb-NO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389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/>
              <a:t>Memory med elever</a:t>
            </a:r>
            <a:endParaRPr lang="en-US"/>
          </a:p>
          <a:p>
            <a:r>
              <a:rPr lang="nb-NO" b="1"/>
              <a:t>Formål: </a:t>
            </a:r>
            <a:r>
              <a:rPr lang="nb-NO"/>
              <a:t>Oppmerksomhet, bevegelse, kaoskontroll</a:t>
            </a:r>
            <a:endParaRPr lang="en-US"/>
          </a:p>
          <a:p>
            <a:r>
              <a:rPr lang="nb-NO" b="1"/>
              <a:t>Beskrivelse:</a:t>
            </a:r>
            <a:r>
              <a:rPr lang="nb-NO"/>
              <a:t> Den voksne deler elevene inn i par. En elev (som har lyst) skal være «gjetter» og gå på gangen. Alle par finner hver sin korte lyd eller bevegelse som er felles for paret, deretter blander alle elevene seg i klasserommet slik at parene ikke står ved siden av hverandre. Eleven på gangen kommer inn i klasserommet og sier et navn. Den navngitte eleven viser sin lyd eller bevegelse. Så må «</a:t>
            </a:r>
            <a:r>
              <a:rPr lang="nb-NO" err="1"/>
              <a:t>gjetteren</a:t>
            </a:r>
            <a:r>
              <a:rPr lang="nb-NO"/>
              <a:t>» fortsette å si navn, til helt til «</a:t>
            </a:r>
            <a:r>
              <a:rPr lang="nb-NO" err="1"/>
              <a:t>gjetteren</a:t>
            </a:r>
            <a:r>
              <a:rPr lang="nb-NO"/>
              <a:t>» klarer å finne parene med samme lyd eller bevegelse. Denne leken skaper god stemning!</a:t>
            </a:r>
            <a:endParaRPr lang="en-US"/>
          </a:p>
          <a:p>
            <a:endParaRPr lang="en-US"/>
          </a:p>
          <a:p>
            <a:r>
              <a:rPr lang="nb-NO" b="1"/>
              <a:t>Tips:</a:t>
            </a:r>
            <a:r>
              <a:rPr lang="nb-NO"/>
              <a:t> </a:t>
            </a:r>
            <a:endParaRPr lang="en-US"/>
          </a:p>
          <a:p>
            <a:pPr marL="171450" indent="-171450">
              <a:buFont typeface="Arial,Sans-Serif"/>
              <a:buChar char="•"/>
            </a:pPr>
            <a:r>
              <a:rPr lang="nb-NO"/>
              <a:t>Velg kun ett alternativ, altså enten lyd eller bevegelse, dersom du tenker det vil bli mest vellykket i din klasse. Elevene kan </a:t>
            </a:r>
            <a:r>
              <a:rPr lang="nb-NO" err="1"/>
              <a:t>f.eks</a:t>
            </a:r>
            <a:r>
              <a:rPr lang="nb-NO"/>
              <a:t> velge dyrelyder eller ordklasser.</a:t>
            </a:r>
            <a:endParaRPr lang="en-US"/>
          </a:p>
          <a:p>
            <a:pPr marL="171450" indent="-171450">
              <a:buFont typeface="Arial,Sans-Serif"/>
              <a:buChar char="•"/>
            </a:pPr>
            <a:r>
              <a:rPr lang="nb-NO"/>
              <a:t>Gruppene bør ikke være større enn 6-7 par. Er det oddetall kan en gruppe være på tre personer.</a:t>
            </a:r>
            <a:endParaRPr lang="en-US"/>
          </a:p>
          <a:p>
            <a:pPr marL="171450" indent="-171450">
              <a:buFont typeface="Arial,Sans-Serif"/>
              <a:buChar char="•"/>
            </a:pPr>
            <a:r>
              <a:rPr lang="nb-NO"/>
              <a:t>For at leken skal gå fortere, kan dere velge to «</a:t>
            </a:r>
            <a:r>
              <a:rPr lang="nb-NO" err="1"/>
              <a:t>gjettere</a:t>
            </a:r>
            <a:r>
              <a:rPr lang="nb-NO"/>
              <a:t>» som samarbeider.</a:t>
            </a:r>
            <a:endParaRPr lang="en-US"/>
          </a:p>
          <a:p>
            <a:endParaRPr lang="en-US"/>
          </a:p>
          <a:p>
            <a:endParaRPr lang="en-US" b="1">
              <a:ea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85C39-32DF-421D-8EE2-4FB98AEC09A1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1259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Foto: Bildet er tatt av 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Bildet er tatt av </a:t>
            </a:r>
            <a:r>
              <a:rPr lang="nb-NO" sz="1200" b="0" i="0" u="sng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Alexas_Fotos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fra </a:t>
            </a:r>
            <a:r>
              <a:rPr lang="nb-NO" sz="1200" b="0" i="0" u="sng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Pixabay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indent="0">
              <a:buNone/>
            </a:pPr>
            <a:endParaRPr lang="nb-NO" sz="1200">
              <a:ea typeface="+mn-lt"/>
              <a:cs typeface="+mn-lt"/>
            </a:endParaRPr>
          </a:p>
          <a:p>
            <a:r>
              <a:rPr lang="nb-NO">
                <a:cs typeface="Calibri" panose="020F0502020204030204"/>
              </a:rPr>
              <a:t>Vi setter oss i ringen og oppsummerer sammen.</a:t>
            </a:r>
          </a:p>
          <a:p>
            <a:r>
              <a:rPr lang="nb-NO">
                <a:cs typeface="Calibri" panose="020F0502020204030204"/>
              </a:rPr>
              <a:t>Prosess: Sende en ball e.l. rundt i ringen. Alle får ordet etter tur. Elevene sier en ting hver. Det er helt fint å si det samme som de andre, eller noe annet. Vi tar et spørsmål av </a:t>
            </a:r>
            <a:r>
              <a:rPr lang="nb-NO" err="1">
                <a:cs typeface="Calibri" panose="020F0502020204030204"/>
              </a:rPr>
              <a:t>gangen</a:t>
            </a:r>
            <a:r>
              <a:rPr lang="nb-NO">
                <a:cs typeface="Calibri" panose="020F0502020204030204"/>
              </a:rPr>
              <a:t>. Vi bytter spørsmål underveis, f. eks når 5-6 elever har svart.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E9971-35A5-C144-955B-B463B8C9BB68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8153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>
            <a:spLocks noGrp="1"/>
          </p:cNvSpPr>
          <p:nvPr>
            <p:ph type="title"/>
          </p:nvPr>
        </p:nvSpPr>
        <p:spPr>
          <a:xfrm>
            <a:off x="4840357" y="1570383"/>
            <a:ext cx="6897303" cy="2494232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794757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668689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 descr="Et bilde som inneholder silhuetter, vektorgrafikk&#10;&#10;Automatisk generert beskrivelse">
            <a:extLst>
              <a:ext uri="{FF2B5EF4-FFF2-40B4-BE49-F238E27FC236}">
                <a16:creationId xmlns:a16="http://schemas.microsoft.com/office/drawing/2014/main" id="{99FFA154-DCE0-6E14-6A4A-E98B3C10E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75450" y="-1577975"/>
            <a:ext cx="8707438" cy="910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2859" y="1003156"/>
            <a:ext cx="9352419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2859" y="3882881"/>
            <a:ext cx="935241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698246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2"/>
          <p:cNvSpPr>
            <a:spLocks noGrp="1"/>
          </p:cNvSpPr>
          <p:nvPr>
            <p:ph type="body" idx="10"/>
          </p:nvPr>
        </p:nvSpPr>
        <p:spPr>
          <a:xfrm>
            <a:off x="581889" y="2007703"/>
            <a:ext cx="10993584" cy="3896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06191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4">
            <a:extLst>
              <a:ext uri="{FF2B5EF4-FFF2-40B4-BE49-F238E27FC236}">
                <a16:creationId xmlns:a16="http://schemas.microsoft.com/office/drawing/2014/main" id="{491D9613-025E-42C8-3BB1-BF2B1E5A2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9525" y="1119188"/>
            <a:ext cx="10007600" cy="707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3617842" y="543509"/>
            <a:ext cx="7981120" cy="150032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751571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437911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3273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590727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>
            <a:spLocks noGrp="1"/>
          </p:cNvSpPr>
          <p:nvPr>
            <p:ph type="title"/>
          </p:nvPr>
        </p:nvSpPr>
        <p:spPr>
          <a:xfrm>
            <a:off x="4840357" y="1570383"/>
            <a:ext cx="6897303" cy="2494232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184310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0893" y="4914276"/>
            <a:ext cx="8980968" cy="1099842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041955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2">
            <a:extLst>
              <a:ext uri="{FF2B5EF4-FFF2-40B4-BE49-F238E27FC236}">
                <a16:creationId xmlns:a16="http://schemas.microsoft.com/office/drawing/2014/main" id="{FEADF123-B057-C8CC-F318-4627C8655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425" y="927100"/>
            <a:ext cx="3040063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ssholder for bilde 7"/>
          <p:cNvSpPr>
            <a:spLocks noGrp="1"/>
          </p:cNvSpPr>
          <p:nvPr>
            <p:ph type="pic" idx="1"/>
          </p:nvPr>
        </p:nvSpPr>
        <p:spPr>
          <a:xfrm>
            <a:off x="0" y="0"/>
            <a:ext cx="7037408" cy="6858000"/>
          </a:xfrm>
          <a:prstGeom prst="rect">
            <a:avLst/>
          </a:prstGeom>
        </p:spPr>
      </p:sp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7663070" y="864705"/>
            <a:ext cx="3756537" cy="451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83232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/>
          <p:cNvSpPr>
            <a:spLocks noGrp="1"/>
          </p:cNvSpPr>
          <p:nvPr>
            <p:ph type="pic" idx="1"/>
          </p:nvPr>
        </p:nvSpPr>
        <p:spPr>
          <a:xfrm>
            <a:off x="437322" y="447261"/>
            <a:ext cx="6758608" cy="4726056"/>
          </a:xfrm>
          <a:prstGeom prst="rect">
            <a:avLst/>
          </a:prstGeom>
        </p:spPr>
      </p:sp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437322" y="5546036"/>
            <a:ext cx="7682948" cy="864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bilde 7"/>
          <p:cNvSpPr>
            <a:spLocks noGrp="1"/>
          </p:cNvSpPr>
          <p:nvPr>
            <p:ph type="pic" idx="11"/>
          </p:nvPr>
        </p:nvSpPr>
        <p:spPr>
          <a:xfrm>
            <a:off x="7494104" y="447261"/>
            <a:ext cx="3462131" cy="2256182"/>
          </a:xfrm>
          <a:prstGeom prst="rect">
            <a:avLst/>
          </a:prstGeom>
        </p:spPr>
      </p:sp>
      <p:sp>
        <p:nvSpPr>
          <p:cNvPr id="8" name="Plassholder for bilde 7"/>
          <p:cNvSpPr>
            <a:spLocks noGrp="1"/>
          </p:cNvSpPr>
          <p:nvPr>
            <p:ph type="pic" idx="12"/>
          </p:nvPr>
        </p:nvSpPr>
        <p:spPr>
          <a:xfrm>
            <a:off x="7494104" y="2917135"/>
            <a:ext cx="3462131" cy="2256182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3933153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</p:sp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993914" y="5227983"/>
            <a:ext cx="5546034" cy="126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72784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0893" y="4914276"/>
            <a:ext cx="8980968" cy="1099842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788553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81889" y="1825625"/>
            <a:ext cx="10993584" cy="38997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343886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2859" y="1003156"/>
            <a:ext cx="1082675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2858" y="3882881"/>
            <a:ext cx="10826749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67032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437911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3273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842194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EF609B4-F000-442E-FEB9-7CE45F385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31975"/>
            <a:ext cx="2741613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 descr="Et bilde som inneholder vektorgrafikk&#10;&#10;Automatisk generert beskrivelse">
            <a:extLst>
              <a:ext uri="{FF2B5EF4-FFF2-40B4-BE49-F238E27FC236}">
                <a16:creationId xmlns:a16="http://schemas.microsoft.com/office/drawing/2014/main" id="{195695A0-885F-3B7B-FB25-E6028FAB0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1813" y="-271463"/>
            <a:ext cx="12220576" cy="863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347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D2BF6742-5C80-2033-2FC9-CC7A52349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ECA5D7B4-2D13-8EBB-9024-4766F7416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7238" y="-947738"/>
            <a:ext cx="13496926" cy="953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150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22EF9C6B-B7DF-6732-F01F-417CF1499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800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0D4AD9FB-9BA8-A986-AE03-8A9B1E478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8363" y="-1128713"/>
            <a:ext cx="8683626" cy="887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272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A7C1CA75-268F-115A-051E-7919BA011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800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 descr="Et bilde som inneholder sport, idrett&#10;&#10;Automatisk generert beskrivelse">
            <a:extLst>
              <a:ext uri="{FF2B5EF4-FFF2-40B4-BE49-F238E27FC236}">
                <a16:creationId xmlns:a16="http://schemas.microsoft.com/office/drawing/2014/main" id="{4EB9FF26-C901-C14A-3545-41583985C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-100013"/>
            <a:ext cx="7564438" cy="772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068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FFA98772-1707-472E-7C16-5C97CF5DA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92606950-D668-0CA9-A234-61993C1F5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600" y="263525"/>
            <a:ext cx="5816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064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>
            <a:spLocks noGrp="1"/>
          </p:cNvSpPr>
          <p:nvPr>
            <p:ph type="title"/>
          </p:nvPr>
        </p:nvSpPr>
        <p:spPr>
          <a:xfrm>
            <a:off x="4840357" y="1570383"/>
            <a:ext cx="6897303" cy="2494232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579438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437548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e 3">
            <a:extLst>
              <a:ext uri="{FF2B5EF4-FFF2-40B4-BE49-F238E27FC236}">
                <a16:creationId xmlns:a16="http://schemas.microsoft.com/office/drawing/2014/main" id="{4BF44FF5-9772-1B26-DE4A-2514BCBDC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Bilde 8" descr="Et bilde som inneholder leke, vektorgrafikk&#10;&#10;Automatisk generert beskrivelse">
            <a:extLst>
              <a:ext uri="{FF2B5EF4-FFF2-40B4-BE49-F238E27FC236}">
                <a16:creationId xmlns:a16="http://schemas.microsoft.com/office/drawing/2014/main" id="{F77E550E-EC4C-2FD2-4759-0127F16B5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5038" y="-315913"/>
            <a:ext cx="7329488" cy="748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de 6">
            <a:extLst>
              <a:ext uri="{FF2B5EF4-FFF2-40B4-BE49-F238E27FC236}">
                <a16:creationId xmlns:a16="http://schemas.microsoft.com/office/drawing/2014/main" id="{31DA153D-2336-1430-E7B2-06BEA23DA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Bilde 7">
            <a:extLst>
              <a:ext uri="{FF2B5EF4-FFF2-40B4-BE49-F238E27FC236}">
                <a16:creationId xmlns:a16="http://schemas.microsoft.com/office/drawing/2014/main" id="{7E6A3F37-1FBA-6D37-1A1D-1F105E858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25" y="-1427163"/>
            <a:ext cx="12182475" cy="860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6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ssholder for tittel 1">
            <a:extLst>
              <a:ext uri="{FF2B5EF4-FFF2-40B4-BE49-F238E27FC236}">
                <a16:creationId xmlns:a16="http://schemas.microsoft.com/office/drawing/2014/main" id="{305888C2-B1AC-EC6A-7FBE-F27F9A6057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82613" y="365125"/>
            <a:ext cx="1099343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9219" name="Plassholder for tekst 2">
            <a:extLst>
              <a:ext uri="{FF2B5EF4-FFF2-40B4-BE49-F238E27FC236}">
                <a16:creationId xmlns:a16="http://schemas.microsoft.com/office/drawing/2014/main" id="{D5CA50F6-058B-2604-36A2-8063DFCDB1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82613" y="1825625"/>
            <a:ext cx="10993437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</a:p>
        </p:txBody>
      </p:sp>
      <p:pic>
        <p:nvPicPr>
          <p:cNvPr id="9220" name="Bilde 3">
            <a:extLst>
              <a:ext uri="{FF2B5EF4-FFF2-40B4-BE49-F238E27FC236}">
                <a16:creationId xmlns:a16="http://schemas.microsoft.com/office/drawing/2014/main" id="{78C2D3AE-5CC6-E47F-0F72-D4A72E1BF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41" r:id="rId3"/>
    <p:sldLayoutId id="2147483730" r:id="rId4"/>
    <p:sldLayoutId id="2147483742" r:id="rId5"/>
    <p:sldLayoutId id="2147483744" r:id="rId6"/>
    <p:sldLayoutId id="2147483745" r:id="rId7"/>
    <p:sldLayoutId id="2147483747" r:id="rId8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Bilde 1">
            <a:extLst>
              <a:ext uri="{FF2B5EF4-FFF2-40B4-BE49-F238E27FC236}">
                <a16:creationId xmlns:a16="http://schemas.microsoft.com/office/drawing/2014/main" id="{B3682CAB-3FB0-E076-BC37-A02212167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1" r:id="rId2"/>
    <p:sldLayoutId id="2147483732" r:id="rId3"/>
    <p:sldLayoutId id="2147483733" r:id="rId4"/>
    <p:sldLayoutId id="2147483734" r:id="rId5"/>
    <p:sldLayoutId id="2147483735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iokommune.sharepoint.com/:v:/s/OPVOppvekst543/EbFE13SeTMlDrJvwhQi7cSYBq_n67x3tG-WneLKhqwUVwA?e=IJ66u9&amp;nav=eyJyZWZlcnJhbEluZm8iOnsicmVmZXJyYWxBcHAiOiJTdHJlYW1XZWJBcHAiLCJyZWZlcnJhbFZpZXciOiJTaGFyZURpYWxvZy1MaW5rIiwicmVmZXJyYWxBcHBQbGF0Zm9ybSI6IldlYiIsInJlZmVycmFsTW9kZSI6InZpZXcifX0%3D" TargetMode="External"/><Relationship Id="rId5" Type="http://schemas.openxmlformats.org/officeDocument/2006/relationships/hyperlink" Target="NULL" TargetMode="External"/><Relationship Id="rId4" Type="http://schemas.openxmlformats.org/officeDocument/2006/relationships/hyperlink" Target="NUL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dreostfoldkommune.wistia.com/medias/6bwjnxlzf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p5WgDTFHV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EA47DF-ED2C-5B98-1D78-FB9F94D617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nb-NO">
                <a:solidFill>
                  <a:srgbClr val="009999"/>
                </a:solidFill>
                <a:latin typeface="Georgia"/>
                <a:cs typeface="Calibri Light"/>
              </a:rPr>
              <a:t>Vennskap 6. trinn</a:t>
            </a:r>
            <a:endParaRPr lang="nb-NO">
              <a:solidFill>
                <a:srgbClr val="009999"/>
              </a:solidFill>
              <a:latin typeface="Georgia" panose="02040502050405020303" pitchFamily="18" charset="0"/>
              <a:cs typeface="Calibri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325B4-132F-5B78-40B1-87C4F27FC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B26A85-1A50-0BCA-891D-10EB0BB97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979" y="1003156"/>
            <a:ext cx="8429299" cy="2852737"/>
          </a:xfrm>
        </p:spPr>
        <p:txBody>
          <a:bodyPr/>
          <a:lstStyle/>
          <a:p>
            <a:br>
              <a:rPr lang="nb-NO" b="0">
                <a:latin typeface="Georgia"/>
                <a:hlinkClick r:id="rId3" invalidUrl="http:/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nb-NO" b="0">
                <a:latin typeface="Georgia"/>
                <a:hlinkClick r:id="rId4" invalidUrl="http:/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nb-NO" b="0">
                <a:latin typeface="Georgia"/>
                <a:hlinkClick r:id="rId5" invalidUrl="http:/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nb-NO" b="0">
                <a:solidFill>
                  <a:srgbClr val="1DB4AE"/>
                </a:solidFill>
                <a:latin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Inngangsmusikk</a:t>
            </a:r>
            <a:r>
              <a:rPr lang="nb-NO" b="0">
                <a:latin typeface="Georgia"/>
              </a:rPr>
              <a:t> </a:t>
            </a:r>
            <a:br>
              <a:rPr lang="nb-NO" sz="2800">
                <a:latin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9504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55D8B4F8-2CFD-C780-A59E-085F9ED6B7C7}"/>
              </a:ext>
            </a:extLst>
          </p:cNvPr>
          <p:cNvSpPr txBox="1"/>
          <p:nvPr/>
        </p:nvSpPr>
        <p:spPr>
          <a:xfrm>
            <a:off x="1243766" y="2316480"/>
            <a:ext cx="6264321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6000" dirty="0">
                <a:solidFill>
                  <a:schemeClr val="accent4">
                    <a:lumMod val="20000"/>
                    <a:lumOff val="80000"/>
                  </a:schemeClr>
                </a:solidFill>
                <a:latin typeface="Georgia"/>
                <a:ea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Pust og bevegelse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tel 1">
            <a:extLst>
              <a:ext uri="{FF2B5EF4-FFF2-40B4-BE49-F238E27FC236}">
                <a16:creationId xmlns:a16="http://schemas.microsoft.com/office/drawing/2014/main" id="{469BD19F-0D3B-BD96-CB1F-5D21E8E48E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29131" y="48418"/>
            <a:ext cx="7492731" cy="2746540"/>
          </a:xfrm>
        </p:spPr>
        <p:txBody>
          <a:bodyPr/>
          <a:lstStyle/>
          <a:p>
            <a:pPr eaLnBrk="1" hangingPunct="1"/>
            <a:r>
              <a:rPr lang="nb-NO" altLang="nb-NO" b="0">
                <a:solidFill>
                  <a:srgbClr val="009999"/>
                </a:solidFill>
              </a:rPr>
              <a:t>Vi ser film!</a:t>
            </a:r>
          </a:p>
        </p:txBody>
      </p:sp>
      <p:sp>
        <p:nvSpPr>
          <p:cNvPr id="16386" name="Plassholder for tekst 2">
            <a:extLst>
              <a:ext uri="{FF2B5EF4-FFF2-40B4-BE49-F238E27FC236}">
                <a16:creationId xmlns:a16="http://schemas.microsoft.com/office/drawing/2014/main" id="{06FBE9FF-01BB-9F9B-355A-5BD972D94F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52956" y="3184989"/>
            <a:ext cx="7492731" cy="2198224"/>
          </a:xfrm>
        </p:spPr>
        <p:txBody>
          <a:bodyPr/>
          <a:lstStyle/>
          <a:p>
            <a:pPr eaLnBrk="1" hangingPunct="1"/>
            <a:r>
              <a:rPr lang="nb-NO" altLang="nb-NO" sz="4000">
                <a:solidFill>
                  <a:srgbClr val="009999"/>
                </a:solidFill>
                <a:latin typeface="Georgia" panose="020405020504050203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Mobbing på skolen</a:t>
            </a:r>
            <a:endParaRPr lang="nb-NO" altLang="nb-NO" sz="4000">
              <a:solidFill>
                <a:srgbClr val="009999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998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0939E4A-97B7-D012-3FA9-A9C098B55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776" y="220299"/>
            <a:ext cx="10224550" cy="1335589"/>
          </a:xfrm>
        </p:spPr>
        <p:txBody>
          <a:bodyPr/>
          <a:lstStyle/>
          <a:p>
            <a:r>
              <a:rPr lang="nb-NO" sz="6000" b="0">
                <a:solidFill>
                  <a:schemeClr val="tx2"/>
                </a:solidFill>
                <a:latin typeface="Georgia"/>
              </a:rPr>
              <a:t>Hva betyr dette hierarkiet?</a:t>
            </a:r>
            <a:endParaRPr lang="nb-NO" sz="6000" b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FC0342-165B-1571-0166-D5C3E0C70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518" y="1694997"/>
            <a:ext cx="8842964" cy="472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41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8A2547-70F4-6582-A916-14E7F51E1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13" y="365125"/>
            <a:ext cx="10993437" cy="1988608"/>
          </a:xfrm>
        </p:spPr>
        <p:txBody>
          <a:bodyPr/>
          <a:lstStyle/>
          <a:p>
            <a:pPr algn="ctr"/>
            <a:r>
              <a:rPr lang="nb-NO" sz="6000" b="0">
                <a:solidFill>
                  <a:srgbClr val="009999"/>
                </a:solidFill>
                <a:latin typeface="Georgia"/>
              </a:rPr>
              <a:t>CL : Par på tid - i ringen</a:t>
            </a:r>
            <a:br>
              <a:rPr lang="nb-NO" sz="6000" b="0">
                <a:solidFill>
                  <a:srgbClr val="009999"/>
                </a:solidFill>
                <a:latin typeface="Georgia"/>
              </a:rPr>
            </a:br>
            <a:endParaRPr lang="nb-NO" sz="6000" b="0">
              <a:solidFill>
                <a:srgbClr val="009999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81F4555-4C5C-6D1E-33E6-1D66184957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08550" y="1685040"/>
            <a:ext cx="8774899" cy="4379233"/>
          </a:xfrm>
        </p:spPr>
      </p:pic>
    </p:spTree>
    <p:extLst>
      <p:ext uri="{BB962C8B-B14F-4D97-AF65-F5344CB8AC3E}">
        <p14:creationId xmlns:p14="http://schemas.microsoft.com/office/powerpoint/2010/main" val="3045846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1C362D-509D-9070-9E40-C36F63E41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9542" y="1570383"/>
            <a:ext cx="6408118" cy="1873344"/>
          </a:xfrm>
        </p:spPr>
        <p:txBody>
          <a:bodyPr lIns="91440" tIns="45720" rIns="91440" bIns="45720" anchor="t"/>
          <a:lstStyle/>
          <a:p>
            <a:br>
              <a:rPr lang="nb-NO">
                <a:latin typeface="Georgia"/>
                <a:cs typeface="Calibri Light"/>
              </a:rPr>
            </a:br>
            <a:r>
              <a:rPr lang="nb-NO">
                <a:solidFill>
                  <a:srgbClr val="009999"/>
                </a:solidFill>
                <a:latin typeface="Georgia"/>
                <a:cs typeface="Calibri Light"/>
              </a:rPr>
              <a:t>Vi leker!</a:t>
            </a:r>
            <a:br>
              <a:rPr lang="nb-NO">
                <a:latin typeface="Georgia"/>
                <a:cs typeface="Calibri Light"/>
              </a:rPr>
            </a:br>
            <a:br>
              <a:rPr lang="nb-NO">
                <a:latin typeface="Georgia"/>
                <a:cs typeface="Calibri Light"/>
              </a:rPr>
            </a:br>
            <a:endParaRPr lang="nb-NO" sz="4000">
              <a:solidFill>
                <a:srgbClr val="009999"/>
              </a:solidFill>
              <a:latin typeface="Georgia"/>
              <a:cs typeface="Calibri Light"/>
            </a:endParaRPr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2961FDC8-E3EE-EDF4-4C31-459F37EFE318}"/>
              </a:ext>
            </a:extLst>
          </p:cNvPr>
          <p:cNvSpPr txBox="1">
            <a:spLocks/>
          </p:cNvSpPr>
          <p:nvPr/>
        </p:nvSpPr>
        <p:spPr>
          <a:xfrm>
            <a:off x="4697789" y="2939525"/>
            <a:ext cx="6897303" cy="2494232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br>
              <a:rPr lang="nb-NO">
                <a:latin typeface="Georgia"/>
                <a:cs typeface="Calibri Light"/>
              </a:rPr>
            </a:br>
            <a:br>
              <a:rPr lang="nb-NO">
                <a:latin typeface="Georgia"/>
                <a:cs typeface="Calibri Light"/>
              </a:rPr>
            </a:br>
            <a:endParaRPr lang="nb-NO" sz="4000">
              <a:solidFill>
                <a:srgbClr val="009999"/>
              </a:solidFill>
              <a:latin typeface="Georgia"/>
              <a:cs typeface="Calibri Light"/>
            </a:endParaRP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152D2EF5-0FBA-A0C1-D4B0-40DA8FFBE46B}"/>
              </a:ext>
            </a:extLst>
          </p:cNvPr>
          <p:cNvSpPr txBox="1">
            <a:spLocks/>
          </p:cNvSpPr>
          <p:nvPr/>
        </p:nvSpPr>
        <p:spPr>
          <a:xfrm>
            <a:off x="5293794" y="2503598"/>
            <a:ext cx="6897303" cy="2494232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br>
              <a:rPr lang="nb-NO">
                <a:latin typeface="Georgia"/>
                <a:cs typeface="Calibri Light"/>
              </a:rPr>
            </a:br>
            <a:r>
              <a:rPr lang="nb-NO" sz="4000">
                <a:solidFill>
                  <a:srgbClr val="009999"/>
                </a:solidFill>
                <a:latin typeface="Georgia"/>
                <a:cs typeface="Calibri Light"/>
              </a:rPr>
              <a:t>Memory med elever</a:t>
            </a:r>
            <a:br>
              <a:rPr lang="nb-NO" sz="4000">
                <a:latin typeface="Georgia"/>
                <a:cs typeface="Calibri Light"/>
              </a:rPr>
            </a:br>
            <a:br>
              <a:rPr lang="nb-NO">
                <a:latin typeface="Georgia"/>
                <a:cs typeface="Calibri Light"/>
              </a:rPr>
            </a:br>
            <a:endParaRPr lang="nb-NO" sz="4000">
              <a:solidFill>
                <a:srgbClr val="009999"/>
              </a:solidFill>
              <a:latin typeface="Georgia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649150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8C4D59-A565-1CA6-C8A5-050F36C19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95" y="365125"/>
            <a:ext cx="11310778" cy="1325563"/>
          </a:xfrm>
        </p:spPr>
        <p:txBody>
          <a:bodyPr lIns="91440" tIns="45720" rIns="91440" bIns="45720" anchor="t"/>
          <a:lstStyle/>
          <a:p>
            <a:br>
              <a:rPr lang="nb-NO"/>
            </a:br>
            <a:r>
              <a:rPr lang="nb-NO">
                <a:solidFill>
                  <a:srgbClr val="1DB4AE"/>
                </a:solidFill>
                <a:latin typeface="Georgia"/>
              </a:rPr>
              <a:t> </a:t>
            </a:r>
            <a:r>
              <a:rPr lang="nb-NO" sz="6000" b="0">
                <a:solidFill>
                  <a:srgbClr val="1DB4AE"/>
                </a:solidFill>
                <a:latin typeface="Georgia"/>
              </a:rPr>
              <a:t>Vi oppsummer sammen i ringen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52AD62F-0DB6-602E-20E5-5B39ABE89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3926" y="2122488"/>
            <a:ext cx="5748894" cy="3806248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endParaRPr lang="nb-NO" sz="2400">
              <a:ea typeface="+mn-lt"/>
              <a:cs typeface="+mn-lt"/>
            </a:endParaRPr>
          </a:p>
          <a:p>
            <a:pPr lvl="2"/>
            <a:r>
              <a:rPr lang="nb-NO" sz="4000">
                <a:solidFill>
                  <a:srgbClr val="1DB4AE"/>
                </a:solidFill>
                <a:latin typeface="Georgia"/>
                <a:ea typeface="+mn-lt"/>
                <a:cs typeface="+mn-lt"/>
              </a:rPr>
              <a:t>Hva likte du i dag? </a:t>
            </a:r>
          </a:p>
          <a:p>
            <a:pPr lvl="2"/>
            <a:r>
              <a:rPr lang="nb-NO" sz="4000">
                <a:solidFill>
                  <a:srgbClr val="1DB4AE"/>
                </a:solidFill>
                <a:latin typeface="Georgia"/>
                <a:ea typeface="+mn-lt"/>
                <a:cs typeface="+mn-lt"/>
              </a:rPr>
              <a:t>Hva lærte du? </a:t>
            </a:r>
          </a:p>
          <a:p>
            <a:pPr lvl="2"/>
            <a:r>
              <a:rPr lang="nb-NO" sz="4000">
                <a:solidFill>
                  <a:srgbClr val="1DB4AE"/>
                </a:solidFill>
                <a:latin typeface="Georgia"/>
                <a:ea typeface="+mn-lt"/>
                <a:cs typeface="+mn-lt"/>
              </a:rPr>
              <a:t>Hvorfor er dette viktig? </a:t>
            </a:r>
          </a:p>
          <a:p>
            <a:pPr lvl="2"/>
            <a:r>
              <a:rPr lang="nb-NO" sz="4000">
                <a:solidFill>
                  <a:srgbClr val="1DB4AE"/>
                </a:solidFill>
                <a:latin typeface="Georgia"/>
                <a:ea typeface="+mn-lt"/>
                <a:cs typeface="+mn-lt"/>
              </a:rPr>
              <a:t>Hva kan vi øve på?</a:t>
            </a:r>
          </a:p>
          <a:p>
            <a:pPr lvl="2"/>
            <a:endParaRPr lang="nb-NO" sz="4000">
              <a:solidFill>
                <a:srgbClr val="1DB4AE"/>
              </a:solidFill>
              <a:latin typeface="Georgia"/>
              <a:ea typeface="+mn-lt"/>
              <a:cs typeface="+mn-lt"/>
            </a:endParaRPr>
          </a:p>
        </p:txBody>
      </p:sp>
      <p:pic>
        <p:nvPicPr>
          <p:cNvPr id="5" name="Plassholder for innhold 4" descr="Et bilde som inneholder brun&#10;&#10;Automatisk generert beskrivelse">
            <a:extLst>
              <a:ext uri="{FF2B5EF4-FFF2-40B4-BE49-F238E27FC236}">
                <a16:creationId xmlns:a16="http://schemas.microsoft.com/office/drawing/2014/main" id="{7E0CCFED-A70F-0DDA-2C0F-F34F5FB814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1072626" y="2304762"/>
            <a:ext cx="3798345" cy="3806825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4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72614E21-DF98-7D46-8731-84A07EA55BD9}"/>
    </a:ext>
  </a:extLst>
</a:theme>
</file>

<file path=ppt/theme/theme2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C4FEF2B0-D82C-E345-8053-2BD3103A92A3}"/>
    </a:ext>
  </a:extLst>
</a:theme>
</file>

<file path=ppt/theme/theme3.xml><?xml version="1.0" encoding="utf-8"?>
<a:theme xmlns:a="http://schemas.openxmlformats.org/drawingml/2006/main" name="5_Office-tema">
  <a:themeElements>
    <a:clrScheme name="Robuste Barn">
      <a:dk1>
        <a:srgbClr val="191A35"/>
      </a:dk1>
      <a:lt1>
        <a:srgbClr val="DCE8E3"/>
      </a:lt1>
      <a:dk2>
        <a:srgbClr val="009D8F"/>
      </a:dk2>
      <a:lt2>
        <a:srgbClr val="DCE8E3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FE984D20-11AA-8B42-8B34-786EBEA6639B}"/>
    </a:ext>
  </a:extLst>
</a:theme>
</file>

<file path=ppt/theme/theme4.xml><?xml version="1.0" encoding="utf-8"?>
<a:theme xmlns:a="http://schemas.openxmlformats.org/drawingml/2006/main" name="3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5B92D138-C25D-5A46-B7FC-BA2332ABBCB7}"/>
    </a:ext>
  </a:extLst>
</a:theme>
</file>

<file path=ppt/theme/theme5.xml><?xml version="1.0" encoding="utf-8"?>
<a:theme xmlns:a="http://schemas.openxmlformats.org/drawingml/2006/main" name="6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CB0D46C2-F3AF-FF4B-BB9F-1F0E4EAD2805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obuste Barn">
    <a:dk1>
      <a:srgbClr val="191A35"/>
    </a:dk1>
    <a:lt1>
      <a:srgbClr val="DCE8E3"/>
    </a:lt1>
    <a:dk2>
      <a:srgbClr val="009D8F"/>
    </a:dk2>
    <a:lt2>
      <a:srgbClr val="DCE8E3"/>
    </a:lt2>
    <a:accent1>
      <a:srgbClr val="009D8F"/>
    </a:accent1>
    <a:accent2>
      <a:srgbClr val="DCE8E3"/>
    </a:accent2>
    <a:accent3>
      <a:srgbClr val="276AA5"/>
    </a:accent3>
    <a:accent4>
      <a:srgbClr val="BBD9D0"/>
    </a:accent4>
    <a:accent5>
      <a:srgbClr val="276AA5"/>
    </a:accent5>
    <a:accent6>
      <a:srgbClr val="E2E1DA"/>
    </a:accent6>
    <a:hlink>
      <a:srgbClr val="009D8F"/>
    </a:hlink>
    <a:folHlink>
      <a:srgbClr val="276AA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BDA7F1AC33E64785F6135B1EACC2E7" ma:contentTypeVersion="15" ma:contentTypeDescription="Create a new document." ma:contentTypeScope="" ma:versionID="f49f9060c21bd5467253b4b2e22226ac">
  <xsd:schema xmlns:xsd="http://www.w3.org/2001/XMLSchema" xmlns:xs="http://www.w3.org/2001/XMLSchema" xmlns:p="http://schemas.microsoft.com/office/2006/metadata/properties" xmlns:ns2="ee598b89-8811-470d-ad8e-f3a66432fe16" xmlns:ns3="b8da453c-6e37-4915-9292-e90fa68e84a7" targetNamespace="http://schemas.microsoft.com/office/2006/metadata/properties" ma:root="true" ma:fieldsID="c9e2063d9d06cae000d4a2fa862403a7" ns2:_="" ns3:_="">
    <xsd:import namespace="ee598b89-8811-470d-ad8e-f3a66432fe16"/>
    <xsd:import namespace="b8da453c-6e37-4915-9292-e90fa68e84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98b89-8811-470d-ad8e-f3a66432fe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84de8575-74db-4a6a-b3a0-42d3e2483a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da453c-6e37-4915-9292-e90fa68e84a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04e097e-fe66-4030-ac2a-d36d0cfa8816}" ma:internalName="TaxCatchAll" ma:showField="CatchAllData" ma:web="b8da453c-6e37-4915-9292-e90fa68e84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8da453c-6e37-4915-9292-e90fa68e84a7" xsi:nil="true"/>
    <lcf76f155ced4ddcb4097134ff3c332f xmlns="ee598b89-8811-470d-ad8e-f3a66432fe1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D1C4714-EBEE-46B1-A94C-B950790E17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237752-A2C9-4991-8657-E2A7A4AE52ED}">
  <ds:schemaRefs>
    <ds:schemaRef ds:uri="b8da453c-6e37-4915-9292-e90fa68e84a7"/>
    <ds:schemaRef ds:uri="ee598b89-8811-470d-ad8e-f3a66432fe1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B9ED5F0-CFFA-4AC8-9C41-9301FDC4AE56}">
  <ds:schemaRefs>
    <ds:schemaRef ds:uri="b8da453c-6e37-4915-9292-e90fa68e84a7"/>
    <ds:schemaRef ds:uri="ee598b89-8811-470d-ad8e-f3a66432fe1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4_Office-tema</Template>
  <Application>Microsoft Office PowerPoint</Application>
  <PresentationFormat>Widescreen</PresentationFormat>
  <Slides>9</Slides>
  <Notes>7</Notes>
  <HiddenSlides>0</HiddenSlides>
  <ScaleCrop>false</ScaleCrop>
  <HeadingPairs>
    <vt:vector size="4" baseType="variant">
      <vt:variant>
        <vt:lpstr>Tema</vt:lpstr>
      </vt:variant>
      <vt:variant>
        <vt:i4>5</vt:i4>
      </vt:variant>
      <vt:variant>
        <vt:lpstr>Lysbildetitler</vt:lpstr>
      </vt:variant>
      <vt:variant>
        <vt:i4>9</vt:i4>
      </vt:variant>
    </vt:vector>
  </HeadingPairs>
  <TitlesOfParts>
    <vt:vector size="14" baseType="lpstr">
      <vt:lpstr>4_Office-tema</vt:lpstr>
      <vt:lpstr>Egendefinert utforming</vt:lpstr>
      <vt:lpstr>5_Office-tema</vt:lpstr>
      <vt:lpstr>3_Office-tema</vt:lpstr>
      <vt:lpstr>6_Office-tema</vt:lpstr>
      <vt:lpstr>Vennskap 6. trinn</vt:lpstr>
      <vt:lpstr>   Inngangsmusikk  </vt:lpstr>
      <vt:lpstr>PowerPoint-presentasjon</vt:lpstr>
      <vt:lpstr>Vi ser film!</vt:lpstr>
      <vt:lpstr>Hva betyr dette hierarkiet?</vt:lpstr>
      <vt:lpstr>CL : Par på tid - i ringen </vt:lpstr>
      <vt:lpstr> Vi leker!  </vt:lpstr>
      <vt:lpstr>  Vi oppsummer sammen i ringen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Anne-Kristin Imenes</dc:creator>
  <cp:revision>7</cp:revision>
  <dcterms:created xsi:type="dcterms:W3CDTF">2023-01-27T13:13:49Z</dcterms:created>
  <dcterms:modified xsi:type="dcterms:W3CDTF">2024-12-04T10:00:41Z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0x01010099BDA7F1AC33E64785F6135B1EACC2E7</vt:lpwstr>
  </property>
  <property fmtid="{D5CDD505-2E9C-101B-9397-08002B2CF9AE}" pid="3" name="MediaServiceImageTags">
    <vt:lpwstr/>
  </property>
</Properties>
</file>