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3"/>
  </p:notesMasterIdLst>
  <p:sldIdLst>
    <p:sldId id="261" r:id="rId9"/>
    <p:sldId id="262" r:id="rId10"/>
    <p:sldId id="279" r:id="rId11"/>
    <p:sldId id="280" r:id="rId12"/>
    <p:sldId id="289" r:id="rId13"/>
    <p:sldId id="290" r:id="rId14"/>
    <p:sldId id="281" r:id="rId15"/>
    <p:sldId id="291" r:id="rId16"/>
    <p:sldId id="292" r:id="rId17"/>
    <p:sldId id="293" r:id="rId18"/>
    <p:sldId id="294" r:id="rId19"/>
    <p:sldId id="274" r:id="rId20"/>
    <p:sldId id="276" r:id="rId21"/>
    <p:sldId id="270" r:id="rId22"/>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79D"/>
    <a:srgbClr val="E6F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94864-32CC-4133-BD57-0C51ADB92FF5}" v="27" dt="2025-03-05T07:47:46.984"/>
    <p1510:client id="{3F363990-CFD0-4AC5-9300-5FE49B7166EA}" v="7" dt="2025-03-05T11:42:31.46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216" autoAdjust="0"/>
  </p:normalViewPr>
  <p:slideViewPr>
    <p:cSldViewPr snapToGrid="0">
      <p:cViewPr varScale="1">
        <p:scale>
          <a:sx n="37" d="100"/>
          <a:sy n="37" d="100"/>
        </p:scale>
        <p:origin x="47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1FDE3F1D-484A-B921-6CAF-E6823F242234}"/>
    <pc:docChg chg="addSld delSld modSld">
      <pc:chgData name="Frida Torgersen" userId="S::frida.torgersen@io.kommune.no::ea265081-7c03-4e48-ae3c-fad608c99291" providerId="AD" clId="Web-{1FDE3F1D-484A-B921-6CAF-E6823F242234}" dt="2025-01-08T14:21:29.923" v="48" actId="1076"/>
      <pc:docMkLst>
        <pc:docMk/>
      </pc:docMkLst>
      <pc:sldChg chg="modSp">
        <pc:chgData name="Frida Torgersen" userId="S::frida.torgersen@io.kommune.no::ea265081-7c03-4e48-ae3c-fad608c99291" providerId="AD" clId="Web-{1FDE3F1D-484A-B921-6CAF-E6823F242234}" dt="2025-01-08T14:21:29.923" v="48" actId="1076"/>
        <pc:sldMkLst>
          <pc:docMk/>
          <pc:sldMk cId="451678840" sldId="272"/>
        </pc:sldMkLst>
      </pc:sldChg>
      <pc:sldChg chg="modSp modNotes">
        <pc:chgData name="Frida Torgersen" userId="S::frida.torgersen@io.kommune.no::ea265081-7c03-4e48-ae3c-fad608c99291" providerId="AD" clId="Web-{1FDE3F1D-484A-B921-6CAF-E6823F242234}" dt="2025-01-08T14:18:33.312" v="6"/>
        <pc:sldMkLst>
          <pc:docMk/>
          <pc:sldMk cId="1677468962" sldId="281"/>
        </pc:sldMkLst>
        <pc:spChg chg="mod">
          <ac:chgData name="Frida Torgersen" userId="S::frida.torgersen@io.kommune.no::ea265081-7c03-4e48-ae3c-fad608c99291" providerId="AD" clId="Web-{1FDE3F1D-484A-B921-6CAF-E6823F242234}" dt="2025-01-08T14:18:15.250" v="4" actId="20577"/>
          <ac:spMkLst>
            <pc:docMk/>
            <pc:sldMk cId="1677468962" sldId="281"/>
            <ac:spMk id="3" creationId="{41DC0A4E-F4D7-A45A-D85F-ACB0F7859B56}"/>
          </ac:spMkLst>
        </pc:spChg>
      </pc:sldChg>
      <pc:sldChg chg="del">
        <pc:chgData name="Frida Torgersen" userId="S::frida.torgersen@io.kommune.no::ea265081-7c03-4e48-ae3c-fad608c99291" providerId="AD" clId="Web-{1FDE3F1D-484A-B921-6CAF-E6823F242234}" dt="2025-01-08T14:17:06.546" v="0"/>
        <pc:sldMkLst>
          <pc:docMk/>
          <pc:sldMk cId="1923906542" sldId="282"/>
        </pc:sldMkLst>
      </pc:sldChg>
      <pc:sldChg chg="modSp new">
        <pc:chgData name="Frida Torgersen" userId="S::frida.torgersen@io.kommune.no::ea265081-7c03-4e48-ae3c-fad608c99291" providerId="AD" clId="Web-{1FDE3F1D-484A-B921-6CAF-E6823F242234}" dt="2025-01-08T14:20:11.798" v="28" actId="20577"/>
        <pc:sldMkLst>
          <pc:docMk/>
          <pc:sldMk cId="1681809917" sldId="291"/>
        </pc:sldMkLst>
        <pc:spChg chg="mod">
          <ac:chgData name="Frida Torgersen" userId="S::frida.torgersen@io.kommune.no::ea265081-7c03-4e48-ae3c-fad608c99291" providerId="AD" clId="Web-{1FDE3F1D-484A-B921-6CAF-E6823F242234}" dt="2025-01-08T14:20:11.798" v="28" actId="20577"/>
          <ac:spMkLst>
            <pc:docMk/>
            <pc:sldMk cId="1681809917" sldId="291"/>
            <ac:spMk id="2" creationId="{94744C34-C170-30B7-D05D-92785D60AE3D}"/>
          </ac:spMkLst>
        </pc:spChg>
        <pc:spChg chg="mod">
          <ac:chgData name="Frida Torgersen" userId="S::frida.torgersen@io.kommune.no::ea265081-7c03-4e48-ae3c-fad608c99291" providerId="AD" clId="Web-{1FDE3F1D-484A-B921-6CAF-E6823F242234}" dt="2025-01-08T14:19:50.766" v="21" actId="20577"/>
          <ac:spMkLst>
            <pc:docMk/>
            <pc:sldMk cId="1681809917" sldId="291"/>
            <ac:spMk id="3" creationId="{7B5D868E-D6D1-D841-CF24-5C56D3A8C695}"/>
          </ac:spMkLst>
        </pc:spChg>
      </pc:sldChg>
      <pc:sldChg chg="modSp new modNotes">
        <pc:chgData name="Frida Torgersen" userId="S::frida.torgersen@io.kommune.no::ea265081-7c03-4e48-ae3c-fad608c99291" providerId="AD" clId="Web-{1FDE3F1D-484A-B921-6CAF-E6823F242234}" dt="2025-01-08T14:21:19.001" v="46"/>
        <pc:sldMkLst>
          <pc:docMk/>
          <pc:sldMk cId="3229541600" sldId="292"/>
        </pc:sldMkLst>
        <pc:spChg chg="mod">
          <ac:chgData name="Frida Torgersen" userId="S::frida.torgersen@io.kommune.no::ea265081-7c03-4e48-ae3c-fad608c99291" providerId="AD" clId="Web-{1FDE3F1D-484A-B921-6CAF-E6823F242234}" dt="2025-01-08T14:21:16.392" v="45" actId="20577"/>
          <ac:spMkLst>
            <pc:docMk/>
            <pc:sldMk cId="3229541600" sldId="292"/>
            <ac:spMk id="2" creationId="{1FDAC42B-F9F4-626E-D835-010C34E7F654}"/>
          </ac:spMkLst>
        </pc:spChg>
        <pc:spChg chg="mod">
          <ac:chgData name="Frida Torgersen" userId="S::frida.torgersen@io.kommune.no::ea265081-7c03-4e48-ae3c-fad608c99291" providerId="AD" clId="Web-{1FDE3F1D-484A-B921-6CAF-E6823F242234}" dt="2025-01-08T14:21:03.236" v="43" actId="1076"/>
          <ac:spMkLst>
            <pc:docMk/>
            <pc:sldMk cId="3229541600" sldId="292"/>
            <ac:spMk id="3" creationId="{40FB14F2-E2A5-AB92-CD78-0422B1A84924}"/>
          </ac:spMkLst>
        </pc:spChg>
      </pc:sldChg>
    </pc:docChg>
  </pc:docChgLst>
  <pc:docChgLst>
    <pc:chgData name="Frida Torgersen" userId="S::frida.torgersen@io.kommune.no::ea265081-7c03-4e48-ae3c-fad608c99291" providerId="AD" clId="Web-{17AFE2C3-3B51-8FB9-17BA-A84F8FDC77AA}"/>
    <pc:docChg chg="modSld">
      <pc:chgData name="Frida Torgersen" userId="S::frida.torgersen@io.kommune.no::ea265081-7c03-4e48-ae3c-fad608c99291" providerId="AD" clId="Web-{17AFE2C3-3B51-8FB9-17BA-A84F8FDC77AA}" dt="2025-01-15T12:08:08.644" v="5" actId="20577"/>
      <pc:docMkLst>
        <pc:docMk/>
      </pc:docMkLst>
      <pc:sldChg chg="modSp">
        <pc:chgData name="Frida Torgersen" userId="S::frida.torgersen@io.kommune.no::ea265081-7c03-4e48-ae3c-fad608c99291" providerId="AD" clId="Web-{17AFE2C3-3B51-8FB9-17BA-A84F8FDC77AA}" dt="2025-01-15T12:08:08.644" v="5" actId="20577"/>
        <pc:sldMkLst>
          <pc:docMk/>
          <pc:sldMk cId="1047863928" sldId="280"/>
        </pc:sldMkLst>
        <pc:spChg chg="mod">
          <ac:chgData name="Frida Torgersen" userId="S::frida.torgersen@io.kommune.no::ea265081-7c03-4e48-ae3c-fad608c99291" providerId="AD" clId="Web-{17AFE2C3-3B51-8FB9-17BA-A84F8FDC77AA}" dt="2025-01-15T12:08:08.644" v="5" actId="20577"/>
          <ac:spMkLst>
            <pc:docMk/>
            <pc:sldMk cId="1047863928" sldId="280"/>
            <ac:spMk id="3" creationId="{6A4FF3A4-D219-8881-8214-F019CDA1DE68}"/>
          </ac:spMkLst>
        </pc:spChg>
      </pc:sldChg>
    </pc:docChg>
  </pc:docChgLst>
  <pc:docChgLst>
    <pc:chgData name="Frida Torgersen" userId="S::frida.torgersen@io.kommune.no::ea265081-7c03-4e48-ae3c-fad608c99291" providerId="AD" clId="Web-{B1323A33-E429-3088-B68B-162BD3BC4854}"/>
    <pc:docChg chg="modSld">
      <pc:chgData name="Frida Torgersen" userId="S::frida.torgersen@io.kommune.no::ea265081-7c03-4e48-ae3c-fad608c99291" providerId="AD" clId="Web-{B1323A33-E429-3088-B68B-162BD3BC4854}" dt="2025-01-08T13:44:41.695" v="36"/>
      <pc:docMkLst>
        <pc:docMk/>
      </pc:docMkLst>
      <pc:sldChg chg="modSp modNotes">
        <pc:chgData name="Frida Torgersen" userId="S::frida.torgersen@io.kommune.no::ea265081-7c03-4e48-ae3c-fad608c99291" providerId="AD" clId="Web-{B1323A33-E429-3088-B68B-162BD3BC4854}" dt="2025-01-08T13:44:41.695" v="36"/>
        <pc:sldMkLst>
          <pc:docMk/>
          <pc:sldMk cId="258748798" sldId="276"/>
        </pc:sldMkLst>
        <pc:spChg chg="mod">
          <ac:chgData name="Frida Torgersen" userId="S::frida.torgersen@io.kommune.no::ea265081-7c03-4e48-ae3c-fad608c99291" providerId="AD" clId="Web-{B1323A33-E429-3088-B68B-162BD3BC4854}" dt="2025-01-08T13:44:27.805" v="28" actId="20577"/>
          <ac:spMkLst>
            <pc:docMk/>
            <pc:sldMk cId="258748798" sldId="276"/>
            <ac:spMk id="3" creationId="{521AF82F-F95A-C962-F39A-F1171C26436D}"/>
          </ac:spMkLst>
        </pc:spChg>
      </pc:sldChg>
      <pc:sldChg chg="modSp modNotes">
        <pc:chgData name="Frida Torgersen" userId="S::frida.torgersen@io.kommune.no::ea265081-7c03-4e48-ae3c-fad608c99291" providerId="AD" clId="Web-{B1323A33-E429-3088-B68B-162BD3BC4854}" dt="2025-01-08T13:41:47.255" v="21"/>
        <pc:sldMkLst>
          <pc:docMk/>
          <pc:sldMk cId="2996054548" sldId="279"/>
        </pc:sldMkLst>
        <pc:spChg chg="mod">
          <ac:chgData name="Frida Torgersen" userId="S::frida.torgersen@io.kommune.no::ea265081-7c03-4e48-ae3c-fad608c99291" providerId="AD" clId="Web-{B1323A33-E429-3088-B68B-162BD3BC4854}" dt="2025-01-08T13:41:44.786" v="19" actId="20577"/>
          <ac:spMkLst>
            <pc:docMk/>
            <pc:sldMk cId="2996054548" sldId="279"/>
            <ac:spMk id="3" creationId="{D3B63DD3-16E3-2F35-6814-470D7C026D29}"/>
          </ac:spMkLst>
        </pc:spChg>
      </pc:sldChg>
      <pc:sldChg chg="modSp">
        <pc:chgData name="Frida Torgersen" userId="S::frida.torgersen@io.kommune.no::ea265081-7c03-4e48-ae3c-fad608c99291" providerId="AD" clId="Web-{B1323A33-E429-3088-B68B-162BD3BC4854}" dt="2025-01-08T13:41:56.443" v="23" actId="20577"/>
        <pc:sldMkLst>
          <pc:docMk/>
          <pc:sldMk cId="1047863928" sldId="280"/>
        </pc:sldMkLst>
        <pc:spChg chg="mod">
          <ac:chgData name="Frida Torgersen" userId="S::frida.torgersen@io.kommune.no::ea265081-7c03-4e48-ae3c-fad608c99291" providerId="AD" clId="Web-{B1323A33-E429-3088-B68B-162BD3BC4854}" dt="2025-01-08T13:41:56.443" v="23" actId="20577"/>
          <ac:spMkLst>
            <pc:docMk/>
            <pc:sldMk cId="1047863928" sldId="280"/>
            <ac:spMk id="3" creationId="{6A4FF3A4-D219-8881-8214-F019CDA1DE68}"/>
          </ac:spMkLst>
        </pc:spChg>
      </pc:sldChg>
      <pc:sldChg chg="modSp modNotes">
        <pc:chgData name="Frida Torgersen" userId="S::frida.torgersen@io.kommune.no::ea265081-7c03-4e48-ae3c-fad608c99291" providerId="AD" clId="Web-{B1323A33-E429-3088-B68B-162BD3BC4854}" dt="2025-01-08T13:40:23.723" v="11"/>
        <pc:sldMkLst>
          <pc:docMk/>
          <pc:sldMk cId="246634899" sldId="289"/>
        </pc:sldMkLst>
        <pc:spChg chg="mod">
          <ac:chgData name="Frida Torgersen" userId="S::frida.torgersen@io.kommune.no::ea265081-7c03-4e48-ae3c-fad608c99291" providerId="AD" clId="Web-{B1323A33-E429-3088-B68B-162BD3BC4854}" dt="2025-01-08T13:40:20.082" v="10"/>
          <ac:spMkLst>
            <pc:docMk/>
            <pc:sldMk cId="246634899" sldId="289"/>
            <ac:spMk id="3" creationId="{838B35C1-F366-5FD4-3C5C-28934B2C03EA}"/>
          </ac:spMkLst>
        </pc:spChg>
      </pc:sldChg>
    </pc:docChg>
  </pc:docChgLst>
  <pc:docChgLst>
    <pc:chgData name="Renate Dybdal Hansen" userId="8f533bdc-1f06-46c5-8376-6b62126245f7" providerId="ADAL" clId="{08394864-32CC-4133-BD57-0C51ADB92FF5}"/>
    <pc:docChg chg="custSel addSld delSld modSld">
      <pc:chgData name="Renate Dybdal Hansen" userId="8f533bdc-1f06-46c5-8376-6b62126245f7" providerId="ADAL" clId="{08394864-32CC-4133-BD57-0C51ADB92FF5}" dt="2025-03-05T07:47:46.984" v="27" actId="1076"/>
      <pc:docMkLst>
        <pc:docMk/>
      </pc:docMkLst>
      <pc:sldChg chg="addSp delSp modSp mod">
        <pc:chgData name="Renate Dybdal Hansen" userId="8f533bdc-1f06-46c5-8376-6b62126245f7" providerId="ADAL" clId="{08394864-32CC-4133-BD57-0C51ADB92FF5}" dt="2025-03-05T07:47:46.984" v="27" actId="1076"/>
        <pc:sldMkLst>
          <pc:docMk/>
          <pc:sldMk cId="0" sldId="262"/>
        </pc:sldMkLst>
        <pc:picChg chg="del">
          <ac:chgData name="Renate Dybdal Hansen" userId="8f533bdc-1f06-46c5-8376-6b62126245f7" providerId="ADAL" clId="{08394864-32CC-4133-BD57-0C51ADB92FF5}" dt="2025-03-05T07:47:39.379" v="23" actId="478"/>
          <ac:picMkLst>
            <pc:docMk/>
            <pc:sldMk cId="0" sldId="262"/>
            <ac:picMk id="2" creationId="{9700BD54-F39B-32ED-BA6F-A8A02876350D}"/>
          </ac:picMkLst>
        </pc:picChg>
        <pc:picChg chg="add mod">
          <ac:chgData name="Renate Dybdal Hansen" userId="8f533bdc-1f06-46c5-8376-6b62126245f7" providerId="ADAL" clId="{08394864-32CC-4133-BD57-0C51ADB92FF5}" dt="2025-03-05T07:47:46.984" v="27" actId="1076"/>
          <ac:picMkLst>
            <pc:docMk/>
            <pc:sldMk cId="0" sldId="262"/>
            <ac:picMk id="4" creationId="{AFC9AEEA-0F99-C9EC-A5A2-87CC1A0F48EC}"/>
          </ac:picMkLst>
        </pc:picChg>
      </pc:sldChg>
      <pc:sldChg chg="del">
        <pc:chgData name="Renate Dybdal Hansen" userId="8f533bdc-1f06-46c5-8376-6b62126245f7" providerId="ADAL" clId="{08394864-32CC-4133-BD57-0C51ADB92FF5}" dt="2025-03-05T07:46:26.658" v="22" actId="47"/>
        <pc:sldMkLst>
          <pc:docMk/>
          <pc:sldMk cId="451678840" sldId="272"/>
        </pc:sldMkLst>
      </pc:sldChg>
      <pc:sldChg chg="addSp modSp new mod modNotesTx">
        <pc:chgData name="Renate Dybdal Hansen" userId="8f533bdc-1f06-46c5-8376-6b62126245f7" providerId="ADAL" clId="{08394864-32CC-4133-BD57-0C51ADB92FF5}" dt="2025-03-05T07:46:23.364" v="21" actId="20577"/>
        <pc:sldMkLst>
          <pc:docMk/>
          <pc:sldMk cId="3382410269" sldId="294"/>
        </pc:sldMkLst>
        <pc:spChg chg="add mod">
          <ac:chgData name="Renate Dybdal Hansen" userId="8f533bdc-1f06-46c5-8376-6b62126245f7" providerId="ADAL" clId="{08394864-32CC-4133-BD57-0C51ADB92FF5}" dt="2025-03-05T07:46:01.412" v="18" actId="1076"/>
          <ac:spMkLst>
            <pc:docMk/>
            <pc:sldMk cId="3382410269" sldId="294"/>
            <ac:spMk id="2" creationId="{1993158D-A317-04B2-5ABE-3DA645E98E1C}"/>
          </ac:spMkLst>
        </pc:spChg>
      </pc:sldChg>
    </pc:docChg>
  </pc:docChgLst>
  <pc:docChgLst>
    <pc:chgData clId="Web-{02B2032F-1D53-45BB-5F4B-497D60338DEC}"/>
    <pc:docChg chg="modSld">
      <pc:chgData name="" userId="" providerId="" clId="Web-{02B2032F-1D53-45BB-5F4B-497D60338DEC}" dt="2025-01-08T09:08:58.120" v="0"/>
      <pc:docMkLst>
        <pc:docMk/>
      </pc:docMkLst>
      <pc:sldChg chg="delSp">
        <pc:chgData name="" userId="" providerId="" clId="Web-{02B2032F-1D53-45BB-5F4B-497D60338DEC}" dt="2025-01-08T09:08:58.120" v="0"/>
        <pc:sldMkLst>
          <pc:docMk/>
          <pc:sldMk cId="0" sldId="261"/>
        </pc:sldMkLst>
      </pc:sldChg>
    </pc:docChg>
  </pc:docChgLst>
  <pc:docChgLst>
    <pc:chgData name="Renate Dybdal Hansen" userId="8f533bdc-1f06-46c5-8376-6b62126245f7" providerId="ADAL" clId="{3F363990-CFD0-4AC5-9300-5FE49B7166EA}"/>
    <pc:docChg chg="custSel modSld">
      <pc:chgData name="Renate Dybdal Hansen" userId="8f533bdc-1f06-46c5-8376-6b62126245f7" providerId="ADAL" clId="{3F363990-CFD0-4AC5-9300-5FE49B7166EA}" dt="2025-03-05T12:04:23.554" v="232" actId="313"/>
      <pc:docMkLst>
        <pc:docMk/>
      </pc:docMkLst>
      <pc:sldChg chg="modSp mod">
        <pc:chgData name="Renate Dybdal Hansen" userId="8f533bdc-1f06-46c5-8376-6b62126245f7" providerId="ADAL" clId="{3F363990-CFD0-4AC5-9300-5FE49B7166EA}" dt="2025-03-05T11:51:40.807" v="191" actId="20577"/>
        <pc:sldMkLst>
          <pc:docMk/>
          <pc:sldMk cId="1047863928" sldId="280"/>
        </pc:sldMkLst>
        <pc:spChg chg="mod">
          <ac:chgData name="Renate Dybdal Hansen" userId="8f533bdc-1f06-46c5-8376-6b62126245f7" providerId="ADAL" clId="{3F363990-CFD0-4AC5-9300-5FE49B7166EA}" dt="2025-03-05T11:51:40.807" v="191" actId="20577"/>
          <ac:spMkLst>
            <pc:docMk/>
            <pc:sldMk cId="1047863928" sldId="280"/>
            <ac:spMk id="3" creationId="{6A4FF3A4-D219-8881-8214-F019CDA1DE68}"/>
          </ac:spMkLst>
        </pc:spChg>
      </pc:sldChg>
      <pc:sldChg chg="modSp mod modNotesTx">
        <pc:chgData name="Renate Dybdal Hansen" userId="8f533bdc-1f06-46c5-8376-6b62126245f7" providerId="ADAL" clId="{3F363990-CFD0-4AC5-9300-5FE49B7166EA}" dt="2025-03-05T11:52:59.533" v="223" actId="20577"/>
        <pc:sldMkLst>
          <pc:docMk/>
          <pc:sldMk cId="1677468962" sldId="281"/>
        </pc:sldMkLst>
        <pc:spChg chg="mod">
          <ac:chgData name="Renate Dybdal Hansen" userId="8f533bdc-1f06-46c5-8376-6b62126245f7" providerId="ADAL" clId="{3F363990-CFD0-4AC5-9300-5FE49B7166EA}" dt="2025-03-05T11:37:08.683" v="0" actId="20577"/>
          <ac:spMkLst>
            <pc:docMk/>
            <pc:sldMk cId="1677468962" sldId="281"/>
            <ac:spMk id="3" creationId="{41DC0A4E-F4D7-A45A-D85F-ACB0F7859B56}"/>
          </ac:spMkLst>
        </pc:spChg>
      </pc:sldChg>
      <pc:sldChg chg="modSp mod modNotesTx">
        <pc:chgData name="Renate Dybdal Hansen" userId="8f533bdc-1f06-46c5-8376-6b62126245f7" providerId="ADAL" clId="{3F363990-CFD0-4AC5-9300-5FE49B7166EA}" dt="2025-03-05T11:53:34.541" v="224" actId="20577"/>
        <pc:sldMkLst>
          <pc:docMk/>
          <pc:sldMk cId="3229541600" sldId="292"/>
        </pc:sldMkLst>
        <pc:spChg chg="mod">
          <ac:chgData name="Renate Dybdal Hansen" userId="8f533bdc-1f06-46c5-8376-6b62126245f7" providerId="ADAL" clId="{3F363990-CFD0-4AC5-9300-5FE49B7166EA}" dt="2025-03-05T11:40:15.207" v="114" actId="1076"/>
          <ac:spMkLst>
            <pc:docMk/>
            <pc:sldMk cId="3229541600" sldId="292"/>
            <ac:spMk id="2" creationId="{1FDAC42B-F9F4-626E-D835-010C34E7F654}"/>
          </ac:spMkLst>
        </pc:spChg>
        <pc:spChg chg="mod">
          <ac:chgData name="Renate Dybdal Hansen" userId="8f533bdc-1f06-46c5-8376-6b62126245f7" providerId="ADAL" clId="{3F363990-CFD0-4AC5-9300-5FE49B7166EA}" dt="2025-03-05T11:42:31.458" v="186" actId="1076"/>
          <ac:spMkLst>
            <pc:docMk/>
            <pc:sldMk cId="3229541600" sldId="292"/>
            <ac:spMk id="3" creationId="{40FB14F2-E2A5-AB92-CD78-0422B1A84924}"/>
          </ac:spMkLst>
        </pc:spChg>
      </pc:sldChg>
      <pc:sldChg chg="modSp mod modNotesTx">
        <pc:chgData name="Renate Dybdal Hansen" userId="8f533bdc-1f06-46c5-8376-6b62126245f7" providerId="ADAL" clId="{3F363990-CFD0-4AC5-9300-5FE49B7166EA}" dt="2025-03-05T12:04:23.554" v="232" actId="313"/>
        <pc:sldMkLst>
          <pc:docMk/>
          <pc:sldMk cId="446850998" sldId="293"/>
        </pc:sldMkLst>
        <pc:spChg chg="mod">
          <ac:chgData name="Renate Dybdal Hansen" userId="8f533bdc-1f06-46c5-8376-6b62126245f7" providerId="ADAL" clId="{3F363990-CFD0-4AC5-9300-5FE49B7166EA}" dt="2025-03-05T12:04:14.706" v="228" actId="313"/>
          <ac:spMkLst>
            <pc:docMk/>
            <pc:sldMk cId="446850998" sldId="293"/>
            <ac:spMk id="3" creationId="{6971C2A0-2E66-C418-2DC9-9767A3E2131C}"/>
          </ac:spMkLst>
        </pc:spChg>
      </pc:sldChg>
      <pc:sldChg chg="modNotesTx">
        <pc:chgData name="Renate Dybdal Hansen" userId="8f533bdc-1f06-46c5-8376-6b62126245f7" providerId="ADAL" clId="{3F363990-CFD0-4AC5-9300-5FE49B7166EA}" dt="2025-03-05T11:48:59.373" v="188"/>
        <pc:sldMkLst>
          <pc:docMk/>
          <pc:sldMk cId="3382410269" sldId="294"/>
        </pc:sldMkLst>
      </pc:sldChg>
    </pc:docChg>
  </pc:docChgLst>
  <pc:docChgLst>
    <pc:chgData name="Frida Torgersen" userId="S::frida.torgersen@io.kommune.no::ea265081-7c03-4e48-ae3c-fad608c99291" providerId="AD" clId="Web-{FC128B5F-9AFD-65DF-AFC2-5A662F6E7DD8}"/>
    <pc:docChg chg="modSld">
      <pc:chgData name="Frida Torgersen" userId="S::frida.torgersen@io.kommune.no::ea265081-7c03-4e48-ae3c-fad608c99291" providerId="AD" clId="Web-{FC128B5F-9AFD-65DF-AFC2-5A662F6E7DD8}" dt="2025-01-22T13:18:36.593" v="647"/>
      <pc:docMkLst>
        <pc:docMk/>
      </pc:docMkLst>
      <pc:sldChg chg="delSp">
        <pc:chgData name="Frida Torgersen" userId="S::frida.torgersen@io.kommune.no::ea265081-7c03-4e48-ae3c-fad608c99291" providerId="AD" clId="Web-{FC128B5F-9AFD-65DF-AFC2-5A662F6E7DD8}" dt="2025-01-22T13:18:14.202" v="644"/>
        <pc:sldMkLst>
          <pc:docMk/>
          <pc:sldMk cId="0" sldId="262"/>
        </pc:sldMkLst>
      </pc:sldChg>
      <pc:sldChg chg="delSp modSp modNotes">
        <pc:chgData name="Frida Torgersen" userId="S::frida.torgersen@io.kommune.no::ea265081-7c03-4e48-ae3c-fad608c99291" providerId="AD" clId="Web-{FC128B5F-9AFD-65DF-AFC2-5A662F6E7DD8}" dt="2025-01-22T13:16:37.232" v="640" actId="1076"/>
        <pc:sldMkLst>
          <pc:docMk/>
          <pc:sldMk cId="451678840" sldId="272"/>
        </pc:sldMkLst>
      </pc:sldChg>
      <pc:sldChg chg="delSp">
        <pc:chgData name="Frida Torgersen" userId="S::frida.torgersen@io.kommune.no::ea265081-7c03-4e48-ae3c-fad608c99291" providerId="AD" clId="Web-{FC128B5F-9AFD-65DF-AFC2-5A662F6E7DD8}" dt="2025-01-22T13:18:36.593" v="647"/>
        <pc:sldMkLst>
          <pc:docMk/>
          <pc:sldMk cId="676332438" sldId="274"/>
        </pc:sldMkLst>
      </pc:sldChg>
      <pc:sldChg chg="delSp modSp">
        <pc:chgData name="Frida Torgersen" userId="S::frida.torgersen@io.kommune.no::ea265081-7c03-4e48-ae3c-fad608c99291" providerId="AD" clId="Web-{FC128B5F-9AFD-65DF-AFC2-5A662F6E7DD8}" dt="2025-01-22T13:18:34.296" v="646"/>
        <pc:sldMkLst>
          <pc:docMk/>
          <pc:sldMk cId="258748798" sldId="276"/>
        </pc:sldMkLst>
        <pc:spChg chg="mod">
          <ac:chgData name="Frida Torgersen" userId="S::frida.torgersen@io.kommune.no::ea265081-7c03-4e48-ae3c-fad608c99291" providerId="AD" clId="Web-{FC128B5F-9AFD-65DF-AFC2-5A662F6E7DD8}" dt="2025-01-22T11:54:01.753" v="12" actId="20577"/>
          <ac:spMkLst>
            <pc:docMk/>
            <pc:sldMk cId="258748798" sldId="276"/>
            <ac:spMk id="3" creationId="{521AF82F-F95A-C962-F39A-F1171C26436D}"/>
          </ac:spMkLst>
        </pc:spChg>
      </pc:sldChg>
      <pc:sldChg chg="delSp modSp modNotes">
        <pc:chgData name="Frida Torgersen" userId="S::frida.torgersen@io.kommune.no::ea265081-7c03-4e48-ae3c-fad608c99291" providerId="AD" clId="Web-{FC128B5F-9AFD-65DF-AFC2-5A662F6E7DD8}" dt="2025-01-22T13:12:55.916" v="577" actId="20577"/>
        <pc:sldMkLst>
          <pc:docMk/>
          <pc:sldMk cId="1047863928" sldId="280"/>
        </pc:sldMkLst>
        <pc:spChg chg="mod">
          <ac:chgData name="Frida Torgersen" userId="S::frida.torgersen@io.kommune.no::ea265081-7c03-4e48-ae3c-fad608c99291" providerId="AD" clId="Web-{FC128B5F-9AFD-65DF-AFC2-5A662F6E7DD8}" dt="2025-01-22T13:12:55.916" v="577" actId="20577"/>
          <ac:spMkLst>
            <pc:docMk/>
            <pc:sldMk cId="1047863928" sldId="280"/>
            <ac:spMk id="3" creationId="{6A4FF3A4-D219-8881-8214-F019CDA1DE68}"/>
          </ac:spMkLst>
        </pc:spChg>
      </pc:sldChg>
      <pc:sldChg chg="modSp modNotes">
        <pc:chgData name="Frida Torgersen" userId="S::frida.torgersen@io.kommune.no::ea265081-7c03-4e48-ae3c-fad608c99291" providerId="AD" clId="Web-{FC128B5F-9AFD-65DF-AFC2-5A662F6E7DD8}" dt="2025-01-22T12:50:55.194" v="341" actId="20577"/>
        <pc:sldMkLst>
          <pc:docMk/>
          <pc:sldMk cId="1677468962" sldId="281"/>
        </pc:sldMkLst>
        <pc:spChg chg="mod">
          <ac:chgData name="Frida Torgersen" userId="S::frida.torgersen@io.kommune.no::ea265081-7c03-4e48-ae3c-fad608c99291" providerId="AD" clId="Web-{FC128B5F-9AFD-65DF-AFC2-5A662F6E7DD8}" dt="2025-01-22T12:50:55.194" v="341" actId="20577"/>
          <ac:spMkLst>
            <pc:docMk/>
            <pc:sldMk cId="1677468962" sldId="281"/>
            <ac:spMk id="2" creationId="{B5FB8778-8E7D-73FF-5F87-BD966BD4A935}"/>
          </ac:spMkLst>
        </pc:spChg>
        <pc:spChg chg="mod">
          <ac:chgData name="Frida Torgersen" userId="S::frida.torgersen@io.kommune.no::ea265081-7c03-4e48-ae3c-fad608c99291" providerId="AD" clId="Web-{FC128B5F-9AFD-65DF-AFC2-5A662F6E7DD8}" dt="2025-01-22T12:11:35.972" v="80" actId="20577"/>
          <ac:spMkLst>
            <pc:docMk/>
            <pc:sldMk cId="1677468962" sldId="281"/>
            <ac:spMk id="3" creationId="{41DC0A4E-F4D7-A45A-D85F-ACB0F7859B56}"/>
          </ac:spMkLst>
        </pc:spChg>
      </pc:sldChg>
      <pc:sldChg chg="delSp">
        <pc:chgData name="Frida Torgersen" userId="S::frida.torgersen@io.kommune.no::ea265081-7c03-4e48-ae3c-fad608c99291" providerId="AD" clId="Web-{FC128B5F-9AFD-65DF-AFC2-5A662F6E7DD8}" dt="2025-01-22T13:18:20.327" v="645"/>
        <pc:sldMkLst>
          <pc:docMk/>
          <pc:sldMk cId="246634899" sldId="289"/>
        </pc:sldMkLst>
      </pc:sldChg>
      <pc:sldChg chg="modSp">
        <pc:chgData name="Frida Torgersen" userId="S::frida.torgersen@io.kommune.no::ea265081-7c03-4e48-ae3c-fad608c99291" providerId="AD" clId="Web-{FC128B5F-9AFD-65DF-AFC2-5A662F6E7DD8}" dt="2025-01-22T12:51:03.663" v="342" actId="20577"/>
        <pc:sldMkLst>
          <pc:docMk/>
          <pc:sldMk cId="1681809917" sldId="291"/>
        </pc:sldMkLst>
        <pc:spChg chg="mod">
          <ac:chgData name="Frida Torgersen" userId="S::frida.torgersen@io.kommune.no::ea265081-7c03-4e48-ae3c-fad608c99291" providerId="AD" clId="Web-{FC128B5F-9AFD-65DF-AFC2-5A662F6E7DD8}" dt="2025-01-22T12:51:03.663" v="342" actId="20577"/>
          <ac:spMkLst>
            <pc:docMk/>
            <pc:sldMk cId="1681809917" sldId="291"/>
            <ac:spMk id="2" creationId="{94744C34-C170-30B7-D05D-92785D60AE3D}"/>
          </ac:spMkLst>
        </pc:spChg>
      </pc:sldChg>
      <pc:sldChg chg="modSp modNotes">
        <pc:chgData name="Frida Torgersen" userId="S::frida.torgersen@io.kommune.no::ea265081-7c03-4e48-ae3c-fad608c99291" providerId="AD" clId="Web-{FC128B5F-9AFD-65DF-AFC2-5A662F6E7DD8}" dt="2025-01-22T12:50:33.475" v="336" actId="20577"/>
        <pc:sldMkLst>
          <pc:docMk/>
          <pc:sldMk cId="3229541600" sldId="292"/>
        </pc:sldMkLst>
        <pc:spChg chg="mod">
          <ac:chgData name="Frida Torgersen" userId="S::frida.torgersen@io.kommune.no::ea265081-7c03-4e48-ae3c-fad608c99291" providerId="AD" clId="Web-{FC128B5F-9AFD-65DF-AFC2-5A662F6E7DD8}" dt="2025-01-22T12:50:33.475" v="336" actId="20577"/>
          <ac:spMkLst>
            <pc:docMk/>
            <pc:sldMk cId="3229541600" sldId="292"/>
            <ac:spMk id="2" creationId="{1FDAC42B-F9F4-626E-D835-010C34E7F654}"/>
          </ac:spMkLst>
        </pc:spChg>
        <pc:spChg chg="mod">
          <ac:chgData name="Frida Torgersen" userId="S::frida.torgersen@io.kommune.no::ea265081-7c03-4e48-ae3c-fad608c99291" providerId="AD" clId="Web-{FC128B5F-9AFD-65DF-AFC2-5A662F6E7DD8}" dt="2025-01-22T12:50:12.928" v="330" actId="20577"/>
          <ac:spMkLst>
            <pc:docMk/>
            <pc:sldMk cId="3229541600" sldId="292"/>
            <ac:spMk id="3" creationId="{40FB14F2-E2A5-AB92-CD78-0422B1A84924}"/>
          </ac:spMkLst>
        </pc:spChg>
      </pc:sldChg>
      <pc:sldChg chg="modSp modNotes">
        <pc:chgData name="Frida Torgersen" userId="S::frida.torgersen@io.kommune.no::ea265081-7c03-4e48-ae3c-fad608c99291" providerId="AD" clId="Web-{FC128B5F-9AFD-65DF-AFC2-5A662F6E7DD8}" dt="2025-01-22T13:17:31.592" v="643"/>
        <pc:sldMkLst>
          <pc:docMk/>
          <pc:sldMk cId="446850998" sldId="293"/>
        </pc:sldMkLst>
        <pc:spChg chg="mod">
          <ac:chgData name="Frida Torgersen" userId="S::frida.torgersen@io.kommune.no::ea265081-7c03-4e48-ae3c-fad608c99291" providerId="AD" clId="Web-{FC128B5F-9AFD-65DF-AFC2-5A662F6E7DD8}" dt="2025-01-22T12:53:16.868" v="344" actId="20577"/>
          <ac:spMkLst>
            <pc:docMk/>
            <pc:sldMk cId="446850998" sldId="293"/>
            <ac:spMk id="2" creationId="{5EA8FF8E-6573-350B-962A-D02D28FEC0B4}"/>
          </ac:spMkLst>
        </pc:spChg>
        <pc:spChg chg="mod">
          <ac:chgData name="Frida Torgersen" userId="S::frida.torgersen@io.kommune.no::ea265081-7c03-4e48-ae3c-fad608c99291" providerId="AD" clId="Web-{FC128B5F-9AFD-65DF-AFC2-5A662F6E7DD8}" dt="2025-01-22T13:03:32.064" v="476" actId="20577"/>
          <ac:spMkLst>
            <pc:docMk/>
            <pc:sldMk cId="446850998" sldId="293"/>
            <ac:spMk id="3" creationId="{6971C2A0-2E66-C418-2DC9-9767A3E2131C}"/>
          </ac:spMkLst>
        </pc:spChg>
      </pc:sldChg>
    </pc:docChg>
  </pc:docChgLst>
  <pc:docChgLst>
    <pc:chgData name="Renate Dybdal Hansen" userId="S::renate.dybdal.hansen@io.kommune.no::8f533bdc-1f06-46c5-8376-6b62126245f7" providerId="AD" clId="Web-{A5481802-2060-4C0B-B003-A26A299AC87E}"/>
    <pc:docChg chg="modSld">
      <pc:chgData name="Renate Dybdal Hansen" userId="S::renate.dybdal.hansen@io.kommune.no::8f533bdc-1f06-46c5-8376-6b62126245f7" providerId="AD" clId="Web-{A5481802-2060-4C0B-B003-A26A299AC87E}" dt="2024-11-20T14:07:25.073" v="1"/>
      <pc:docMkLst>
        <pc:docMk/>
      </pc:docMkLst>
      <pc:sldChg chg="modNotes">
        <pc:chgData name="Renate Dybdal Hansen" userId="S::renate.dybdal.hansen@io.kommune.no::8f533bdc-1f06-46c5-8376-6b62126245f7" providerId="AD" clId="Web-{A5481802-2060-4C0B-B003-A26A299AC87E}" dt="2024-11-20T14:07:25.073" v="1"/>
        <pc:sldMkLst>
          <pc:docMk/>
          <pc:sldMk cId="783064761" sldId="290"/>
        </pc:sldMkLst>
      </pc:sldChg>
    </pc:docChg>
  </pc:docChgLst>
  <pc:docChgLst>
    <pc:chgData name="Frida Torgersen" userId="S::frida.torgersen@io.kommune.no::ea265081-7c03-4e48-ae3c-fad608c99291" providerId="AD" clId="Web-{0B46CB59-C66B-491A-C665-786A3A60EDFD}"/>
    <pc:docChg chg="modSld">
      <pc:chgData name="Frida Torgersen" userId="S::frida.torgersen@io.kommune.no::ea265081-7c03-4e48-ae3c-fad608c99291" providerId="AD" clId="Web-{0B46CB59-C66B-491A-C665-786A3A60EDFD}" dt="2025-01-08T11:16:09.845" v="9" actId="20577"/>
      <pc:docMkLst>
        <pc:docMk/>
      </pc:docMkLst>
      <pc:sldChg chg="modSp">
        <pc:chgData name="Frida Torgersen" userId="S::frida.torgersen@io.kommune.no::ea265081-7c03-4e48-ae3c-fad608c99291" providerId="AD" clId="Web-{0B46CB59-C66B-491A-C665-786A3A60EDFD}" dt="2025-01-08T11:16:09.845" v="9" actId="20577"/>
        <pc:sldMkLst>
          <pc:docMk/>
          <pc:sldMk cId="258748798" sldId="276"/>
        </pc:sldMkLst>
        <pc:spChg chg="mod">
          <ac:chgData name="Frida Torgersen" userId="S::frida.torgersen@io.kommune.no::ea265081-7c03-4e48-ae3c-fad608c99291" providerId="AD" clId="Web-{0B46CB59-C66B-491A-C665-786A3A60EDFD}" dt="2025-01-08T11:16:09.845" v="9" actId="20577"/>
          <ac:spMkLst>
            <pc:docMk/>
            <pc:sldMk cId="258748798" sldId="276"/>
            <ac:spMk id="3" creationId="{521AF82F-F95A-C962-F39A-F1171C26436D}"/>
          </ac:spMkLst>
        </pc:spChg>
      </pc:sldChg>
      <pc:sldChg chg="modNotes">
        <pc:chgData name="Frida Torgersen" userId="S::frida.torgersen@io.kommune.no::ea265081-7c03-4e48-ae3c-fad608c99291" providerId="AD" clId="Web-{0B46CB59-C66B-491A-C665-786A3A60EDFD}" dt="2025-01-08T11:15:05.891" v="1"/>
        <pc:sldMkLst>
          <pc:docMk/>
          <pc:sldMk cId="2996054548" sldId="279"/>
        </pc:sldMkLst>
      </pc:sldChg>
      <pc:sldChg chg="modNotes">
        <pc:chgData name="Frida Torgersen" userId="S::frida.torgersen@io.kommune.no::ea265081-7c03-4e48-ae3c-fad608c99291" providerId="AD" clId="Web-{0B46CB59-C66B-491A-C665-786A3A60EDFD}" dt="2025-01-08T11:15:39.876" v="4"/>
        <pc:sldMkLst>
          <pc:docMk/>
          <pc:sldMk cId="783064761" sldId="290"/>
        </pc:sldMkLst>
      </pc:sldChg>
    </pc:docChg>
  </pc:docChgLst>
  <pc:docChgLst>
    <pc:chgData name="Frida Torgersen" userId="S::frida.torgersen@io.kommune.no::ea265081-7c03-4e48-ae3c-fad608c99291" providerId="AD" clId="Web-{D3C03982-2F27-A28C-33AD-1515C8608989}"/>
    <pc:docChg chg="modSld">
      <pc:chgData name="Frida Torgersen" userId="S::frida.torgersen@io.kommune.no::ea265081-7c03-4e48-ae3c-fad608c99291" providerId="AD" clId="Web-{D3C03982-2F27-A28C-33AD-1515C8608989}" dt="2025-01-08T12:06:31.409" v="9" actId="1076"/>
      <pc:docMkLst>
        <pc:docMk/>
      </pc:docMkLst>
      <pc:sldChg chg="addSp modSp">
        <pc:chgData name="Frida Torgersen" userId="S::frida.torgersen@io.kommune.no::ea265081-7c03-4e48-ae3c-fad608c99291" providerId="AD" clId="Web-{D3C03982-2F27-A28C-33AD-1515C8608989}" dt="2025-01-08T12:06:31.409" v="9" actId="1076"/>
        <pc:sldMkLst>
          <pc:docMk/>
          <pc:sldMk cId="676332438" sldId="274"/>
        </pc:sldMkLst>
        <pc:spChg chg="mod">
          <ac:chgData name="Frida Torgersen" userId="S::frida.torgersen@io.kommune.no::ea265081-7c03-4e48-ae3c-fad608c99291" providerId="AD" clId="Web-{D3C03982-2F27-A28C-33AD-1515C8608989}" dt="2025-01-08T12:06:10.784" v="6" actId="1076"/>
          <ac:spMkLst>
            <pc:docMk/>
            <pc:sldMk cId="676332438" sldId="274"/>
            <ac:spMk id="2" creationId="{B1A7259C-EC6D-0D09-0CE1-8C32CC0C1027}"/>
          </ac:spMkLst>
        </pc:spChg>
        <pc:spChg chg="mod">
          <ac:chgData name="Frida Torgersen" userId="S::frida.torgersen@io.kommune.no::ea265081-7c03-4e48-ae3c-fad608c99291" providerId="AD" clId="Web-{D3C03982-2F27-A28C-33AD-1515C8608989}" dt="2025-01-08T12:06:16.081" v="7" actId="1076"/>
          <ac:spMkLst>
            <pc:docMk/>
            <pc:sldMk cId="676332438" sldId="274"/>
            <ac:spMk id="3" creationId="{EEBB630F-56FC-1A4A-24FF-76E118EB0DF5}"/>
          </ac:spMkLst>
        </pc:spChg>
        <pc:picChg chg="add mod">
          <ac:chgData name="Frida Torgersen" userId="S::frida.torgersen@io.kommune.no::ea265081-7c03-4e48-ae3c-fad608c99291" providerId="AD" clId="Web-{D3C03982-2F27-A28C-33AD-1515C8608989}" dt="2025-01-08T12:06:31.409" v="9" actId="1076"/>
          <ac:picMkLst>
            <pc:docMk/>
            <pc:sldMk cId="676332438" sldId="274"/>
            <ac:picMk id="4" creationId="{92C1C918-E491-ABA9-2846-43409C0169B4}"/>
          </ac:picMkLst>
        </pc:picChg>
      </pc:sldChg>
    </pc:docChg>
  </pc:docChgLst>
  <pc:docChgLst>
    <pc:chgData name="Renate Dybdal Hansen" userId="8f533bdc-1f06-46c5-8376-6b62126245f7" providerId="ADAL" clId="{35778140-B7FF-4A7B-9725-C7DAE071BAEC}"/>
    <pc:docChg chg="undo custSel addSld delSld modSld sldOrd">
      <pc:chgData name="Renate Dybdal Hansen" userId="8f533bdc-1f06-46c5-8376-6b62126245f7" providerId="ADAL" clId="{35778140-B7FF-4A7B-9725-C7DAE071BAEC}" dt="2024-11-20T10:35:28.815" v="2019" actId="1076"/>
      <pc:docMkLst>
        <pc:docMk/>
      </pc:docMkLst>
      <pc:sldChg chg="addSp delSp modSp mod">
        <pc:chgData name="Renate Dybdal Hansen" userId="8f533bdc-1f06-46c5-8376-6b62126245f7" providerId="ADAL" clId="{35778140-B7FF-4A7B-9725-C7DAE071BAEC}" dt="2024-11-20T10:32:57.130" v="1867" actId="1076"/>
        <pc:sldMkLst>
          <pc:docMk/>
          <pc:sldMk cId="0" sldId="261"/>
        </pc:sldMkLst>
      </pc:sldChg>
      <pc:sldChg chg="addSp delSp modSp mod modNotesTx">
        <pc:chgData name="Renate Dybdal Hansen" userId="8f533bdc-1f06-46c5-8376-6b62126245f7" providerId="ADAL" clId="{35778140-B7FF-4A7B-9725-C7DAE071BAEC}" dt="2024-11-20T10:23:52.769" v="1856" actId="1076"/>
        <pc:sldMkLst>
          <pc:docMk/>
          <pc:sldMk cId="0" sldId="262"/>
        </pc:sldMkLst>
      </pc:sldChg>
      <pc:sldChg chg="addSp delSp modSp del mod modNotesTx">
        <pc:chgData name="Renate Dybdal Hansen" userId="8f533bdc-1f06-46c5-8376-6b62126245f7" providerId="ADAL" clId="{35778140-B7FF-4A7B-9725-C7DAE071BAEC}" dt="2024-11-20T09:28:01.935" v="960" actId="47"/>
        <pc:sldMkLst>
          <pc:docMk/>
          <pc:sldMk cId="0" sldId="269"/>
        </pc:sldMkLst>
      </pc:sldChg>
      <pc:sldChg chg="addSp modSp mod ord modNotesTx">
        <pc:chgData name="Renate Dybdal Hansen" userId="8f533bdc-1f06-46c5-8376-6b62126245f7" providerId="ADAL" clId="{35778140-B7FF-4A7B-9725-C7DAE071BAEC}" dt="2024-11-20T09:53:35.042" v="1537" actId="20577"/>
        <pc:sldMkLst>
          <pc:docMk/>
          <pc:sldMk cId="451678840" sldId="272"/>
        </pc:sldMkLst>
      </pc:sldChg>
      <pc:sldChg chg="addSp modSp mod modNotesTx">
        <pc:chgData name="Renate Dybdal Hansen" userId="8f533bdc-1f06-46c5-8376-6b62126245f7" providerId="ADAL" clId="{35778140-B7FF-4A7B-9725-C7DAE071BAEC}" dt="2024-11-20T10:13:10.575" v="1782" actId="20577"/>
        <pc:sldMkLst>
          <pc:docMk/>
          <pc:sldMk cId="676332438" sldId="274"/>
        </pc:sldMkLst>
      </pc:sldChg>
      <pc:sldChg chg="addSp modSp mod modNotesTx">
        <pc:chgData name="Renate Dybdal Hansen" userId="8f533bdc-1f06-46c5-8376-6b62126245f7" providerId="ADAL" clId="{35778140-B7FF-4A7B-9725-C7DAE071BAEC}" dt="2024-11-20T10:14:29.598" v="1797" actId="20577"/>
        <pc:sldMkLst>
          <pc:docMk/>
          <pc:sldMk cId="258748798" sldId="276"/>
        </pc:sldMkLst>
      </pc:sldChg>
      <pc:sldChg chg="addSp modSp mod modNotesTx">
        <pc:chgData name="Renate Dybdal Hansen" userId="8f533bdc-1f06-46c5-8376-6b62126245f7" providerId="ADAL" clId="{35778140-B7FF-4A7B-9725-C7DAE071BAEC}" dt="2024-11-20T10:34:07.357" v="1992" actId="20577"/>
        <pc:sldMkLst>
          <pc:docMk/>
          <pc:sldMk cId="2996054548" sldId="279"/>
        </pc:sldMkLst>
      </pc:sldChg>
      <pc:sldChg chg="addSp modSp mod">
        <pc:chgData name="Renate Dybdal Hansen" userId="8f533bdc-1f06-46c5-8376-6b62126245f7" providerId="ADAL" clId="{35778140-B7FF-4A7B-9725-C7DAE071BAEC}" dt="2024-11-20T10:34:23.451" v="1996" actId="403"/>
        <pc:sldMkLst>
          <pc:docMk/>
          <pc:sldMk cId="1047863928" sldId="280"/>
        </pc:sldMkLst>
      </pc:sldChg>
      <pc:sldChg chg="addSp modSp mod modNotesTx">
        <pc:chgData name="Renate Dybdal Hansen" userId="8f533bdc-1f06-46c5-8376-6b62126245f7" providerId="ADAL" clId="{35778140-B7FF-4A7B-9725-C7DAE071BAEC}" dt="2024-11-20T10:35:28.815" v="2019" actId="1076"/>
        <pc:sldMkLst>
          <pc:docMk/>
          <pc:sldMk cId="1677468962" sldId="281"/>
        </pc:sldMkLst>
      </pc:sldChg>
      <pc:sldChg chg="addSp delSp modSp mod modNotesTx">
        <pc:chgData name="Renate Dybdal Hansen" userId="8f533bdc-1f06-46c5-8376-6b62126245f7" providerId="ADAL" clId="{35778140-B7FF-4A7B-9725-C7DAE071BAEC}" dt="2024-11-20T10:11:34.924" v="1771" actId="20577"/>
        <pc:sldMkLst>
          <pc:docMk/>
          <pc:sldMk cId="1923906542" sldId="282"/>
        </pc:sldMkLst>
      </pc:sldChg>
      <pc:sldChg chg="del">
        <pc:chgData name="Renate Dybdal Hansen" userId="8f533bdc-1f06-46c5-8376-6b62126245f7" providerId="ADAL" clId="{35778140-B7FF-4A7B-9725-C7DAE071BAEC}" dt="2024-11-20T09:38:41.309" v="1204" actId="47"/>
        <pc:sldMkLst>
          <pc:docMk/>
          <pc:sldMk cId="3144897423" sldId="283"/>
        </pc:sldMkLst>
      </pc:sldChg>
      <pc:sldChg chg="del">
        <pc:chgData name="Renate Dybdal Hansen" userId="8f533bdc-1f06-46c5-8376-6b62126245f7" providerId="ADAL" clId="{35778140-B7FF-4A7B-9725-C7DAE071BAEC}" dt="2024-11-20T09:38:43.015" v="1205" actId="47"/>
        <pc:sldMkLst>
          <pc:docMk/>
          <pc:sldMk cId="1746577117" sldId="284"/>
        </pc:sldMkLst>
      </pc:sldChg>
      <pc:sldChg chg="del">
        <pc:chgData name="Renate Dybdal Hansen" userId="8f533bdc-1f06-46c5-8376-6b62126245f7" providerId="ADAL" clId="{35778140-B7FF-4A7B-9725-C7DAE071BAEC}" dt="2024-11-20T09:38:44.796" v="1206" actId="47"/>
        <pc:sldMkLst>
          <pc:docMk/>
          <pc:sldMk cId="2034354602" sldId="287"/>
        </pc:sldMkLst>
      </pc:sldChg>
      <pc:sldChg chg="addSp delSp modSp add del mod">
        <pc:chgData name="Renate Dybdal Hansen" userId="8f533bdc-1f06-46c5-8376-6b62126245f7" providerId="ADAL" clId="{35778140-B7FF-4A7B-9725-C7DAE071BAEC}" dt="2024-11-20T10:06:39.097" v="1721" actId="47"/>
        <pc:sldMkLst>
          <pc:docMk/>
          <pc:sldMk cId="3294037118" sldId="288"/>
        </pc:sldMkLst>
      </pc:sldChg>
      <pc:sldChg chg="addSp modSp new mod modNotesTx">
        <pc:chgData name="Renate Dybdal Hansen" userId="8f533bdc-1f06-46c5-8376-6b62126245f7" providerId="ADAL" clId="{35778140-B7FF-4A7B-9725-C7DAE071BAEC}" dt="2024-11-20T10:31:43.955" v="1859" actId="1076"/>
        <pc:sldMkLst>
          <pc:docMk/>
          <pc:sldMk cId="246634899" sldId="289"/>
        </pc:sldMkLst>
      </pc:sldChg>
      <pc:sldChg chg="addSp delSp modSp add mod ord modNotesTx">
        <pc:chgData name="Renate Dybdal Hansen" userId="8f533bdc-1f06-46c5-8376-6b62126245f7" providerId="ADAL" clId="{35778140-B7FF-4A7B-9725-C7DAE071BAEC}" dt="2024-11-20T10:34:50.560" v="2013" actId="20577"/>
        <pc:sldMkLst>
          <pc:docMk/>
          <pc:sldMk cId="783064761" sldId="290"/>
        </pc:sldMkLst>
      </pc:sldChg>
    </pc:docChg>
  </pc:docChgLst>
  <pc:docChgLst>
    <pc:chgData name="Frida Torgersen" userId="S::frida.torgersen@io.kommune.no::ea265081-7c03-4e48-ae3c-fad608c99291" providerId="AD" clId="Web-{90385119-29D8-74F2-16FB-E6DF7D541DCF}"/>
    <pc:docChg chg="addSld modSld">
      <pc:chgData name="Frida Torgersen" userId="S::frida.torgersen@io.kommune.no::ea265081-7c03-4e48-ae3c-fad608c99291" providerId="AD" clId="Web-{90385119-29D8-74F2-16FB-E6DF7D541DCF}" dt="2025-01-15T07:54:23.797" v="208" actId="1076"/>
      <pc:docMkLst>
        <pc:docMk/>
      </pc:docMkLst>
      <pc:sldChg chg="addSp modSp">
        <pc:chgData name="Frida Torgersen" userId="S::frida.torgersen@io.kommune.no::ea265081-7c03-4e48-ae3c-fad608c99291" providerId="AD" clId="Web-{90385119-29D8-74F2-16FB-E6DF7D541DCF}" dt="2025-01-15T07:54:23.797" v="208" actId="1076"/>
        <pc:sldMkLst>
          <pc:docMk/>
          <pc:sldMk cId="0" sldId="262"/>
        </pc:sldMkLst>
      </pc:sldChg>
      <pc:sldChg chg="modSp modNotes">
        <pc:chgData name="Frida Torgersen" userId="S::frida.torgersen@io.kommune.no::ea265081-7c03-4e48-ae3c-fad608c99291" providerId="AD" clId="Web-{90385119-29D8-74F2-16FB-E6DF7D541DCF}" dt="2025-01-15T07:38:09.675" v="96" actId="20577"/>
        <pc:sldMkLst>
          <pc:docMk/>
          <pc:sldMk cId="451678840" sldId="272"/>
        </pc:sldMkLst>
      </pc:sldChg>
      <pc:sldChg chg="modSp modNotes">
        <pc:chgData name="Frida Torgersen" userId="S::frida.torgersen@io.kommune.no::ea265081-7c03-4e48-ae3c-fad608c99291" providerId="AD" clId="Web-{90385119-29D8-74F2-16FB-E6DF7D541DCF}" dt="2025-01-15T07:39:47.317" v="122" actId="1076"/>
        <pc:sldMkLst>
          <pc:docMk/>
          <pc:sldMk cId="258748798" sldId="276"/>
        </pc:sldMkLst>
        <pc:spChg chg="mod">
          <ac:chgData name="Frida Torgersen" userId="S::frida.torgersen@io.kommune.no::ea265081-7c03-4e48-ae3c-fad608c99291" providerId="AD" clId="Web-{90385119-29D8-74F2-16FB-E6DF7D541DCF}" dt="2025-01-15T07:39:47.317" v="122" actId="1076"/>
          <ac:spMkLst>
            <pc:docMk/>
            <pc:sldMk cId="258748798" sldId="276"/>
            <ac:spMk id="2" creationId="{200C500A-96BB-6937-4BD0-F385A1CD98C7}"/>
          </ac:spMkLst>
        </pc:spChg>
        <pc:spChg chg="mod">
          <ac:chgData name="Frida Torgersen" userId="S::frida.torgersen@io.kommune.no::ea265081-7c03-4e48-ae3c-fad608c99291" providerId="AD" clId="Web-{90385119-29D8-74F2-16FB-E6DF7D541DCF}" dt="2025-01-15T07:39:43.145" v="121" actId="1076"/>
          <ac:spMkLst>
            <pc:docMk/>
            <pc:sldMk cId="258748798" sldId="276"/>
            <ac:spMk id="3" creationId="{521AF82F-F95A-C962-F39A-F1171C26436D}"/>
          </ac:spMkLst>
        </pc:spChg>
      </pc:sldChg>
      <pc:sldChg chg="modSp">
        <pc:chgData name="Frida Torgersen" userId="S::frida.torgersen@io.kommune.no::ea265081-7c03-4e48-ae3c-fad608c99291" providerId="AD" clId="Web-{90385119-29D8-74F2-16FB-E6DF7D541DCF}" dt="2025-01-15T07:50:07.481" v="202" actId="20577"/>
        <pc:sldMkLst>
          <pc:docMk/>
          <pc:sldMk cId="1047863928" sldId="280"/>
        </pc:sldMkLst>
        <pc:spChg chg="mod">
          <ac:chgData name="Frida Torgersen" userId="S::frida.torgersen@io.kommune.no::ea265081-7c03-4e48-ae3c-fad608c99291" providerId="AD" clId="Web-{90385119-29D8-74F2-16FB-E6DF7D541DCF}" dt="2025-01-15T07:50:07.481" v="202" actId="20577"/>
          <ac:spMkLst>
            <pc:docMk/>
            <pc:sldMk cId="1047863928" sldId="280"/>
            <ac:spMk id="3" creationId="{6A4FF3A4-D219-8881-8214-F019CDA1DE68}"/>
          </ac:spMkLst>
        </pc:spChg>
      </pc:sldChg>
      <pc:sldChg chg="modSp">
        <pc:chgData name="Frida Torgersen" userId="S::frida.torgersen@io.kommune.no::ea265081-7c03-4e48-ae3c-fad608c99291" providerId="AD" clId="Web-{90385119-29D8-74F2-16FB-E6DF7D541DCF}" dt="2025-01-15T07:32:47.498" v="20" actId="14100"/>
        <pc:sldMkLst>
          <pc:docMk/>
          <pc:sldMk cId="1677468962" sldId="281"/>
        </pc:sldMkLst>
        <pc:spChg chg="mod">
          <ac:chgData name="Frida Torgersen" userId="S::frida.torgersen@io.kommune.no::ea265081-7c03-4e48-ae3c-fad608c99291" providerId="AD" clId="Web-{90385119-29D8-74F2-16FB-E6DF7D541DCF}" dt="2025-01-15T07:32:47.498" v="20" actId="14100"/>
          <ac:spMkLst>
            <pc:docMk/>
            <pc:sldMk cId="1677468962" sldId="281"/>
            <ac:spMk id="2" creationId="{B5FB8778-8E7D-73FF-5F87-BD966BD4A935}"/>
          </ac:spMkLst>
        </pc:spChg>
        <pc:spChg chg="mod">
          <ac:chgData name="Frida Torgersen" userId="S::frida.torgersen@io.kommune.no::ea265081-7c03-4e48-ae3c-fad608c99291" providerId="AD" clId="Web-{90385119-29D8-74F2-16FB-E6DF7D541DCF}" dt="2025-01-15T07:32:33.561" v="16" actId="20577"/>
          <ac:spMkLst>
            <pc:docMk/>
            <pc:sldMk cId="1677468962" sldId="281"/>
            <ac:spMk id="3" creationId="{41DC0A4E-F4D7-A45A-D85F-ACB0F7859B56}"/>
          </ac:spMkLst>
        </pc:spChg>
      </pc:sldChg>
      <pc:sldChg chg="modSp modNotes">
        <pc:chgData name="Frida Torgersen" userId="S::frida.torgersen@io.kommune.no::ea265081-7c03-4e48-ae3c-fad608c99291" providerId="AD" clId="Web-{90385119-29D8-74F2-16FB-E6DF7D541DCF}" dt="2025-01-15T07:30:03.652" v="2" actId="20577"/>
        <pc:sldMkLst>
          <pc:docMk/>
          <pc:sldMk cId="783064761" sldId="290"/>
        </pc:sldMkLst>
        <pc:spChg chg="mod">
          <ac:chgData name="Frida Torgersen" userId="S::frida.torgersen@io.kommune.no::ea265081-7c03-4e48-ae3c-fad608c99291" providerId="AD" clId="Web-{90385119-29D8-74F2-16FB-E6DF7D541DCF}" dt="2025-01-15T07:30:03.652" v="2" actId="20577"/>
          <ac:spMkLst>
            <pc:docMk/>
            <pc:sldMk cId="783064761" sldId="290"/>
            <ac:spMk id="5" creationId="{8BB103C1-0FAA-A634-F3D4-214FFD990BFC}"/>
          </ac:spMkLst>
        </pc:spChg>
      </pc:sldChg>
      <pc:sldChg chg="modSp">
        <pc:chgData name="Frida Torgersen" userId="S::frida.torgersen@io.kommune.no::ea265081-7c03-4e48-ae3c-fad608c99291" providerId="AD" clId="Web-{90385119-29D8-74F2-16FB-E6DF7D541DCF}" dt="2025-01-15T07:35:54.813" v="48" actId="20577"/>
        <pc:sldMkLst>
          <pc:docMk/>
          <pc:sldMk cId="3229541600" sldId="292"/>
        </pc:sldMkLst>
        <pc:spChg chg="mod">
          <ac:chgData name="Frida Torgersen" userId="S::frida.torgersen@io.kommune.no::ea265081-7c03-4e48-ae3c-fad608c99291" providerId="AD" clId="Web-{90385119-29D8-74F2-16FB-E6DF7D541DCF}" dt="2025-01-15T07:35:54.813" v="48" actId="20577"/>
          <ac:spMkLst>
            <pc:docMk/>
            <pc:sldMk cId="3229541600" sldId="292"/>
            <ac:spMk id="2" creationId="{1FDAC42B-F9F4-626E-D835-010C34E7F654}"/>
          </ac:spMkLst>
        </pc:spChg>
        <pc:spChg chg="mod">
          <ac:chgData name="Frida Torgersen" userId="S::frida.torgersen@io.kommune.no::ea265081-7c03-4e48-ae3c-fad608c99291" providerId="AD" clId="Web-{90385119-29D8-74F2-16FB-E6DF7D541DCF}" dt="2025-01-15T07:34:45.516" v="31" actId="20577"/>
          <ac:spMkLst>
            <pc:docMk/>
            <pc:sldMk cId="3229541600" sldId="292"/>
            <ac:spMk id="3" creationId="{40FB14F2-E2A5-AB92-CD78-0422B1A84924}"/>
          </ac:spMkLst>
        </pc:spChg>
      </pc:sldChg>
      <pc:sldChg chg="modSp new">
        <pc:chgData name="Frida Torgersen" userId="S::frida.torgersen@io.kommune.no::ea265081-7c03-4e48-ae3c-fad608c99291" providerId="AD" clId="Web-{90385119-29D8-74F2-16FB-E6DF7D541DCF}" dt="2025-01-15T07:35:41.001" v="46" actId="20577"/>
        <pc:sldMkLst>
          <pc:docMk/>
          <pc:sldMk cId="446850998" sldId="293"/>
        </pc:sldMkLst>
        <pc:spChg chg="mod">
          <ac:chgData name="Frida Torgersen" userId="S::frida.torgersen@io.kommune.no::ea265081-7c03-4e48-ae3c-fad608c99291" providerId="AD" clId="Web-{90385119-29D8-74F2-16FB-E6DF7D541DCF}" dt="2025-01-15T07:35:12.375" v="37" actId="20577"/>
          <ac:spMkLst>
            <pc:docMk/>
            <pc:sldMk cId="446850998" sldId="293"/>
            <ac:spMk id="2" creationId="{5EA8FF8E-6573-350B-962A-D02D28FEC0B4}"/>
          </ac:spMkLst>
        </pc:spChg>
        <pc:spChg chg="mod">
          <ac:chgData name="Frida Torgersen" userId="S::frida.torgersen@io.kommune.no::ea265081-7c03-4e48-ae3c-fad608c99291" providerId="AD" clId="Web-{90385119-29D8-74F2-16FB-E6DF7D541DCF}" dt="2025-01-15T07:35:41.001" v="46" actId="20577"/>
          <ac:spMkLst>
            <pc:docMk/>
            <pc:sldMk cId="446850998" sldId="293"/>
            <ac:spMk id="3" creationId="{6971C2A0-2E66-C418-2DC9-9767A3E2131C}"/>
          </ac:spMkLst>
        </pc:spChg>
      </pc:sldChg>
    </pc:docChg>
  </pc:docChgLst>
  <pc:docChgLst>
    <pc:chgData name="Frida Torgersen" userId="S::frida.torgersen@io.kommune.no::ea265081-7c03-4e48-ae3c-fad608c99291" providerId="AD" clId="Web-{CDC27BA6-FFED-3458-35BA-C616110E0454}"/>
    <pc:docChg chg="modSld">
      <pc:chgData name="Frida Torgersen" userId="S::frida.torgersen@io.kommune.no::ea265081-7c03-4e48-ae3c-fad608c99291" providerId="AD" clId="Web-{CDC27BA6-FFED-3458-35BA-C616110E0454}" dt="2024-11-27T07:39:57.116" v="0" actId="20577"/>
      <pc:docMkLst>
        <pc:docMk/>
      </pc:docMkLst>
      <pc:sldChg chg="modSp">
        <pc:chgData name="Frida Torgersen" userId="S::frida.torgersen@io.kommune.no::ea265081-7c03-4e48-ae3c-fad608c99291" providerId="AD" clId="Web-{CDC27BA6-FFED-3458-35BA-C616110E0454}" dt="2024-11-27T07:39:57.116" v="0" actId="20577"/>
        <pc:sldMkLst>
          <pc:docMk/>
          <pc:sldMk cId="0" sldId="261"/>
        </pc:sldMkLst>
      </pc:sldChg>
    </pc:docChg>
  </pc:docChgLst>
  <pc:docChgLst>
    <pc:chgData name="Frida Torgersen" userId="S::frida.torgersen@io.kommune.no::ea265081-7c03-4e48-ae3c-fad608c99291" providerId="AD" clId="Web-{02B2032F-1D53-45BB-5F4B-497D60338DEC}"/>
    <pc:docChg chg="modSld">
      <pc:chgData name="Frida Torgersen" userId="S::frida.torgersen@io.kommune.no::ea265081-7c03-4e48-ae3c-fad608c99291" providerId="AD" clId="Web-{02B2032F-1D53-45BB-5F4B-497D60338DEC}" dt="2025-01-08T09:15:19.609" v="96" actId="1076"/>
      <pc:docMkLst>
        <pc:docMk/>
      </pc:docMkLst>
      <pc:sldChg chg="modSp">
        <pc:chgData name="Frida Torgersen" userId="S::frida.torgersen@io.kommune.no::ea265081-7c03-4e48-ae3c-fad608c99291" providerId="AD" clId="Web-{02B2032F-1D53-45BB-5F4B-497D60338DEC}" dt="2025-01-08T09:09:19.886" v="7" actId="20577"/>
        <pc:sldMkLst>
          <pc:docMk/>
          <pc:sldMk cId="0" sldId="261"/>
        </pc:sldMkLst>
        <pc:spChg chg="mod">
          <ac:chgData name="Frida Torgersen" userId="S::frida.torgersen@io.kommune.no::ea265081-7c03-4e48-ae3c-fad608c99291" providerId="AD" clId="Web-{02B2032F-1D53-45BB-5F4B-497D60338DEC}" dt="2025-01-08T09:09:19.886" v="7" actId="20577"/>
          <ac:spMkLst>
            <pc:docMk/>
            <pc:sldMk cId="0" sldId="261"/>
            <ac:spMk id="2" creationId="{17EA47DF-ED2C-5B98-1D78-FB9F94D617FF}"/>
          </ac:spMkLst>
        </pc:spChg>
      </pc:sldChg>
      <pc:sldChg chg="delSp">
        <pc:chgData name="Frida Torgersen" userId="S::frida.torgersen@io.kommune.no::ea265081-7c03-4e48-ae3c-fad608c99291" providerId="AD" clId="Web-{02B2032F-1D53-45BB-5F4B-497D60338DEC}" dt="2025-01-08T09:09:22.652" v="9"/>
        <pc:sldMkLst>
          <pc:docMk/>
          <pc:sldMk cId="0" sldId="262"/>
        </pc:sldMkLst>
      </pc:sldChg>
      <pc:sldChg chg="delSp modSp modNotes">
        <pc:chgData name="Frida Torgersen" userId="S::frida.torgersen@io.kommune.no::ea265081-7c03-4e48-ae3c-fad608c99291" providerId="AD" clId="Web-{02B2032F-1D53-45BB-5F4B-497D60338DEC}" dt="2025-01-08T09:13:16.139" v="56"/>
        <pc:sldMkLst>
          <pc:docMk/>
          <pc:sldMk cId="451678840" sldId="272"/>
        </pc:sldMkLst>
      </pc:sldChg>
      <pc:sldChg chg="delSp">
        <pc:chgData name="Frida Torgersen" userId="S::frida.torgersen@io.kommune.no::ea265081-7c03-4e48-ae3c-fad608c99291" providerId="AD" clId="Web-{02B2032F-1D53-45BB-5F4B-497D60338DEC}" dt="2025-01-08T09:13:11.561" v="55"/>
        <pc:sldMkLst>
          <pc:docMk/>
          <pc:sldMk cId="676332438" sldId="274"/>
        </pc:sldMkLst>
      </pc:sldChg>
      <pc:sldChg chg="delSp modSp modNotes">
        <pc:chgData name="Frida Torgersen" userId="S::frida.torgersen@io.kommune.no::ea265081-7c03-4e48-ae3c-fad608c99291" providerId="AD" clId="Web-{02B2032F-1D53-45BB-5F4B-497D60338DEC}" dt="2025-01-08T09:13:08.998" v="54"/>
        <pc:sldMkLst>
          <pc:docMk/>
          <pc:sldMk cId="258748798" sldId="276"/>
        </pc:sldMkLst>
        <pc:spChg chg="mod">
          <ac:chgData name="Frida Torgersen" userId="S::frida.torgersen@io.kommune.no::ea265081-7c03-4e48-ae3c-fad608c99291" providerId="AD" clId="Web-{02B2032F-1D53-45BB-5F4B-497D60338DEC}" dt="2025-01-08T09:12:55.685" v="51" actId="20577"/>
          <ac:spMkLst>
            <pc:docMk/>
            <pc:sldMk cId="258748798" sldId="276"/>
            <ac:spMk id="3" creationId="{521AF82F-F95A-C962-F39A-F1171C26436D}"/>
          </ac:spMkLst>
        </pc:spChg>
      </pc:sldChg>
      <pc:sldChg chg="delSp modSp">
        <pc:chgData name="Frida Torgersen" userId="S::frida.torgersen@io.kommune.no::ea265081-7c03-4e48-ae3c-fad608c99291" providerId="AD" clId="Web-{02B2032F-1D53-45BB-5F4B-497D60338DEC}" dt="2025-01-08T09:09:28.230" v="11"/>
        <pc:sldMkLst>
          <pc:docMk/>
          <pc:sldMk cId="2996054548" sldId="279"/>
        </pc:sldMkLst>
        <pc:spChg chg="mod">
          <ac:chgData name="Frida Torgersen" userId="S::frida.torgersen@io.kommune.no::ea265081-7c03-4e48-ae3c-fad608c99291" providerId="AD" clId="Web-{02B2032F-1D53-45BB-5F4B-497D60338DEC}" dt="2025-01-08T09:09:26.605" v="10" actId="20577"/>
          <ac:spMkLst>
            <pc:docMk/>
            <pc:sldMk cId="2996054548" sldId="279"/>
            <ac:spMk id="3" creationId="{D3B63DD3-16E3-2F35-6814-470D7C026D29}"/>
          </ac:spMkLst>
        </pc:spChg>
      </pc:sldChg>
      <pc:sldChg chg="delSp modSp">
        <pc:chgData name="Frida Torgersen" userId="S::frida.torgersen@io.kommune.no::ea265081-7c03-4e48-ae3c-fad608c99291" providerId="AD" clId="Web-{02B2032F-1D53-45BB-5F4B-497D60338DEC}" dt="2025-01-08T09:09:35.980" v="13"/>
        <pc:sldMkLst>
          <pc:docMk/>
          <pc:sldMk cId="1047863928" sldId="280"/>
        </pc:sldMkLst>
        <pc:spChg chg="mod">
          <ac:chgData name="Frida Torgersen" userId="S::frida.torgersen@io.kommune.no::ea265081-7c03-4e48-ae3c-fad608c99291" providerId="AD" clId="Web-{02B2032F-1D53-45BB-5F4B-497D60338DEC}" dt="2025-01-08T09:09:34.261" v="12" actId="20577"/>
          <ac:spMkLst>
            <pc:docMk/>
            <pc:sldMk cId="1047863928" sldId="280"/>
            <ac:spMk id="3" creationId="{6A4FF3A4-D219-8881-8214-F019CDA1DE68}"/>
          </ac:spMkLst>
        </pc:spChg>
      </pc:sldChg>
      <pc:sldChg chg="delSp">
        <pc:chgData name="Frida Torgersen" userId="S::frida.torgersen@io.kommune.no::ea265081-7c03-4e48-ae3c-fad608c99291" providerId="AD" clId="Web-{02B2032F-1D53-45BB-5F4B-497D60338DEC}" dt="2025-01-08T09:13:21.186" v="58"/>
        <pc:sldMkLst>
          <pc:docMk/>
          <pc:sldMk cId="1677468962" sldId="281"/>
        </pc:sldMkLst>
      </pc:sldChg>
      <pc:sldChg chg="delSp">
        <pc:chgData name="Frida Torgersen" userId="S::frida.torgersen@io.kommune.no::ea265081-7c03-4e48-ae3c-fad608c99291" providerId="AD" clId="Web-{02B2032F-1D53-45BB-5F4B-497D60338DEC}" dt="2025-01-08T09:13:18.342" v="57"/>
        <pc:sldMkLst>
          <pc:docMk/>
          <pc:sldMk cId="1923906542" sldId="282"/>
        </pc:sldMkLst>
      </pc:sldChg>
      <pc:sldChg chg="delSp">
        <pc:chgData name="Frida Torgersen" userId="S::frida.torgersen@io.kommune.no::ea265081-7c03-4e48-ae3c-fad608c99291" providerId="AD" clId="Web-{02B2032F-1D53-45BB-5F4B-497D60338DEC}" dt="2025-01-08T09:09:40.058" v="14"/>
        <pc:sldMkLst>
          <pc:docMk/>
          <pc:sldMk cId="246634899" sldId="289"/>
        </pc:sldMkLst>
      </pc:sldChg>
      <pc:sldChg chg="delSp modSp modNotes">
        <pc:chgData name="Frida Torgersen" userId="S::frida.torgersen@io.kommune.no::ea265081-7c03-4e48-ae3c-fad608c99291" providerId="AD" clId="Web-{02B2032F-1D53-45BB-5F4B-497D60338DEC}" dt="2025-01-08T09:15:19.609" v="96" actId="1076"/>
        <pc:sldMkLst>
          <pc:docMk/>
          <pc:sldMk cId="783064761" sldId="290"/>
        </pc:sldMkLst>
        <pc:spChg chg="mod">
          <ac:chgData name="Frida Torgersen" userId="S::frida.torgersen@io.kommune.no::ea265081-7c03-4e48-ae3c-fad608c99291" providerId="AD" clId="Web-{02B2032F-1D53-45BB-5F4B-497D60338DEC}" dt="2025-01-08T09:15:19.609" v="96" actId="1076"/>
          <ac:spMkLst>
            <pc:docMk/>
            <pc:sldMk cId="783064761" sldId="290"/>
            <ac:spMk id="5" creationId="{8BB103C1-0FAA-A634-F3D4-214FFD990B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0A8C3-61A9-EA4C-8A82-391BEF0C1ADF}" type="datetimeFigureOut">
              <a:rPr lang="nb-NO" smtClean="0"/>
              <a:t>05.03.2025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E79F-90CA-B34A-AE17-3B2FCC706159}" type="slidenum">
              <a:rPr lang="nb-NO" smtClean="0"/>
              <a:t>‹#›</a:t>
            </a:fld>
            <a:endParaRPr lang="nb-NO"/>
          </a:p>
        </p:txBody>
      </p:sp>
    </p:spTree>
    <p:extLst>
      <p:ext uri="{BB962C8B-B14F-4D97-AF65-F5344CB8AC3E}">
        <p14:creationId xmlns:p14="http://schemas.microsoft.com/office/powerpoint/2010/main" val="30210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dreostfoldkommune.wistia.com/medias/18dkztz3k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orus.no/verktoy-og-kartlegging/spontane-samtal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a:t>
            </a:fld>
            <a:endParaRPr lang="nb-NO"/>
          </a:p>
        </p:txBody>
      </p:sp>
    </p:spTree>
    <p:extLst>
      <p:ext uri="{BB962C8B-B14F-4D97-AF65-F5344CB8AC3E}">
        <p14:creationId xmlns:p14="http://schemas.microsoft.com/office/powerpoint/2010/main" val="41116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Ei rompe i gulvet</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Beskrivelse: Øvelsen er gøy og gir trening i samarbeid. Ansatte skal deles inn i grupper på ca. 4. Den som leder økta gir instrukser som gruppene skal følge. Gruppen må bli enige om hvordan de skal løse oppgaven. Den gruppen som klarer det raskest, får 1 poeng. Den som leder økten gir så ny instruks.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eksempel: </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Én rygg, tre føtter og én hånd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rygger, to føtter og tre hender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Seks føtter og to hender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 rygger, ingen føtter og to hender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føtter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Fire knær og fire hender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 rygger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knær, fire hender, én rygg og én fot i gulvet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11</a:t>
            </a:fld>
            <a:endParaRPr lang="nb-NO"/>
          </a:p>
        </p:txBody>
      </p:sp>
    </p:spTree>
    <p:extLst>
      <p:ext uri="{BB962C8B-B14F-4D97-AF65-F5344CB8AC3E}">
        <p14:creationId xmlns:p14="http://schemas.microsoft.com/office/powerpoint/2010/main" val="190967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Vi sitter i ring og sendere en pute el. rundt i ringen. </a:t>
            </a:r>
            <a:r>
              <a:rPr lang="nb-NO" sz="1800">
                <a:effectLst/>
                <a:latin typeface="Calibri" panose="020F0502020204030204" pitchFamily="34" charset="0"/>
                <a:ea typeface="Times New Roman" panose="02020603050405020304" pitchFamily="18" charset="0"/>
                <a:cs typeface="Times New Roman (CS-brødtekst)"/>
              </a:rPr>
              <a:t> </a:t>
            </a:r>
          </a:p>
          <a:p>
            <a:pPr algn="just">
              <a:lnSpc>
                <a:spcPct val="115000"/>
              </a:lnSpc>
              <a:spcAft>
                <a:spcPts val="1000"/>
              </a:spcAft>
            </a:pPr>
            <a:endParaRPr lang="nb-NO" sz="180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Spørsmål til runden:</a:t>
            </a:r>
            <a:r>
              <a:rPr lang="nb-NO" sz="1800">
                <a:effectLst/>
                <a:latin typeface="Calibri" panose="020F0502020204030204" pitchFamily="34" charset="0"/>
                <a:ea typeface="Times New Roman" panose="02020603050405020304" pitchFamily="18" charset="0"/>
                <a:cs typeface="Times New Roman (CS-brødtekst)"/>
              </a:rPr>
              <a:t> </a:t>
            </a:r>
            <a:endParaRPr lang="nb-NO" sz="1800">
              <a:effectLst/>
              <a:latin typeface="Arial" panose="020B0604020202020204" pitchFamily="34" charset="0"/>
              <a:ea typeface="Times New Roman" panose="02020603050405020304" pitchFamily="18" charset="0"/>
              <a:cs typeface="Times New Roman (CS-brødtekst)"/>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likte du i dag?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lærte du?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vil jeg øve mer på etter denne samlingen? Alle skal skrive ned egne læringsmål for seg selv.</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12</a:t>
            </a:fld>
            <a:endParaRPr lang="nb-NO"/>
          </a:p>
        </p:txBody>
      </p:sp>
    </p:spTree>
    <p:extLst>
      <p:ext uri="{BB962C8B-B14F-4D97-AF65-F5344CB8AC3E}">
        <p14:creationId xmlns:p14="http://schemas.microsoft.com/office/powerpoint/2010/main" val="88238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4999"/>
              </a:lnSpc>
              <a:spcAft>
                <a:spcPts val="1000"/>
              </a:spcAft>
            </a:pPr>
            <a:r>
              <a:rPr lang="nb-NO"/>
              <a:t>Neste tema (fagøkt 3): "planlagte samtaler".  Vi må bli flinkere til å utforske barns fortellinger, og gå inn i det konkrete, i følelsene, i hvordan det må ha vært. Vi har lov å spørre konkrete spørsmål til det barnet selv har fortalt- eller vist. Voksne lager åpningen, gir plass, og følger barnet. Klarer vi å lage en hellig stund av medopplevelse? </a:t>
            </a:r>
            <a:endParaRPr lang="nb-NO" b="1"/>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13</a:t>
            </a:fld>
            <a:endParaRPr lang="nb-NO"/>
          </a:p>
        </p:txBody>
      </p:sp>
    </p:spTree>
    <p:extLst>
      <p:ext uri="{BB962C8B-B14F-4D97-AF65-F5344CB8AC3E}">
        <p14:creationId xmlns:p14="http://schemas.microsoft.com/office/powerpoint/2010/main" val="417389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Velkommen.</a:t>
            </a:r>
          </a:p>
          <a:p>
            <a:r>
              <a:rPr lang="nb-NO"/>
              <a:t>Fortelle litt om </a:t>
            </a:r>
            <a:r>
              <a:rPr lang="nb-NO" b="1"/>
              <a:t>hva</a:t>
            </a:r>
            <a:r>
              <a:rPr lang="nb-NO"/>
              <a:t> vi skal gjøre nå.</a:t>
            </a:r>
          </a:p>
        </p:txBody>
      </p:sp>
      <p:sp>
        <p:nvSpPr>
          <p:cNvPr id="4" name="Plassholder for lysbildenummer 3"/>
          <p:cNvSpPr>
            <a:spLocks noGrp="1"/>
          </p:cNvSpPr>
          <p:nvPr>
            <p:ph type="sldNum" sz="quarter" idx="5"/>
          </p:nvPr>
        </p:nvSpPr>
        <p:spPr/>
        <p:txBody>
          <a:bodyPr/>
          <a:lstStyle/>
          <a:p>
            <a:fld id="{4EE8E79F-90CA-B34A-AE17-3B2FCC706159}" type="slidenum">
              <a:rPr lang="nb-NO" smtClean="0"/>
              <a:t>2</a:t>
            </a:fld>
            <a:endParaRPr lang="nb-NO"/>
          </a:p>
        </p:txBody>
      </p:sp>
    </p:spTree>
    <p:extLst>
      <p:ext uri="{BB962C8B-B14F-4D97-AF65-F5344CB8AC3E}">
        <p14:creationId xmlns:p14="http://schemas.microsoft.com/office/powerpoint/2010/main" val="253954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4999"/>
              </a:lnSpc>
              <a:spcAft>
                <a:spcPts val="1000"/>
              </a:spcAft>
            </a:pPr>
            <a:r>
              <a:rPr lang="nb-NO"/>
              <a:t>Denne fagøkten skal bidra til økt kompetanse i samtaler med barn. All kommunikasjon inneholder følelser. En god samtale møter disse følelsene, både verbalt og nonverbalt. Vi snakker så barn får lyst til å lytte, og lytter så barn får lyst til å snakke.</a:t>
            </a:r>
          </a:p>
        </p:txBody>
      </p:sp>
      <p:sp>
        <p:nvSpPr>
          <p:cNvPr id="4" name="Plassholder for lysbildenummer 3"/>
          <p:cNvSpPr>
            <a:spLocks noGrp="1"/>
          </p:cNvSpPr>
          <p:nvPr>
            <p:ph type="sldNum" sz="quarter" idx="5"/>
          </p:nvPr>
        </p:nvSpPr>
        <p:spPr/>
        <p:txBody>
          <a:bodyPr/>
          <a:lstStyle/>
          <a:p>
            <a:fld id="{4EE8E79F-90CA-B34A-AE17-3B2FCC706159}" type="slidenum">
              <a:rPr lang="nb-NO" smtClean="0"/>
              <a:t>3</a:t>
            </a:fld>
            <a:endParaRPr lang="nb-NO"/>
          </a:p>
        </p:txBody>
      </p:sp>
    </p:spTree>
    <p:extLst>
      <p:ext uri="{BB962C8B-B14F-4D97-AF65-F5344CB8AC3E}">
        <p14:creationId xmlns:p14="http://schemas.microsoft.com/office/powerpoint/2010/main" val="10749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4EE8E79F-90CA-B34A-AE17-3B2FCC706159}" type="slidenum">
              <a:rPr lang="nb-NO" smtClean="0"/>
              <a:t>4</a:t>
            </a:fld>
            <a:endParaRPr lang="nb-NO"/>
          </a:p>
        </p:txBody>
      </p:sp>
    </p:spTree>
    <p:extLst>
      <p:ext uri="{BB962C8B-B14F-4D97-AF65-F5344CB8AC3E}">
        <p14:creationId xmlns:p14="http://schemas.microsoft.com/office/powerpoint/2010/main" val="351465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solidFill>
                  <a:srgbClr val="009D8F"/>
                </a:solidFill>
                <a:hlinkClick r:id="rId3"/>
              </a:rPr>
              <a:t>Pusteøvelse </a:t>
            </a:r>
            <a:r>
              <a:rPr lang="nb-NO">
                <a:solidFill>
                  <a:srgbClr val="009D8F"/>
                </a:solidFill>
                <a:hlinkClick r:id="rId3">
                  <a:extLst>
                    <a:ext uri="{A12FA001-AC4F-418D-AE19-62706E023703}">
                      <ahyp:hlinkClr xmlns:ahyp="http://schemas.microsoft.com/office/drawing/2018/hyperlinkcolor" val="tx"/>
                    </a:ext>
                  </a:extLst>
                </a:hlinkClick>
              </a:rPr>
              <a:t>- Ballongen</a:t>
            </a:r>
            <a:endParaRPr lang="en-US"/>
          </a:p>
        </p:txBody>
      </p:sp>
      <p:sp>
        <p:nvSpPr>
          <p:cNvPr id="4" name="Plassholder for lysbildenummer 3"/>
          <p:cNvSpPr>
            <a:spLocks noGrp="1"/>
          </p:cNvSpPr>
          <p:nvPr>
            <p:ph type="sldNum" sz="quarter" idx="5"/>
          </p:nvPr>
        </p:nvSpPr>
        <p:spPr/>
        <p:txBody>
          <a:bodyPr/>
          <a:lstStyle/>
          <a:p>
            <a:fld id="{4EE8E79F-90CA-B34A-AE17-3B2FCC706159}" type="slidenum">
              <a:rPr lang="nb-NO" smtClean="0"/>
              <a:t>5</a:t>
            </a:fld>
            <a:endParaRPr lang="nb-NO"/>
          </a:p>
        </p:txBody>
      </p:sp>
    </p:spTree>
    <p:extLst>
      <p:ext uri="{BB962C8B-B14F-4D97-AF65-F5344CB8AC3E}">
        <p14:creationId xmlns:p14="http://schemas.microsoft.com/office/powerpoint/2010/main" val="366604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Se videoforedrag «Spontane samtaler» </a:t>
            </a:r>
            <a:endParaRPr lang="nb-NO" b="1"/>
          </a:p>
          <a:p>
            <a:r>
              <a:rPr lang="nb-NO">
                <a:hlinkClick r:id="rId3"/>
              </a:rPr>
              <a:t>Spontane samtaler | KORUS</a:t>
            </a:r>
          </a:p>
          <a:p>
            <a:r>
              <a:rPr lang="nb-NO"/>
              <a:t>Varighet 6.46</a:t>
            </a:r>
            <a:r>
              <a:rPr lang="nb-NO" b="1"/>
              <a:t> </a:t>
            </a:r>
            <a:endParaRPr lang="nb-NO"/>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6</a:t>
            </a:fld>
            <a:endParaRPr lang="nb-NO"/>
          </a:p>
        </p:txBody>
      </p:sp>
    </p:spTree>
    <p:extLst>
      <p:ext uri="{BB962C8B-B14F-4D97-AF65-F5344CB8AC3E}">
        <p14:creationId xmlns:p14="http://schemas.microsoft.com/office/powerpoint/2010/main" val="284976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defRPr/>
            </a:pPr>
            <a:r>
              <a:rPr lang="nb-NO" b="1" dirty="0"/>
              <a:t>Øvelse 1: </a:t>
            </a:r>
            <a:endParaRPr lang="nb-NO" dirty="0"/>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Vi danner en indre og en ytre sirkel; med like mange i hver sirkel. Alle i den indre sirkelen finner en partner i den ytre sirkelen og blir stående mot hverandre. Etter 30 sekunder skifter vi partner ved at den innerste sirkelen beveger seg en plass til høyre. Lederen gir signal ved å klappe i hendene. Vi skifter partner tre ganger, slik at vi får øvd med tre ulike personer. Vi skifter også roller underveis.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Den innerste sirkelen:</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Lat som du er et barn som viser skiftende følelser i ansiktet og med kroppen. Vis ulike typer følelser i sakte tempo.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Den ytterste sirkelen:</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Lat som du er en voksen som toner deg inn, samtidig som du beskriver barnets følelse slik: «Jeg ser at du er lei deg/ kanskje du tenker på noe trist akkurat nå?». Når barnet skifter følelse, må du følge opp med ny gjetning: «</a:t>
            </a:r>
            <a:r>
              <a:rPr lang="nb-NO" sz="1800" dirty="0" err="1">
                <a:effectLst/>
                <a:latin typeface="Calibri" panose="020F0502020204030204" pitchFamily="34" charset="0"/>
                <a:ea typeface="Times New Roman" panose="02020603050405020304" pitchFamily="18" charset="0"/>
                <a:cs typeface="Times New Roman" panose="02020603050405020304" pitchFamily="18" charset="0"/>
              </a:rPr>
              <a:t>Oj</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nå tror jeg du er litt irritert!»</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Gjør dette i 30 sekunder. På signal tar alle «barna» i den indre sirkelen et skritt til høyre og starter en ny samtale med en ny voksen.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Den som leder økta gir signal ved å klappe i hendene. Vi skifter partner tre ganger, slik at vi får øvd med tre ulike personer.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Deretter skal indre og ytre sirkel bytte roller: Nå blir de «voksne» til «barn». Gjenta øvelsen over i nye tre runder på 30 sekunder. </a:t>
            </a:r>
            <a:endParaRPr lang="nb-NO" sz="1800" dirty="0">
              <a:effectLst/>
              <a:latin typeface="Arial" panose="020B0604020202020204" pitchFamily="34" charset="0"/>
              <a:ea typeface="Times New Roman" panose="02020603050405020304" pitchFamily="18" charset="0"/>
              <a:cs typeface="Times New Roman (CS-brødtekst)"/>
            </a:endParaRPr>
          </a:p>
          <a:p>
            <a:pPr marL="0" marR="0" lvl="0" indent="0" algn="l" defTabSz="914400">
              <a:lnSpc>
                <a:spcPct val="100000"/>
              </a:lnSpc>
              <a:spcBef>
                <a:spcPts val="0"/>
              </a:spcBef>
              <a:spcAft>
                <a:spcPts val="0"/>
              </a:spcAft>
              <a:buClrTx/>
              <a:buSzTx/>
              <a:buFontTx/>
              <a:buNone/>
              <a:tabLst/>
              <a:defRPr/>
            </a:pPr>
            <a:endParaRPr lang="nb-NO" sz="18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4EE8E79F-90CA-B34A-AE17-3B2FCC706159}" type="slidenum">
              <a:rPr lang="nb-NO" smtClean="0"/>
              <a:t>7</a:t>
            </a:fld>
            <a:endParaRPr lang="nb-NO"/>
          </a:p>
        </p:txBody>
      </p:sp>
    </p:spTree>
    <p:extLst>
      <p:ext uri="{BB962C8B-B14F-4D97-AF65-F5344CB8AC3E}">
        <p14:creationId xmlns:p14="http://schemas.microsoft.com/office/powerpoint/2010/main" val="3266703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b-NO" b="1" dirty="0"/>
              <a:t>Øvelse 2: </a:t>
            </a:r>
            <a:endParaRPr lang="nb-NO" dirty="0"/>
          </a:p>
          <a:p>
            <a:pPr algn="just"/>
            <a:r>
              <a:rPr lang="nb-NO" dirty="0"/>
              <a:t>Fortsett å stå i ringen og følg samme metodikk som i øvelsen over. </a:t>
            </a:r>
            <a:r>
              <a:rPr lang="nb-NO" dirty="0" err="1"/>
              <a:t>Èn</a:t>
            </a:r>
            <a:r>
              <a:rPr lang="nb-NO" dirty="0"/>
              <a:t> er barn og </a:t>
            </a:r>
            <a:r>
              <a:rPr lang="nb-NO" dirty="0" err="1"/>
              <a:t>èn</a:t>
            </a:r>
            <a:r>
              <a:rPr lang="nb-NO" dirty="0"/>
              <a:t> er voksen. Øv på å stille konkrete spørsmål til det barnet forteller og bekrefte følelser. </a:t>
            </a:r>
          </a:p>
          <a:p>
            <a:pPr algn="just"/>
            <a:endParaRPr lang="nb-NO" dirty="0"/>
          </a:p>
          <a:p>
            <a:pPr algn="just"/>
            <a:r>
              <a:rPr lang="nb-NO" dirty="0"/>
              <a:t>Gjør det slik: </a:t>
            </a:r>
          </a:p>
          <a:p>
            <a:pPr marL="228600" indent="-228600" algn="just">
              <a:buAutoNum type="arabicPeriod"/>
            </a:pPr>
            <a:r>
              <a:rPr lang="nb-NO" dirty="0"/>
              <a:t>«Barnet» sier «Mamma og pappa kranglet i går, og mamma kastet en kopp». </a:t>
            </a:r>
          </a:p>
          <a:p>
            <a:pPr marL="228600" indent="-228600" algn="just">
              <a:buAutoNum type="arabicPeriod"/>
            </a:pPr>
            <a:r>
              <a:rPr lang="nb-NO" dirty="0"/>
              <a:t>«Den voksne» gjentar med innlevelse og spør konkrete spørsmål til det barnet har sagt. «Hva slags kopp? Hvilken farge? Hva skjedde med koppen? Hvordan kranglet – fortell? Hvordan var det for deg?» </a:t>
            </a:r>
          </a:p>
          <a:p>
            <a:pPr marL="228600" indent="-228600" algn="just">
              <a:buAutoNum type="arabicPeriod"/>
            </a:pPr>
            <a:r>
              <a:rPr lang="nb-NO" dirty="0"/>
              <a:t>Den voksne venter og gir rom for barnets respons. </a:t>
            </a:r>
          </a:p>
          <a:p>
            <a:pPr marL="228600" indent="-228600" algn="just">
              <a:buAutoNum type="arabicPeriod"/>
            </a:pPr>
            <a:r>
              <a:rPr lang="nb-NO" dirty="0"/>
              <a:t>Det barnet svarer, går den voksne videre på. Fortsett å spørre konkrete spørsmål til det barnet selv forteller. </a:t>
            </a:r>
          </a:p>
          <a:p>
            <a:pPr marL="228600" indent="-228600" algn="just">
              <a:buAutoNum type="arabicPeriod"/>
            </a:pPr>
            <a:r>
              <a:rPr lang="nb-NO" dirty="0"/>
              <a:t>Den voksne utvider og bekrefter følelser: «Det høres ikke greit ut.» </a:t>
            </a:r>
          </a:p>
          <a:p>
            <a:pPr marL="228600" indent="-228600" algn="just">
              <a:buAutoNum type="arabicPeriod"/>
            </a:pPr>
            <a:r>
              <a:rPr lang="nb-NO" dirty="0"/>
              <a:t>Gjør dette i 1 minutt. På signal tar alle barna i den indre sirkelen et skritt til høyre og starter en ny samtale med en ny voksen. </a:t>
            </a:r>
          </a:p>
          <a:p>
            <a:pPr marL="228600" indent="-228600" algn="just">
              <a:buAutoNum type="arabicPeriod"/>
            </a:pPr>
            <a:r>
              <a:rPr lang="nb-NO" dirty="0"/>
              <a:t>Deretter skal indre og ytre sirkel bytte roller: Nå blir de «voksne» til «barn». Gjenta øvelsen i 1 minutt. </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EE8E79F-90CA-B34A-AE17-3B2FCC706159}" type="slidenum">
              <a:rPr lang="nb-NO" smtClean="0"/>
              <a:t>9</a:t>
            </a:fld>
            <a:endParaRPr lang="nb-NO"/>
          </a:p>
        </p:txBody>
      </p:sp>
    </p:spTree>
    <p:extLst>
      <p:ext uri="{BB962C8B-B14F-4D97-AF65-F5344CB8AC3E}">
        <p14:creationId xmlns:p14="http://schemas.microsoft.com/office/powerpoint/2010/main" val="382935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ct val="0"/>
              </a:spcAft>
            </a:pPr>
            <a:endParaRPr lang="nb-NO" dirty="0"/>
          </a:p>
          <a:p>
            <a:pPr marL="171450" indent="-171450">
              <a:lnSpc>
                <a:spcPct val="90000"/>
              </a:lnSpc>
              <a:spcBef>
                <a:spcPts val="1000"/>
              </a:spcBef>
              <a:spcAft>
                <a:spcPct val="0"/>
              </a:spcAft>
              <a:buFont typeface="Arial"/>
              <a:buChar char="•"/>
            </a:pPr>
            <a:r>
              <a:rPr lang="nb-NO" dirty="0"/>
              <a:t>Hvordan var det å stille konkrete spørsmål </a:t>
            </a:r>
            <a:r>
              <a:rPr lang="nb-NO"/>
              <a:t>til «barnet»? </a:t>
            </a:r>
            <a:endParaRPr lang="en-US" dirty="0"/>
          </a:p>
          <a:p>
            <a:pPr marL="171450" indent="-171450">
              <a:lnSpc>
                <a:spcPct val="90000"/>
              </a:lnSpc>
              <a:spcBef>
                <a:spcPts val="1000"/>
              </a:spcBef>
              <a:spcAft>
                <a:spcPct val="0"/>
              </a:spcAft>
              <a:buFont typeface="Arial"/>
              <a:buChar char="•"/>
            </a:pPr>
            <a:endParaRPr lang="nb-NO" dirty="0"/>
          </a:p>
          <a:p>
            <a:pPr marL="171450" indent="-171450">
              <a:lnSpc>
                <a:spcPct val="90000"/>
              </a:lnSpc>
              <a:spcBef>
                <a:spcPts val="1000"/>
              </a:spcBef>
              <a:spcAft>
                <a:spcPct val="0"/>
              </a:spcAft>
              <a:buFont typeface="Arial"/>
              <a:buChar char="•"/>
            </a:pPr>
            <a:r>
              <a:rPr lang="nb-NO" dirty="0"/>
              <a:t>Hvordan var det for deg å vente ut responsen før du gikk videre med nytt spørsmål?</a:t>
            </a:r>
            <a:endParaRPr lang="en-US" dirty="0"/>
          </a:p>
        </p:txBody>
      </p:sp>
      <p:sp>
        <p:nvSpPr>
          <p:cNvPr id="4" name="Slide Number Placeholder 3"/>
          <p:cNvSpPr>
            <a:spLocks noGrp="1"/>
          </p:cNvSpPr>
          <p:nvPr>
            <p:ph type="sldNum" sz="quarter" idx="5"/>
          </p:nvPr>
        </p:nvSpPr>
        <p:spPr/>
        <p:txBody>
          <a:bodyPr/>
          <a:lstStyle/>
          <a:p>
            <a:fld id="{4EE8E79F-90CA-B34A-AE17-3B2FCC706159}" type="slidenum">
              <a:rPr lang="nb-NO" smtClean="0"/>
              <a:t>10</a:t>
            </a:fld>
            <a:endParaRPr lang="nb-NO"/>
          </a:p>
        </p:txBody>
      </p:sp>
    </p:spTree>
    <p:extLst>
      <p:ext uri="{BB962C8B-B14F-4D97-AF65-F5344CB8AC3E}">
        <p14:creationId xmlns:p14="http://schemas.microsoft.com/office/powerpoint/2010/main" val="265880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indreostfoldkommune.wistia.com/medias/18dkztz3k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korus.no/verktoy-og-kartlegging/spontane-samtaler"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971564" y="4525825"/>
            <a:ext cx="10248872" cy="1925290"/>
          </a:xfrm>
        </p:spPr>
        <p:txBody>
          <a:bodyPr lIns="91440" tIns="45720" rIns="91440" bIns="45720" anchor="b"/>
          <a:lstStyle/>
          <a:p>
            <a:r>
              <a:rPr lang="nb-NO" err="1">
                <a:solidFill>
                  <a:srgbClr val="13A79D"/>
                </a:solidFill>
                <a:latin typeface="Georgia"/>
              </a:rPr>
              <a:t>Fagøkt</a:t>
            </a:r>
            <a:r>
              <a:rPr lang="nb-NO">
                <a:solidFill>
                  <a:srgbClr val="13A79D"/>
                </a:solidFill>
                <a:latin typeface="Georgia"/>
              </a:rPr>
              <a:t>: «Spontane samtaler»</a:t>
            </a:r>
          </a:p>
        </p:txBody>
      </p:sp>
      <p:pic>
        <p:nvPicPr>
          <p:cNvPr id="6" name="Bilde 5">
            <a:extLst>
              <a:ext uri="{FF2B5EF4-FFF2-40B4-BE49-F238E27FC236}">
                <a16:creationId xmlns:a16="http://schemas.microsoft.com/office/drawing/2014/main" id="{0B0EDE55-6190-29F9-10CA-EE3656EE714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0463" y="232422"/>
            <a:ext cx="1435100" cy="331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FF8E-6573-350B-962A-D02D28FEC0B4}"/>
              </a:ext>
            </a:extLst>
          </p:cNvPr>
          <p:cNvSpPr>
            <a:spLocks noGrp="1"/>
          </p:cNvSpPr>
          <p:nvPr>
            <p:ph type="title"/>
          </p:nvPr>
        </p:nvSpPr>
        <p:spPr/>
        <p:txBody>
          <a:bodyPr/>
          <a:lstStyle/>
          <a:p>
            <a:r>
              <a:rPr lang="nb-NO" sz="6000">
                <a:solidFill>
                  <a:srgbClr val="13A79D"/>
                </a:solidFill>
                <a:latin typeface="Georgia"/>
              </a:rPr>
              <a:t>Plenumsrefleksjon: </a:t>
            </a:r>
            <a:endParaRPr lang="en-US" sz="6000">
              <a:solidFill>
                <a:srgbClr val="13A79D"/>
              </a:solidFill>
              <a:latin typeface="Georgia"/>
            </a:endParaRPr>
          </a:p>
        </p:txBody>
      </p:sp>
      <p:sp>
        <p:nvSpPr>
          <p:cNvPr id="3" name="Content Placeholder 2">
            <a:extLst>
              <a:ext uri="{FF2B5EF4-FFF2-40B4-BE49-F238E27FC236}">
                <a16:creationId xmlns:a16="http://schemas.microsoft.com/office/drawing/2014/main" id="{6971C2A0-2E66-C418-2DC9-9767A3E2131C}"/>
              </a:ext>
            </a:extLst>
          </p:cNvPr>
          <p:cNvSpPr>
            <a:spLocks noGrp="1"/>
          </p:cNvSpPr>
          <p:nvPr>
            <p:ph idx="1"/>
          </p:nvPr>
        </p:nvSpPr>
        <p:spPr/>
        <p:txBody>
          <a:bodyPr/>
          <a:lstStyle/>
          <a:p>
            <a:pPr marL="0" indent="0">
              <a:buNone/>
            </a:pPr>
            <a:endParaRPr lang="nb-NO" dirty="0">
              <a:latin typeface="Georgia"/>
              <a:ea typeface="Verdana"/>
              <a:cs typeface="Calibri"/>
            </a:endParaRPr>
          </a:p>
          <a:p>
            <a:r>
              <a:rPr lang="nb-NO" dirty="0">
                <a:latin typeface="Georgia"/>
                <a:ea typeface="Verdana"/>
                <a:cs typeface="Calibri"/>
              </a:rPr>
              <a:t>Hvordan var det å stille konkrete spørsmål til «barnet»? </a:t>
            </a:r>
          </a:p>
          <a:p>
            <a:endParaRPr lang="nb-NO" dirty="0">
              <a:latin typeface="Georgia"/>
              <a:ea typeface="Verdana"/>
              <a:cs typeface="Calibri"/>
            </a:endParaRPr>
          </a:p>
          <a:p>
            <a:r>
              <a:rPr lang="nb-NO" dirty="0">
                <a:latin typeface="Georgia"/>
                <a:ea typeface="Verdana"/>
                <a:cs typeface="Calibri"/>
              </a:rPr>
              <a:t>Hvordan var det for deg å vente ut responsen før du gikk videre med nytt spørsmål?</a:t>
            </a:r>
          </a:p>
        </p:txBody>
      </p:sp>
    </p:spTree>
    <p:extLst>
      <p:ext uri="{BB962C8B-B14F-4D97-AF65-F5344CB8AC3E}">
        <p14:creationId xmlns:p14="http://schemas.microsoft.com/office/powerpoint/2010/main" val="44685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993158D-A317-04B2-5ABE-3DA645E98E1C}"/>
              </a:ext>
            </a:extLst>
          </p:cNvPr>
          <p:cNvSpPr txBox="1"/>
          <p:nvPr/>
        </p:nvSpPr>
        <p:spPr>
          <a:xfrm>
            <a:off x="593126" y="3113902"/>
            <a:ext cx="7018638" cy="1938992"/>
          </a:xfrm>
          <a:prstGeom prst="rect">
            <a:avLst/>
          </a:prstGeom>
          <a:noFill/>
        </p:spPr>
        <p:txBody>
          <a:bodyPr wrap="square" rtlCol="0">
            <a:spAutoFit/>
          </a:bodyPr>
          <a:lstStyle/>
          <a:p>
            <a:r>
              <a:rPr lang="nb-NO" sz="6000">
                <a:latin typeface="Georgia"/>
              </a:rPr>
              <a:t>Vi leker: </a:t>
            </a:r>
          </a:p>
          <a:p>
            <a:r>
              <a:rPr lang="nb-NO" sz="6000">
                <a:latin typeface="Georgia"/>
              </a:rPr>
              <a:t>«Ei rumpe i gulvet»</a:t>
            </a:r>
            <a:endParaRPr lang="nb-NO" sz="6000"/>
          </a:p>
        </p:txBody>
      </p:sp>
    </p:spTree>
    <p:extLst>
      <p:ext uri="{BB962C8B-B14F-4D97-AF65-F5344CB8AC3E}">
        <p14:creationId xmlns:p14="http://schemas.microsoft.com/office/powerpoint/2010/main" val="338241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A7259C-EC6D-0D09-0CE1-8C32CC0C1027}"/>
              </a:ext>
            </a:extLst>
          </p:cNvPr>
          <p:cNvSpPr>
            <a:spLocks noGrp="1"/>
          </p:cNvSpPr>
          <p:nvPr>
            <p:ph type="title"/>
          </p:nvPr>
        </p:nvSpPr>
        <p:spPr>
          <a:xfrm>
            <a:off x="581889" y="486077"/>
            <a:ext cx="7650719" cy="1681491"/>
          </a:xfrm>
        </p:spPr>
        <p:txBody>
          <a:bodyPr lIns="91440" tIns="45720" rIns="91440" bIns="45720" anchor="t"/>
          <a:lstStyle/>
          <a:p>
            <a:r>
              <a:rPr lang="nb-NO">
                <a:solidFill>
                  <a:schemeClr val="accent1"/>
                </a:solidFill>
                <a:latin typeface="Georgia"/>
              </a:rPr>
              <a:t>Vi oppsummerer sammen i ringen:</a:t>
            </a:r>
          </a:p>
        </p:txBody>
      </p:sp>
      <p:sp>
        <p:nvSpPr>
          <p:cNvPr id="3" name="Plassholder for innhold 2">
            <a:extLst>
              <a:ext uri="{FF2B5EF4-FFF2-40B4-BE49-F238E27FC236}">
                <a16:creationId xmlns:a16="http://schemas.microsoft.com/office/drawing/2014/main" id="{EEBB630F-56FC-1A4A-24FF-76E118EB0DF5}"/>
              </a:ext>
            </a:extLst>
          </p:cNvPr>
          <p:cNvSpPr>
            <a:spLocks noGrp="1"/>
          </p:cNvSpPr>
          <p:nvPr>
            <p:ph idx="1"/>
          </p:nvPr>
        </p:nvSpPr>
        <p:spPr>
          <a:xfrm>
            <a:off x="476478" y="2686581"/>
            <a:ext cx="8129156" cy="2089600"/>
          </a:xfrm>
        </p:spPr>
        <p:txBody>
          <a:bodyPr lIns="91440" tIns="45720" rIns="91440" bIns="45720" anchor="t"/>
          <a:lstStyle/>
          <a:p>
            <a:pPr>
              <a:lnSpc>
                <a:spcPct val="150000"/>
              </a:lnSpc>
              <a:buFont typeface="Arial"/>
              <a:buChar char="•"/>
            </a:pPr>
            <a:r>
              <a:rPr lang="nb-NO">
                <a:latin typeface="Georgia"/>
                <a:ea typeface="Times New Roman" panose="02020603050405020304" pitchFamily="18" charset="0"/>
                <a:cs typeface="Arial"/>
              </a:rPr>
              <a:t>Hva likte du i dag?  </a:t>
            </a:r>
          </a:p>
          <a:p>
            <a:pPr>
              <a:lnSpc>
                <a:spcPct val="150000"/>
              </a:lnSpc>
              <a:buFont typeface="Arial"/>
              <a:buChar char="•"/>
            </a:pPr>
            <a:r>
              <a:rPr lang="nb-NO">
                <a:latin typeface="Georgia"/>
                <a:ea typeface="Times New Roman" panose="02020603050405020304" pitchFamily="18" charset="0"/>
                <a:cs typeface="Arial"/>
              </a:rPr>
              <a:t>Hva lærte du? </a:t>
            </a:r>
            <a:endParaRPr lang="nb-NO">
              <a:effectLst/>
              <a:latin typeface="Georgia"/>
              <a:ea typeface="Times New Roman" panose="02020603050405020304" pitchFamily="18" charset="0"/>
              <a:cs typeface="Arial"/>
            </a:endParaRPr>
          </a:p>
          <a:p>
            <a:pPr>
              <a:lnSpc>
                <a:spcPct val="150000"/>
              </a:lnSpc>
              <a:buFont typeface="Arial"/>
              <a:buChar char="•"/>
            </a:pPr>
            <a:r>
              <a:rPr lang="nb-NO">
                <a:effectLst/>
                <a:latin typeface="Georgia"/>
                <a:ea typeface="Times New Roman" panose="02020603050405020304" pitchFamily="18" charset="0"/>
                <a:cs typeface="Arial"/>
              </a:rPr>
              <a:t>Hva vil jeg øve </a:t>
            </a:r>
            <a:r>
              <a:rPr lang="nb-NO">
                <a:latin typeface="Georgia"/>
                <a:ea typeface="Times New Roman" panose="02020603050405020304" pitchFamily="18" charset="0"/>
                <a:cs typeface="Arial"/>
              </a:rPr>
              <a:t>mer </a:t>
            </a:r>
            <a:r>
              <a:rPr lang="nb-NO">
                <a:effectLst/>
                <a:latin typeface="Georgia"/>
                <a:ea typeface="Times New Roman" panose="02020603050405020304" pitchFamily="18" charset="0"/>
                <a:cs typeface="Arial"/>
              </a:rPr>
              <a:t>på etter denne samlingen? </a:t>
            </a:r>
            <a:r>
              <a:rPr lang="nb-NO">
                <a:latin typeface="Georgia"/>
                <a:ea typeface="Times New Roman" panose="02020603050405020304" pitchFamily="18" charset="0"/>
                <a:cs typeface="Arial"/>
              </a:rPr>
              <a:t>Alle skal skrive </a:t>
            </a:r>
            <a:r>
              <a:rPr lang="nb-NO">
                <a:effectLst/>
                <a:latin typeface="Georgia"/>
                <a:ea typeface="Times New Roman" panose="02020603050405020304" pitchFamily="18" charset="0"/>
                <a:cs typeface="Arial"/>
              </a:rPr>
              <a:t>ned egne </a:t>
            </a:r>
            <a:r>
              <a:rPr lang="nb-NO">
                <a:latin typeface="Georgia"/>
                <a:ea typeface="Times New Roman" panose="02020603050405020304" pitchFamily="18" charset="0"/>
                <a:cs typeface="Arial"/>
              </a:rPr>
              <a:t>læringsmål for seg selv</a:t>
            </a:r>
            <a:r>
              <a:rPr lang="nb-NO">
                <a:effectLst/>
                <a:latin typeface="Georgia"/>
                <a:ea typeface="Times New Roman" panose="02020603050405020304" pitchFamily="18" charset="0"/>
                <a:cs typeface="Arial"/>
              </a:rPr>
              <a:t>.</a:t>
            </a:r>
            <a:endParaRPr lang="nb-NO">
              <a:effectLst/>
              <a:latin typeface="Georgia"/>
              <a:ea typeface="Calibri" panose="020F0502020204030204" pitchFamily="34" charset="0"/>
              <a:cs typeface="Arial"/>
            </a:endParaRPr>
          </a:p>
        </p:txBody>
      </p:sp>
      <p:pic>
        <p:nvPicPr>
          <p:cNvPr id="4" name="Picture 3" descr="Et bilde som inneholder klær, person, jente, sko&#10;&#10;Automatisk generert beskrivelse">
            <a:extLst>
              <a:ext uri="{FF2B5EF4-FFF2-40B4-BE49-F238E27FC236}">
                <a16:creationId xmlns:a16="http://schemas.microsoft.com/office/drawing/2014/main" id="{92C1C918-E491-ABA9-2846-43409C0169B4}"/>
              </a:ext>
            </a:extLst>
          </p:cNvPr>
          <p:cNvPicPr>
            <a:picLocks noChangeAspect="1"/>
          </p:cNvPicPr>
          <p:nvPr/>
        </p:nvPicPr>
        <p:blipFill>
          <a:blip r:embed="rId3"/>
          <a:stretch>
            <a:fillRect/>
          </a:stretch>
        </p:blipFill>
        <p:spPr>
          <a:xfrm>
            <a:off x="6379028" y="751265"/>
            <a:ext cx="4876800" cy="3371850"/>
          </a:xfrm>
          <a:prstGeom prst="rect">
            <a:avLst/>
          </a:prstGeom>
        </p:spPr>
      </p:pic>
    </p:spTree>
    <p:extLst>
      <p:ext uri="{BB962C8B-B14F-4D97-AF65-F5344CB8AC3E}">
        <p14:creationId xmlns:p14="http://schemas.microsoft.com/office/powerpoint/2010/main" val="67633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C500A-96BB-6937-4BD0-F385A1CD98C7}"/>
              </a:ext>
            </a:extLst>
          </p:cNvPr>
          <p:cNvSpPr>
            <a:spLocks noGrp="1"/>
          </p:cNvSpPr>
          <p:nvPr>
            <p:ph type="title"/>
          </p:nvPr>
        </p:nvSpPr>
        <p:spPr>
          <a:xfrm>
            <a:off x="759790" y="870451"/>
            <a:ext cx="4712006" cy="1075783"/>
          </a:xfrm>
        </p:spPr>
        <p:txBody>
          <a:bodyPr/>
          <a:lstStyle/>
          <a:p>
            <a:r>
              <a:rPr lang="nb-NO" sz="6000">
                <a:solidFill>
                  <a:schemeClr val="accent1"/>
                </a:solidFill>
              </a:rPr>
              <a:t>Avslutning: </a:t>
            </a:r>
          </a:p>
        </p:txBody>
      </p:sp>
      <p:sp>
        <p:nvSpPr>
          <p:cNvPr id="3" name="Plassholder for innhold 2">
            <a:extLst>
              <a:ext uri="{FF2B5EF4-FFF2-40B4-BE49-F238E27FC236}">
                <a16:creationId xmlns:a16="http://schemas.microsoft.com/office/drawing/2014/main" id="{521AF82F-F95A-C962-F39A-F1171C26436D}"/>
              </a:ext>
            </a:extLst>
          </p:cNvPr>
          <p:cNvSpPr>
            <a:spLocks noGrp="1"/>
          </p:cNvSpPr>
          <p:nvPr>
            <p:ph idx="1"/>
          </p:nvPr>
        </p:nvSpPr>
        <p:spPr>
          <a:xfrm>
            <a:off x="766070" y="2217179"/>
            <a:ext cx="10491250" cy="3075232"/>
          </a:xfrm>
        </p:spPr>
        <p:txBody>
          <a:bodyPr lIns="91440" tIns="45720" rIns="91440" bIns="45720" anchor="t"/>
          <a:lstStyle/>
          <a:p>
            <a:pPr marL="0" indent="0">
              <a:lnSpc>
                <a:spcPct val="115000"/>
              </a:lnSpc>
              <a:spcAft>
                <a:spcPts val="1000"/>
              </a:spcAft>
              <a:buNone/>
            </a:pPr>
            <a:r>
              <a:rPr lang="nb-NO" sz="36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Takk for innsatsen i dag.</a:t>
            </a:r>
            <a:endParaRPr lang="nb-NO" b="1">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0" indent="0">
              <a:lnSpc>
                <a:spcPct val="114999"/>
              </a:lnSpc>
              <a:spcAft>
                <a:spcPts val="1000"/>
              </a:spcAft>
              <a:buNone/>
            </a:pPr>
            <a:r>
              <a:rPr lang="nb-NO" sz="2000" b="1">
                <a:solidFill>
                  <a:srgbClr val="000000"/>
                </a:solidFill>
                <a:latin typeface="Aptos"/>
                <a:ea typeface="Calibri"/>
                <a:cs typeface="Calibri"/>
              </a:rPr>
              <a:t>Neste tema (</a:t>
            </a:r>
            <a:r>
              <a:rPr lang="nb-NO" sz="2000" b="1" err="1">
                <a:solidFill>
                  <a:srgbClr val="000000"/>
                </a:solidFill>
                <a:latin typeface="Aptos"/>
                <a:ea typeface="Calibri"/>
                <a:cs typeface="Calibri"/>
              </a:rPr>
              <a:t>fagøkt</a:t>
            </a:r>
            <a:r>
              <a:rPr lang="nb-NO" sz="2000" b="1">
                <a:solidFill>
                  <a:srgbClr val="000000"/>
                </a:solidFill>
                <a:latin typeface="Aptos"/>
                <a:ea typeface="Calibri"/>
                <a:cs typeface="Calibri"/>
              </a:rPr>
              <a:t> 3 innenfor temaet "samtaler med barn"): "planlagte samtaler". </a:t>
            </a:r>
            <a:r>
              <a:rPr lang="nb-NO" sz="2000">
                <a:solidFill>
                  <a:srgbClr val="000000"/>
                </a:solidFill>
                <a:latin typeface="Aptos"/>
                <a:ea typeface="Calibri"/>
                <a:cs typeface="Calibri"/>
              </a:rPr>
              <a:t>Vi må bli flinkere til å utforske barns fortellinger, og gå inn i det konkrete, i følelsene, i hvordan det må ha vært. Vi har lov å spørre konkrete spørsmål til det barnet selv har fortalt- eller vist. Voksne lager åpningen, gir plass, og følger barnet. Klarer vi å lage en hellig stund av medopplevelse? </a:t>
            </a:r>
            <a:endParaRPr lang="nb-NO" sz="2000"/>
          </a:p>
          <a:p>
            <a:pPr marL="0" indent="0">
              <a:lnSpc>
                <a:spcPct val="115000"/>
              </a:lnSpc>
              <a:spcAft>
                <a:spcPts val="1000"/>
              </a:spcAft>
              <a:buNone/>
            </a:pPr>
            <a:endParaRPr lang="nb-NO">
              <a:solidFill>
                <a:srgbClr val="000000"/>
              </a:solidFill>
              <a:latin typeface="Georgia" panose="02040502050405020303"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74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p:txBody>
          <a:bodyPr/>
          <a:lstStyle/>
          <a:p>
            <a:pPr eaLnBrk="1" hangingPunct="1"/>
            <a:br>
              <a:rPr lang="nb-NO" altLang="nb-NO"/>
            </a:br>
            <a:endParaRPr lang="nb-NO" altLang="nb-NO" sz="4800">
              <a:solidFill>
                <a:schemeClr val="accent1"/>
              </a:solidFill>
            </a:endParaRPr>
          </a:p>
        </p:txBody>
      </p:sp>
      <p:sp>
        <p:nvSpPr>
          <p:cNvPr id="8" name="Tittel 1">
            <a:extLst>
              <a:ext uri="{FF2B5EF4-FFF2-40B4-BE49-F238E27FC236}">
                <a16:creationId xmlns:a16="http://schemas.microsoft.com/office/drawing/2014/main" id="{73768529-422E-9420-A3C5-B6E51B3EDFEC}"/>
              </a:ext>
            </a:extLst>
          </p:cNvPr>
          <p:cNvSpPr txBox="1">
            <a:spLocks/>
          </p:cNvSpPr>
          <p:nvPr/>
        </p:nvSpPr>
        <p:spPr bwMode="auto">
          <a:xfrm>
            <a:off x="725042" y="365124"/>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a:lstStyle>
          <a:p>
            <a:r>
              <a:rPr lang="nb-NO">
                <a:solidFill>
                  <a:schemeClr val="accent1"/>
                </a:solidFill>
              </a:rPr>
              <a:t>Innledning:</a:t>
            </a:r>
          </a:p>
        </p:txBody>
      </p:sp>
      <p:pic>
        <p:nvPicPr>
          <p:cNvPr id="4" name="Bilde 3">
            <a:extLst>
              <a:ext uri="{FF2B5EF4-FFF2-40B4-BE49-F238E27FC236}">
                <a16:creationId xmlns:a16="http://schemas.microsoft.com/office/drawing/2014/main" id="{AFC9AEEA-0F99-C9EC-A5A2-87CC1A0F48EC}"/>
              </a:ext>
            </a:extLst>
          </p:cNvPr>
          <p:cNvPicPr>
            <a:picLocks noChangeAspect="1"/>
          </p:cNvPicPr>
          <p:nvPr/>
        </p:nvPicPr>
        <p:blipFill>
          <a:blip r:embed="rId3"/>
          <a:stretch>
            <a:fillRect/>
          </a:stretch>
        </p:blipFill>
        <p:spPr>
          <a:xfrm>
            <a:off x="1385337" y="1747520"/>
            <a:ext cx="9421325" cy="33629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2E8FB-CA9A-925B-6EDF-522C183BB9AD}"/>
              </a:ext>
            </a:extLst>
          </p:cNvPr>
          <p:cNvSpPr>
            <a:spLocks noGrp="1"/>
          </p:cNvSpPr>
          <p:nvPr>
            <p:ph type="title"/>
          </p:nvPr>
        </p:nvSpPr>
        <p:spPr/>
        <p:txBody>
          <a:bodyPr/>
          <a:lstStyle/>
          <a:p>
            <a:r>
              <a:rPr lang="nb-NO">
                <a:solidFill>
                  <a:schemeClr val="accent1"/>
                </a:solidFill>
              </a:rPr>
              <a:t>Innholdsbeskrivelse:</a:t>
            </a:r>
          </a:p>
        </p:txBody>
      </p:sp>
      <p:sp>
        <p:nvSpPr>
          <p:cNvPr id="3" name="Plassholder for innhold 2">
            <a:extLst>
              <a:ext uri="{FF2B5EF4-FFF2-40B4-BE49-F238E27FC236}">
                <a16:creationId xmlns:a16="http://schemas.microsoft.com/office/drawing/2014/main" id="{D3B63DD3-16E3-2F35-6814-470D7C026D29}"/>
              </a:ext>
            </a:extLst>
          </p:cNvPr>
          <p:cNvSpPr>
            <a:spLocks noGrp="1"/>
          </p:cNvSpPr>
          <p:nvPr>
            <p:ph idx="1"/>
          </p:nvPr>
        </p:nvSpPr>
        <p:spPr>
          <a:xfrm>
            <a:off x="716491" y="2217284"/>
            <a:ext cx="10993437" cy="2423431"/>
          </a:xfrm>
        </p:spPr>
        <p:txBody>
          <a:bodyPr/>
          <a:lstStyle/>
          <a:p>
            <a:pPr marL="0" indent="0">
              <a:lnSpc>
                <a:spcPct val="114999"/>
              </a:lnSpc>
              <a:spcAft>
                <a:spcPts val="1000"/>
              </a:spcAft>
              <a:buNone/>
            </a:pPr>
            <a:r>
              <a:rPr lang="nb-NO">
                <a:latin typeface="Georgia"/>
                <a:ea typeface="Calibri"/>
                <a:cs typeface="Calibri"/>
              </a:rPr>
              <a:t>All kommunikasjon inneholder følelser. En god samtale møter disse følelsene, både verbalt og nonverbalt. Vi snakker så barn får lyst til å lytte, og lytter så barn får lyst til å snakke.</a:t>
            </a:r>
            <a:endParaRPr lang="nb-NO">
              <a:effectLst/>
              <a:latin typeface="Georgia"/>
              <a:ea typeface="Calibri"/>
              <a:cs typeface="Calibri"/>
            </a:endParaRPr>
          </a:p>
          <a:p>
            <a:endParaRPr lang="nb-NO"/>
          </a:p>
        </p:txBody>
      </p:sp>
      <p:pic>
        <p:nvPicPr>
          <p:cNvPr id="5" name="Bilde 4">
            <a:extLst>
              <a:ext uri="{FF2B5EF4-FFF2-40B4-BE49-F238E27FC236}">
                <a16:creationId xmlns:a16="http://schemas.microsoft.com/office/drawing/2014/main" id="{7EF9BCFF-3C26-9C2B-E7A0-76943D3C8C6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99605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CE6F4-31A3-6B68-F48B-862A72E62686}"/>
              </a:ext>
            </a:extLst>
          </p:cNvPr>
          <p:cNvSpPr>
            <a:spLocks noGrp="1"/>
          </p:cNvSpPr>
          <p:nvPr>
            <p:ph type="title"/>
          </p:nvPr>
        </p:nvSpPr>
        <p:spPr/>
        <p:txBody>
          <a:bodyPr/>
          <a:lstStyle/>
          <a:p>
            <a:r>
              <a:rPr lang="nb-NO" sz="6000">
                <a:solidFill>
                  <a:schemeClr val="accent1"/>
                </a:solidFill>
              </a:rPr>
              <a:t>Læringsmål:</a:t>
            </a:r>
          </a:p>
        </p:txBody>
      </p:sp>
      <p:sp>
        <p:nvSpPr>
          <p:cNvPr id="3" name="Plassholder for innhold 2">
            <a:extLst>
              <a:ext uri="{FF2B5EF4-FFF2-40B4-BE49-F238E27FC236}">
                <a16:creationId xmlns:a16="http://schemas.microsoft.com/office/drawing/2014/main" id="{6A4FF3A4-D219-8881-8214-F019CDA1DE68}"/>
              </a:ext>
            </a:extLst>
          </p:cNvPr>
          <p:cNvSpPr>
            <a:spLocks noGrp="1"/>
          </p:cNvSpPr>
          <p:nvPr>
            <p:ph idx="1"/>
          </p:nvPr>
        </p:nvSpPr>
        <p:spPr>
          <a:xfrm>
            <a:off x="596990" y="1853649"/>
            <a:ext cx="10993437" cy="3941281"/>
          </a:xfrm>
        </p:spPr>
        <p:txBody>
          <a:bodyPr/>
          <a:lstStyle/>
          <a:p>
            <a:pPr marL="0" lvl="0" indent="0">
              <a:lnSpc>
                <a:spcPct val="150000"/>
              </a:lnSpc>
              <a:buNone/>
            </a:pPr>
            <a:r>
              <a:rPr lang="nb-NO" b="1" dirty="0">
                <a:solidFill>
                  <a:srgbClr val="222222"/>
                </a:solidFill>
                <a:effectLst/>
                <a:highlight>
                  <a:srgbClr val="FFFFFF"/>
                </a:highlight>
                <a:latin typeface="Georgia"/>
                <a:ea typeface="Times New Roman" panose="02020603050405020304" pitchFamily="18" charset="0"/>
                <a:cs typeface="Arial"/>
              </a:rPr>
              <a:t>Etter </a:t>
            </a:r>
            <a:r>
              <a:rPr lang="nb-NO" b="1" dirty="0">
                <a:solidFill>
                  <a:srgbClr val="222222"/>
                </a:solidFill>
                <a:highlight>
                  <a:srgbClr val="FFFFFF"/>
                </a:highlight>
                <a:latin typeface="Georgia"/>
                <a:ea typeface="Times New Roman" panose="02020603050405020304" pitchFamily="18" charset="0"/>
                <a:cs typeface="Arial"/>
              </a:rPr>
              <a:t>økta</a:t>
            </a:r>
            <a:r>
              <a:rPr lang="nb-NO" b="1" dirty="0">
                <a:solidFill>
                  <a:srgbClr val="222222"/>
                </a:solidFill>
                <a:effectLst/>
                <a:highlight>
                  <a:srgbClr val="FFFFFF"/>
                </a:highlight>
                <a:latin typeface="Georgia"/>
                <a:ea typeface="Times New Roman" panose="02020603050405020304" pitchFamily="18" charset="0"/>
                <a:cs typeface="Arial"/>
              </a:rPr>
              <a:t>:</a:t>
            </a:r>
            <a:r>
              <a:rPr lang="nb-NO" b="1" dirty="0">
                <a:solidFill>
                  <a:srgbClr val="191A35"/>
                </a:solidFill>
                <a:effectLst/>
                <a:highlight>
                  <a:srgbClr val="FFFFFF"/>
                </a:highlight>
                <a:latin typeface="Georgia"/>
                <a:ea typeface="Times New Roman" panose="02020603050405020304" pitchFamily="18" charset="0"/>
                <a:cs typeface="Calibri"/>
              </a:rPr>
              <a:t> </a:t>
            </a:r>
            <a:endParaRPr lang="nb-NO" dirty="0">
              <a:effectLst/>
              <a:latin typeface="Calibri"/>
              <a:ea typeface="Verdana"/>
              <a:cs typeface="Calibri"/>
            </a:endParaRPr>
          </a:p>
          <a:p>
            <a:pPr marL="514350" indent="-514350">
              <a:lnSpc>
                <a:spcPct val="150000"/>
              </a:lnSpc>
              <a:buAutoNum type="arabicPeriod"/>
            </a:pPr>
            <a:r>
              <a:rPr lang="nb-NO" dirty="0">
                <a:highlight>
                  <a:srgbClr val="FFFFFF"/>
                </a:highlight>
                <a:latin typeface="Georgia"/>
                <a:ea typeface="Verdana"/>
                <a:cs typeface="Calibri"/>
              </a:rPr>
              <a:t>Er jeg mer bevisst på hvordan jeg kan sette ord på det jeg ser, anerkjenne og </a:t>
            </a:r>
            <a:r>
              <a:rPr lang="nb-NO" dirty="0" err="1">
                <a:highlight>
                  <a:srgbClr val="FFFFFF"/>
                </a:highlight>
                <a:latin typeface="Georgia"/>
                <a:ea typeface="Verdana"/>
                <a:cs typeface="Calibri"/>
              </a:rPr>
              <a:t>gjettelese</a:t>
            </a:r>
            <a:r>
              <a:rPr lang="nb-NO" dirty="0">
                <a:highlight>
                  <a:srgbClr val="FFFFFF"/>
                </a:highlight>
                <a:latin typeface="Georgia"/>
                <a:ea typeface="Verdana"/>
                <a:cs typeface="Calibri"/>
              </a:rPr>
              <a:t> følelser i en samtale. </a:t>
            </a:r>
            <a:endParaRPr lang="nb-NO" dirty="0">
              <a:ea typeface="Verdana"/>
            </a:endParaRPr>
          </a:p>
          <a:p>
            <a:pPr marL="514350" indent="-514350">
              <a:lnSpc>
                <a:spcPct val="150000"/>
              </a:lnSpc>
              <a:buAutoNum type="arabicPeriod"/>
            </a:pPr>
            <a:r>
              <a:rPr lang="nb-NO" dirty="0">
                <a:highlight>
                  <a:srgbClr val="FFFFFF"/>
                </a:highlight>
                <a:latin typeface="Georgia"/>
                <a:ea typeface="Verdana"/>
                <a:cs typeface="Calibri"/>
              </a:rPr>
              <a:t>Vet jeg mer om hvordan jeg kan lytte, vente og bruke konkrete spørsmål i samtale med barn. </a:t>
            </a:r>
            <a:endParaRPr lang="nb-NO" dirty="0">
              <a:highlight>
                <a:srgbClr val="FFFFFF"/>
              </a:highlight>
              <a:latin typeface="Georgia"/>
              <a:ea typeface="Verdana"/>
            </a:endParaRPr>
          </a:p>
          <a:p>
            <a:pPr marL="514350" lvl="0" indent="-514350">
              <a:lnSpc>
                <a:spcPct val="150000"/>
              </a:lnSpc>
              <a:buAutoNum type="arabicPeriod"/>
            </a:pPr>
            <a:endParaRPr lang="nb-NO" dirty="0">
              <a:effectLst/>
              <a:highlight>
                <a:srgbClr val="FFFFFF"/>
              </a:highlight>
              <a:latin typeface="Georgia"/>
              <a:ea typeface="Verdana"/>
              <a:cs typeface="Calibri"/>
            </a:endParaRPr>
          </a:p>
          <a:p>
            <a:pPr marL="514350" indent="-514350">
              <a:lnSpc>
                <a:spcPct val="150000"/>
              </a:lnSpc>
              <a:buFont typeface="Arial" panose="020B0604020202020204" pitchFamily="34" charset="0"/>
              <a:buAutoNum type="arabicPeriod"/>
            </a:pPr>
            <a:endParaRPr lang="nb-NO" dirty="0">
              <a:highlight>
                <a:srgbClr val="FFFFFF"/>
              </a:highlight>
              <a:latin typeface="Georgia"/>
              <a:ea typeface="Verdana"/>
              <a:cs typeface="Calibri"/>
            </a:endParaRPr>
          </a:p>
          <a:p>
            <a:pPr marL="342900" indent="-342900">
              <a:lnSpc>
                <a:spcPct val="150000"/>
              </a:lnSpc>
              <a:buFont typeface="+mj-lt"/>
              <a:buAutoNum type="arabicPeriod"/>
            </a:pPr>
            <a:endParaRPr lang="nb-NO" dirty="0">
              <a:solidFill>
                <a:srgbClr val="191A35"/>
              </a:solidFill>
              <a:highlight>
                <a:srgbClr val="FFFFFF"/>
              </a:highlight>
              <a:latin typeface="Georgia"/>
              <a:ea typeface="Times New Roman" panose="02020603050405020304" pitchFamily="18" charset="0"/>
              <a:cs typeface="Calibri"/>
            </a:endParaRPr>
          </a:p>
        </p:txBody>
      </p:sp>
    </p:spTree>
    <p:extLst>
      <p:ext uri="{BB962C8B-B14F-4D97-AF65-F5344CB8AC3E}">
        <p14:creationId xmlns:p14="http://schemas.microsoft.com/office/powerpoint/2010/main" val="104786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74E37-613D-1ED8-7749-3005CBEEF793}"/>
              </a:ext>
            </a:extLst>
          </p:cNvPr>
          <p:cNvSpPr txBox="1">
            <a:spLocks/>
          </p:cNvSpPr>
          <p:nvPr/>
        </p:nvSpPr>
        <p:spPr>
          <a:xfrm>
            <a:off x="1235294" y="1841827"/>
            <a:ext cx="5337118"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nb-NO" sz="6000" b="1">
                <a:solidFill>
                  <a:schemeClr val="tx2"/>
                </a:solidFill>
                <a:latin typeface="Georgia" panose="02040502050405020303" pitchFamily="18" charset="0"/>
              </a:rPr>
              <a:t>Pusteøvelse:</a:t>
            </a:r>
          </a:p>
        </p:txBody>
      </p:sp>
      <p:sp>
        <p:nvSpPr>
          <p:cNvPr id="3" name="TekstSylinder 2">
            <a:extLst>
              <a:ext uri="{FF2B5EF4-FFF2-40B4-BE49-F238E27FC236}">
                <a16:creationId xmlns:a16="http://schemas.microsoft.com/office/drawing/2014/main" id="{838B35C1-F366-5FD4-3C5C-28934B2C03EA}"/>
              </a:ext>
            </a:extLst>
          </p:cNvPr>
          <p:cNvSpPr txBox="1"/>
          <p:nvPr/>
        </p:nvSpPr>
        <p:spPr>
          <a:xfrm>
            <a:off x="1027094" y="3075113"/>
            <a:ext cx="6427553" cy="707886"/>
          </a:xfrm>
          <a:prstGeom prst="rect">
            <a:avLst/>
          </a:prstGeom>
          <a:noFill/>
        </p:spPr>
        <p:txBody>
          <a:bodyPr wrap="square" lIns="91440" tIns="45720" rIns="91440" bIns="45720" rtlCol="0" anchor="t">
            <a:spAutoFit/>
          </a:bodyPr>
          <a:lstStyle/>
          <a:p>
            <a:pPr algn="ctr"/>
            <a:r>
              <a:rPr lang="nb-NO" sz="4000">
                <a:solidFill>
                  <a:srgbClr val="DCE8E3"/>
                </a:solidFill>
                <a:latin typeface="Georgia"/>
                <a:ea typeface="Calibri"/>
                <a:cs typeface="Calibri"/>
                <a:hlinkClick r:id="rId3">
                  <a:extLst>
                    <a:ext uri="{A12FA001-AC4F-418D-AE19-62706E023703}">
                      <ahyp:hlinkClr xmlns:ahyp="http://schemas.microsoft.com/office/drawing/2018/hyperlinkcolor" val="tx"/>
                    </a:ext>
                  </a:extLst>
                </a:hlinkClick>
              </a:rPr>
              <a:t>Pusteøvelse - Ballongen</a:t>
            </a:r>
            <a:endParaRPr lang="en-US" sz="4000">
              <a:solidFill>
                <a:srgbClr val="DCE8E3"/>
              </a:solidFill>
              <a:latin typeface="Georgia"/>
              <a:ea typeface="Calibri"/>
              <a:cs typeface="Calibri"/>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4663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8BB103C1-0FAA-A634-F3D4-214FFD990BFC}"/>
              </a:ext>
            </a:extLst>
          </p:cNvPr>
          <p:cNvSpPr txBox="1"/>
          <p:nvPr/>
        </p:nvSpPr>
        <p:spPr>
          <a:xfrm>
            <a:off x="1230207" y="2304742"/>
            <a:ext cx="9343015" cy="2246769"/>
          </a:xfrm>
          <a:prstGeom prst="rect">
            <a:avLst/>
          </a:prstGeom>
          <a:noFill/>
        </p:spPr>
        <p:txBody>
          <a:bodyPr wrap="square" lIns="91440" tIns="45720" rIns="91440" bIns="45720" rtlCol="0" anchor="t">
            <a:spAutoFit/>
          </a:bodyPr>
          <a:lstStyle/>
          <a:p>
            <a:r>
              <a:rPr lang="nb-NO" sz="6000" b="1">
                <a:solidFill>
                  <a:schemeClr val="tx2"/>
                </a:solidFill>
                <a:latin typeface="Georgia"/>
              </a:rPr>
              <a:t>Videoforedrag:</a:t>
            </a:r>
            <a:endParaRPr lang="en-US">
              <a:solidFill>
                <a:schemeClr val="tx2"/>
              </a:solidFill>
              <a:ea typeface="Calibri" panose="020F0502020204030204" pitchFamily="34" charset="0"/>
              <a:cs typeface="Calibri" panose="020F0502020204030204" pitchFamily="34" charset="0"/>
            </a:endParaRPr>
          </a:p>
          <a:p>
            <a:endParaRPr lang="nb-NO" sz="4000" b="1">
              <a:solidFill>
                <a:schemeClr val="tx2"/>
              </a:solidFill>
              <a:latin typeface="Georgia"/>
            </a:endParaRPr>
          </a:p>
          <a:p>
            <a:r>
              <a:rPr lang="nb-NO" sz="4000" u="sng">
                <a:solidFill>
                  <a:schemeClr val="tx2"/>
                </a:solidFill>
                <a:latin typeface="Georgia"/>
                <a:ea typeface="Calibri"/>
                <a:cs typeface="Calibri"/>
                <a:hlinkClick r:id="rId3">
                  <a:extLst>
                    <a:ext uri="{A12FA001-AC4F-418D-AE19-62706E023703}">
                      <ahyp:hlinkClr xmlns:ahyp="http://schemas.microsoft.com/office/drawing/2018/hyperlinkcolor" val="tx"/>
                    </a:ext>
                  </a:extLst>
                </a:hlinkClick>
              </a:rPr>
              <a:t>Spontane samtaler </a:t>
            </a:r>
            <a:endParaRPr lang="nb-NO" sz="4000" u="sng">
              <a:solidFill>
                <a:schemeClr val="tx2"/>
              </a:solidFill>
              <a:latin typeface="Georgia"/>
              <a:ea typeface="Calibri"/>
              <a:cs typeface="Calibri"/>
            </a:endParaRPr>
          </a:p>
        </p:txBody>
      </p:sp>
      <p:pic>
        <p:nvPicPr>
          <p:cNvPr id="9" name="Bilde 8">
            <a:extLst>
              <a:ext uri="{FF2B5EF4-FFF2-40B4-BE49-F238E27FC236}">
                <a16:creationId xmlns:a16="http://schemas.microsoft.com/office/drawing/2014/main" id="{7A1490E6-0F0F-63AC-A756-CB230DF0176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78306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FB8778-8E7D-73FF-5F87-BD966BD4A935}"/>
              </a:ext>
            </a:extLst>
          </p:cNvPr>
          <p:cNvSpPr>
            <a:spLocks noGrp="1"/>
          </p:cNvSpPr>
          <p:nvPr>
            <p:ph type="title"/>
          </p:nvPr>
        </p:nvSpPr>
        <p:spPr>
          <a:xfrm>
            <a:off x="352576" y="365125"/>
            <a:ext cx="11223474" cy="1339940"/>
          </a:xfrm>
        </p:spPr>
        <p:txBody>
          <a:bodyPr/>
          <a:lstStyle/>
          <a:p>
            <a:r>
              <a:rPr lang="nb-NO" sz="6000">
                <a:solidFill>
                  <a:schemeClr val="accent1"/>
                </a:solidFill>
                <a:latin typeface="Georgia"/>
              </a:rPr>
              <a:t>Refleksjonsøvelse 1:</a:t>
            </a:r>
          </a:p>
        </p:txBody>
      </p:sp>
      <p:sp>
        <p:nvSpPr>
          <p:cNvPr id="3" name="Plassholder for innhold 2">
            <a:extLst>
              <a:ext uri="{FF2B5EF4-FFF2-40B4-BE49-F238E27FC236}">
                <a16:creationId xmlns:a16="http://schemas.microsoft.com/office/drawing/2014/main" id="{41DC0A4E-F4D7-A45A-D85F-ACB0F7859B56}"/>
              </a:ext>
            </a:extLst>
          </p:cNvPr>
          <p:cNvSpPr>
            <a:spLocks noGrp="1"/>
          </p:cNvSpPr>
          <p:nvPr>
            <p:ph idx="1"/>
          </p:nvPr>
        </p:nvSpPr>
        <p:spPr>
          <a:xfrm>
            <a:off x="835144" y="1475028"/>
            <a:ext cx="10993437" cy="3900488"/>
          </a:xfrm>
        </p:spPr>
        <p:txBody>
          <a:bodyPr/>
          <a:lstStyle/>
          <a:p>
            <a:pPr algn="just">
              <a:buNone/>
            </a:pPr>
            <a:endParaRPr lang="nb-NO" sz="2200" b="1" dirty="0">
              <a:solidFill>
                <a:srgbClr val="191A35"/>
              </a:solidFill>
              <a:latin typeface="Georgia"/>
              <a:ea typeface="Calibri"/>
              <a:cs typeface="Calibri"/>
            </a:endParaRPr>
          </a:p>
          <a:p>
            <a:pPr algn="just">
              <a:buNone/>
            </a:pPr>
            <a:r>
              <a:rPr lang="nb-NO" sz="2200" b="1" dirty="0">
                <a:solidFill>
                  <a:srgbClr val="191A35"/>
                </a:solidFill>
                <a:latin typeface="Georgia"/>
                <a:ea typeface="Calibri"/>
                <a:cs typeface="Calibri"/>
              </a:rPr>
              <a:t>1. Den innerste sirkelen:</a:t>
            </a:r>
            <a:r>
              <a:rPr lang="nb-NO" sz="2200" dirty="0">
                <a:solidFill>
                  <a:srgbClr val="191A35"/>
                </a:solidFill>
                <a:latin typeface="Georgia"/>
                <a:ea typeface="Calibri"/>
                <a:cs typeface="Calibri"/>
              </a:rPr>
              <a:t> Lat som du er et barn som viser skiftende følelser. Dette gjør du med bruk av både ansiktet og kroppen. Skift til ulike typer følelser i sakte tempo. </a:t>
            </a:r>
          </a:p>
          <a:p>
            <a:pPr algn="just">
              <a:buNone/>
            </a:pPr>
            <a:endParaRPr lang="nb-NO" sz="2200" dirty="0">
              <a:solidFill>
                <a:srgbClr val="191A35"/>
              </a:solidFill>
              <a:latin typeface="Georgia"/>
              <a:ea typeface="Calibri"/>
              <a:cs typeface="Calibri"/>
            </a:endParaRPr>
          </a:p>
          <a:p>
            <a:pPr algn="just">
              <a:buNone/>
            </a:pPr>
            <a:r>
              <a:rPr lang="nb-NO" sz="2200" b="1" dirty="0">
                <a:solidFill>
                  <a:srgbClr val="191A35"/>
                </a:solidFill>
                <a:latin typeface="Georgia"/>
                <a:ea typeface="Calibri"/>
                <a:cs typeface="Calibri"/>
              </a:rPr>
              <a:t>2. Den ytterste sirkelen:</a:t>
            </a:r>
            <a:r>
              <a:rPr lang="nb-NO" sz="2200" dirty="0">
                <a:solidFill>
                  <a:srgbClr val="191A35"/>
                </a:solidFill>
                <a:latin typeface="Georgia"/>
                <a:ea typeface="Calibri"/>
                <a:cs typeface="Calibri"/>
              </a:rPr>
              <a:t> Lat som du er en voksen som toner deg inn, samtidig som du beskriver barnets følelse slik: «Jeg ser at du er lei deg/ kanskje du tenker på noe trist akkurat nå?». Når barnet skifter følelse, må du følge opp med ny gjetning: «</a:t>
            </a:r>
            <a:r>
              <a:rPr lang="nb-NO" sz="2200" dirty="0" err="1">
                <a:solidFill>
                  <a:srgbClr val="191A35"/>
                </a:solidFill>
                <a:latin typeface="Georgia"/>
                <a:ea typeface="Calibri"/>
                <a:cs typeface="Calibri"/>
              </a:rPr>
              <a:t>Oj</a:t>
            </a:r>
            <a:r>
              <a:rPr lang="nb-NO" sz="2200" dirty="0">
                <a:solidFill>
                  <a:srgbClr val="191A35"/>
                </a:solidFill>
                <a:latin typeface="Georgia"/>
                <a:ea typeface="Calibri"/>
                <a:cs typeface="Calibri"/>
              </a:rPr>
              <a:t>, nå tror jeg du er litt irritert!» </a:t>
            </a:r>
            <a:endParaRPr lang="nb-NO" dirty="0"/>
          </a:p>
          <a:p>
            <a:pPr algn="just">
              <a:buNone/>
            </a:pPr>
            <a:endParaRPr lang="nb-NO" sz="2200" dirty="0">
              <a:solidFill>
                <a:srgbClr val="191A35"/>
              </a:solidFill>
              <a:latin typeface="Georgia"/>
              <a:ea typeface="Calibri"/>
            </a:endParaRPr>
          </a:p>
          <a:p>
            <a:pPr algn="just">
              <a:buNone/>
            </a:pPr>
            <a:endParaRPr lang="nb-NO" sz="2200" dirty="0">
              <a:solidFill>
                <a:srgbClr val="191A35"/>
              </a:solidFill>
              <a:effectLst/>
              <a:latin typeface="Georgia"/>
              <a:ea typeface="Calibri"/>
            </a:endParaRPr>
          </a:p>
          <a:p>
            <a:pPr algn="just">
              <a:buNone/>
            </a:pPr>
            <a:endParaRPr lang="nb-NO" sz="2200" dirty="0">
              <a:solidFill>
                <a:srgbClr val="191A35"/>
              </a:solidFill>
              <a:latin typeface="Georgia"/>
              <a:ea typeface="Calibri"/>
            </a:endParaRPr>
          </a:p>
          <a:p>
            <a:pPr marL="0" indent="0" algn="just">
              <a:lnSpc>
                <a:spcPct val="114999"/>
              </a:lnSpc>
              <a:spcAft>
                <a:spcPts val="1000"/>
              </a:spcAft>
              <a:buNone/>
            </a:pPr>
            <a:endParaRPr lang="nb-NO" b="1" dirty="0">
              <a:solidFill>
                <a:srgbClr val="191A35"/>
              </a:solidFill>
              <a:latin typeface="Georgia"/>
              <a:cs typeface="Arial"/>
            </a:endParaRPr>
          </a:p>
          <a:p>
            <a:endParaRPr lang="nb-NO" dirty="0"/>
          </a:p>
        </p:txBody>
      </p:sp>
      <p:pic>
        <p:nvPicPr>
          <p:cNvPr id="5" name="Bilde 4">
            <a:extLst>
              <a:ext uri="{FF2B5EF4-FFF2-40B4-BE49-F238E27FC236}">
                <a16:creationId xmlns:a16="http://schemas.microsoft.com/office/drawing/2014/main" id="{9D796D2F-632D-B8F4-FD75-FF5DE3448C8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167746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4C34-C170-30B7-D05D-92785D60AE3D}"/>
              </a:ext>
            </a:extLst>
          </p:cNvPr>
          <p:cNvSpPr>
            <a:spLocks noGrp="1"/>
          </p:cNvSpPr>
          <p:nvPr>
            <p:ph type="title"/>
          </p:nvPr>
        </p:nvSpPr>
        <p:spPr/>
        <p:txBody>
          <a:bodyPr/>
          <a:lstStyle/>
          <a:p>
            <a:r>
              <a:rPr lang="nb-NO" sz="5400">
                <a:solidFill>
                  <a:srgbClr val="13A79D"/>
                </a:solidFill>
                <a:latin typeface="Georgia"/>
                <a:ea typeface="Calibri"/>
                <a:cs typeface="Calibri"/>
              </a:rPr>
              <a:t>Plenumsrefleksjon:</a:t>
            </a:r>
            <a:r>
              <a:rPr lang="nb-NO" sz="5400">
                <a:solidFill>
                  <a:srgbClr val="000000"/>
                </a:solidFill>
                <a:latin typeface="Georgia"/>
                <a:ea typeface="Calibri"/>
                <a:cs typeface="Calibri"/>
              </a:rPr>
              <a:t> </a:t>
            </a:r>
            <a:endParaRPr lang="en-US" sz="4000" b="0">
              <a:latin typeface="Georgia"/>
            </a:endParaRPr>
          </a:p>
        </p:txBody>
      </p:sp>
      <p:sp>
        <p:nvSpPr>
          <p:cNvPr id="3" name="Content Placeholder 2">
            <a:extLst>
              <a:ext uri="{FF2B5EF4-FFF2-40B4-BE49-F238E27FC236}">
                <a16:creationId xmlns:a16="http://schemas.microsoft.com/office/drawing/2014/main" id="{7B5D868E-D6D1-D841-CF24-5C56D3A8C695}"/>
              </a:ext>
            </a:extLst>
          </p:cNvPr>
          <p:cNvSpPr>
            <a:spLocks noGrp="1"/>
          </p:cNvSpPr>
          <p:nvPr>
            <p:ph idx="1"/>
          </p:nvPr>
        </p:nvSpPr>
        <p:spPr>
          <a:xfrm>
            <a:off x="596990" y="1480568"/>
            <a:ext cx="10993437" cy="3900488"/>
          </a:xfrm>
        </p:spPr>
        <p:txBody>
          <a:bodyPr/>
          <a:lstStyle/>
          <a:p>
            <a:pPr marL="0" indent="0" algn="just">
              <a:buNone/>
            </a:pPr>
            <a:endParaRPr lang="nb-NO" b="1">
              <a:latin typeface="Georgia"/>
              <a:ea typeface="Calibri"/>
              <a:cs typeface="Calibri"/>
            </a:endParaRPr>
          </a:p>
          <a:p>
            <a:pPr algn="just"/>
            <a:r>
              <a:rPr lang="nb-NO">
                <a:latin typeface="Georgia"/>
                <a:ea typeface="Calibri"/>
                <a:cs typeface="Calibri"/>
              </a:rPr>
              <a:t>Hvordan opplevdes det å være barn når den voksne </a:t>
            </a:r>
            <a:r>
              <a:rPr lang="nb-NO" err="1">
                <a:latin typeface="Georgia"/>
                <a:ea typeface="Calibri"/>
                <a:cs typeface="Calibri"/>
              </a:rPr>
              <a:t>gjetteleser</a:t>
            </a:r>
            <a:r>
              <a:rPr lang="nb-NO">
                <a:latin typeface="Georgia"/>
                <a:ea typeface="Calibri"/>
                <a:cs typeface="Calibri"/>
              </a:rPr>
              <a:t> følelsene dine? </a:t>
            </a:r>
            <a:endParaRPr lang="en-US">
              <a:latin typeface="Georgia"/>
              <a:ea typeface="Calibri"/>
              <a:cs typeface="Calibri"/>
            </a:endParaRPr>
          </a:p>
          <a:p>
            <a:pPr algn="just"/>
            <a:endParaRPr lang="nb-NO">
              <a:latin typeface="Georgia"/>
              <a:ea typeface="Calibri"/>
              <a:cs typeface="Calibri"/>
            </a:endParaRPr>
          </a:p>
          <a:p>
            <a:pPr algn="just"/>
            <a:r>
              <a:rPr lang="nb-NO">
                <a:latin typeface="Georgia"/>
                <a:ea typeface="Calibri"/>
                <a:cs typeface="Calibri"/>
              </a:rPr>
              <a:t>Hvordan opplevdes det å være voksen som </a:t>
            </a:r>
            <a:r>
              <a:rPr lang="nb-NO" err="1">
                <a:latin typeface="Georgia"/>
                <a:ea typeface="Calibri"/>
                <a:cs typeface="Calibri"/>
              </a:rPr>
              <a:t>gjetteleser</a:t>
            </a:r>
            <a:r>
              <a:rPr lang="nb-NO">
                <a:latin typeface="Georgia"/>
                <a:ea typeface="Calibri"/>
                <a:cs typeface="Calibri"/>
              </a:rPr>
              <a:t> følelser?</a:t>
            </a:r>
            <a:endParaRPr lang="en-US">
              <a:latin typeface="Georgia"/>
              <a:ea typeface="Calibri"/>
              <a:cs typeface="Calibri"/>
            </a:endParaRPr>
          </a:p>
          <a:p>
            <a:endParaRPr lang="en-US"/>
          </a:p>
        </p:txBody>
      </p:sp>
    </p:spTree>
    <p:extLst>
      <p:ext uri="{BB962C8B-B14F-4D97-AF65-F5344CB8AC3E}">
        <p14:creationId xmlns:p14="http://schemas.microsoft.com/office/powerpoint/2010/main" val="168180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C42B-F9F4-626E-D835-010C34E7F654}"/>
              </a:ext>
            </a:extLst>
          </p:cNvPr>
          <p:cNvSpPr>
            <a:spLocks noGrp="1"/>
          </p:cNvSpPr>
          <p:nvPr>
            <p:ph type="title"/>
          </p:nvPr>
        </p:nvSpPr>
        <p:spPr>
          <a:xfrm>
            <a:off x="267981" y="58808"/>
            <a:ext cx="10993437" cy="1325563"/>
          </a:xfrm>
        </p:spPr>
        <p:txBody>
          <a:bodyPr/>
          <a:lstStyle/>
          <a:p>
            <a:r>
              <a:rPr lang="en-US" sz="6000" dirty="0" err="1">
                <a:solidFill>
                  <a:srgbClr val="13A79D"/>
                </a:solidFill>
                <a:latin typeface="Georgia"/>
              </a:rPr>
              <a:t>Refleksjonsøvelse</a:t>
            </a:r>
            <a:r>
              <a:rPr lang="en-US" sz="6000" dirty="0">
                <a:solidFill>
                  <a:srgbClr val="13A79D"/>
                </a:solidFill>
                <a:latin typeface="Georgia"/>
              </a:rPr>
              <a:t> 2: </a:t>
            </a:r>
            <a:endParaRPr lang="en-US" sz="6000" dirty="0">
              <a:solidFill>
                <a:srgbClr val="13A79D"/>
              </a:solidFill>
            </a:endParaRPr>
          </a:p>
        </p:txBody>
      </p:sp>
      <p:sp>
        <p:nvSpPr>
          <p:cNvPr id="3" name="Content Placeholder 2">
            <a:extLst>
              <a:ext uri="{FF2B5EF4-FFF2-40B4-BE49-F238E27FC236}">
                <a16:creationId xmlns:a16="http://schemas.microsoft.com/office/drawing/2014/main" id="{40FB14F2-E2A5-AB92-CD78-0422B1A84924}"/>
              </a:ext>
            </a:extLst>
          </p:cNvPr>
          <p:cNvSpPr>
            <a:spLocks noGrp="1"/>
          </p:cNvSpPr>
          <p:nvPr>
            <p:ph idx="1"/>
          </p:nvPr>
        </p:nvSpPr>
        <p:spPr>
          <a:xfrm>
            <a:off x="599281" y="1220598"/>
            <a:ext cx="10993437" cy="3900488"/>
          </a:xfrm>
        </p:spPr>
        <p:txBody>
          <a:bodyPr/>
          <a:lstStyle/>
          <a:p>
            <a:pPr marL="457200" indent="-457200">
              <a:buFont typeface="+mj-lt"/>
              <a:buAutoNum type="arabicPeriod"/>
            </a:pPr>
            <a:r>
              <a:rPr lang="nb-NO" sz="2400" dirty="0">
                <a:latin typeface="Georgia"/>
                <a:ea typeface="Calibri"/>
                <a:cs typeface="Calibri"/>
              </a:rPr>
              <a:t>«Barnet» sier «Mamma og pappa kranglet i går, og mamma kastet en kopp». </a:t>
            </a:r>
            <a:endParaRPr lang="en-US" sz="2400" dirty="0">
              <a:latin typeface="Georgia"/>
              <a:ea typeface="Calibri"/>
              <a:cs typeface="Calibri"/>
            </a:endParaRPr>
          </a:p>
          <a:p>
            <a:pPr marL="457200" indent="-457200">
              <a:buFont typeface="+mj-lt"/>
              <a:buAutoNum type="arabicPeriod"/>
            </a:pPr>
            <a:endParaRPr lang="nb-NO" sz="2400" dirty="0">
              <a:latin typeface="Georgia"/>
              <a:ea typeface="Calibri"/>
              <a:cs typeface="Calibri"/>
            </a:endParaRPr>
          </a:p>
          <a:p>
            <a:pPr marL="457200" indent="-457200">
              <a:buFont typeface="+mj-lt"/>
              <a:buAutoNum type="arabicPeriod"/>
            </a:pPr>
            <a:r>
              <a:rPr lang="nb-NO" sz="2400" dirty="0">
                <a:latin typeface="Georgia"/>
                <a:ea typeface="Calibri"/>
                <a:cs typeface="Calibri"/>
              </a:rPr>
              <a:t>«Den voksne» gjentar med innlevelse og stiller konkrete spørsmål til det barnet har sagt. </a:t>
            </a:r>
            <a:r>
              <a:rPr lang="nb-NO" sz="2400" i="1" dirty="0">
                <a:latin typeface="Georgia"/>
                <a:ea typeface="Calibri"/>
                <a:cs typeface="Calibri"/>
              </a:rPr>
              <a:t>«Hva slags kopp? Hvilken farge? Hva skjedde med koppen? Hvordan kranglet – fortell? Hvordan var det for deg?» </a:t>
            </a:r>
            <a:endParaRPr lang="en-US" sz="2400" i="1" dirty="0">
              <a:latin typeface="Georgia"/>
              <a:ea typeface="Calibri"/>
              <a:cs typeface="Calibri"/>
            </a:endParaRPr>
          </a:p>
          <a:p>
            <a:pPr marL="457200" indent="-457200">
              <a:buFont typeface="+mj-lt"/>
              <a:buAutoNum type="arabicPeriod"/>
            </a:pPr>
            <a:endParaRPr lang="nb-NO" sz="2400" dirty="0">
              <a:latin typeface="Georgia"/>
              <a:ea typeface="Calibri"/>
              <a:cs typeface="Calibri"/>
            </a:endParaRPr>
          </a:p>
          <a:p>
            <a:pPr marL="457200" indent="-457200">
              <a:buFont typeface="+mj-lt"/>
              <a:buAutoNum type="arabicPeriod"/>
            </a:pPr>
            <a:r>
              <a:rPr lang="nb-NO" sz="2400" dirty="0">
                <a:latin typeface="Georgia"/>
                <a:ea typeface="Calibri"/>
                <a:cs typeface="Calibri"/>
              </a:rPr>
              <a:t>«Den voksne» venter og gir rom for barnets respons. </a:t>
            </a:r>
            <a:endParaRPr lang="en-US" sz="2400" dirty="0">
              <a:latin typeface="Georgia"/>
              <a:ea typeface="Calibri"/>
              <a:cs typeface="Calibri"/>
            </a:endParaRPr>
          </a:p>
          <a:p>
            <a:pPr marL="457200" indent="-457200">
              <a:buFont typeface="+mj-lt"/>
              <a:buAutoNum type="arabicPeriod"/>
            </a:pPr>
            <a:endParaRPr lang="nb-NO" sz="2400" dirty="0">
              <a:latin typeface="Georgia"/>
              <a:ea typeface="Calibri"/>
              <a:cs typeface="Calibri"/>
            </a:endParaRPr>
          </a:p>
          <a:p>
            <a:pPr marL="457200" indent="-457200">
              <a:buFont typeface="+mj-lt"/>
              <a:buAutoNum type="arabicPeriod"/>
            </a:pPr>
            <a:r>
              <a:rPr lang="nb-NO" sz="2400" dirty="0">
                <a:latin typeface="Georgia"/>
                <a:ea typeface="Calibri"/>
                <a:cs typeface="Calibri"/>
              </a:rPr>
              <a:t>«Den voksne» går videre på det «barnet» forteller med å stille spørsmål og utvider og anerkjenner følelsene.  </a:t>
            </a:r>
          </a:p>
          <a:p>
            <a:pPr marL="457200" indent="-457200">
              <a:buFont typeface="+mj-lt"/>
              <a:buAutoNum type="arabicPeriod"/>
            </a:pPr>
            <a:endParaRPr lang="nb-NO" sz="2400" dirty="0">
              <a:latin typeface="Georgia"/>
              <a:ea typeface="Calibri"/>
              <a:cs typeface="Calibri"/>
            </a:endParaRPr>
          </a:p>
          <a:p>
            <a:pPr marL="457200" indent="-457200">
              <a:buFont typeface="+mj-lt"/>
              <a:buAutoNum type="arabicPeriod"/>
            </a:pPr>
            <a:r>
              <a:rPr lang="nb-NO" sz="2400" dirty="0">
                <a:latin typeface="Georgia"/>
                <a:ea typeface="Calibri"/>
                <a:cs typeface="Calibri"/>
              </a:rPr>
              <a:t>«Den voksne» utvider og bekrefter følelser</a:t>
            </a:r>
            <a:endParaRPr lang="en-US" sz="2400" dirty="0">
              <a:latin typeface="Georgia"/>
              <a:ea typeface="Calibri"/>
              <a:cs typeface="Calibri"/>
            </a:endParaRPr>
          </a:p>
          <a:p>
            <a:pPr marL="514350" indent="-514350">
              <a:buFont typeface="+mj-lt"/>
              <a:buAutoNum type="arabicPeriod"/>
            </a:pPr>
            <a:endParaRPr lang="en-US" dirty="0"/>
          </a:p>
        </p:txBody>
      </p:sp>
    </p:spTree>
    <p:extLst>
      <p:ext uri="{BB962C8B-B14F-4D97-AF65-F5344CB8AC3E}">
        <p14:creationId xmlns:p14="http://schemas.microsoft.com/office/powerpoint/2010/main" val="3229541600"/>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812627-EA64-45E6-AA4C-D0EFFC991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6B1841-A912-47CD-B746-1AED423C28B6}">
  <ds:schemaRefs>
    <ds:schemaRef ds:uri="http://schemas.microsoft.com/sharepoint/v3/contenttype/forms"/>
  </ds:schemaRefs>
</ds:datastoreItem>
</file>

<file path=customXml/itemProps3.xml><?xml version="1.0" encoding="utf-8"?>
<ds:datastoreItem xmlns:ds="http://schemas.openxmlformats.org/officeDocument/2006/customXml" ds:itemID="{11064168-76B0-47C1-ABDA-76EAF05ECDC1}">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b8da453c-6e37-4915-9292-e90fa68e84a7"/>
    <ds:schemaRef ds:uri="http://schemas.openxmlformats.org/package/2006/metadata/core-properties"/>
    <ds:schemaRef ds:uri="ee598b89-8811-470d-ad8e-f3a66432fe1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4_Office-tema</Template>
  <TotalTime>11</TotalTime>
  <Words>1345</Words>
  <Application>Microsoft Office PowerPoint</Application>
  <PresentationFormat>Widescreen</PresentationFormat>
  <Paragraphs>116</Paragraphs>
  <Slides>14</Slides>
  <Notes>12</Notes>
  <HiddenSlides>0</HiddenSlides>
  <MMClips>0</MMClips>
  <ScaleCrop>false</ScaleCrop>
  <HeadingPairs>
    <vt:vector size="6" baseType="variant">
      <vt:variant>
        <vt:lpstr>Brukte skrifter</vt:lpstr>
      </vt:variant>
      <vt:variant>
        <vt:i4>7</vt:i4>
      </vt:variant>
      <vt:variant>
        <vt:lpstr>Tema</vt:lpstr>
      </vt:variant>
      <vt:variant>
        <vt:i4>5</vt:i4>
      </vt:variant>
      <vt:variant>
        <vt:lpstr>Lysbildetitler</vt:lpstr>
      </vt:variant>
      <vt:variant>
        <vt:i4>14</vt:i4>
      </vt:variant>
    </vt:vector>
  </HeadingPairs>
  <TitlesOfParts>
    <vt:vector size="26" baseType="lpstr">
      <vt:lpstr>Aptos</vt:lpstr>
      <vt:lpstr>Arial</vt:lpstr>
      <vt:lpstr>Calibri</vt:lpstr>
      <vt:lpstr>Calibri Light</vt:lpstr>
      <vt:lpstr>Georgia</vt:lpstr>
      <vt:lpstr>Symbol</vt:lpstr>
      <vt:lpstr>Verdana</vt:lpstr>
      <vt:lpstr>4_Office-tema</vt:lpstr>
      <vt:lpstr>Egendefinert utforming</vt:lpstr>
      <vt:lpstr>5_Office-tema</vt:lpstr>
      <vt:lpstr>3_Office-tema</vt:lpstr>
      <vt:lpstr>6_Office-tema</vt:lpstr>
      <vt:lpstr>Fagøkt: «Spontane samtaler»</vt:lpstr>
      <vt:lpstr> </vt:lpstr>
      <vt:lpstr>Innholdsbeskrivelse:</vt:lpstr>
      <vt:lpstr>Læringsmål:</vt:lpstr>
      <vt:lpstr>PowerPoint-presentasjon</vt:lpstr>
      <vt:lpstr>PowerPoint-presentasjon</vt:lpstr>
      <vt:lpstr>Refleksjonsøvelse 1:</vt:lpstr>
      <vt:lpstr>Plenumsrefleksjon: </vt:lpstr>
      <vt:lpstr>Refleksjonsøvelse 2: </vt:lpstr>
      <vt:lpstr>Plenumsrefleksjon: </vt:lpstr>
      <vt:lpstr>PowerPoint-presentasjon</vt:lpstr>
      <vt:lpstr>Vi oppsummerer sammen i ringen:</vt:lpstr>
      <vt:lpstr>Avslutning: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1</cp:revision>
  <dcterms:created xsi:type="dcterms:W3CDTF">2023-01-27T13:13:49Z</dcterms:created>
  <dcterms:modified xsi:type="dcterms:W3CDTF">2025-03-05T12:04:32Z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