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2"/>
  </p:notesMasterIdLst>
  <p:sldIdLst>
    <p:sldId id="261" r:id="rId9"/>
    <p:sldId id="262" r:id="rId10"/>
    <p:sldId id="279" r:id="rId11"/>
    <p:sldId id="280" r:id="rId12"/>
    <p:sldId id="289" r:id="rId13"/>
    <p:sldId id="290" r:id="rId14"/>
    <p:sldId id="293" r:id="rId15"/>
    <p:sldId id="291" r:id="rId16"/>
    <p:sldId id="294" r:id="rId17"/>
    <p:sldId id="292" r:id="rId18"/>
    <p:sldId id="274" r:id="rId19"/>
    <p:sldId id="276" r:id="rId20"/>
    <p:sldId id="270" r:id="rId21"/>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E0E22-D29F-47DD-B99F-E00509106096}" v="10" dt="2025-03-05T10:04:22.073"/>
    <p1510:client id="{D88D3366-B470-A247-0ECE-AC541FEBFAED}" v="231" dt="2025-03-05T10:04:06.99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57" autoAdjust="0"/>
  </p:normalViewPr>
  <p:slideViewPr>
    <p:cSldViewPr snapToGrid="0">
      <p:cViewPr varScale="1">
        <p:scale>
          <a:sx n="48" d="100"/>
          <a:sy n="48" d="100"/>
        </p:scale>
        <p:origin x="5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CDC27BA6-FFED-3458-35BA-C616110E0454}"/>
    <pc:docChg chg="modSld">
      <pc:chgData name="Frida Torgersen" userId="S::frida.torgersen@io.kommune.no::ea265081-7c03-4e48-ae3c-fad608c99291" providerId="AD" clId="Web-{CDC27BA6-FFED-3458-35BA-C616110E0454}" dt="2024-11-27T07:39:57.116" v="0" actId="20577"/>
      <pc:docMkLst>
        <pc:docMk/>
      </pc:docMkLst>
      <pc:sldChg chg="modSp">
        <pc:chgData name="Frida Torgersen" userId="S::frida.torgersen@io.kommune.no::ea265081-7c03-4e48-ae3c-fad608c99291" providerId="AD" clId="Web-{CDC27BA6-FFED-3458-35BA-C616110E0454}" dt="2024-11-27T07:39:57.116" v="0" actId="20577"/>
        <pc:sldMkLst>
          <pc:docMk/>
          <pc:sldMk cId="0" sldId="261"/>
        </pc:sldMkLst>
      </pc:sldChg>
    </pc:docChg>
  </pc:docChgLst>
  <pc:docChgLst>
    <pc:chgData name="Frida Torgersen" userId="S::frida.torgersen@io.kommune.no::ea265081-7c03-4e48-ae3c-fad608c99291" providerId="AD" clId="Web-{368E37F0-6D82-8DC9-5AEF-8F169CB36F66}"/>
    <pc:docChg chg="modSld">
      <pc:chgData name="Frida Torgersen" userId="S::frida.torgersen@io.kommune.no::ea265081-7c03-4e48-ae3c-fad608c99291" providerId="AD" clId="Web-{368E37F0-6D82-8DC9-5AEF-8F169CB36F66}" dt="2025-01-08T12:08:51.648" v="9" actId="1076"/>
      <pc:docMkLst>
        <pc:docMk/>
      </pc:docMkLst>
      <pc:sldChg chg="addSp modSp">
        <pc:chgData name="Frida Torgersen" userId="S::frida.torgersen@io.kommune.no::ea265081-7c03-4e48-ae3c-fad608c99291" providerId="AD" clId="Web-{368E37F0-6D82-8DC9-5AEF-8F169CB36F66}" dt="2025-01-08T12:08:51.648" v="9" actId="1076"/>
        <pc:sldMkLst>
          <pc:docMk/>
          <pc:sldMk cId="676332438" sldId="274"/>
        </pc:sldMkLst>
        <pc:spChg chg="mod">
          <ac:chgData name="Frida Torgersen" userId="S::frida.torgersen@io.kommune.no::ea265081-7c03-4e48-ae3c-fad608c99291" providerId="AD" clId="Web-{368E37F0-6D82-8DC9-5AEF-8F169CB36F66}" dt="2025-01-08T12:08:51.648" v="9" actId="1076"/>
          <ac:spMkLst>
            <pc:docMk/>
            <pc:sldMk cId="676332438" sldId="274"/>
            <ac:spMk id="2" creationId="{B1A7259C-EC6D-0D09-0CE1-8C32CC0C1027}"/>
          </ac:spMkLst>
        </pc:spChg>
        <pc:spChg chg="mod">
          <ac:chgData name="Frida Torgersen" userId="S::frida.torgersen@io.kommune.no::ea265081-7c03-4e48-ae3c-fad608c99291" providerId="AD" clId="Web-{368E37F0-6D82-8DC9-5AEF-8F169CB36F66}" dt="2025-01-08T12:08:42.554" v="7" actId="1076"/>
          <ac:spMkLst>
            <pc:docMk/>
            <pc:sldMk cId="676332438" sldId="274"/>
            <ac:spMk id="3" creationId="{EEBB630F-56FC-1A4A-24FF-76E118EB0DF5}"/>
          </ac:spMkLst>
        </pc:spChg>
        <pc:picChg chg="add mod">
          <ac:chgData name="Frida Torgersen" userId="S::frida.torgersen@io.kommune.no::ea265081-7c03-4e48-ae3c-fad608c99291" providerId="AD" clId="Web-{368E37F0-6D82-8DC9-5AEF-8F169CB36F66}" dt="2025-01-08T12:08:35.679" v="6" actId="1076"/>
          <ac:picMkLst>
            <pc:docMk/>
            <pc:sldMk cId="676332438" sldId="274"/>
            <ac:picMk id="6" creationId="{382677AC-B055-9782-283F-08A2C15D25EE}"/>
          </ac:picMkLst>
        </pc:picChg>
      </pc:sldChg>
    </pc:docChg>
  </pc:docChgLst>
  <pc:docChgLst>
    <pc:chgData name="Frida Torgersen" userId="S::frida.torgersen@io.kommune.no::ea265081-7c03-4e48-ae3c-fad608c99291" providerId="AD" clId="Web-{DF951583-3495-31F8-C039-4833FF63295F}"/>
    <pc:docChg chg="delSld modSld">
      <pc:chgData name="Frida Torgersen" userId="S::frida.torgersen@io.kommune.no::ea265081-7c03-4e48-ae3c-fad608c99291" providerId="AD" clId="Web-{DF951583-3495-31F8-C039-4833FF63295F}" dt="2025-01-08T14:00:03.868" v="25"/>
      <pc:docMkLst>
        <pc:docMk/>
      </pc:docMkLst>
      <pc:sldChg chg="modSp modNotes">
        <pc:chgData name="Frida Torgersen" userId="S::frida.torgersen@io.kommune.no::ea265081-7c03-4e48-ae3c-fad608c99291" providerId="AD" clId="Web-{DF951583-3495-31F8-C039-4833FF63295F}" dt="2025-01-08T13:57:09.551" v="12" actId="20577"/>
        <pc:sldMkLst>
          <pc:docMk/>
          <pc:sldMk cId="2996054548" sldId="279"/>
        </pc:sldMkLst>
        <pc:spChg chg="mod">
          <ac:chgData name="Frida Torgersen" userId="S::frida.torgersen@io.kommune.no::ea265081-7c03-4e48-ae3c-fad608c99291" providerId="AD" clId="Web-{DF951583-3495-31F8-C039-4833FF63295F}" dt="2025-01-08T13:57:09.551" v="12" actId="20577"/>
          <ac:spMkLst>
            <pc:docMk/>
            <pc:sldMk cId="2996054548" sldId="279"/>
            <ac:spMk id="7" creationId="{A3DF8BE1-F788-CCF4-20D3-1CECF5E64858}"/>
          </ac:spMkLst>
        </pc:spChg>
      </pc:sldChg>
      <pc:sldChg chg="modSp">
        <pc:chgData name="Frida Torgersen" userId="S::frida.torgersen@io.kommune.no::ea265081-7c03-4e48-ae3c-fad608c99291" providerId="AD" clId="Web-{DF951583-3495-31F8-C039-4833FF63295F}" dt="2025-01-08T13:57:19.239" v="14" actId="20577"/>
        <pc:sldMkLst>
          <pc:docMk/>
          <pc:sldMk cId="1047863928" sldId="280"/>
        </pc:sldMkLst>
      </pc:sldChg>
      <pc:sldChg chg="del">
        <pc:chgData name="Frida Torgersen" userId="S::frida.torgersen@io.kommune.no::ea265081-7c03-4e48-ae3c-fad608c99291" providerId="AD" clId="Web-{DF951583-3495-31F8-C039-4833FF63295F}" dt="2025-01-08T14:00:03.868" v="25"/>
        <pc:sldMkLst>
          <pc:docMk/>
          <pc:sldMk cId="1923906542" sldId="282"/>
        </pc:sldMkLst>
      </pc:sldChg>
      <pc:sldChg chg="delSp modSp modNotes">
        <pc:chgData name="Frida Torgersen" userId="S::frida.torgersen@io.kommune.no::ea265081-7c03-4e48-ae3c-fad608c99291" providerId="AD" clId="Web-{DF951583-3495-31F8-C039-4833FF63295F}" dt="2025-01-08T13:59:26.555" v="24"/>
        <pc:sldMkLst>
          <pc:docMk/>
          <pc:sldMk cId="246634899" sldId="289"/>
        </pc:sldMkLst>
        <pc:spChg chg="mod">
          <ac:chgData name="Frida Torgersen" userId="S::frida.torgersen@io.kommune.no::ea265081-7c03-4e48-ae3c-fad608c99291" providerId="AD" clId="Web-{DF951583-3495-31F8-C039-4833FF63295F}" dt="2025-01-08T13:59:05.242" v="23" actId="14100"/>
          <ac:spMkLst>
            <pc:docMk/>
            <pc:sldMk cId="246634899" sldId="289"/>
            <ac:spMk id="3" creationId="{838B35C1-F366-5FD4-3C5C-28934B2C03EA}"/>
          </ac:spMkLst>
        </pc:spChg>
      </pc:sldChg>
    </pc:docChg>
  </pc:docChgLst>
  <pc:docChgLst>
    <pc:chgData name="Frida Torgersen" userId="S::frida.torgersen@io.kommune.no::ea265081-7c03-4e48-ae3c-fad608c99291" providerId="AD" clId="Web-{7776144F-E22C-3308-DDDB-927AB2DAC767}"/>
    <pc:docChg chg="modSld">
      <pc:chgData name="Frida Torgersen" userId="S::frida.torgersen@io.kommune.no::ea265081-7c03-4e48-ae3c-fad608c99291" providerId="AD" clId="Web-{7776144F-E22C-3308-DDDB-927AB2DAC767}" dt="2025-02-26T14:24:26.196" v="150" actId="1076"/>
      <pc:docMkLst>
        <pc:docMk/>
      </pc:docMkLst>
      <pc:sldChg chg="modSp">
        <pc:chgData name="Frida Torgersen" userId="S::frida.torgersen@io.kommune.no::ea265081-7c03-4e48-ae3c-fad608c99291" providerId="AD" clId="Web-{7776144F-E22C-3308-DDDB-927AB2DAC767}" dt="2025-02-26T14:24:10.633" v="149" actId="20577"/>
        <pc:sldMkLst>
          <pc:docMk/>
          <pc:sldMk cId="451678840" sldId="272"/>
        </pc:sldMkLst>
      </pc:sldChg>
      <pc:sldChg chg="modSp">
        <pc:chgData name="Frida Torgersen" userId="S::frida.torgersen@io.kommune.no::ea265081-7c03-4e48-ae3c-fad608c99291" providerId="AD" clId="Web-{7776144F-E22C-3308-DDDB-927AB2DAC767}" dt="2025-02-26T14:24:26.196" v="150" actId="1076"/>
        <pc:sldMkLst>
          <pc:docMk/>
          <pc:sldMk cId="676332438" sldId="274"/>
        </pc:sldMkLst>
        <pc:spChg chg="mod">
          <ac:chgData name="Frida Torgersen" userId="S::frida.torgersen@io.kommune.no::ea265081-7c03-4e48-ae3c-fad608c99291" providerId="AD" clId="Web-{7776144F-E22C-3308-DDDB-927AB2DAC767}" dt="2025-02-26T14:24:26.196" v="150" actId="1076"/>
          <ac:spMkLst>
            <pc:docMk/>
            <pc:sldMk cId="676332438" sldId="274"/>
            <ac:spMk id="2" creationId="{B1A7259C-EC6D-0D09-0CE1-8C32CC0C1027}"/>
          </ac:spMkLst>
        </pc:spChg>
      </pc:sldChg>
      <pc:sldChg chg="addSp delSp modSp">
        <pc:chgData name="Frida Torgersen" userId="S::frida.torgersen@io.kommune.no::ea265081-7c03-4e48-ae3c-fad608c99291" providerId="AD" clId="Web-{7776144F-E22C-3308-DDDB-927AB2DAC767}" dt="2025-02-26T14:20:28.942" v="118" actId="20577"/>
        <pc:sldMkLst>
          <pc:docMk/>
          <pc:sldMk cId="1047863928" sldId="280"/>
        </pc:sldMkLst>
        <pc:spChg chg="add mod">
          <ac:chgData name="Frida Torgersen" userId="S::frida.torgersen@io.kommune.no::ea265081-7c03-4e48-ae3c-fad608c99291" providerId="AD" clId="Web-{7776144F-E22C-3308-DDDB-927AB2DAC767}" dt="2025-02-26T14:20:28.942" v="118" actId="20577"/>
          <ac:spMkLst>
            <pc:docMk/>
            <pc:sldMk cId="1047863928" sldId="280"/>
            <ac:spMk id="6" creationId="{C167DADC-4D49-9476-075F-3EEB7870E8E8}"/>
          </ac:spMkLst>
        </pc:spChg>
      </pc:sldChg>
      <pc:sldChg chg="modSp">
        <pc:chgData name="Frida Torgersen" userId="S::frida.torgersen@io.kommune.no::ea265081-7c03-4e48-ae3c-fad608c99291" providerId="AD" clId="Web-{7776144F-E22C-3308-DDDB-927AB2DAC767}" dt="2025-02-26T14:21:26.381" v="120" actId="1076"/>
        <pc:sldMkLst>
          <pc:docMk/>
          <pc:sldMk cId="783064761" sldId="290"/>
        </pc:sldMkLst>
        <pc:spChg chg="mod">
          <ac:chgData name="Frida Torgersen" userId="S::frida.torgersen@io.kommune.no::ea265081-7c03-4e48-ae3c-fad608c99291" providerId="AD" clId="Web-{7776144F-E22C-3308-DDDB-927AB2DAC767}" dt="2025-02-26T14:21:26.381" v="120" actId="1076"/>
          <ac:spMkLst>
            <pc:docMk/>
            <pc:sldMk cId="783064761" sldId="290"/>
            <ac:spMk id="2" creationId="{15D79C55-3580-25C3-6B55-020D5E863042}"/>
          </ac:spMkLst>
        </pc:spChg>
        <pc:spChg chg="mod">
          <ac:chgData name="Frida Torgersen" userId="S::frida.torgersen@io.kommune.no::ea265081-7c03-4e48-ae3c-fad608c99291" providerId="AD" clId="Web-{7776144F-E22C-3308-DDDB-927AB2DAC767}" dt="2025-02-26T14:21:19.396" v="119" actId="1076"/>
          <ac:spMkLst>
            <pc:docMk/>
            <pc:sldMk cId="783064761" sldId="290"/>
            <ac:spMk id="5" creationId="{8BB103C1-0FAA-A634-F3D4-214FFD990BFC}"/>
          </ac:spMkLst>
        </pc:spChg>
      </pc:sldChg>
      <pc:sldChg chg="modSp">
        <pc:chgData name="Frida Torgersen" userId="S::frida.torgersen@io.kommune.no::ea265081-7c03-4e48-ae3c-fad608c99291" providerId="AD" clId="Web-{7776144F-E22C-3308-DDDB-927AB2DAC767}" dt="2025-02-26T14:23:29.742" v="140" actId="20577"/>
        <pc:sldMkLst>
          <pc:docMk/>
          <pc:sldMk cId="2182693472" sldId="291"/>
        </pc:sldMkLst>
        <pc:spChg chg="mod">
          <ac:chgData name="Frida Torgersen" userId="S::frida.torgersen@io.kommune.no::ea265081-7c03-4e48-ae3c-fad608c99291" providerId="AD" clId="Web-{7776144F-E22C-3308-DDDB-927AB2DAC767}" dt="2025-02-26T14:23:29.742" v="140" actId="20577"/>
          <ac:spMkLst>
            <pc:docMk/>
            <pc:sldMk cId="2182693472" sldId="291"/>
            <ac:spMk id="5" creationId="{53D45026-92DC-9FC0-4DE0-BDC0A73EE56B}"/>
          </ac:spMkLst>
        </pc:spChg>
      </pc:sldChg>
    </pc:docChg>
  </pc:docChgLst>
  <pc:docChgLst>
    <pc:chgData name="Frida Torgersen" userId="S::frida.torgersen@io.kommune.no::ea265081-7c03-4e48-ae3c-fad608c99291" providerId="AD" clId="Web-{6082D508-EC7C-6B63-0780-4A946EAB1BEC}"/>
    <pc:docChg chg="addSld delSld modSld">
      <pc:chgData name="Frida Torgersen" userId="S::frida.torgersen@io.kommune.no::ea265081-7c03-4e48-ae3c-fad608c99291" providerId="AD" clId="Web-{6082D508-EC7C-6B63-0780-4A946EAB1BEC}" dt="2025-01-08T14:36:21.062" v="15" actId="20577"/>
      <pc:docMkLst>
        <pc:docMk/>
      </pc:docMkLst>
      <pc:sldChg chg="delSp modSp new">
        <pc:chgData name="Frida Torgersen" userId="S::frida.torgersen@io.kommune.no::ea265081-7c03-4e48-ae3c-fad608c99291" providerId="AD" clId="Web-{6082D508-EC7C-6B63-0780-4A946EAB1BEC}" dt="2025-01-08T14:36:21.062" v="15" actId="20577"/>
        <pc:sldMkLst>
          <pc:docMk/>
          <pc:sldMk cId="2182693472" sldId="291"/>
        </pc:sldMkLst>
      </pc:sldChg>
      <pc:sldChg chg="modSp new del modNotes">
        <pc:chgData name="Frida Torgersen" userId="S::frida.torgersen@io.kommune.no::ea265081-7c03-4e48-ae3c-fad608c99291" providerId="AD" clId="Web-{6082D508-EC7C-6B63-0780-4A946EAB1BEC}" dt="2025-01-08T14:35:49.014" v="6"/>
        <pc:sldMkLst>
          <pc:docMk/>
          <pc:sldMk cId="2598001355" sldId="291"/>
        </pc:sldMkLst>
      </pc:sldChg>
    </pc:docChg>
  </pc:docChgLst>
  <pc:docChgLst>
    <pc:chgData name="Frida Torgersen" userId="S::frida.torgersen@io.kommune.no::ea265081-7c03-4e48-ae3c-fad608c99291" providerId="AD" clId="Web-{E6488053-454A-D24E-8DC0-AF5983BFF0BE}"/>
    <pc:docChg chg="modSld">
      <pc:chgData name="Frida Torgersen" userId="S::frida.torgersen@io.kommune.no::ea265081-7c03-4e48-ae3c-fad608c99291" providerId="AD" clId="Web-{E6488053-454A-D24E-8DC0-AF5983BFF0BE}" dt="2025-01-08T14:34:04.956" v="39" actId="20577"/>
      <pc:docMkLst>
        <pc:docMk/>
      </pc:docMkLst>
      <pc:sldChg chg="delSp">
        <pc:chgData name="Frida Torgersen" userId="S::frida.torgersen@io.kommune.no::ea265081-7c03-4e48-ae3c-fad608c99291" providerId="AD" clId="Web-{E6488053-454A-D24E-8DC0-AF5983BFF0BE}" dt="2025-01-08T14:33:19.174" v="28"/>
        <pc:sldMkLst>
          <pc:docMk/>
          <pc:sldMk cId="676332438" sldId="274"/>
        </pc:sldMkLst>
      </pc:sldChg>
      <pc:sldChg chg="delSp modSp modNotes">
        <pc:chgData name="Frida Torgersen" userId="S::frida.torgersen@io.kommune.no::ea265081-7c03-4e48-ae3c-fad608c99291" providerId="AD" clId="Web-{E6488053-454A-D24E-8DC0-AF5983BFF0BE}" dt="2025-01-08T14:34:04.956" v="39" actId="20577"/>
        <pc:sldMkLst>
          <pc:docMk/>
          <pc:sldMk cId="258748798" sldId="276"/>
        </pc:sldMkLst>
        <pc:spChg chg="mod">
          <ac:chgData name="Frida Torgersen" userId="S::frida.torgersen@io.kommune.no::ea265081-7c03-4e48-ae3c-fad608c99291" providerId="AD" clId="Web-{E6488053-454A-D24E-8DC0-AF5983BFF0BE}" dt="2025-01-08T14:34:04.956" v="39" actId="20577"/>
          <ac:spMkLst>
            <pc:docMk/>
            <pc:sldMk cId="258748798" sldId="276"/>
            <ac:spMk id="3" creationId="{521AF82F-F95A-C962-F39A-F1171C26436D}"/>
          </ac:spMkLst>
        </pc:spChg>
      </pc:sldChg>
      <pc:sldChg chg="addSp modSp modNotes">
        <pc:chgData name="Frida Torgersen" userId="S::frida.torgersen@io.kommune.no::ea265081-7c03-4e48-ae3c-fad608c99291" providerId="AD" clId="Web-{E6488053-454A-D24E-8DC0-AF5983BFF0BE}" dt="2025-01-08T14:33:01.111" v="27" actId="1076"/>
        <pc:sldMkLst>
          <pc:docMk/>
          <pc:sldMk cId="783064761" sldId="290"/>
        </pc:sldMkLst>
        <pc:spChg chg="add mod">
          <ac:chgData name="Frida Torgersen" userId="S::frida.torgersen@io.kommune.no::ea265081-7c03-4e48-ae3c-fad608c99291" providerId="AD" clId="Web-{E6488053-454A-D24E-8DC0-AF5983BFF0BE}" dt="2025-01-08T14:32:48.704" v="26" actId="20577"/>
          <ac:spMkLst>
            <pc:docMk/>
            <pc:sldMk cId="783064761" sldId="290"/>
            <ac:spMk id="2" creationId="{15D79C55-3580-25C3-6B55-020D5E863042}"/>
          </ac:spMkLst>
        </pc:spChg>
        <pc:spChg chg="mod">
          <ac:chgData name="Frida Torgersen" userId="S::frida.torgersen@io.kommune.no::ea265081-7c03-4e48-ae3c-fad608c99291" providerId="AD" clId="Web-{E6488053-454A-D24E-8DC0-AF5983BFF0BE}" dt="2025-01-08T14:33:01.111" v="27" actId="1076"/>
          <ac:spMkLst>
            <pc:docMk/>
            <pc:sldMk cId="783064761" sldId="290"/>
            <ac:spMk id="5" creationId="{8BB103C1-0FAA-A634-F3D4-214FFD990BFC}"/>
          </ac:spMkLst>
        </pc:spChg>
      </pc:sldChg>
    </pc:docChg>
  </pc:docChgLst>
  <pc:docChgLst>
    <pc:chgData name="Renate Dybdal Hansen" userId="8f533bdc-1f06-46c5-8376-6b62126245f7" providerId="ADAL" clId="{35778140-B7FF-4A7B-9725-C7DAE071BAEC}"/>
    <pc:docChg chg="undo custSel addSld delSld modSld sldOrd">
      <pc:chgData name="Renate Dybdal Hansen" userId="8f533bdc-1f06-46c5-8376-6b62126245f7" providerId="ADAL" clId="{35778140-B7FF-4A7B-9725-C7DAE071BAEC}" dt="2024-11-20T10:35:28.815" v="2019" actId="1076"/>
      <pc:docMkLst>
        <pc:docMk/>
      </pc:docMkLst>
      <pc:sldChg chg="addSp delSp modSp mod">
        <pc:chgData name="Renate Dybdal Hansen" userId="8f533bdc-1f06-46c5-8376-6b62126245f7" providerId="ADAL" clId="{35778140-B7FF-4A7B-9725-C7DAE071BAEC}" dt="2024-11-20T10:32:57.130" v="1867" actId="1076"/>
        <pc:sldMkLst>
          <pc:docMk/>
          <pc:sldMk cId="0" sldId="261"/>
        </pc:sldMkLst>
      </pc:sldChg>
      <pc:sldChg chg="addSp delSp modSp mod modNotesTx">
        <pc:chgData name="Renate Dybdal Hansen" userId="8f533bdc-1f06-46c5-8376-6b62126245f7" providerId="ADAL" clId="{35778140-B7FF-4A7B-9725-C7DAE071BAEC}" dt="2024-11-20T10:23:52.769" v="1856" actId="1076"/>
        <pc:sldMkLst>
          <pc:docMk/>
          <pc:sldMk cId="0" sldId="262"/>
        </pc:sldMkLst>
      </pc:sldChg>
      <pc:sldChg chg="addSp delSp modSp del mod modNotesTx">
        <pc:chgData name="Renate Dybdal Hansen" userId="8f533bdc-1f06-46c5-8376-6b62126245f7" providerId="ADAL" clId="{35778140-B7FF-4A7B-9725-C7DAE071BAEC}" dt="2024-11-20T09:28:01.935" v="960" actId="47"/>
        <pc:sldMkLst>
          <pc:docMk/>
          <pc:sldMk cId="0" sldId="269"/>
        </pc:sldMkLst>
      </pc:sldChg>
      <pc:sldChg chg="addSp modSp mod ord modNotesTx">
        <pc:chgData name="Renate Dybdal Hansen" userId="8f533bdc-1f06-46c5-8376-6b62126245f7" providerId="ADAL" clId="{35778140-B7FF-4A7B-9725-C7DAE071BAEC}" dt="2024-11-20T09:53:35.042" v="1537" actId="20577"/>
        <pc:sldMkLst>
          <pc:docMk/>
          <pc:sldMk cId="451678840" sldId="272"/>
        </pc:sldMkLst>
      </pc:sldChg>
      <pc:sldChg chg="addSp modSp mod modNotesTx">
        <pc:chgData name="Renate Dybdal Hansen" userId="8f533bdc-1f06-46c5-8376-6b62126245f7" providerId="ADAL" clId="{35778140-B7FF-4A7B-9725-C7DAE071BAEC}" dt="2024-11-20T10:13:10.575" v="1782" actId="20577"/>
        <pc:sldMkLst>
          <pc:docMk/>
          <pc:sldMk cId="676332438" sldId="274"/>
        </pc:sldMkLst>
      </pc:sldChg>
      <pc:sldChg chg="addSp modSp mod modNotesTx">
        <pc:chgData name="Renate Dybdal Hansen" userId="8f533bdc-1f06-46c5-8376-6b62126245f7" providerId="ADAL" clId="{35778140-B7FF-4A7B-9725-C7DAE071BAEC}" dt="2024-11-20T10:14:29.598" v="1797" actId="20577"/>
        <pc:sldMkLst>
          <pc:docMk/>
          <pc:sldMk cId="258748798" sldId="276"/>
        </pc:sldMkLst>
      </pc:sldChg>
      <pc:sldChg chg="addSp modSp mod modNotesTx">
        <pc:chgData name="Renate Dybdal Hansen" userId="8f533bdc-1f06-46c5-8376-6b62126245f7" providerId="ADAL" clId="{35778140-B7FF-4A7B-9725-C7DAE071BAEC}" dt="2024-11-20T10:34:07.357" v="1992" actId="20577"/>
        <pc:sldMkLst>
          <pc:docMk/>
          <pc:sldMk cId="2996054548" sldId="279"/>
        </pc:sldMkLst>
      </pc:sldChg>
      <pc:sldChg chg="addSp modSp mod">
        <pc:chgData name="Renate Dybdal Hansen" userId="8f533bdc-1f06-46c5-8376-6b62126245f7" providerId="ADAL" clId="{35778140-B7FF-4A7B-9725-C7DAE071BAEC}" dt="2024-11-20T10:34:23.451" v="1996" actId="403"/>
        <pc:sldMkLst>
          <pc:docMk/>
          <pc:sldMk cId="1047863928" sldId="280"/>
        </pc:sldMkLst>
      </pc:sldChg>
      <pc:sldChg chg="addSp modSp mod modNotesTx">
        <pc:chgData name="Renate Dybdal Hansen" userId="8f533bdc-1f06-46c5-8376-6b62126245f7" providerId="ADAL" clId="{35778140-B7FF-4A7B-9725-C7DAE071BAEC}" dt="2024-11-20T10:35:28.815" v="2019" actId="1076"/>
        <pc:sldMkLst>
          <pc:docMk/>
          <pc:sldMk cId="1677468962" sldId="281"/>
        </pc:sldMkLst>
      </pc:sldChg>
      <pc:sldChg chg="addSp delSp modSp mod modNotesTx">
        <pc:chgData name="Renate Dybdal Hansen" userId="8f533bdc-1f06-46c5-8376-6b62126245f7" providerId="ADAL" clId="{35778140-B7FF-4A7B-9725-C7DAE071BAEC}" dt="2024-11-20T10:11:34.924" v="1771" actId="20577"/>
        <pc:sldMkLst>
          <pc:docMk/>
          <pc:sldMk cId="1923906542" sldId="282"/>
        </pc:sldMkLst>
      </pc:sldChg>
      <pc:sldChg chg="del">
        <pc:chgData name="Renate Dybdal Hansen" userId="8f533bdc-1f06-46c5-8376-6b62126245f7" providerId="ADAL" clId="{35778140-B7FF-4A7B-9725-C7DAE071BAEC}" dt="2024-11-20T09:38:41.309" v="1204" actId="47"/>
        <pc:sldMkLst>
          <pc:docMk/>
          <pc:sldMk cId="3144897423" sldId="283"/>
        </pc:sldMkLst>
      </pc:sldChg>
      <pc:sldChg chg="del">
        <pc:chgData name="Renate Dybdal Hansen" userId="8f533bdc-1f06-46c5-8376-6b62126245f7" providerId="ADAL" clId="{35778140-B7FF-4A7B-9725-C7DAE071BAEC}" dt="2024-11-20T09:38:43.015" v="1205" actId="47"/>
        <pc:sldMkLst>
          <pc:docMk/>
          <pc:sldMk cId="1746577117" sldId="284"/>
        </pc:sldMkLst>
      </pc:sldChg>
      <pc:sldChg chg="del">
        <pc:chgData name="Renate Dybdal Hansen" userId="8f533bdc-1f06-46c5-8376-6b62126245f7" providerId="ADAL" clId="{35778140-B7FF-4A7B-9725-C7DAE071BAEC}" dt="2024-11-20T09:38:44.796" v="1206" actId="47"/>
        <pc:sldMkLst>
          <pc:docMk/>
          <pc:sldMk cId="2034354602" sldId="287"/>
        </pc:sldMkLst>
      </pc:sldChg>
      <pc:sldChg chg="addSp delSp modSp add del mod">
        <pc:chgData name="Renate Dybdal Hansen" userId="8f533bdc-1f06-46c5-8376-6b62126245f7" providerId="ADAL" clId="{35778140-B7FF-4A7B-9725-C7DAE071BAEC}" dt="2024-11-20T10:06:39.097" v="1721" actId="47"/>
        <pc:sldMkLst>
          <pc:docMk/>
          <pc:sldMk cId="3294037118" sldId="288"/>
        </pc:sldMkLst>
      </pc:sldChg>
      <pc:sldChg chg="addSp modSp new mod modNotesTx">
        <pc:chgData name="Renate Dybdal Hansen" userId="8f533bdc-1f06-46c5-8376-6b62126245f7" providerId="ADAL" clId="{35778140-B7FF-4A7B-9725-C7DAE071BAEC}" dt="2024-11-20T10:31:43.955" v="1859" actId="1076"/>
        <pc:sldMkLst>
          <pc:docMk/>
          <pc:sldMk cId="246634899" sldId="289"/>
        </pc:sldMkLst>
      </pc:sldChg>
      <pc:sldChg chg="addSp delSp modSp add mod ord modNotesTx">
        <pc:chgData name="Renate Dybdal Hansen" userId="8f533bdc-1f06-46c5-8376-6b62126245f7" providerId="ADAL" clId="{35778140-B7FF-4A7B-9725-C7DAE071BAEC}" dt="2024-11-20T10:34:50.560" v="2013" actId="20577"/>
        <pc:sldMkLst>
          <pc:docMk/>
          <pc:sldMk cId="783064761" sldId="290"/>
        </pc:sldMkLst>
      </pc:sldChg>
    </pc:docChg>
  </pc:docChgLst>
  <pc:docChgLst>
    <pc:chgData name="Frida Torgersen" userId="S::frida.torgersen@io.kommune.no::ea265081-7c03-4e48-ae3c-fad608c99291" providerId="AD" clId="Web-{5B796D43-5BBD-0933-ABFC-7BAF0604BE48}"/>
    <pc:docChg chg="modSld">
      <pc:chgData name="Frida Torgersen" userId="S::frida.torgersen@io.kommune.no::ea265081-7c03-4e48-ae3c-fad608c99291" providerId="AD" clId="Web-{5B796D43-5BBD-0933-ABFC-7BAF0604BE48}" dt="2025-01-08T09:32:01.620" v="65"/>
      <pc:docMkLst>
        <pc:docMk/>
      </pc:docMkLst>
      <pc:sldChg chg="delSp modSp">
        <pc:chgData name="Frida Torgersen" userId="S::frida.torgersen@io.kommune.no::ea265081-7c03-4e48-ae3c-fad608c99291" providerId="AD" clId="Web-{5B796D43-5BBD-0933-ABFC-7BAF0604BE48}" dt="2025-01-08T09:25:09.897" v="13"/>
        <pc:sldMkLst>
          <pc:docMk/>
          <pc:sldMk cId="0" sldId="261"/>
        </pc:sldMkLst>
        <pc:spChg chg="mod">
          <ac:chgData name="Frida Torgersen" userId="S::frida.torgersen@io.kommune.no::ea265081-7c03-4e48-ae3c-fad608c99291" providerId="AD" clId="Web-{5B796D43-5BBD-0933-ABFC-7BAF0604BE48}" dt="2025-01-08T09:25:04.412" v="12" actId="20577"/>
          <ac:spMkLst>
            <pc:docMk/>
            <pc:sldMk cId="0" sldId="261"/>
            <ac:spMk id="2" creationId="{17EA47DF-ED2C-5B98-1D78-FB9F94D617FF}"/>
          </ac:spMkLst>
        </pc:spChg>
      </pc:sldChg>
      <pc:sldChg chg="delSp">
        <pc:chgData name="Frida Torgersen" userId="S::frida.torgersen@io.kommune.no::ea265081-7c03-4e48-ae3c-fad608c99291" providerId="AD" clId="Web-{5B796D43-5BBD-0933-ABFC-7BAF0604BE48}" dt="2025-01-08T09:25:16.944" v="15"/>
        <pc:sldMkLst>
          <pc:docMk/>
          <pc:sldMk cId="0" sldId="262"/>
        </pc:sldMkLst>
      </pc:sldChg>
      <pc:sldChg chg="addSp delSp modSp modNotes">
        <pc:chgData name="Frida Torgersen" userId="S::frida.torgersen@io.kommune.no::ea265081-7c03-4e48-ae3c-fad608c99291" providerId="AD" clId="Web-{5B796D43-5BBD-0933-ABFC-7BAF0604BE48}" dt="2025-01-08T09:30:43.416" v="56"/>
        <pc:sldMkLst>
          <pc:docMk/>
          <pc:sldMk cId="451678840" sldId="272"/>
        </pc:sldMkLst>
      </pc:sldChg>
      <pc:sldChg chg="modSp modNotes">
        <pc:chgData name="Frida Torgersen" userId="S::frida.torgersen@io.kommune.no::ea265081-7c03-4e48-ae3c-fad608c99291" providerId="AD" clId="Web-{5B796D43-5BBD-0933-ABFC-7BAF0604BE48}" dt="2025-01-08T09:32:01.620" v="65"/>
        <pc:sldMkLst>
          <pc:docMk/>
          <pc:sldMk cId="258748798" sldId="276"/>
        </pc:sldMkLst>
        <pc:spChg chg="mod">
          <ac:chgData name="Frida Torgersen" userId="S::frida.torgersen@io.kommune.no::ea265081-7c03-4e48-ae3c-fad608c99291" providerId="AD" clId="Web-{5B796D43-5BBD-0933-ABFC-7BAF0604BE48}" dt="2025-01-08T09:31:11.589" v="62" actId="20577"/>
          <ac:spMkLst>
            <pc:docMk/>
            <pc:sldMk cId="258748798" sldId="276"/>
            <ac:spMk id="3" creationId="{521AF82F-F95A-C962-F39A-F1171C26436D}"/>
          </ac:spMkLst>
        </pc:spChg>
      </pc:sldChg>
      <pc:sldChg chg="addSp delSp modSp modNotes">
        <pc:chgData name="Frida Torgersen" userId="S::frida.torgersen@io.kommune.no::ea265081-7c03-4e48-ae3c-fad608c99291" providerId="AD" clId="Web-{5B796D43-5BBD-0933-ABFC-7BAF0604BE48}" dt="2025-01-08T09:26:02.960" v="20"/>
        <pc:sldMkLst>
          <pc:docMk/>
          <pc:sldMk cId="2996054548" sldId="279"/>
        </pc:sldMkLst>
        <pc:spChg chg="add mod">
          <ac:chgData name="Frida Torgersen" userId="S::frida.torgersen@io.kommune.no::ea265081-7c03-4e48-ae3c-fad608c99291" providerId="AD" clId="Web-{5B796D43-5BBD-0933-ABFC-7BAF0604BE48}" dt="2025-01-08T09:25:22.069" v="16"/>
          <ac:spMkLst>
            <pc:docMk/>
            <pc:sldMk cId="2996054548" sldId="279"/>
            <ac:spMk id="7" creationId="{A3DF8BE1-F788-CCF4-20D3-1CECF5E64858}"/>
          </ac:spMkLst>
        </pc:spChg>
      </pc:sldChg>
      <pc:sldChg chg="delSp modSp">
        <pc:chgData name="Frida Torgersen" userId="S::frida.torgersen@io.kommune.no::ea265081-7c03-4e48-ae3c-fad608c99291" providerId="AD" clId="Web-{5B796D43-5BBD-0933-ABFC-7BAF0604BE48}" dt="2025-01-08T09:26:14.304" v="22" actId="20577"/>
        <pc:sldMkLst>
          <pc:docMk/>
          <pc:sldMk cId="1047863928" sldId="280"/>
        </pc:sldMkLst>
      </pc:sldChg>
      <pc:sldChg chg="delSp">
        <pc:chgData name="Frida Torgersen" userId="S::frida.torgersen@io.kommune.no::ea265081-7c03-4e48-ae3c-fad608c99291" providerId="AD" clId="Web-{5B796D43-5BBD-0933-ABFC-7BAF0604BE48}" dt="2025-01-08T09:29:12.134" v="35"/>
        <pc:sldMkLst>
          <pc:docMk/>
          <pc:sldMk cId="1677468962" sldId="281"/>
        </pc:sldMkLst>
      </pc:sldChg>
      <pc:sldChg chg="delSp">
        <pc:chgData name="Frida Torgersen" userId="S::frida.torgersen@io.kommune.no::ea265081-7c03-4e48-ae3c-fad608c99291" providerId="AD" clId="Web-{5B796D43-5BBD-0933-ABFC-7BAF0604BE48}" dt="2025-01-08T09:29:14.978" v="36"/>
        <pc:sldMkLst>
          <pc:docMk/>
          <pc:sldMk cId="1923906542" sldId="282"/>
        </pc:sldMkLst>
      </pc:sldChg>
      <pc:sldChg chg="delSp modSp modNotes">
        <pc:chgData name="Frida Torgersen" userId="S::frida.torgersen@io.kommune.no::ea265081-7c03-4e48-ae3c-fad608c99291" providerId="AD" clId="Web-{5B796D43-5BBD-0933-ABFC-7BAF0604BE48}" dt="2025-01-08T09:29:09.087" v="34"/>
        <pc:sldMkLst>
          <pc:docMk/>
          <pc:sldMk cId="783064761" sldId="290"/>
        </pc:sldMkLst>
        <pc:spChg chg="mod">
          <ac:chgData name="Frida Torgersen" userId="S::frida.torgersen@io.kommune.no::ea265081-7c03-4e48-ae3c-fad608c99291" providerId="AD" clId="Web-{5B796D43-5BBD-0933-ABFC-7BAF0604BE48}" dt="2025-01-08T09:29:03.087" v="32" actId="20577"/>
          <ac:spMkLst>
            <pc:docMk/>
            <pc:sldMk cId="783064761" sldId="290"/>
            <ac:spMk id="5" creationId="{8BB103C1-0FAA-A634-F3D4-214FFD990BFC}"/>
          </ac:spMkLst>
        </pc:spChg>
      </pc:sldChg>
    </pc:docChg>
  </pc:docChgLst>
  <pc:docChgLst>
    <pc:chgData name="Frida Torgersen" userId="S::frida.torgersen@io.kommune.no::ea265081-7c03-4e48-ae3c-fad608c99291" providerId="AD" clId="Web-{A14E4513-C9D0-72AD-9733-0EBCFD2F4962}"/>
    <pc:docChg chg="modSld">
      <pc:chgData name="Frida Torgersen" userId="S::frida.torgersen@io.kommune.no::ea265081-7c03-4e48-ae3c-fad608c99291" providerId="AD" clId="Web-{A14E4513-C9D0-72AD-9733-0EBCFD2F4962}" dt="2025-01-15T10:29:23.402" v="278" actId="14100"/>
      <pc:docMkLst>
        <pc:docMk/>
      </pc:docMkLst>
      <pc:sldChg chg="addSp modSp">
        <pc:chgData name="Frida Torgersen" userId="S::frida.torgersen@io.kommune.no::ea265081-7c03-4e48-ae3c-fad608c99291" providerId="AD" clId="Web-{A14E4513-C9D0-72AD-9733-0EBCFD2F4962}" dt="2025-01-15T10:29:23.402" v="278" actId="14100"/>
        <pc:sldMkLst>
          <pc:docMk/>
          <pc:sldMk cId="0" sldId="262"/>
        </pc:sldMkLst>
      </pc:sldChg>
      <pc:sldChg chg="modSp">
        <pc:chgData name="Frida Torgersen" userId="S::frida.torgersen@io.kommune.no::ea265081-7c03-4e48-ae3c-fad608c99291" providerId="AD" clId="Web-{A14E4513-C9D0-72AD-9733-0EBCFD2F4962}" dt="2025-01-15T10:27:36.103" v="274" actId="20577"/>
        <pc:sldMkLst>
          <pc:docMk/>
          <pc:sldMk cId="1047863928" sldId="280"/>
        </pc:sldMkLst>
      </pc:sldChg>
    </pc:docChg>
  </pc:docChgLst>
  <pc:docChgLst>
    <pc:chgData name="Renate Dybdal Hansen" userId="S::renate.dybdal.hansen@io.kommune.no::8f533bdc-1f06-46c5-8376-6b62126245f7" providerId="AD" clId="Web-{A5481802-2060-4C0B-B003-A26A299AC87E}"/>
    <pc:docChg chg="modSld">
      <pc:chgData name="Renate Dybdal Hansen" userId="S::renate.dybdal.hansen@io.kommune.no::8f533bdc-1f06-46c5-8376-6b62126245f7" providerId="AD" clId="Web-{A5481802-2060-4C0B-B003-A26A299AC87E}" dt="2024-11-20T14:07:25.073" v="1"/>
      <pc:docMkLst>
        <pc:docMk/>
      </pc:docMkLst>
      <pc:sldChg chg="modNotes">
        <pc:chgData name="Renate Dybdal Hansen" userId="S::renate.dybdal.hansen@io.kommune.no::8f533bdc-1f06-46c5-8376-6b62126245f7" providerId="AD" clId="Web-{A5481802-2060-4C0B-B003-A26A299AC87E}" dt="2024-11-20T14:07:25.073" v="1"/>
        <pc:sldMkLst>
          <pc:docMk/>
          <pc:sldMk cId="783064761" sldId="290"/>
        </pc:sldMkLst>
      </pc:sldChg>
    </pc:docChg>
  </pc:docChgLst>
  <pc:docChgLst>
    <pc:chgData name="Frida Torgersen" userId="S::frida.torgersen@io.kommune.no::ea265081-7c03-4e48-ae3c-fad608c99291" providerId="AD" clId="Web-{D88D3366-B470-A247-0ECE-AC541FEBFAED}"/>
    <pc:docChg chg="addSld delSld modSld">
      <pc:chgData name="Frida Torgersen" userId="S::frida.torgersen@io.kommune.no::ea265081-7c03-4e48-ae3c-fad608c99291" providerId="AD" clId="Web-{D88D3366-B470-A247-0ECE-AC541FEBFAED}" dt="2025-03-05T10:04:06.997" v="297"/>
      <pc:docMkLst>
        <pc:docMk/>
      </pc:docMkLst>
      <pc:sldChg chg="delSp">
        <pc:chgData name="Frida Torgersen" userId="S::frida.torgersen@io.kommune.no::ea265081-7c03-4e48-ae3c-fad608c99291" providerId="AD" clId="Web-{D88D3366-B470-A247-0ECE-AC541FEBFAED}" dt="2025-03-05T09:23:42.621" v="39"/>
        <pc:sldMkLst>
          <pc:docMk/>
          <pc:sldMk cId="0" sldId="262"/>
        </pc:sldMkLst>
        <pc:picChg chg="del">
          <ac:chgData name="Frida Torgersen" userId="S::frida.torgersen@io.kommune.no::ea265081-7c03-4e48-ae3c-fad608c99291" providerId="AD" clId="Web-{D88D3366-B470-A247-0ECE-AC541FEBFAED}" dt="2025-03-05T09:23:42.621" v="39"/>
          <ac:picMkLst>
            <pc:docMk/>
            <pc:sldMk cId="0" sldId="262"/>
            <ac:picMk id="2" creationId="{5CCB70B2-5490-338A-8360-4FE956009762}"/>
          </ac:picMkLst>
        </pc:picChg>
      </pc:sldChg>
      <pc:sldChg chg="addSp delSp modSp del">
        <pc:chgData name="Frida Torgersen" userId="S::frida.torgersen@io.kommune.no::ea265081-7c03-4e48-ae3c-fad608c99291" providerId="AD" clId="Web-{D88D3366-B470-A247-0ECE-AC541FEBFAED}" dt="2025-03-05T09:26:33.780" v="97"/>
        <pc:sldMkLst>
          <pc:docMk/>
          <pc:sldMk cId="451678840" sldId="272"/>
        </pc:sldMkLst>
        <pc:spChg chg="del mod">
          <ac:chgData name="Frida Torgersen" userId="S::frida.torgersen@io.kommune.no::ea265081-7c03-4e48-ae3c-fad608c99291" providerId="AD" clId="Web-{D88D3366-B470-A247-0ECE-AC541FEBFAED}" dt="2025-03-05T09:24:19.872" v="58"/>
          <ac:spMkLst>
            <pc:docMk/>
            <pc:sldMk cId="451678840" sldId="272"/>
            <ac:spMk id="2" creationId="{C7CBEFDF-6D04-72C8-9176-B98E5726AE73}"/>
          </ac:spMkLst>
        </pc:spChg>
        <pc:spChg chg="add mod">
          <ac:chgData name="Frida Torgersen" userId="S::frida.torgersen@io.kommune.no::ea265081-7c03-4e48-ae3c-fad608c99291" providerId="AD" clId="Web-{D88D3366-B470-A247-0ECE-AC541FEBFAED}" dt="2025-03-05T09:25:10.357" v="76" actId="20577"/>
          <ac:spMkLst>
            <pc:docMk/>
            <pc:sldMk cId="451678840" sldId="272"/>
            <ac:spMk id="4" creationId="{221A73E5-51A9-D2F1-F197-B644111723C2}"/>
          </ac:spMkLst>
        </pc:spChg>
      </pc:sldChg>
      <pc:sldChg chg="modSp">
        <pc:chgData name="Frida Torgersen" userId="S::frida.torgersen@io.kommune.no::ea265081-7c03-4e48-ae3c-fad608c99291" providerId="AD" clId="Web-{D88D3366-B470-A247-0ECE-AC541FEBFAED}" dt="2025-03-05T09:11:36.845" v="6" actId="20577"/>
        <pc:sldMkLst>
          <pc:docMk/>
          <pc:sldMk cId="1047863928" sldId="280"/>
        </pc:sldMkLst>
        <pc:spChg chg="mod">
          <ac:chgData name="Frida Torgersen" userId="S::frida.torgersen@io.kommune.no::ea265081-7c03-4e48-ae3c-fad608c99291" providerId="AD" clId="Web-{D88D3366-B470-A247-0ECE-AC541FEBFAED}" dt="2025-03-05T09:11:36.845" v="6" actId="20577"/>
          <ac:spMkLst>
            <pc:docMk/>
            <pc:sldMk cId="1047863928" sldId="280"/>
            <ac:spMk id="6" creationId="{C167DADC-4D49-9476-075F-3EEB7870E8E8}"/>
          </ac:spMkLst>
        </pc:spChg>
      </pc:sldChg>
      <pc:sldChg chg="modSp modNotes">
        <pc:chgData name="Frida Torgersen" userId="S::frida.torgersen@io.kommune.no::ea265081-7c03-4e48-ae3c-fad608c99291" providerId="AD" clId="Web-{D88D3366-B470-A247-0ECE-AC541FEBFAED}" dt="2025-03-05T10:03:00.589" v="289"/>
        <pc:sldMkLst>
          <pc:docMk/>
          <pc:sldMk cId="783064761" sldId="290"/>
        </pc:sldMkLst>
        <pc:spChg chg="mod">
          <ac:chgData name="Frida Torgersen" userId="S::frida.torgersen@io.kommune.no::ea265081-7c03-4e48-ae3c-fad608c99291" providerId="AD" clId="Web-{D88D3366-B470-A247-0ECE-AC541FEBFAED}" dt="2025-03-05T10:02:53.183" v="287" actId="20577"/>
          <ac:spMkLst>
            <pc:docMk/>
            <pc:sldMk cId="783064761" sldId="290"/>
            <ac:spMk id="2" creationId="{15D79C55-3580-25C3-6B55-020D5E863042}"/>
          </ac:spMkLst>
        </pc:spChg>
      </pc:sldChg>
      <pc:sldChg chg="addSp delSp modSp mod modClrScheme chgLayout modNotes">
        <pc:chgData name="Frida Torgersen" userId="S::frida.torgersen@io.kommune.no::ea265081-7c03-4e48-ae3c-fad608c99291" providerId="AD" clId="Web-{D88D3366-B470-A247-0ECE-AC541FEBFAED}" dt="2025-03-05T09:40:12.378" v="215"/>
        <pc:sldMkLst>
          <pc:docMk/>
          <pc:sldMk cId="2182693472" sldId="291"/>
        </pc:sldMkLst>
        <pc:spChg chg="add del mod ord">
          <ac:chgData name="Frida Torgersen" userId="S::frida.torgersen@io.kommune.no::ea265081-7c03-4e48-ae3c-fad608c99291" providerId="AD" clId="Web-{D88D3366-B470-A247-0ECE-AC541FEBFAED}" dt="2025-03-05T09:14:48.066" v="17"/>
          <ac:spMkLst>
            <pc:docMk/>
            <pc:sldMk cId="2182693472" sldId="291"/>
            <ac:spMk id="2" creationId="{354C25E8-945D-1EF3-CB0F-72328ACC0BC6}"/>
          </ac:spMkLst>
        </pc:spChg>
        <pc:spChg chg="mod ord">
          <ac:chgData name="Frida Torgersen" userId="S::frida.torgersen@io.kommune.no::ea265081-7c03-4e48-ae3c-fad608c99291" providerId="AD" clId="Web-{D88D3366-B470-A247-0ECE-AC541FEBFAED}" dt="2025-03-05T09:14:44.754" v="16"/>
          <ac:spMkLst>
            <pc:docMk/>
            <pc:sldMk cId="2182693472" sldId="291"/>
            <ac:spMk id="4" creationId="{8289C6A6-F24E-1A1F-8CAD-0B6933FD83B6}"/>
          </ac:spMkLst>
        </pc:spChg>
        <pc:spChg chg="mod">
          <ac:chgData name="Frida Torgersen" userId="S::frida.torgersen@io.kommune.no::ea265081-7c03-4e48-ae3c-fad608c99291" providerId="AD" clId="Web-{D88D3366-B470-A247-0ECE-AC541FEBFAED}" dt="2025-03-05T09:14:51.644" v="18" actId="1076"/>
          <ac:spMkLst>
            <pc:docMk/>
            <pc:sldMk cId="2182693472" sldId="291"/>
            <ac:spMk id="5" creationId="{53D45026-92DC-9FC0-4DE0-BDC0A73EE56B}"/>
          </ac:spMkLst>
        </pc:spChg>
      </pc:sldChg>
      <pc:sldChg chg="new del">
        <pc:chgData name="Frida Torgersen" userId="S::frida.torgersen@io.kommune.no::ea265081-7c03-4e48-ae3c-fad608c99291" providerId="AD" clId="Web-{D88D3366-B470-A247-0ECE-AC541FEBFAED}" dt="2025-03-05T09:13:53.659" v="12"/>
        <pc:sldMkLst>
          <pc:docMk/>
          <pc:sldMk cId="1174666980" sldId="292"/>
        </pc:sldMkLst>
      </pc:sldChg>
      <pc:sldChg chg="addSp delSp modSp add mod modClrScheme chgLayout modNotes">
        <pc:chgData name="Frida Torgersen" userId="S::frida.torgersen@io.kommune.no::ea265081-7c03-4e48-ae3c-fad608c99291" providerId="AD" clId="Web-{D88D3366-B470-A247-0ECE-AC541FEBFAED}" dt="2025-03-05T10:02:37.120" v="284" actId="1076"/>
        <pc:sldMkLst>
          <pc:docMk/>
          <pc:sldMk cId="1450839948" sldId="292"/>
        </pc:sldMkLst>
        <pc:spChg chg="mod ord">
          <ac:chgData name="Frida Torgersen" userId="S::frida.torgersen@io.kommune.no::ea265081-7c03-4e48-ae3c-fad608c99291" providerId="AD" clId="Web-{D88D3366-B470-A247-0ECE-AC541FEBFAED}" dt="2025-03-05T10:02:37.120" v="284" actId="1076"/>
          <ac:spMkLst>
            <pc:docMk/>
            <pc:sldMk cId="1450839948" sldId="292"/>
            <ac:spMk id="2" creationId="{4F66C376-DAB8-8A40-E71E-66CDB896B7B2}"/>
          </ac:spMkLst>
        </pc:spChg>
        <pc:spChg chg="add del mod ord">
          <ac:chgData name="Frida Torgersen" userId="S::frida.torgersen@io.kommune.no::ea265081-7c03-4e48-ae3c-fad608c99291" providerId="AD" clId="Web-{D88D3366-B470-A247-0ECE-AC541FEBFAED}" dt="2025-03-05T09:25:57.373" v="95"/>
          <ac:spMkLst>
            <pc:docMk/>
            <pc:sldMk cId="1450839948" sldId="292"/>
            <ac:spMk id="3" creationId="{2945DC3A-403D-4320-2BB9-8B15A5D9CFF6}"/>
          </ac:spMkLst>
        </pc:spChg>
      </pc:sldChg>
      <pc:sldChg chg="modSp add modNotes">
        <pc:chgData name="Frida Torgersen" userId="S::frida.torgersen@io.kommune.no::ea265081-7c03-4e48-ae3c-fad608c99291" providerId="AD" clId="Web-{D88D3366-B470-A247-0ECE-AC541FEBFAED}" dt="2025-03-05T10:03:25.418" v="290" actId="1076"/>
        <pc:sldMkLst>
          <pc:docMk/>
          <pc:sldMk cId="726012668" sldId="293"/>
        </pc:sldMkLst>
        <pc:spChg chg="mod">
          <ac:chgData name="Frida Torgersen" userId="S::frida.torgersen@io.kommune.no::ea265081-7c03-4e48-ae3c-fad608c99291" providerId="AD" clId="Web-{D88D3366-B470-A247-0ECE-AC541FEBFAED}" dt="2025-03-05T10:03:25.418" v="290" actId="1076"/>
          <ac:spMkLst>
            <pc:docMk/>
            <pc:sldMk cId="726012668" sldId="293"/>
            <ac:spMk id="3" creationId="{4464EBEF-226D-8BB9-F60D-E8A1088C9015}"/>
          </ac:spMkLst>
        </pc:spChg>
      </pc:sldChg>
      <pc:sldChg chg="addSp delSp modSp new mod modClrScheme chgLayout">
        <pc:chgData name="Frida Torgersen" userId="S::frida.torgersen@io.kommune.no::ea265081-7c03-4e48-ae3c-fad608c99291" providerId="AD" clId="Web-{D88D3366-B470-A247-0ECE-AC541FEBFAED}" dt="2025-03-05T10:04:06.997" v="297"/>
        <pc:sldMkLst>
          <pc:docMk/>
          <pc:sldMk cId="642352449" sldId="294"/>
        </pc:sldMkLst>
        <pc:spChg chg="del mod ord">
          <ac:chgData name="Frida Torgersen" userId="S::frida.torgersen@io.kommune.no::ea265081-7c03-4e48-ae3c-fad608c99291" providerId="AD" clId="Web-{D88D3366-B470-A247-0ECE-AC541FEBFAED}" dt="2025-03-05T09:23:30.386" v="38"/>
          <ac:spMkLst>
            <pc:docMk/>
            <pc:sldMk cId="642352449" sldId="294"/>
            <ac:spMk id="2" creationId="{4AC53FC9-6A63-EA4A-3C56-046CE80B59BA}"/>
          </ac:spMkLst>
        </pc:spChg>
        <pc:spChg chg="add del mod ord">
          <ac:chgData name="Frida Torgersen" userId="S::frida.torgersen@io.kommune.no::ea265081-7c03-4e48-ae3c-fad608c99291" providerId="AD" clId="Web-{D88D3366-B470-A247-0ECE-AC541FEBFAED}" dt="2025-03-05T09:23:30.386" v="38"/>
          <ac:spMkLst>
            <pc:docMk/>
            <pc:sldMk cId="642352449" sldId="294"/>
            <ac:spMk id="3" creationId="{FB3C624C-E12E-ACE6-108B-41A39DC52E32}"/>
          </ac:spMkLst>
        </pc:spChg>
        <pc:spChg chg="add mod">
          <ac:chgData name="Frida Torgersen" userId="S::frida.torgersen@io.kommune.no::ea265081-7c03-4e48-ae3c-fad608c99291" providerId="AD" clId="Web-{D88D3366-B470-A247-0ECE-AC541FEBFAED}" dt="2025-03-05T10:03:59.309" v="296" actId="20577"/>
          <ac:spMkLst>
            <pc:docMk/>
            <pc:sldMk cId="642352449" sldId="294"/>
            <ac:spMk id="8" creationId="{1D1E5A98-1ABD-036A-E043-C5881DAC19E3}"/>
          </ac:spMkLst>
        </pc:spChg>
        <pc:spChg chg="add mod">
          <ac:chgData name="Frida Torgersen" userId="S::frida.torgersen@io.kommune.no::ea265081-7c03-4e48-ae3c-fad608c99291" providerId="AD" clId="Web-{D88D3366-B470-A247-0ECE-AC541FEBFAED}" dt="2025-03-05T09:26:58.655" v="99" actId="1076"/>
          <ac:spMkLst>
            <pc:docMk/>
            <pc:sldMk cId="642352449" sldId="294"/>
            <ac:spMk id="10" creationId="{C11A1C2B-374D-DC9F-EBA8-D611EC0CC85A}"/>
          </ac:spMkLst>
        </pc:spChg>
        <pc:picChg chg="del">
          <ac:chgData name="Frida Torgersen" userId="S::frida.torgersen@io.kommune.no::ea265081-7c03-4e48-ae3c-fad608c99291" providerId="AD" clId="Web-{D88D3366-B470-A247-0ECE-AC541FEBFAED}" dt="2025-03-05T10:04:06.997" v="297"/>
          <ac:picMkLst>
            <pc:docMk/>
            <pc:sldMk cId="642352449" sldId="294"/>
            <ac:picMk id="3" creationId="{6CBBB766-993B-D16E-3644-D9973E306EA0}"/>
          </ac:picMkLst>
        </pc:picChg>
      </pc:sldChg>
      <pc:sldMasterChg chg="addSldLayout">
        <pc:chgData name="Frida Torgersen" userId="S::frida.torgersen@io.kommune.no::ea265081-7c03-4e48-ae3c-fad608c99291" providerId="AD" clId="Web-{D88D3366-B470-A247-0ECE-AC541FEBFAED}" dt="2025-03-05T09:25:12.997" v="77"/>
        <pc:sldMasterMkLst>
          <pc:docMk/>
          <pc:sldMasterMk cId="0" sldId="2147483675"/>
        </pc:sldMasterMkLst>
        <pc:sldLayoutChg chg="add">
          <pc:chgData name="Frida Torgersen" userId="S::frida.torgersen@io.kommune.no::ea265081-7c03-4e48-ae3c-fad608c99291" providerId="AD" clId="Web-{D88D3366-B470-A247-0ECE-AC541FEBFAED}" dt="2025-03-05T09:25:12.997" v="77"/>
          <pc:sldLayoutMkLst>
            <pc:docMk/>
            <pc:sldMasterMk cId="0" sldId="2147483675"/>
            <pc:sldLayoutMk cId="3579031442" sldId="2147483744"/>
          </pc:sldLayoutMkLst>
        </pc:sldLayoutChg>
      </pc:sldMasterChg>
    </pc:docChg>
  </pc:docChgLst>
  <pc:docChgLst>
    <pc:chgData name="Renate Dybdal Hansen" userId="8f533bdc-1f06-46c5-8376-6b62126245f7" providerId="ADAL" clId="{9AFE0E22-D29F-47DD-B99F-E00509106096}"/>
    <pc:docChg chg="custSel modSld">
      <pc:chgData name="Renate Dybdal Hansen" userId="8f533bdc-1f06-46c5-8376-6b62126245f7" providerId="ADAL" clId="{9AFE0E22-D29F-47DD-B99F-E00509106096}" dt="2025-03-05T12:16:19.154" v="12" actId="20577"/>
      <pc:docMkLst>
        <pc:docMk/>
      </pc:docMkLst>
      <pc:sldChg chg="addSp modSp mod">
        <pc:chgData name="Renate Dybdal Hansen" userId="8f533bdc-1f06-46c5-8376-6b62126245f7" providerId="ADAL" clId="{9AFE0E22-D29F-47DD-B99F-E00509106096}" dt="2025-03-05T09:40:03.603" v="3" actId="1076"/>
        <pc:sldMkLst>
          <pc:docMk/>
          <pc:sldMk cId="0" sldId="262"/>
        </pc:sldMkLst>
        <pc:picChg chg="add mod">
          <ac:chgData name="Renate Dybdal Hansen" userId="8f533bdc-1f06-46c5-8376-6b62126245f7" providerId="ADAL" clId="{9AFE0E22-D29F-47DD-B99F-E00509106096}" dt="2025-03-05T09:40:03.603" v="3" actId="1076"/>
          <ac:picMkLst>
            <pc:docMk/>
            <pc:sldMk cId="0" sldId="262"/>
            <ac:picMk id="4" creationId="{7355F379-80E3-E9F6-4985-EC581669DE98}"/>
          </ac:picMkLst>
        </pc:picChg>
      </pc:sldChg>
      <pc:sldChg chg="delSp mod">
        <pc:chgData name="Renate Dybdal Hansen" userId="8f533bdc-1f06-46c5-8376-6b62126245f7" providerId="ADAL" clId="{9AFE0E22-D29F-47DD-B99F-E00509106096}" dt="2025-03-05T09:40:39.687" v="8" actId="478"/>
        <pc:sldMkLst>
          <pc:docMk/>
          <pc:sldMk cId="676332438" sldId="274"/>
        </pc:sldMkLst>
        <pc:picChg chg="del">
          <ac:chgData name="Renate Dybdal Hansen" userId="8f533bdc-1f06-46c5-8376-6b62126245f7" providerId="ADAL" clId="{9AFE0E22-D29F-47DD-B99F-E00509106096}" dt="2025-03-05T09:40:39.687" v="8" actId="478"/>
          <ac:picMkLst>
            <pc:docMk/>
            <pc:sldMk cId="676332438" sldId="274"/>
            <ac:picMk id="5" creationId="{EEAD25F0-DCC5-EA62-13E2-820C9CFB5D6D}"/>
          </ac:picMkLst>
        </pc:picChg>
      </pc:sldChg>
      <pc:sldChg chg="modSp mod">
        <pc:chgData name="Renate Dybdal Hansen" userId="8f533bdc-1f06-46c5-8376-6b62126245f7" providerId="ADAL" clId="{9AFE0E22-D29F-47DD-B99F-E00509106096}" dt="2025-03-05T12:16:19.154" v="12" actId="20577"/>
        <pc:sldMkLst>
          <pc:docMk/>
          <pc:sldMk cId="258748798" sldId="276"/>
        </pc:sldMkLst>
        <pc:spChg chg="mod">
          <ac:chgData name="Renate Dybdal Hansen" userId="8f533bdc-1f06-46c5-8376-6b62126245f7" providerId="ADAL" clId="{9AFE0E22-D29F-47DD-B99F-E00509106096}" dt="2025-03-05T12:16:19.154" v="12" actId="20577"/>
          <ac:spMkLst>
            <pc:docMk/>
            <pc:sldMk cId="258748798" sldId="276"/>
            <ac:spMk id="3" creationId="{521AF82F-F95A-C962-F39A-F1171C26436D}"/>
          </ac:spMkLst>
        </pc:spChg>
      </pc:sldChg>
      <pc:sldChg chg="delSp mod">
        <pc:chgData name="Renate Dybdal Hansen" userId="8f533bdc-1f06-46c5-8376-6b62126245f7" providerId="ADAL" clId="{9AFE0E22-D29F-47DD-B99F-E00509106096}" dt="2025-03-05T09:40:13.223" v="4" actId="478"/>
        <pc:sldMkLst>
          <pc:docMk/>
          <pc:sldMk cId="246634899" sldId="289"/>
        </pc:sldMkLst>
        <pc:picChg chg="del">
          <ac:chgData name="Renate Dybdal Hansen" userId="8f533bdc-1f06-46c5-8376-6b62126245f7" providerId="ADAL" clId="{9AFE0E22-D29F-47DD-B99F-E00509106096}" dt="2025-03-05T09:40:13.223" v="4" actId="478"/>
          <ac:picMkLst>
            <pc:docMk/>
            <pc:sldMk cId="246634899" sldId="289"/>
            <ac:picMk id="5" creationId="{CBCD28E4-7422-8B48-75F5-A95095C86DDF}"/>
          </ac:picMkLst>
        </pc:picChg>
      </pc:sldChg>
      <pc:sldChg chg="addSp modSp">
        <pc:chgData name="Renate Dybdal Hansen" userId="8f533bdc-1f06-46c5-8376-6b62126245f7" providerId="ADAL" clId="{9AFE0E22-D29F-47DD-B99F-E00509106096}" dt="2025-03-05T09:40:20.145" v="5"/>
        <pc:sldMkLst>
          <pc:docMk/>
          <pc:sldMk cId="2182693472" sldId="291"/>
        </pc:sldMkLst>
        <pc:picChg chg="add mod">
          <ac:chgData name="Renate Dybdal Hansen" userId="8f533bdc-1f06-46c5-8376-6b62126245f7" providerId="ADAL" clId="{9AFE0E22-D29F-47DD-B99F-E00509106096}" dt="2025-03-05T09:40:20.145" v="5"/>
          <ac:picMkLst>
            <pc:docMk/>
            <pc:sldMk cId="2182693472" sldId="291"/>
            <ac:picMk id="3" creationId="{73BA1EFB-E491-8595-AC2C-9E93C0E6AE76}"/>
          </ac:picMkLst>
        </pc:picChg>
      </pc:sldChg>
      <pc:sldChg chg="modSp">
        <pc:chgData name="Renate Dybdal Hansen" userId="8f533bdc-1f06-46c5-8376-6b62126245f7" providerId="ADAL" clId="{9AFE0E22-D29F-47DD-B99F-E00509106096}" dt="2025-03-05T10:04:22.073" v="9" actId="1076"/>
        <pc:sldMkLst>
          <pc:docMk/>
          <pc:sldMk cId="1450839948" sldId="292"/>
        </pc:sldMkLst>
        <pc:spChg chg="mod">
          <ac:chgData name="Renate Dybdal Hansen" userId="8f533bdc-1f06-46c5-8376-6b62126245f7" providerId="ADAL" clId="{9AFE0E22-D29F-47DD-B99F-E00509106096}" dt="2025-03-05T10:04:22.073" v="9" actId="1076"/>
          <ac:spMkLst>
            <pc:docMk/>
            <pc:sldMk cId="1450839948" sldId="292"/>
            <ac:spMk id="2" creationId="{4F66C376-DAB8-8A40-E71E-66CDB896B7B2}"/>
          </ac:spMkLst>
        </pc:spChg>
      </pc:sldChg>
      <pc:sldChg chg="modSp mod">
        <pc:chgData name="Renate Dybdal Hansen" userId="8f533bdc-1f06-46c5-8376-6b62126245f7" providerId="ADAL" clId="{9AFE0E22-D29F-47DD-B99F-E00509106096}" dt="2025-03-05T12:14:32.246" v="11" actId="20577"/>
        <pc:sldMkLst>
          <pc:docMk/>
          <pc:sldMk cId="726012668" sldId="293"/>
        </pc:sldMkLst>
        <pc:spChg chg="mod">
          <ac:chgData name="Renate Dybdal Hansen" userId="8f533bdc-1f06-46c5-8376-6b62126245f7" providerId="ADAL" clId="{9AFE0E22-D29F-47DD-B99F-E00509106096}" dt="2025-03-05T12:14:32.246" v="11" actId="20577"/>
          <ac:spMkLst>
            <pc:docMk/>
            <pc:sldMk cId="726012668" sldId="293"/>
            <ac:spMk id="3" creationId="{4464EBEF-226D-8BB9-F60D-E8A1088C9015}"/>
          </ac:spMkLst>
        </pc:spChg>
      </pc:sldChg>
      <pc:sldChg chg="addSp modSp mod">
        <pc:chgData name="Renate Dybdal Hansen" userId="8f533bdc-1f06-46c5-8376-6b62126245f7" providerId="ADAL" clId="{9AFE0E22-D29F-47DD-B99F-E00509106096}" dt="2025-03-05T09:40:30.472" v="7" actId="1076"/>
        <pc:sldMkLst>
          <pc:docMk/>
          <pc:sldMk cId="642352449" sldId="294"/>
        </pc:sldMkLst>
        <pc:picChg chg="add mod">
          <ac:chgData name="Renate Dybdal Hansen" userId="8f533bdc-1f06-46c5-8376-6b62126245f7" providerId="ADAL" clId="{9AFE0E22-D29F-47DD-B99F-E00509106096}" dt="2025-03-05T09:40:30.472" v="7" actId="1076"/>
          <ac:picMkLst>
            <pc:docMk/>
            <pc:sldMk cId="642352449" sldId="294"/>
            <ac:picMk id="3" creationId="{6CBBB766-993B-D16E-3644-D9973E306EA0}"/>
          </ac:picMkLst>
        </pc:picChg>
      </pc:sldChg>
    </pc:docChg>
  </pc:docChgLst>
  <pc:docChgLst>
    <pc:chgData name="Frida Torgersen" userId="S::frida.torgersen@io.kommune.no::ea265081-7c03-4e48-ae3c-fad608c99291" providerId="AD" clId="Web-{821A1962-48C9-6A07-9180-4357887EE2CF}"/>
    <pc:docChg chg="delSld modSld">
      <pc:chgData name="Frida Torgersen" userId="S::frida.torgersen@io.kommune.no::ea265081-7c03-4e48-ae3c-fad608c99291" providerId="AD" clId="Web-{821A1962-48C9-6A07-9180-4357887EE2CF}" dt="2025-01-15T08:43:49.232" v="169" actId="1076"/>
      <pc:docMkLst>
        <pc:docMk/>
      </pc:docMkLst>
      <pc:sldChg chg="modSp modNotes">
        <pc:chgData name="Frida Torgersen" userId="S::frida.torgersen@io.kommune.no::ea265081-7c03-4e48-ae3c-fad608c99291" providerId="AD" clId="Web-{821A1962-48C9-6A07-9180-4357887EE2CF}" dt="2025-01-15T08:42:29.106" v="153" actId="20577"/>
        <pc:sldMkLst>
          <pc:docMk/>
          <pc:sldMk cId="451678840" sldId="272"/>
        </pc:sldMkLst>
      </pc:sldChg>
      <pc:sldChg chg="modSp">
        <pc:chgData name="Frida Torgersen" userId="S::frida.torgersen@io.kommune.no::ea265081-7c03-4e48-ae3c-fad608c99291" providerId="AD" clId="Web-{821A1962-48C9-6A07-9180-4357887EE2CF}" dt="2025-01-15T08:43:49.232" v="169" actId="1076"/>
        <pc:sldMkLst>
          <pc:docMk/>
          <pc:sldMk cId="258748798" sldId="276"/>
        </pc:sldMkLst>
        <pc:spChg chg="mod">
          <ac:chgData name="Frida Torgersen" userId="S::frida.torgersen@io.kommune.no::ea265081-7c03-4e48-ae3c-fad608c99291" providerId="AD" clId="Web-{821A1962-48C9-6A07-9180-4357887EE2CF}" dt="2025-01-15T08:43:49.232" v="169" actId="1076"/>
          <ac:spMkLst>
            <pc:docMk/>
            <pc:sldMk cId="258748798" sldId="276"/>
            <ac:spMk id="2" creationId="{200C500A-96BB-6937-4BD0-F385A1CD98C7}"/>
          </ac:spMkLst>
        </pc:spChg>
        <pc:spChg chg="mod">
          <ac:chgData name="Frida Torgersen" userId="S::frida.torgersen@io.kommune.no::ea265081-7c03-4e48-ae3c-fad608c99291" providerId="AD" clId="Web-{821A1962-48C9-6A07-9180-4357887EE2CF}" dt="2025-01-15T08:43:31.200" v="168" actId="14100"/>
          <ac:spMkLst>
            <pc:docMk/>
            <pc:sldMk cId="258748798" sldId="276"/>
            <ac:spMk id="3" creationId="{521AF82F-F95A-C962-F39A-F1171C26436D}"/>
          </ac:spMkLst>
        </pc:spChg>
      </pc:sldChg>
      <pc:sldChg chg="del">
        <pc:chgData name="Frida Torgersen" userId="S::frida.torgersen@io.kommune.no::ea265081-7c03-4e48-ae3c-fad608c99291" providerId="AD" clId="Web-{821A1962-48C9-6A07-9180-4357887EE2CF}" dt="2025-01-15T08:36:48.429" v="5"/>
        <pc:sldMkLst>
          <pc:docMk/>
          <pc:sldMk cId="1677468962" sldId="281"/>
        </pc:sldMkLst>
      </pc:sldChg>
      <pc:sldChg chg="modSp modNotes">
        <pc:chgData name="Frida Torgersen" userId="S::frida.torgersen@io.kommune.no::ea265081-7c03-4e48-ae3c-fad608c99291" providerId="AD" clId="Web-{821A1962-48C9-6A07-9180-4357887EE2CF}" dt="2025-01-15T08:36:39.132" v="4"/>
        <pc:sldMkLst>
          <pc:docMk/>
          <pc:sldMk cId="783064761" sldId="290"/>
        </pc:sldMkLst>
        <pc:spChg chg="mod">
          <ac:chgData name="Frida Torgersen" userId="S::frida.torgersen@io.kommune.no::ea265081-7c03-4e48-ae3c-fad608c99291" providerId="AD" clId="Web-{821A1962-48C9-6A07-9180-4357887EE2CF}" dt="2025-01-15T08:34:49.662" v="0" actId="20577"/>
          <ac:spMkLst>
            <pc:docMk/>
            <pc:sldMk cId="783064761" sldId="290"/>
            <ac:spMk id="2" creationId="{15D79C55-3580-25C3-6B55-020D5E863042}"/>
          </ac:spMkLst>
        </pc:spChg>
      </pc:sldChg>
      <pc:sldChg chg="addSp delSp modSp modNotes">
        <pc:chgData name="Frida Torgersen" userId="S::frida.torgersen@io.kommune.no::ea265081-7c03-4e48-ae3c-fad608c99291" providerId="AD" clId="Web-{821A1962-48C9-6A07-9180-4357887EE2CF}" dt="2025-01-15T08:42:36.090" v="154" actId="20577"/>
        <pc:sldMkLst>
          <pc:docMk/>
          <pc:sldMk cId="2182693472" sldId="291"/>
        </pc:sldMkLst>
        <pc:spChg chg="add mod">
          <ac:chgData name="Frida Torgersen" userId="S::frida.torgersen@io.kommune.no::ea265081-7c03-4e48-ae3c-fad608c99291" providerId="AD" clId="Web-{821A1962-48C9-6A07-9180-4357887EE2CF}" dt="2025-01-15T08:42:36.090" v="154" actId="20577"/>
          <ac:spMkLst>
            <pc:docMk/>
            <pc:sldMk cId="2182693472" sldId="291"/>
            <ac:spMk id="4" creationId="{8289C6A6-F24E-1A1F-8CAD-0B6933FD83B6}"/>
          </ac:spMkLst>
        </pc:spChg>
        <pc:spChg chg="add mod">
          <ac:chgData name="Frida Torgersen" userId="S::frida.torgersen@io.kommune.no::ea265081-7c03-4e48-ae3c-fad608c99291" providerId="AD" clId="Web-{821A1962-48C9-6A07-9180-4357887EE2CF}" dt="2025-01-15T08:40:10.682" v="105" actId="1076"/>
          <ac:spMkLst>
            <pc:docMk/>
            <pc:sldMk cId="2182693472" sldId="291"/>
            <ac:spMk id="5" creationId="{53D45026-92DC-9FC0-4DE0-BDC0A73EE5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dreostfoldkommune.wistia.com/medias/vtcv3o6zpz"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rus.no/verktoy-og-kartlegging/utfordring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4999"/>
              </a:lnSpc>
              <a:spcAft>
                <a:spcPts val="1000"/>
              </a:spcAft>
            </a:pPr>
            <a:r>
              <a:rPr lang="nb-NO"/>
              <a:t>Neste tema (</a:t>
            </a:r>
            <a:r>
              <a:rPr lang="nb-NO" err="1"/>
              <a:t>fagøkt</a:t>
            </a:r>
            <a:r>
              <a:rPr lang="nb-NO"/>
              <a:t> 5): “Å snakke i barnegrupper” Denne fagøkten skal bidra til økt kompetanse i samtaler med barn. Skal barn klare å snakke om vanskelig ting de opplever, må voksne vise vei. Vi bør bringe temaer som rus, vold, svikt og overgrep inn i fellesrommet, som noe det går an å snakke om. Vi må informere om lover og lære bort løsninger. Dette er HMS opplæring for barn. </a:t>
            </a:r>
            <a:endParaRPr lang="nb-NO">
              <a:effectLst/>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12</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a:t>
            </a:r>
          </a:p>
          <a:p>
            <a:r>
              <a:rPr lang="nb-NO"/>
              <a:t>Fortelle litt om </a:t>
            </a:r>
            <a:r>
              <a:rPr lang="nb-NO" b="1"/>
              <a:t>hva</a:t>
            </a:r>
            <a:r>
              <a:rPr lang="nb-NO"/>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4999"/>
              </a:lnSpc>
              <a:spcAft>
                <a:spcPts val="1000"/>
              </a:spcAft>
            </a:pPr>
            <a:r>
              <a:rPr lang="nb-NO"/>
              <a:t>Denne fagøkten skal bidra til økt kompetanse i samtaler med barn. Samtaler med barn kan trigge oss, og voksne kan gjøre feil. Vi må øve på å regulere egne følelser, reparere samtaler, samarbeide med barn om hva vi gjør videre, og hjelpe barn til å snakke trygt.</a:t>
            </a:r>
            <a:endParaRPr lang="nb-NO">
              <a:effectLst/>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u="sng">
                <a:solidFill>
                  <a:srgbClr val="009D8F"/>
                </a:solidFill>
                <a:hlinkClick r:id="rId3"/>
              </a:rPr>
              <a:t>Pusteøvelse - Trampe i gulvet</a:t>
            </a:r>
            <a:endParaRPr lang="nb-NO">
              <a:solidFill>
                <a:srgbClr val="009D8F"/>
              </a:solidFill>
              <a:effectLst/>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a:t>Se videoforedrag «Utfordringer» </a:t>
            </a:r>
          </a:p>
          <a:p>
            <a:r>
              <a:rPr lang="nb-NO">
                <a:hlinkClick r:id="rId3"/>
              </a:rPr>
              <a:t>Utfordringer | KORUS</a:t>
            </a:r>
          </a:p>
          <a:p>
            <a:r>
              <a:rPr lang="nb-NO" i="1"/>
              <a:t>Varighet 6.10</a:t>
            </a:r>
            <a:endParaRPr lang="nb-NO" b="1" i="1"/>
          </a:p>
          <a:p>
            <a:endParaRPr lang="nb-NO" b="1"/>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5B58-6CE8-0DDB-D6CF-60F13A0ABCA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BBBAA0-9E7C-5506-1804-743E130CEF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705DB80-9373-3B6D-38DD-DB7A5B8DCC19}"/>
              </a:ext>
            </a:extLst>
          </p:cNvPr>
          <p:cNvSpPr>
            <a:spLocks noGrp="1"/>
          </p:cNvSpPr>
          <p:nvPr>
            <p:ph type="body" idx="1"/>
          </p:nvPr>
        </p:nvSpPr>
        <p:spPr/>
        <p:txBody>
          <a:bodyPr/>
          <a:lstStyle/>
          <a:p>
            <a:pPr>
              <a:defRPr/>
            </a:pPr>
            <a:r>
              <a:rPr lang="nb-NO" sz="1800">
                <a:latin typeface="Calibri"/>
                <a:ea typeface="Calibri"/>
                <a:cs typeface="Calibri"/>
              </a:rPr>
              <a:t>Denne øvelsen tar dere i plenum som repetisjon fra forrige økt: </a:t>
            </a:r>
          </a:p>
          <a:p>
            <a:pPr>
              <a:defRPr/>
            </a:pPr>
            <a:endParaRPr lang="nb-NO" sz="1800">
              <a:latin typeface="Calibri"/>
              <a:ea typeface="Calibri"/>
              <a:cs typeface="Calibri"/>
            </a:endParaRPr>
          </a:p>
        </p:txBody>
      </p:sp>
      <p:sp>
        <p:nvSpPr>
          <p:cNvPr id="4" name="Plassholder for lysbildenummer 3">
            <a:extLst>
              <a:ext uri="{FF2B5EF4-FFF2-40B4-BE49-F238E27FC236}">
                <a16:creationId xmlns:a16="http://schemas.microsoft.com/office/drawing/2014/main" id="{2E586A0B-9148-7867-5C3F-61D564B0EE89}"/>
              </a:ext>
            </a:extLst>
          </p:cNvPr>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235675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b-NO"/>
              <a:t>De ansatte skal gå sammen to og to. De må finne seg en plass for seg selv og skal nå øve på å «reparere» gjennom rollespill. Én ansatt er «barn» og én ansatt er «voksen». Dersom det er tid, anbefaler vi at de ansatte bytter «roller» i rollespillet slik at alle får øve på å være den «voksne» i samtalen. Du som leder økta må passe tiden og gi beskjed når de skal komme tilbake.</a:t>
            </a:r>
          </a:p>
          <a:p>
            <a:pPr algn="just"/>
            <a:endParaRPr lang="nb-NO"/>
          </a:p>
          <a:p>
            <a:pPr algn="just"/>
            <a:r>
              <a:rPr lang="nb-NO" i="1"/>
              <a:t>Forslag til rollespill ligger som eget vedlegg og må skrives ut i forkant av fagøkten slik at alle par får med seg ett eksemplar hver.</a:t>
            </a:r>
            <a:endParaRPr lang="nb-NO"/>
          </a:p>
          <a:p>
            <a:pPr algn="just"/>
            <a:endParaRPr lang="nb-NO" i="1"/>
          </a:p>
          <a:p>
            <a:pPr algn="just"/>
            <a:r>
              <a:rPr lang="nb-NO" b="1"/>
              <a:t>Sett av 5 minutter til felles refleksjon etter at de ansatte har gjennomført rollespillet om hvordan de opplevde øvelsen og tanker de fikk underveis. </a:t>
            </a:r>
            <a:endParaRPr lang="nb-NO"/>
          </a:p>
          <a:p>
            <a:pPr algn="just"/>
            <a:endParaRPr lang="nb-NO"/>
          </a:p>
          <a:p>
            <a:pPr algn="just">
              <a:lnSpc>
                <a:spcPct val="90000"/>
              </a:lnSpc>
              <a:spcBef>
                <a:spcPts val="1000"/>
              </a:spcBef>
              <a:spcAft>
                <a:spcPct val="0"/>
              </a:spcAft>
            </a:pPr>
            <a:endParaRPr lang="nb-NO"/>
          </a:p>
        </p:txBody>
      </p:sp>
      <p:sp>
        <p:nvSpPr>
          <p:cNvPr id="4" name="Slide Number Placeholder 3"/>
          <p:cNvSpPr>
            <a:spLocks noGrp="1"/>
          </p:cNvSpPr>
          <p:nvPr>
            <p:ph type="sldNum" sz="quarter" idx="5"/>
          </p:nvPr>
        </p:nvSpPr>
        <p:spPr/>
        <p:txBody>
          <a:bodyPr/>
          <a:lstStyle/>
          <a:p>
            <a:fld id="{4EE8E79F-90CA-B34A-AE17-3B2FCC706159}" type="slidenum">
              <a:rPr lang="nb-NO" smtClean="0"/>
              <a:t>8</a:t>
            </a:fld>
            <a:endParaRPr lang="nb-NO"/>
          </a:p>
        </p:txBody>
      </p:sp>
    </p:spTree>
    <p:extLst>
      <p:ext uri="{BB962C8B-B14F-4D97-AF65-F5344CB8AC3E}">
        <p14:creationId xmlns:p14="http://schemas.microsoft.com/office/powerpoint/2010/main" val="47753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1ABDF-4758-9C15-9628-75A761BB9BF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B47A529-7C96-CE19-34FA-0C8D40336C7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49FCC23-E33C-80ED-A42A-1E3B75A95695}"/>
              </a:ext>
            </a:extLst>
          </p:cNvPr>
          <p:cNvSpPr>
            <a:spLocks noGrp="1"/>
          </p:cNvSpPr>
          <p:nvPr>
            <p:ph type="body" idx="1"/>
          </p:nvPr>
        </p:nvSpPr>
        <p:spPr/>
        <p:txBody>
          <a:bodyPr/>
          <a:lstStyle/>
          <a:p>
            <a:pPr algn="just"/>
            <a:r>
              <a:rPr lang="nb-NO" b="1"/>
              <a:t>Memory</a:t>
            </a:r>
            <a:endParaRPr lang="nb-NO"/>
          </a:p>
          <a:p>
            <a:pPr algn="just"/>
            <a:r>
              <a:rPr lang="nb-NO"/>
              <a:t>Beskrivelse: Den som leder økta deler de ansatte inn i par. En ansatt (som har lyst) skal være «gjetter» og gå på gangen. Alle par velger hver sin korte lyd eller bevegelse som er felles for paret, deretter blander alle de ansatte seg i rommet slik at parene ikke står ved siden av hverandre. Den ansatte på gangen kommer inn i rommet og sier et navn. Den navngitte ansatte viser sin lyd eller bevegelse. Så må «gjetteren» fortsette å si navn, til helt til «gjetteren» klarer å finne parene med samme lyd eller bevegelse. Denne leken skaper god stemning! </a:t>
            </a:r>
          </a:p>
          <a:p>
            <a:pPr algn="just"/>
            <a:r>
              <a:rPr lang="nb-NO" b="1"/>
              <a:t>Tips:  </a:t>
            </a:r>
          </a:p>
          <a:p>
            <a:pPr marL="171450" indent="-171450">
              <a:buFont typeface="Symbol"/>
              <a:buChar char="•"/>
            </a:pPr>
            <a:r>
              <a:rPr lang="nb-NO"/>
              <a:t>Velg kun ett alternativ, altså enten lyd eller bevegelse. De kan f.eks velge dyrelyder eller ordklasser. </a:t>
            </a:r>
          </a:p>
          <a:p>
            <a:pPr marL="171450" indent="-171450">
              <a:buFont typeface="Symbol"/>
              <a:buChar char="•"/>
            </a:pPr>
            <a:r>
              <a:rPr lang="nb-NO"/>
              <a:t>Gruppene bør ikke være større enn 6-7 par. Er det oddetall kan en gruppe være på tre personer. </a:t>
            </a:r>
          </a:p>
          <a:p>
            <a:pPr marL="171450" indent="-171450">
              <a:buFont typeface="Symbol"/>
              <a:buChar char="•"/>
            </a:pPr>
            <a:r>
              <a:rPr lang="nb-NO"/>
              <a:t>For at leken skal gå fortere, kan dere velge to «gjettere» som samarbeider.</a:t>
            </a:r>
          </a:p>
          <a:p>
            <a:pPr algn="just"/>
            <a:endParaRPr lang="nb-NO" b="1"/>
          </a:p>
          <a:p>
            <a:pPr algn="just"/>
            <a:endParaRPr lang="nb-NO">
              <a:effectLst/>
            </a:endParaRPr>
          </a:p>
          <a:p>
            <a:pPr algn="just"/>
            <a:endParaRPr lang="nb-NO" b="1"/>
          </a:p>
        </p:txBody>
      </p:sp>
      <p:sp>
        <p:nvSpPr>
          <p:cNvPr id="4" name="Plassholder for lysbildenummer 3">
            <a:extLst>
              <a:ext uri="{FF2B5EF4-FFF2-40B4-BE49-F238E27FC236}">
                <a16:creationId xmlns:a16="http://schemas.microsoft.com/office/drawing/2014/main" id="{562DA0C3-5532-25C7-07B0-F74E89011DAC}"/>
              </a:ext>
            </a:extLst>
          </p:cNvPr>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211910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Spørsmål til runden:</a:t>
            </a:r>
            <a:r>
              <a:rPr lang="nb-NO" sz="1800">
                <a:effectLst/>
                <a:latin typeface="Calibri" panose="020F0502020204030204" pitchFamily="34" charset="0"/>
                <a:ea typeface="Times New Roman" panose="02020603050405020304" pitchFamily="18" charset="0"/>
                <a:cs typeface="Times New Roman (CS-brødtekst)"/>
              </a:rPr>
              <a:t> </a:t>
            </a:r>
            <a:endParaRPr lang="nb-NO" sz="180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88238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5790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ndreostfoldkommune.wistia.com/medias/vtcv3o6zpz"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korus.no/verktoy-og-kartlegging/utfordring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err="1">
                <a:solidFill>
                  <a:srgbClr val="13A79D"/>
                </a:solidFill>
                <a:latin typeface="Georgia"/>
              </a:rPr>
              <a:t>Fagøkt</a:t>
            </a:r>
            <a:r>
              <a:rPr lang="nb-NO">
                <a:solidFill>
                  <a:srgbClr val="13A79D"/>
                </a:solidFill>
                <a:latin typeface="Georgia"/>
              </a:rPr>
              <a:t>: «Utfordringer»</a:t>
            </a:r>
          </a:p>
        </p:txBody>
      </p:sp>
      <p:pic>
        <p:nvPicPr>
          <p:cNvPr id="6" name="Bilde 5">
            <a:extLst>
              <a:ext uri="{FF2B5EF4-FFF2-40B4-BE49-F238E27FC236}">
                <a16:creationId xmlns:a16="http://schemas.microsoft.com/office/drawing/2014/main" id="{0B0EDE55-6190-29F9-10CA-EE3656EE714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6C42-FB72-2F90-5A6F-04075CA6846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F66C376-DAB8-8A40-E71E-66CDB896B7B2}"/>
              </a:ext>
            </a:extLst>
          </p:cNvPr>
          <p:cNvSpPr>
            <a:spLocks noGrp="1"/>
          </p:cNvSpPr>
          <p:nvPr>
            <p:ph type="title"/>
          </p:nvPr>
        </p:nvSpPr>
        <p:spPr>
          <a:xfrm>
            <a:off x="984234" y="2002631"/>
            <a:ext cx="9352419" cy="2852737"/>
          </a:xfrm>
        </p:spPr>
        <p:txBody>
          <a:bodyPr lIns="91440" tIns="45720" rIns="91440" bIns="45720" anchor="t"/>
          <a:lstStyle/>
          <a:p>
            <a:r>
              <a:rPr lang="nb-NO" sz="6000" b="1">
                <a:solidFill>
                  <a:schemeClr val="accent1"/>
                </a:solidFill>
                <a:latin typeface="Georgia"/>
              </a:rPr>
              <a:t>Vi leker: </a:t>
            </a:r>
            <a:br>
              <a:rPr lang="nb-NO" sz="6000" b="1">
                <a:latin typeface="Georgia"/>
              </a:rPr>
            </a:br>
            <a:r>
              <a:rPr lang="nb-NO">
                <a:solidFill>
                  <a:schemeClr val="accent1"/>
                </a:solidFill>
                <a:latin typeface="Georgia"/>
              </a:rPr>
              <a:t>«Memory»</a:t>
            </a:r>
            <a:endParaRPr lang="nb-NO" sz="6000" b="1">
              <a:solidFill>
                <a:schemeClr val="accent1"/>
              </a:solidFill>
              <a:latin typeface="Georgia"/>
            </a:endParaRPr>
          </a:p>
        </p:txBody>
      </p:sp>
    </p:spTree>
    <p:extLst>
      <p:ext uri="{BB962C8B-B14F-4D97-AF65-F5344CB8AC3E}">
        <p14:creationId xmlns:p14="http://schemas.microsoft.com/office/powerpoint/2010/main" val="145083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447472" y="812649"/>
            <a:ext cx="7009672" cy="1814538"/>
          </a:xfrm>
        </p:spPr>
        <p:txBody>
          <a:bodyPr lIns="91440" tIns="45720" rIns="91440" bIns="45720" anchor="t"/>
          <a:lstStyle/>
          <a:p>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585335" y="2819629"/>
            <a:ext cx="8129156" cy="2089600"/>
          </a:xfrm>
        </p:spPr>
        <p:txBody>
          <a:bodyPr lIns="91440" tIns="45720" rIns="91440" bIns="45720" anchor="t"/>
          <a:lstStyle/>
          <a:p>
            <a:pPr>
              <a:lnSpc>
                <a:spcPct val="150000"/>
              </a:lnSpc>
              <a:buFont typeface="Arial"/>
              <a:buChar char="•"/>
            </a:pPr>
            <a:r>
              <a:rPr lang="nb-NO">
                <a:latin typeface="Georgia"/>
                <a:ea typeface="Times New Roman" panose="02020603050405020304" pitchFamily="18" charset="0"/>
                <a:cs typeface="Arial"/>
              </a:rPr>
              <a:t>Hva likte du i dag?  </a:t>
            </a:r>
          </a:p>
          <a:p>
            <a:pPr>
              <a:lnSpc>
                <a:spcPct val="150000"/>
              </a:lnSpc>
              <a:buFont typeface="Arial"/>
              <a:buChar char="•"/>
            </a:pPr>
            <a:r>
              <a:rPr lang="nb-NO">
                <a:latin typeface="Georgia"/>
                <a:ea typeface="Times New Roman" panose="02020603050405020304" pitchFamily="18" charset="0"/>
                <a:cs typeface="Arial"/>
              </a:rPr>
              <a:t>Hva lærte du? </a:t>
            </a:r>
            <a:endParaRPr lang="nb-NO">
              <a:effectLst/>
              <a:latin typeface="Georgia"/>
              <a:ea typeface="Times New Roman" panose="02020603050405020304" pitchFamily="18" charset="0"/>
              <a:cs typeface="Arial"/>
            </a:endParaRPr>
          </a:p>
          <a:p>
            <a:pPr>
              <a:lnSpc>
                <a:spcPct val="150000"/>
              </a:lnSpc>
              <a:buFont typeface="Arial"/>
              <a:buChar char="•"/>
            </a:pPr>
            <a:r>
              <a:rPr lang="nb-NO">
                <a:effectLst/>
                <a:latin typeface="Georgia"/>
                <a:ea typeface="Times New Roman" panose="02020603050405020304" pitchFamily="18" charset="0"/>
                <a:cs typeface="Arial"/>
              </a:rPr>
              <a:t>Hva vil jeg øve </a:t>
            </a:r>
            <a:r>
              <a:rPr lang="nb-NO">
                <a:latin typeface="Georgia"/>
                <a:ea typeface="Times New Roman" panose="02020603050405020304" pitchFamily="18" charset="0"/>
                <a:cs typeface="Arial"/>
              </a:rPr>
              <a:t>mer </a:t>
            </a:r>
            <a:r>
              <a:rPr lang="nb-NO">
                <a:effectLst/>
                <a:latin typeface="Georgia"/>
                <a:ea typeface="Times New Roman" panose="02020603050405020304" pitchFamily="18" charset="0"/>
                <a:cs typeface="Arial"/>
              </a:rPr>
              <a:t>på etter denne samlingen? </a:t>
            </a:r>
            <a:r>
              <a:rPr lang="nb-NO">
                <a:latin typeface="Georgia"/>
                <a:ea typeface="Times New Roman" panose="02020603050405020304" pitchFamily="18" charset="0"/>
                <a:cs typeface="Arial"/>
              </a:rPr>
              <a:t>Alle skal skrive </a:t>
            </a:r>
            <a:r>
              <a:rPr lang="nb-NO">
                <a:effectLst/>
                <a:latin typeface="Georgia"/>
                <a:ea typeface="Times New Roman" panose="02020603050405020304" pitchFamily="18" charset="0"/>
                <a:cs typeface="Arial"/>
              </a:rPr>
              <a:t>ned egne </a:t>
            </a:r>
            <a:r>
              <a:rPr lang="nb-NO">
                <a:latin typeface="Georgia"/>
                <a:ea typeface="Times New Roman" panose="02020603050405020304" pitchFamily="18" charset="0"/>
                <a:cs typeface="Arial"/>
              </a:rPr>
              <a:t>læringsmål for seg selv</a:t>
            </a:r>
            <a:r>
              <a:rPr lang="nb-NO">
                <a:effectLst/>
                <a:latin typeface="Georgia"/>
                <a:ea typeface="Times New Roman" panose="02020603050405020304" pitchFamily="18" charset="0"/>
                <a:cs typeface="Arial"/>
              </a:rPr>
              <a:t>.</a:t>
            </a:r>
            <a:endParaRPr lang="nb-NO">
              <a:effectLst/>
              <a:latin typeface="Georgia"/>
              <a:ea typeface="Calibri" panose="020F0502020204030204" pitchFamily="34" charset="0"/>
              <a:cs typeface="Arial"/>
            </a:endParaRPr>
          </a:p>
        </p:txBody>
      </p:sp>
      <p:pic>
        <p:nvPicPr>
          <p:cNvPr id="6" name="Picture 5" descr="Et bilde som inneholder klær, person, jente, sko&#10;&#10;Automatisk generert beskrivelse">
            <a:extLst>
              <a:ext uri="{FF2B5EF4-FFF2-40B4-BE49-F238E27FC236}">
                <a16:creationId xmlns:a16="http://schemas.microsoft.com/office/drawing/2014/main" id="{382677AC-B055-9782-283F-08A2C15D25EE}"/>
              </a:ext>
            </a:extLst>
          </p:cNvPr>
          <p:cNvPicPr>
            <a:picLocks noChangeAspect="1"/>
          </p:cNvPicPr>
          <p:nvPr/>
        </p:nvPicPr>
        <p:blipFill>
          <a:blip r:embed="rId3"/>
          <a:stretch>
            <a:fillRect/>
          </a:stretch>
        </p:blipFill>
        <p:spPr>
          <a:xfrm>
            <a:off x="7080553" y="1138313"/>
            <a:ext cx="4876800" cy="3371850"/>
          </a:xfrm>
          <a:prstGeom prst="rect">
            <a:avLst/>
          </a:prstGeom>
        </p:spPr>
      </p:pic>
    </p:spTree>
    <p:extLst>
      <p:ext uri="{BB962C8B-B14F-4D97-AF65-F5344CB8AC3E}">
        <p14:creationId xmlns:p14="http://schemas.microsoft.com/office/powerpoint/2010/main" val="67633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414733" y="856074"/>
            <a:ext cx="4712006" cy="1075783"/>
          </a:xfrm>
        </p:spPr>
        <p:txBody>
          <a:bodyPr/>
          <a:lstStyle/>
          <a:p>
            <a:r>
              <a:rPr lang="nb-NO" sz="600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305994" y="2073406"/>
            <a:ext cx="11051967" cy="3075232"/>
          </a:xfrm>
        </p:spPr>
        <p:txBody>
          <a:bodyPr lIns="91440" tIns="45720" rIns="91440" bIns="45720" anchor="t"/>
          <a:lstStyle/>
          <a:p>
            <a:pPr marL="0" indent="0">
              <a:lnSpc>
                <a:spcPct val="115000"/>
              </a:lnSpc>
              <a:spcAft>
                <a:spcPts val="1000"/>
              </a:spcAft>
              <a:buNone/>
            </a:pPr>
            <a:r>
              <a:rPr lang="nb-NO" sz="3600" dirty="0">
                <a:solidFill>
                  <a:srgbClr val="000000"/>
                </a:solidFill>
                <a:effectLst/>
                <a:latin typeface="Georgia"/>
                <a:ea typeface="Times New Roman" panose="02020603050405020304" pitchFamily="18" charset="0"/>
                <a:cs typeface="Arial"/>
              </a:rPr>
              <a:t>Takk for innsatsen i </a:t>
            </a:r>
            <a:r>
              <a:rPr lang="nb-NO" sz="3600">
                <a:solidFill>
                  <a:srgbClr val="000000"/>
                </a:solidFill>
                <a:effectLst/>
                <a:latin typeface="Georgia"/>
                <a:ea typeface="Times New Roman" panose="02020603050405020304" pitchFamily="18" charset="0"/>
                <a:cs typeface="Arial"/>
              </a:rPr>
              <a:t>dag.</a:t>
            </a:r>
            <a:endParaRPr lang="nb-NO" sz="3600" b="1" dirty="0">
              <a:solidFill>
                <a:srgbClr val="000000"/>
              </a:solidFill>
              <a:latin typeface="Georgia"/>
              <a:ea typeface="Times New Roman" panose="02020603050405020304" pitchFamily="18" charset="0"/>
              <a:cs typeface="Arial"/>
            </a:endParaRPr>
          </a:p>
        </p:txBody>
      </p:sp>
      <p:pic>
        <p:nvPicPr>
          <p:cNvPr id="5" name="Bilde 4">
            <a:extLst>
              <a:ext uri="{FF2B5EF4-FFF2-40B4-BE49-F238E27FC236}">
                <a16:creationId xmlns:a16="http://schemas.microsoft.com/office/drawing/2014/main" id="{B3EA205F-4C22-B783-228D-652ADDDB1A0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5874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pic>
        <p:nvPicPr>
          <p:cNvPr id="7" name="Bilde 6">
            <a:extLst>
              <a:ext uri="{FF2B5EF4-FFF2-40B4-BE49-F238E27FC236}">
                <a16:creationId xmlns:a16="http://schemas.microsoft.com/office/drawing/2014/main" id="{938DAC4B-7FF0-4792-D351-983A974CCE3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725042" y="365124"/>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a:solidFill>
                  <a:schemeClr val="accent1"/>
                </a:solidFill>
              </a:rPr>
              <a:t>Innledning:</a:t>
            </a:r>
          </a:p>
        </p:txBody>
      </p:sp>
      <p:pic>
        <p:nvPicPr>
          <p:cNvPr id="4" name="Bilde 3">
            <a:extLst>
              <a:ext uri="{FF2B5EF4-FFF2-40B4-BE49-F238E27FC236}">
                <a16:creationId xmlns:a16="http://schemas.microsoft.com/office/drawing/2014/main" id="{7355F379-80E3-E9F6-4985-EC581669DE98}"/>
              </a:ext>
            </a:extLst>
          </p:cNvPr>
          <p:cNvPicPr>
            <a:picLocks noChangeAspect="1"/>
          </p:cNvPicPr>
          <p:nvPr/>
        </p:nvPicPr>
        <p:blipFill>
          <a:blip r:embed="rId4"/>
          <a:stretch>
            <a:fillRect/>
          </a:stretch>
        </p:blipFill>
        <p:spPr>
          <a:xfrm>
            <a:off x="1353636" y="1690687"/>
            <a:ext cx="9484728" cy="39047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a:solidFill>
                  <a:schemeClr val="accent1"/>
                </a:solidFill>
              </a:rPr>
              <a:t>Innholdsbeskrivelse:</a:t>
            </a:r>
          </a:p>
        </p:txBody>
      </p:sp>
      <p:pic>
        <p:nvPicPr>
          <p:cNvPr id="5" name="Bilde 4">
            <a:extLst>
              <a:ext uri="{FF2B5EF4-FFF2-40B4-BE49-F238E27FC236}">
                <a16:creationId xmlns:a16="http://schemas.microsoft.com/office/drawing/2014/main" id="{7EF9BCFF-3C26-9C2B-E7A0-76943D3C8C6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7" name="Content Placeholder 6">
            <a:extLst>
              <a:ext uri="{FF2B5EF4-FFF2-40B4-BE49-F238E27FC236}">
                <a16:creationId xmlns:a16="http://schemas.microsoft.com/office/drawing/2014/main" id="{A3DF8BE1-F788-CCF4-20D3-1CECF5E64858}"/>
              </a:ext>
            </a:extLst>
          </p:cNvPr>
          <p:cNvSpPr>
            <a:spLocks noGrp="1"/>
          </p:cNvSpPr>
          <p:nvPr>
            <p:ph idx="1"/>
          </p:nvPr>
        </p:nvSpPr>
        <p:spPr/>
        <p:txBody>
          <a:bodyPr/>
          <a:lstStyle/>
          <a:p>
            <a:pPr marL="0" indent="0">
              <a:buNone/>
            </a:pPr>
            <a:endParaRPr lang="nb-NO">
              <a:latin typeface="Georgia"/>
              <a:ea typeface="Calibri"/>
              <a:cs typeface="Calibri"/>
            </a:endParaRPr>
          </a:p>
          <a:p>
            <a:pPr marL="0" indent="0">
              <a:buNone/>
            </a:pPr>
            <a:r>
              <a:rPr lang="nb-NO">
                <a:latin typeface="Georgia"/>
                <a:ea typeface="Calibri"/>
                <a:cs typeface="Calibri"/>
              </a:rPr>
              <a:t>Samtaler med barn kan trigge oss, og voksne kan gjøre feil. Vi må øve på å regulere egne følelser, reparere samtaler, samarbeide med barn om hva vi gjør videre, og hjelpe barn til å snakke trygt.</a:t>
            </a:r>
            <a:endParaRPr lang="en-US">
              <a:latin typeface="Georgia"/>
              <a:ea typeface="Calibri"/>
              <a:cs typeface="Calibri"/>
            </a:endParaRPr>
          </a:p>
        </p:txBody>
      </p:sp>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a:solidFill>
                  <a:schemeClr val="accent1"/>
                </a:solidFill>
              </a:rPr>
              <a:t>Læringsmål:</a:t>
            </a:r>
          </a:p>
        </p:txBody>
      </p:sp>
      <p:pic>
        <p:nvPicPr>
          <p:cNvPr id="5" name="Bilde 4">
            <a:extLst>
              <a:ext uri="{FF2B5EF4-FFF2-40B4-BE49-F238E27FC236}">
                <a16:creationId xmlns:a16="http://schemas.microsoft.com/office/drawing/2014/main" id="{0797F2CD-A36F-3BF8-27C4-4203EDD995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6" name="Content Placeholder 5">
            <a:extLst>
              <a:ext uri="{FF2B5EF4-FFF2-40B4-BE49-F238E27FC236}">
                <a16:creationId xmlns:a16="http://schemas.microsoft.com/office/drawing/2014/main" id="{C167DADC-4D49-9476-075F-3EEB7870E8E8}"/>
              </a:ext>
            </a:extLst>
          </p:cNvPr>
          <p:cNvSpPr>
            <a:spLocks noGrp="1"/>
          </p:cNvSpPr>
          <p:nvPr>
            <p:ph idx="1"/>
          </p:nvPr>
        </p:nvSpPr>
        <p:spPr/>
        <p:txBody>
          <a:bodyPr/>
          <a:lstStyle/>
          <a:p>
            <a:pPr marL="0" indent="0">
              <a:buNone/>
            </a:pPr>
            <a:r>
              <a:rPr lang="en-US" b="1">
                <a:latin typeface="Georgia"/>
                <a:ea typeface="Verdana"/>
                <a:cs typeface="Calibri"/>
              </a:rPr>
              <a:t>Etter </a:t>
            </a:r>
            <a:r>
              <a:rPr lang="en-US" b="1" err="1">
                <a:latin typeface="Georgia"/>
                <a:ea typeface="Verdana"/>
                <a:cs typeface="Calibri"/>
              </a:rPr>
              <a:t>økta</a:t>
            </a:r>
            <a:r>
              <a:rPr lang="en-US" b="1">
                <a:latin typeface="Georgia"/>
                <a:ea typeface="Verdana"/>
                <a:cs typeface="Calibri"/>
              </a:rPr>
              <a:t> </a:t>
            </a:r>
            <a:r>
              <a:rPr lang="en-US" b="1" err="1">
                <a:latin typeface="Georgia"/>
                <a:ea typeface="Verdana"/>
                <a:cs typeface="Calibri"/>
              </a:rPr>
              <a:t>har</a:t>
            </a:r>
            <a:r>
              <a:rPr lang="en-US" b="1">
                <a:latin typeface="Georgia"/>
                <a:ea typeface="Verdana"/>
                <a:cs typeface="Calibri"/>
              </a:rPr>
              <a:t> </a:t>
            </a:r>
            <a:r>
              <a:rPr lang="en-US" b="1" err="1">
                <a:latin typeface="Georgia"/>
                <a:ea typeface="Verdana"/>
                <a:cs typeface="Calibri"/>
              </a:rPr>
              <a:t>jeg</a:t>
            </a:r>
            <a:r>
              <a:rPr lang="en-US" b="1">
                <a:latin typeface="Georgia"/>
                <a:ea typeface="Verdana"/>
                <a:cs typeface="Calibri"/>
              </a:rPr>
              <a:t>: </a:t>
            </a:r>
            <a:endParaRPr lang="en-US" b="1">
              <a:latin typeface="Georgia"/>
            </a:endParaRPr>
          </a:p>
          <a:p>
            <a:pPr marL="0" indent="0">
              <a:buNone/>
            </a:pPr>
            <a:endParaRPr lang="en-US">
              <a:latin typeface="Georgia"/>
            </a:endParaRPr>
          </a:p>
          <a:p>
            <a:pPr marL="514350" indent="-514350">
              <a:buAutoNum type="arabicPeriod"/>
            </a:pPr>
            <a:r>
              <a:rPr lang="en-US" err="1">
                <a:latin typeface="Georgia"/>
                <a:ea typeface="Verdana"/>
                <a:cs typeface="Calibri"/>
              </a:rPr>
              <a:t>fått</a:t>
            </a:r>
            <a:r>
              <a:rPr lang="en-US">
                <a:latin typeface="Georgia"/>
                <a:ea typeface="Verdana"/>
                <a:cs typeface="Calibri"/>
              </a:rPr>
              <a:t> </a:t>
            </a:r>
            <a:r>
              <a:rPr lang="en-US" err="1">
                <a:latin typeface="Georgia"/>
                <a:ea typeface="Verdana"/>
                <a:cs typeface="Calibri"/>
              </a:rPr>
              <a:t>mer</a:t>
            </a:r>
            <a:r>
              <a:rPr lang="en-US">
                <a:latin typeface="Georgia"/>
                <a:ea typeface="Verdana"/>
                <a:cs typeface="Calibri"/>
              </a:rPr>
              <a:t> </a:t>
            </a:r>
            <a:r>
              <a:rPr lang="en-US" err="1">
                <a:latin typeface="Georgia"/>
                <a:ea typeface="Verdana"/>
                <a:cs typeface="Calibri"/>
              </a:rPr>
              <a:t>kjennskap</a:t>
            </a:r>
            <a:r>
              <a:rPr lang="en-US">
                <a:latin typeface="Georgia"/>
                <a:ea typeface="Verdana"/>
                <a:cs typeface="Calibri"/>
              </a:rPr>
              <a:t> </a:t>
            </a:r>
            <a:r>
              <a:rPr lang="en-US" err="1">
                <a:latin typeface="Georgia"/>
                <a:ea typeface="Verdana"/>
                <a:cs typeface="Calibri"/>
              </a:rPr>
              <a:t>til</a:t>
            </a:r>
            <a:r>
              <a:rPr lang="en-US">
                <a:latin typeface="Georgia"/>
                <a:ea typeface="Verdana"/>
                <a:cs typeface="Calibri"/>
              </a:rPr>
              <a:t> </a:t>
            </a:r>
            <a:r>
              <a:rPr lang="en-US" err="1">
                <a:latin typeface="Georgia"/>
                <a:ea typeface="Verdana"/>
                <a:cs typeface="Calibri"/>
              </a:rPr>
              <a:t>og</a:t>
            </a:r>
            <a:r>
              <a:rPr lang="en-US">
                <a:latin typeface="Georgia"/>
                <a:ea typeface="Verdana"/>
                <a:cs typeface="Calibri"/>
              </a:rPr>
              <a:t> </a:t>
            </a:r>
            <a:r>
              <a:rPr lang="en-US" err="1">
                <a:latin typeface="Georgia"/>
                <a:ea typeface="Verdana"/>
                <a:cs typeface="Calibri"/>
              </a:rPr>
              <a:t>øvd</a:t>
            </a:r>
            <a:r>
              <a:rPr lang="en-US">
                <a:latin typeface="Georgia"/>
                <a:ea typeface="Verdana"/>
                <a:cs typeface="Calibri"/>
              </a:rPr>
              <a:t> </a:t>
            </a:r>
            <a:r>
              <a:rPr lang="en-US" err="1">
                <a:latin typeface="Georgia"/>
                <a:ea typeface="Verdana"/>
                <a:cs typeface="Calibri"/>
              </a:rPr>
              <a:t>på</a:t>
            </a:r>
            <a:r>
              <a:rPr lang="en-US">
                <a:latin typeface="Georgia"/>
                <a:ea typeface="Verdana"/>
                <a:cs typeface="Calibri"/>
              </a:rPr>
              <a:t> </a:t>
            </a:r>
            <a:r>
              <a:rPr lang="en-US" err="1">
                <a:latin typeface="Georgia"/>
                <a:ea typeface="Verdana"/>
                <a:cs typeface="Calibri"/>
              </a:rPr>
              <a:t>reperasjon</a:t>
            </a:r>
            <a:r>
              <a:rPr lang="en-US">
                <a:latin typeface="Georgia"/>
                <a:ea typeface="Verdana"/>
                <a:cs typeface="Calibri"/>
              </a:rPr>
              <a:t> </a:t>
            </a:r>
            <a:r>
              <a:rPr lang="en-US" err="1">
                <a:latin typeface="Georgia"/>
                <a:ea typeface="Verdana"/>
                <a:cs typeface="Calibri"/>
              </a:rPr>
              <a:t>og</a:t>
            </a:r>
            <a:r>
              <a:rPr lang="en-US">
                <a:latin typeface="Georgia"/>
                <a:ea typeface="Verdana"/>
                <a:cs typeface="Calibri"/>
              </a:rPr>
              <a:t> </a:t>
            </a:r>
            <a:r>
              <a:rPr lang="en-US" err="1">
                <a:latin typeface="Georgia"/>
                <a:ea typeface="Verdana"/>
                <a:cs typeface="Calibri"/>
              </a:rPr>
              <a:t>reperasjonsarbeid</a:t>
            </a:r>
            <a:r>
              <a:rPr lang="en-US">
                <a:latin typeface="Georgia"/>
                <a:ea typeface="Verdana"/>
                <a:cs typeface="Calibri"/>
              </a:rPr>
              <a:t>. </a:t>
            </a:r>
          </a:p>
          <a:p>
            <a:pPr marL="514350" indent="-514350">
              <a:buAutoNum type="arabicPeriod"/>
            </a:pPr>
            <a:r>
              <a:rPr lang="en-US" err="1">
                <a:latin typeface="Georgia"/>
                <a:ea typeface="Verdana"/>
                <a:cs typeface="Calibri"/>
              </a:rPr>
              <a:t>blitt</a:t>
            </a:r>
            <a:r>
              <a:rPr lang="en-US">
                <a:latin typeface="Georgia"/>
                <a:ea typeface="Verdana"/>
                <a:cs typeface="Calibri"/>
              </a:rPr>
              <a:t> </a:t>
            </a:r>
            <a:r>
              <a:rPr lang="en-US" err="1">
                <a:latin typeface="Georgia"/>
                <a:ea typeface="Verdana"/>
                <a:cs typeface="Calibri"/>
              </a:rPr>
              <a:t>mer</a:t>
            </a:r>
            <a:r>
              <a:rPr lang="en-US">
                <a:latin typeface="Georgia"/>
                <a:ea typeface="Verdana"/>
                <a:cs typeface="Calibri"/>
              </a:rPr>
              <a:t> </a:t>
            </a:r>
            <a:r>
              <a:rPr lang="en-US" err="1">
                <a:latin typeface="Georgia"/>
                <a:ea typeface="Verdana"/>
                <a:cs typeface="Calibri"/>
              </a:rPr>
              <a:t>bevisst</a:t>
            </a:r>
            <a:r>
              <a:rPr lang="en-US">
                <a:latin typeface="Georgia"/>
                <a:ea typeface="Verdana"/>
                <a:cs typeface="Calibri"/>
              </a:rPr>
              <a:t> </a:t>
            </a:r>
            <a:r>
              <a:rPr lang="en-US" err="1">
                <a:latin typeface="Georgia"/>
                <a:ea typeface="Verdana"/>
                <a:cs typeface="Calibri"/>
              </a:rPr>
              <a:t>på</a:t>
            </a:r>
            <a:r>
              <a:rPr lang="en-US">
                <a:latin typeface="Georgia"/>
                <a:ea typeface="Verdana"/>
                <a:cs typeface="Calibri"/>
              </a:rPr>
              <a:t> </a:t>
            </a:r>
            <a:r>
              <a:rPr lang="en-US" err="1">
                <a:latin typeface="Georgia"/>
                <a:ea typeface="Verdana"/>
                <a:cs typeface="Calibri"/>
              </a:rPr>
              <a:t>hvordan</a:t>
            </a:r>
            <a:r>
              <a:rPr lang="en-US">
                <a:latin typeface="Georgia"/>
                <a:ea typeface="Verdana"/>
                <a:cs typeface="Calibri"/>
              </a:rPr>
              <a:t> </a:t>
            </a:r>
            <a:r>
              <a:rPr lang="en-US" err="1">
                <a:latin typeface="Georgia"/>
                <a:ea typeface="Verdana"/>
                <a:cs typeface="Calibri"/>
              </a:rPr>
              <a:t>jeg</a:t>
            </a:r>
            <a:r>
              <a:rPr lang="en-US">
                <a:latin typeface="Georgia"/>
                <a:ea typeface="Verdana"/>
                <a:cs typeface="Calibri"/>
              </a:rPr>
              <a:t> </a:t>
            </a:r>
            <a:r>
              <a:rPr lang="en-US" err="1">
                <a:latin typeface="Georgia"/>
                <a:ea typeface="Verdana"/>
                <a:cs typeface="Calibri"/>
              </a:rPr>
              <a:t>kan</a:t>
            </a:r>
            <a:r>
              <a:rPr lang="en-US">
                <a:latin typeface="Georgia"/>
                <a:ea typeface="Verdana"/>
                <a:cs typeface="Calibri"/>
              </a:rPr>
              <a:t> </a:t>
            </a:r>
            <a:r>
              <a:rPr lang="en-US" err="1">
                <a:latin typeface="Georgia"/>
                <a:ea typeface="Verdana"/>
                <a:cs typeface="Calibri"/>
              </a:rPr>
              <a:t>involvere</a:t>
            </a:r>
            <a:r>
              <a:rPr lang="en-US">
                <a:latin typeface="Georgia"/>
                <a:ea typeface="Verdana"/>
                <a:cs typeface="Calibri"/>
              </a:rPr>
              <a:t> </a:t>
            </a:r>
            <a:r>
              <a:rPr lang="en-US" err="1">
                <a:latin typeface="Georgia"/>
                <a:ea typeface="Verdana"/>
                <a:cs typeface="Calibri"/>
              </a:rPr>
              <a:t>barnet</a:t>
            </a:r>
            <a:r>
              <a:rPr lang="en-US">
                <a:latin typeface="Georgia"/>
                <a:ea typeface="Verdana"/>
                <a:cs typeface="Calibri"/>
              </a:rPr>
              <a:t> </a:t>
            </a:r>
            <a:r>
              <a:rPr lang="en-US" err="1">
                <a:latin typeface="Georgia"/>
                <a:ea typeface="Verdana"/>
                <a:cs typeface="Calibri"/>
              </a:rPr>
              <a:t>gjennom</a:t>
            </a:r>
            <a:r>
              <a:rPr lang="en-US">
                <a:latin typeface="Georgia"/>
                <a:ea typeface="Verdana"/>
                <a:cs typeface="Calibri"/>
              </a:rPr>
              <a:t> </a:t>
            </a:r>
            <a:r>
              <a:rPr lang="en-US" err="1">
                <a:latin typeface="Georgia"/>
                <a:ea typeface="Verdana"/>
                <a:cs typeface="Calibri"/>
              </a:rPr>
              <a:t>samtalene</a:t>
            </a:r>
            <a:r>
              <a:rPr lang="en-US">
                <a:latin typeface="Georgia"/>
                <a:ea typeface="Verdana"/>
                <a:cs typeface="Calibri"/>
              </a:rPr>
              <a:t>.</a:t>
            </a:r>
          </a:p>
          <a:p>
            <a:pPr marL="514350" indent="-514350">
              <a:buAutoNum type="arabicPeriod"/>
            </a:pPr>
            <a:endParaRPr lang="nb-NO" baseline="-25000">
              <a:solidFill>
                <a:srgbClr val="191A34"/>
              </a:solidFill>
              <a:latin typeface="Georgia"/>
              <a:ea typeface="Calibri"/>
            </a:endParaRPr>
          </a:p>
          <a:p>
            <a:pPr marL="514350" indent="-514350">
              <a:buAutoNum type="arabicPeriod"/>
            </a:pPr>
            <a:endParaRPr lang="en-US"/>
          </a:p>
        </p:txBody>
      </p:sp>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74E37-613D-1ED8-7749-3005CBEEF793}"/>
              </a:ext>
            </a:extLst>
          </p:cNvPr>
          <p:cNvSpPr txBox="1">
            <a:spLocks/>
          </p:cNvSpPr>
          <p:nvPr/>
        </p:nvSpPr>
        <p:spPr>
          <a:xfrm>
            <a:off x="1235294" y="1841827"/>
            <a:ext cx="5337118"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tx2"/>
                </a:solidFill>
                <a:latin typeface="Georgia" panose="02040502050405020303" pitchFamily="18" charset="0"/>
              </a:rPr>
              <a:t>Pusteøvelse:</a:t>
            </a:r>
          </a:p>
        </p:txBody>
      </p:sp>
      <p:sp>
        <p:nvSpPr>
          <p:cNvPr id="3" name="TekstSylinder 2">
            <a:extLst>
              <a:ext uri="{FF2B5EF4-FFF2-40B4-BE49-F238E27FC236}">
                <a16:creationId xmlns:a16="http://schemas.microsoft.com/office/drawing/2014/main" id="{838B35C1-F366-5FD4-3C5C-28934B2C03EA}"/>
              </a:ext>
            </a:extLst>
          </p:cNvPr>
          <p:cNvSpPr txBox="1"/>
          <p:nvPr/>
        </p:nvSpPr>
        <p:spPr>
          <a:xfrm>
            <a:off x="1032115" y="2905780"/>
            <a:ext cx="5538894" cy="523220"/>
          </a:xfrm>
          <a:prstGeom prst="rect">
            <a:avLst/>
          </a:prstGeom>
          <a:noFill/>
        </p:spPr>
        <p:txBody>
          <a:bodyPr wrap="square" lIns="91440" tIns="45720" rIns="91440" bIns="45720" rtlCol="0" anchor="t">
            <a:spAutoFit/>
          </a:bodyPr>
          <a:lstStyle/>
          <a:p>
            <a:pPr algn="ctr"/>
            <a:r>
              <a:rPr lang="nb-NO" sz="2800">
                <a:solidFill>
                  <a:schemeClr val="tx2"/>
                </a:solidFill>
                <a:latin typeface="Georgia"/>
                <a:hlinkClick r:id="rId3">
                  <a:extLst>
                    <a:ext uri="{A12FA001-AC4F-418D-AE19-62706E023703}">
                      <ahyp:hlinkClr xmlns:ahyp="http://schemas.microsoft.com/office/drawing/2018/hyperlinkcolor" val="tx"/>
                    </a:ext>
                  </a:extLst>
                </a:hlinkClick>
              </a:rPr>
              <a:t>Pusteøvelse - Trampe i gulvet</a:t>
            </a:r>
            <a:endParaRPr lang="en-US" sz="2800">
              <a:solidFill>
                <a:schemeClr val="tx2"/>
              </a:solidFill>
              <a:latin typeface="Georgia"/>
            </a:endParaRPr>
          </a:p>
        </p:txBody>
      </p:sp>
    </p:spTree>
    <p:extLst>
      <p:ext uri="{BB962C8B-B14F-4D97-AF65-F5344CB8AC3E}">
        <p14:creationId xmlns:p14="http://schemas.microsoft.com/office/powerpoint/2010/main" val="24663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BB103C1-0FAA-A634-F3D4-214FFD990BFC}"/>
              </a:ext>
            </a:extLst>
          </p:cNvPr>
          <p:cNvSpPr txBox="1"/>
          <p:nvPr/>
        </p:nvSpPr>
        <p:spPr>
          <a:xfrm>
            <a:off x="1287717" y="1974063"/>
            <a:ext cx="8595392" cy="1015663"/>
          </a:xfrm>
          <a:prstGeom prst="rect">
            <a:avLst/>
          </a:prstGeom>
          <a:noFill/>
        </p:spPr>
        <p:txBody>
          <a:bodyPr wrap="square" lIns="91440" tIns="45720" rIns="91440" bIns="45720" rtlCol="0" anchor="t">
            <a:spAutoFit/>
          </a:bodyPr>
          <a:lstStyle/>
          <a:p>
            <a:r>
              <a:rPr lang="nb-NO" sz="6000" b="1">
                <a:solidFill>
                  <a:schemeClr val="tx2"/>
                </a:solidFill>
                <a:latin typeface="Georgia"/>
              </a:rPr>
              <a:t>Videoforedrag:</a:t>
            </a:r>
            <a:endParaRPr lang="en-US">
              <a:solidFill>
                <a:schemeClr val="tx2"/>
              </a:solidFill>
              <a:ea typeface="Calibri" panose="020F0502020204030204" pitchFamily="34" charset="0"/>
              <a:cs typeface="Calibri" panose="020F0502020204030204" pitchFamily="34" charset="0"/>
            </a:endParaRPr>
          </a:p>
        </p:txBody>
      </p:sp>
      <p:pic>
        <p:nvPicPr>
          <p:cNvPr id="9" name="Bilde 8">
            <a:extLst>
              <a:ext uri="{FF2B5EF4-FFF2-40B4-BE49-F238E27FC236}">
                <a16:creationId xmlns:a16="http://schemas.microsoft.com/office/drawing/2014/main" id="{7A1490E6-0F0F-63AC-A756-CB230DF0176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2" name="TextBox 1">
            <a:extLst>
              <a:ext uri="{FF2B5EF4-FFF2-40B4-BE49-F238E27FC236}">
                <a16:creationId xmlns:a16="http://schemas.microsoft.com/office/drawing/2014/main" id="{15D79C55-3580-25C3-6B55-020D5E863042}"/>
              </a:ext>
            </a:extLst>
          </p:cNvPr>
          <p:cNvSpPr txBox="1"/>
          <p:nvPr/>
        </p:nvSpPr>
        <p:spPr>
          <a:xfrm>
            <a:off x="1281981" y="2356689"/>
            <a:ext cx="11351223" cy="2108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endParaRPr lang="nb-NO" sz="4000">
              <a:solidFill>
                <a:srgbClr val="13A79D"/>
              </a:solidFill>
              <a:latin typeface="Georgia"/>
              <a:ea typeface="Calibri"/>
              <a:cs typeface="Calibri"/>
            </a:endParaRPr>
          </a:p>
          <a:p>
            <a:pPr algn="just"/>
            <a:endParaRPr lang="nb-NO" sz="4000">
              <a:solidFill>
                <a:srgbClr val="13A79D"/>
              </a:solidFill>
              <a:latin typeface="Georgia"/>
              <a:ea typeface="Calibri"/>
              <a:cs typeface="Calibri"/>
            </a:endParaRPr>
          </a:p>
          <a:p>
            <a:pPr rtl="0"/>
            <a:r>
              <a:rPr lang="nb-NO" sz="4000" u="sng">
                <a:solidFill>
                  <a:srgbClr val="13A79D"/>
                </a:solidFill>
                <a:latin typeface="Georgia"/>
                <a:ea typeface="Segoe UI"/>
                <a:cs typeface="Segoe UI"/>
                <a:hlinkClick r:id="rId4">
                  <a:extLst>
                    <a:ext uri="{A12FA001-AC4F-418D-AE19-62706E023703}">
                      <ahyp:hlinkClr xmlns:ahyp="http://schemas.microsoft.com/office/drawing/2018/hyperlinkcolor" val="tx"/>
                    </a:ext>
                  </a:extLst>
                </a:hlinkClick>
              </a:rPr>
              <a:t>Utfordringer</a:t>
            </a:r>
            <a:endParaRPr lang="nb-NO" sz="4000">
              <a:solidFill>
                <a:srgbClr val="13A79D"/>
              </a:solidFill>
              <a:latin typeface="Georgia"/>
              <a:ea typeface="Calibri"/>
              <a:cs typeface="Calibri"/>
              <a:hlinkClick r:id="rId4">
                <a:extLst>
                  <a:ext uri="{A12FA001-AC4F-418D-AE19-62706E023703}">
                    <ahyp:hlinkClr xmlns:ahyp="http://schemas.microsoft.com/office/drawing/2018/hyperlinkcolor" val="tx"/>
                  </a:ext>
                </a:extLst>
              </a:hlinkClick>
            </a:endParaRPr>
          </a:p>
          <a:p>
            <a:pPr rtl="0"/>
            <a:endParaRPr lang="nb-NO" sz="1100">
              <a:ea typeface="Calibri"/>
              <a:cs typeface="Segoe UI"/>
            </a:endParaRPr>
          </a:p>
        </p:txBody>
      </p:sp>
    </p:spTree>
    <p:extLst>
      <p:ext uri="{BB962C8B-B14F-4D97-AF65-F5344CB8AC3E}">
        <p14:creationId xmlns:p14="http://schemas.microsoft.com/office/powerpoint/2010/main" val="7830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BCB1-ED58-723B-97F9-E62ACCE9EA0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7C2BF27-F6A9-A4B1-B428-C8A60C2FE0F4}"/>
              </a:ext>
            </a:extLst>
          </p:cNvPr>
          <p:cNvSpPr>
            <a:spLocks noGrp="1"/>
          </p:cNvSpPr>
          <p:nvPr>
            <p:ph type="title"/>
          </p:nvPr>
        </p:nvSpPr>
        <p:spPr>
          <a:xfrm>
            <a:off x="424462" y="365125"/>
            <a:ext cx="11568531" cy="1339940"/>
          </a:xfrm>
        </p:spPr>
        <p:txBody>
          <a:bodyPr/>
          <a:lstStyle/>
          <a:p>
            <a:r>
              <a:rPr lang="nb-NO" sz="6000">
                <a:solidFill>
                  <a:schemeClr val="accent1"/>
                </a:solidFill>
                <a:latin typeface="Georgia"/>
              </a:rPr>
              <a:t>Refleksjonsøvelse:</a:t>
            </a:r>
            <a:endParaRPr lang="nb-NO" sz="6000">
              <a:solidFill>
                <a:schemeClr val="accent1"/>
              </a:solidFill>
            </a:endParaRPr>
          </a:p>
        </p:txBody>
      </p:sp>
      <p:sp>
        <p:nvSpPr>
          <p:cNvPr id="3" name="Plassholder for innhold 2">
            <a:extLst>
              <a:ext uri="{FF2B5EF4-FFF2-40B4-BE49-F238E27FC236}">
                <a16:creationId xmlns:a16="http://schemas.microsoft.com/office/drawing/2014/main" id="{4464EBEF-226D-8BB9-F60D-E8A1088C9015}"/>
              </a:ext>
            </a:extLst>
          </p:cNvPr>
          <p:cNvSpPr>
            <a:spLocks noGrp="1"/>
          </p:cNvSpPr>
          <p:nvPr>
            <p:ph idx="1"/>
          </p:nvPr>
        </p:nvSpPr>
        <p:spPr>
          <a:xfrm>
            <a:off x="418201" y="1978235"/>
            <a:ext cx="11396003" cy="3886111"/>
          </a:xfrm>
        </p:spPr>
        <p:txBody>
          <a:bodyPr/>
          <a:lstStyle/>
          <a:p>
            <a:pPr>
              <a:buNone/>
            </a:pPr>
            <a:r>
              <a:rPr lang="nb-NO" b="1" dirty="0">
                <a:latin typeface="Georgia"/>
                <a:ea typeface="Calibri"/>
                <a:cs typeface="Calibri"/>
              </a:rPr>
              <a:t>Vi deler i plenum som en repetisjon fra forrige økt:</a:t>
            </a:r>
            <a:endParaRPr lang="nb-NO" dirty="0">
              <a:latin typeface="Georgia"/>
              <a:ea typeface="Calibri"/>
            </a:endParaRPr>
          </a:p>
          <a:p>
            <a:pPr>
              <a:buNone/>
            </a:pPr>
            <a:endParaRPr lang="nb-NO" dirty="0">
              <a:latin typeface="Georgia"/>
              <a:ea typeface="Calibri"/>
              <a:cs typeface="Calibri"/>
            </a:endParaRPr>
          </a:p>
          <a:p>
            <a:r>
              <a:rPr lang="nb-NO" dirty="0">
                <a:latin typeface="Georgia"/>
                <a:ea typeface="Calibri"/>
                <a:cs typeface="Calibri"/>
              </a:rPr>
              <a:t>Fortell om en god hverdagssamtale du har hatt med et barn siden sist fagøkt. Fortell hva du er fornøyd med eller hva som fungerte spesielt bra.</a:t>
            </a:r>
            <a:endParaRPr lang="nb-NO" dirty="0">
              <a:latin typeface="Georgia"/>
              <a:ea typeface="Calibri"/>
            </a:endParaRPr>
          </a:p>
          <a:p>
            <a:pPr algn="just">
              <a:buNone/>
            </a:pPr>
            <a:endParaRPr lang="nb-NO" dirty="0">
              <a:solidFill>
                <a:srgbClr val="191A35"/>
              </a:solidFill>
              <a:effectLst/>
              <a:latin typeface="Georgia"/>
              <a:ea typeface="Calibri"/>
              <a:cs typeface="Calibri"/>
            </a:endParaRPr>
          </a:p>
          <a:p>
            <a:endParaRPr lang="nb-NO" dirty="0"/>
          </a:p>
        </p:txBody>
      </p:sp>
      <p:pic>
        <p:nvPicPr>
          <p:cNvPr id="5" name="Bilde 4">
            <a:extLst>
              <a:ext uri="{FF2B5EF4-FFF2-40B4-BE49-F238E27FC236}">
                <a16:creationId xmlns:a16="http://schemas.microsoft.com/office/drawing/2014/main" id="{8D7357ED-4689-099F-B200-E5B93A3CC8F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72601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89C6A6-F24E-1A1F-8CAD-0B6933FD83B6}"/>
              </a:ext>
            </a:extLst>
          </p:cNvPr>
          <p:cNvSpPr>
            <a:spLocks noGrp="1"/>
          </p:cNvSpPr>
          <p:nvPr>
            <p:ph idx="4294967295"/>
          </p:nvPr>
        </p:nvSpPr>
        <p:spPr>
          <a:xfrm>
            <a:off x="0" y="1236663"/>
            <a:ext cx="10993438" cy="3900487"/>
          </a:xfrm>
          <a:prstGeom prst="rect">
            <a:avLst/>
          </a:prstGeom>
        </p:spPr>
        <p:txBody>
          <a:bodyPr/>
          <a:lstStyle/>
          <a:p>
            <a:pPr algn="just"/>
            <a:endParaRPr lang="nb-NO" sz="2000">
              <a:latin typeface="Georgia"/>
              <a:ea typeface="Calibri"/>
              <a:cs typeface="Calibri"/>
            </a:endParaRPr>
          </a:p>
          <a:p>
            <a:pPr algn="just"/>
            <a:endParaRPr lang="nb-NO" sz="2000">
              <a:latin typeface="Georgia"/>
              <a:ea typeface="Calibri"/>
              <a:cs typeface="Calibri"/>
            </a:endParaRPr>
          </a:p>
          <a:p>
            <a:endParaRPr lang="en-US"/>
          </a:p>
        </p:txBody>
      </p:sp>
      <p:sp>
        <p:nvSpPr>
          <p:cNvPr id="5" name="TextBox 4">
            <a:extLst>
              <a:ext uri="{FF2B5EF4-FFF2-40B4-BE49-F238E27FC236}">
                <a16:creationId xmlns:a16="http://schemas.microsoft.com/office/drawing/2014/main" id="{53D45026-92DC-9FC0-4DE0-BDC0A73EE56B}"/>
              </a:ext>
            </a:extLst>
          </p:cNvPr>
          <p:cNvSpPr txBox="1"/>
          <p:nvPr/>
        </p:nvSpPr>
        <p:spPr>
          <a:xfrm>
            <a:off x="2513940" y="3423008"/>
            <a:ext cx="102393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6000" b="1">
                <a:solidFill>
                  <a:srgbClr val="13A79D"/>
                </a:solidFill>
                <a:latin typeface="Georgia"/>
              </a:rPr>
              <a:t>Rollespill i par</a:t>
            </a:r>
            <a:endParaRPr lang="nb-NO" sz="6000">
              <a:solidFill>
                <a:srgbClr val="13A79D"/>
              </a:solidFill>
              <a:latin typeface="Georgia"/>
            </a:endParaRPr>
          </a:p>
        </p:txBody>
      </p:sp>
      <p:pic>
        <p:nvPicPr>
          <p:cNvPr id="3" name="Bilde 2">
            <a:extLst>
              <a:ext uri="{FF2B5EF4-FFF2-40B4-BE49-F238E27FC236}">
                <a16:creationId xmlns:a16="http://schemas.microsoft.com/office/drawing/2014/main" id="{73BA1EFB-E491-8595-AC2C-9E93C0E6AE7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18269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D1E5A98-1ABD-036A-E043-C5881DAC19E3}"/>
              </a:ext>
            </a:extLst>
          </p:cNvPr>
          <p:cNvSpPr>
            <a:spLocks noGrp="1"/>
          </p:cNvSpPr>
          <p:nvPr>
            <p:ph type="body" idx="10"/>
          </p:nvPr>
        </p:nvSpPr>
        <p:spPr>
          <a:xfrm>
            <a:off x="3049367" y="2790529"/>
            <a:ext cx="8960835" cy="3429000"/>
          </a:xfrm>
        </p:spPr>
        <p:txBody>
          <a:bodyPr/>
          <a:lstStyle/>
          <a:p>
            <a:r>
              <a:rPr lang="nb-NO" sz="2800" b="1">
                <a:latin typeface="Georgia"/>
                <a:ea typeface="Verdana"/>
                <a:cs typeface="Calibri"/>
              </a:rPr>
              <a:t> Vi deler i plenum: </a:t>
            </a:r>
            <a:endParaRPr lang="en-US"/>
          </a:p>
          <a:p>
            <a:endParaRPr lang="nb-NO" sz="2800" b="1">
              <a:latin typeface="Georgia"/>
              <a:ea typeface="Verdana"/>
              <a:cs typeface="Calibri"/>
            </a:endParaRPr>
          </a:p>
          <a:p>
            <a:pPr marL="457200" indent="-457200">
              <a:buChar char="•"/>
            </a:pPr>
            <a:r>
              <a:rPr lang="nb-NO" sz="2800">
                <a:latin typeface="Georgia"/>
                <a:ea typeface="Verdana"/>
                <a:cs typeface="Calibri"/>
              </a:rPr>
              <a:t>Hvordan opplevdes det for dere å øve på å reparere en relasjon? </a:t>
            </a:r>
          </a:p>
          <a:p>
            <a:pPr marL="457200" indent="-457200">
              <a:buChar char="•"/>
            </a:pPr>
            <a:endParaRPr lang="nb-NO" sz="2800">
              <a:latin typeface="Georgia"/>
              <a:ea typeface="Verdana"/>
              <a:cs typeface="Calibri"/>
            </a:endParaRPr>
          </a:p>
          <a:p>
            <a:endParaRPr lang="nb-NO" sz="2800" b="1">
              <a:latin typeface="Georgia"/>
              <a:ea typeface="Verdana"/>
              <a:cs typeface="Calibri"/>
            </a:endParaRPr>
          </a:p>
          <a:p>
            <a:endParaRPr lang="nb-NO" sz="2800" b="1">
              <a:latin typeface="Georgia"/>
              <a:ea typeface="Verdana"/>
              <a:cs typeface="Calibri"/>
            </a:endParaRPr>
          </a:p>
        </p:txBody>
      </p:sp>
      <p:sp>
        <p:nvSpPr>
          <p:cNvPr id="10" name="Title 2">
            <a:extLst>
              <a:ext uri="{FF2B5EF4-FFF2-40B4-BE49-F238E27FC236}">
                <a16:creationId xmlns:a16="http://schemas.microsoft.com/office/drawing/2014/main" id="{C11A1C2B-374D-DC9F-EBA8-D611EC0CC85A}"/>
              </a:ext>
            </a:extLst>
          </p:cNvPr>
          <p:cNvSpPr>
            <a:spLocks noGrp="1"/>
          </p:cNvSpPr>
          <p:nvPr>
            <p:ph type="title"/>
          </p:nvPr>
        </p:nvSpPr>
        <p:spPr>
          <a:xfrm>
            <a:off x="713616" y="212830"/>
            <a:ext cx="7981120" cy="1500320"/>
          </a:xfrm>
        </p:spPr>
        <p:txBody>
          <a:bodyPr/>
          <a:lstStyle/>
          <a:p>
            <a:r>
              <a:rPr lang="nb-NO" sz="6000">
                <a:solidFill>
                  <a:schemeClr val="accent1"/>
                </a:solidFill>
              </a:rPr>
              <a:t>Refleksjonsøvelse:</a:t>
            </a:r>
            <a:endParaRPr lang="en-US"/>
          </a:p>
        </p:txBody>
      </p:sp>
    </p:spTree>
    <p:extLst>
      <p:ext uri="{BB962C8B-B14F-4D97-AF65-F5344CB8AC3E}">
        <p14:creationId xmlns:p14="http://schemas.microsoft.com/office/powerpoint/2010/main" val="64235244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EC9A6-1445-489C-BF6F-8E5479BDA521}">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064168-76B0-47C1-ABDA-76EAF05ECDC1}">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8da453c-6e37-4915-9292-e90fa68e84a7"/>
    <ds:schemaRef ds:uri="ee598b89-8811-470d-ad8e-f3a66432fe16"/>
    <ds:schemaRef ds:uri="http://purl.org/dc/elements/1.1/"/>
  </ds:schemaRefs>
</ds:datastoreItem>
</file>

<file path=customXml/itemProps3.xml><?xml version="1.0" encoding="utf-8"?>
<ds:datastoreItem xmlns:ds="http://schemas.openxmlformats.org/officeDocument/2006/customXml" ds:itemID="{726B1841-A912-47CD-B746-1AED423C28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759</Words>
  <Application>Microsoft Office PowerPoint</Application>
  <PresentationFormat>Widescreen</PresentationFormat>
  <Paragraphs>72</Paragraphs>
  <Slides>13</Slides>
  <Notes>10</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13</vt:i4>
      </vt:variant>
    </vt:vector>
  </HeadingPairs>
  <TitlesOfParts>
    <vt:vector size="24" baseType="lpstr">
      <vt:lpstr>Aptos</vt:lpstr>
      <vt:lpstr>Arial</vt:lpstr>
      <vt:lpstr>Calibri</vt:lpstr>
      <vt:lpstr>Calibri Light</vt:lpstr>
      <vt:lpstr>Georgia</vt:lpstr>
      <vt:lpstr>Symbol</vt:lpstr>
      <vt:lpstr>4_Office-tema</vt:lpstr>
      <vt:lpstr>Egendefinert utforming</vt:lpstr>
      <vt:lpstr>5_Office-tema</vt:lpstr>
      <vt:lpstr>3_Office-tema</vt:lpstr>
      <vt:lpstr>6_Office-tema</vt:lpstr>
      <vt:lpstr>Fagøkt: «Utfordringer»</vt:lpstr>
      <vt:lpstr> </vt:lpstr>
      <vt:lpstr>Innholdsbeskrivelse:</vt:lpstr>
      <vt:lpstr>Læringsmål:</vt:lpstr>
      <vt:lpstr>PowerPoint-presentasjon</vt:lpstr>
      <vt:lpstr>PowerPoint-presentasjon</vt:lpstr>
      <vt:lpstr>Refleksjonsøvelse:</vt:lpstr>
      <vt:lpstr>PowerPoint-presentasjon</vt:lpstr>
      <vt:lpstr>Refleksjonsøvelse:</vt:lpstr>
      <vt:lpstr>Vi leker:  «Memory»</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cp:revision>
  <dcterms:created xsi:type="dcterms:W3CDTF">2023-01-27T13:13:49Z</dcterms:created>
  <dcterms:modified xsi:type="dcterms:W3CDTF">2025-03-05T12:16:26Z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