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9"/>
  </p:notesMasterIdLst>
  <p:sldIdLst>
    <p:sldId id="261" r:id="rId5"/>
    <p:sldId id="277" r:id="rId6"/>
    <p:sldId id="276" r:id="rId7"/>
    <p:sldId id="271" r:id="rId8"/>
    <p:sldId id="268" r:id="rId9"/>
    <p:sldId id="314" r:id="rId10"/>
    <p:sldId id="279" r:id="rId11"/>
    <p:sldId id="275" r:id="rId12"/>
    <p:sldId id="265" r:id="rId13"/>
    <p:sldId id="280" r:id="rId14"/>
    <p:sldId id="269" r:id="rId15"/>
    <p:sldId id="278" r:id="rId16"/>
    <p:sldId id="274" r:id="rId17"/>
    <p:sldId id="267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50071"/>
  </p:normalViewPr>
  <p:slideViewPr>
    <p:cSldViewPr snapToGrid="0" snapToObjects="1">
      <p:cViewPr varScale="1">
        <p:scale>
          <a:sx n="57" d="100"/>
          <a:sy n="57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3F011-1255-4D16-A8FB-0516971E935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450C7-C46D-49FD-910C-322658E756EF}">
      <dgm:prSet phldrT="[Tekst]" custT="1"/>
      <dgm:spPr/>
      <dgm:t>
        <a:bodyPr/>
        <a:lstStyle/>
        <a:p>
          <a:r>
            <a:rPr lang="en-US" sz="1400" b="1" i="0" dirty="0">
              <a:solidFill>
                <a:schemeClr val="bg1"/>
              </a:solidFill>
            </a:rPr>
            <a:t>Følelse</a:t>
          </a:r>
        </a:p>
        <a:p>
          <a:r>
            <a:rPr lang="en-US" sz="1400" b="1" i="0" dirty="0" err="1">
              <a:solidFill>
                <a:schemeClr val="bg1"/>
              </a:solidFill>
            </a:rPr>
            <a:t>(hvordan føler jeg meg?)</a:t>
          </a:r>
          <a:endParaRPr lang="en-US" sz="1400" b="1" i="0" dirty="0">
            <a:solidFill>
              <a:schemeClr val="bg1"/>
            </a:solidFill>
          </a:endParaRPr>
        </a:p>
      </dgm:t>
    </dgm:pt>
    <dgm:pt modelId="{D7F90331-81E1-420D-9DD6-26542EECA317}" type="parTrans" cxnId="{C286DC82-595C-4D6E-99D5-6548AF864B6C}">
      <dgm:prSet/>
      <dgm:spPr/>
      <dgm:t>
        <a:bodyPr/>
        <a:lstStyle/>
        <a:p>
          <a:endParaRPr lang="en-US"/>
        </a:p>
      </dgm:t>
    </dgm:pt>
    <dgm:pt modelId="{1CF6F955-EC4E-47F6-AADC-B223575056FE}" type="sibTrans" cxnId="{C286DC82-595C-4D6E-99D5-6548AF864B6C}">
      <dgm:prSet/>
      <dgm:spPr/>
      <dgm:t>
        <a:bodyPr/>
        <a:lstStyle/>
        <a:p>
          <a:endParaRPr lang="en-US"/>
        </a:p>
      </dgm:t>
    </dgm:pt>
    <dgm:pt modelId="{00F2C728-A6B4-4708-8634-AFE022ADAF0F}">
      <dgm:prSet phldrT="[Tekst]" custT="1"/>
      <dgm:spPr/>
      <dgm:t>
        <a:bodyPr/>
        <a:lstStyle/>
        <a:p>
          <a:r>
            <a:rPr lang="en-US" sz="1400" b="1" i="0" dirty="0">
              <a:solidFill>
                <a:schemeClr val="bg1"/>
              </a:solidFill>
            </a:rPr>
            <a:t>Fysisk (</a:t>
          </a:r>
          <a:r>
            <a:rPr lang="en-US" sz="1400" b="1" i="0" dirty="0" err="1">
              <a:solidFill>
                <a:schemeClr val="bg1"/>
              </a:solidFill>
            </a:rPr>
            <a:t>søvn</a:t>
          </a:r>
          <a:r>
            <a:rPr lang="en-US" sz="1400" b="1" i="0" dirty="0">
              <a:solidFill>
                <a:schemeClr val="bg1"/>
              </a:solidFill>
            </a:rPr>
            <a:t>, mat, </a:t>
          </a:r>
          <a:r>
            <a:rPr lang="en-US" sz="1400" b="1" i="0" dirty="0" err="1">
              <a:solidFill>
                <a:schemeClr val="bg1"/>
              </a:solidFill>
            </a:rPr>
            <a:t>aktivitet</a:t>
          </a:r>
          <a:r>
            <a:rPr lang="en-US" sz="1400" b="1" i="0" dirty="0">
              <a:solidFill>
                <a:schemeClr val="bg1"/>
              </a:solidFill>
            </a:rPr>
            <a:t>, </a:t>
          </a:r>
          <a:r>
            <a:rPr lang="en-US" sz="1400" b="1" i="0" dirty="0" err="1">
              <a:solidFill>
                <a:schemeClr val="bg1"/>
              </a:solidFill>
            </a:rPr>
            <a:t>hvile</a:t>
          </a:r>
          <a:r>
            <a:rPr lang="en-US" sz="1400" b="1" i="0" dirty="0">
              <a:solidFill>
                <a:schemeClr val="bg1"/>
              </a:solidFill>
            </a:rPr>
            <a:t>?)</a:t>
          </a:r>
        </a:p>
      </dgm:t>
    </dgm:pt>
    <dgm:pt modelId="{E988BE4D-EFA7-4953-AA37-76AB40EB1F0D}" type="parTrans" cxnId="{7AC453D7-DAB9-4F4C-AA2C-50CAC4B12C7B}">
      <dgm:prSet/>
      <dgm:spPr/>
      <dgm:t>
        <a:bodyPr/>
        <a:lstStyle/>
        <a:p>
          <a:endParaRPr lang="en-US"/>
        </a:p>
      </dgm:t>
    </dgm:pt>
    <dgm:pt modelId="{030F08F9-195D-4A1A-B081-C7C7CA9D060C}" type="sibTrans" cxnId="{7AC453D7-DAB9-4F4C-AA2C-50CAC4B12C7B}">
      <dgm:prSet/>
      <dgm:spPr/>
      <dgm:t>
        <a:bodyPr/>
        <a:lstStyle/>
        <a:p>
          <a:endParaRPr lang="en-US"/>
        </a:p>
      </dgm:t>
    </dgm:pt>
    <dgm:pt modelId="{8BA0AF93-0695-4E3D-B312-056831B45E0E}">
      <dgm:prSet phldrT="[Tekst]" custT="1"/>
      <dgm:spPr/>
      <dgm:t>
        <a:bodyPr/>
        <a:lstStyle/>
        <a:p>
          <a:br>
            <a:rPr lang="en-US" sz="3200" dirty="0"/>
          </a:br>
          <a:r>
            <a:rPr lang="en-US" sz="1400" b="1" i="0" dirty="0">
              <a:solidFill>
                <a:schemeClr val="bg1"/>
              </a:solidFill>
            </a:rPr>
            <a:t>Fokus</a:t>
          </a:r>
        </a:p>
      </dgm:t>
    </dgm:pt>
    <dgm:pt modelId="{82AE8C50-B16D-42D5-B4E8-9BAD394CB12D}" type="parTrans" cxnId="{227749F5-D206-4281-8D94-5C7F30D02E85}">
      <dgm:prSet/>
      <dgm:spPr/>
      <dgm:t>
        <a:bodyPr/>
        <a:lstStyle/>
        <a:p>
          <a:endParaRPr lang="en-US"/>
        </a:p>
      </dgm:t>
    </dgm:pt>
    <dgm:pt modelId="{EABC045C-A5D1-4026-BFC4-A16194A40583}" type="sibTrans" cxnId="{227749F5-D206-4281-8D94-5C7F30D02E85}">
      <dgm:prSet/>
      <dgm:spPr/>
      <dgm:t>
        <a:bodyPr/>
        <a:lstStyle/>
        <a:p>
          <a:endParaRPr lang="en-US"/>
        </a:p>
      </dgm:t>
    </dgm:pt>
    <dgm:pt modelId="{DE6A25CB-8DF9-473C-AC93-8F81BF300F2D}" type="pres">
      <dgm:prSet presAssocID="{72D3F011-1255-4D16-A8FB-0516971E9350}" presName="Name0" presStyleCnt="0">
        <dgm:presLayoutVars>
          <dgm:dir/>
          <dgm:animLvl val="lvl"/>
          <dgm:resizeHandles val="exact"/>
        </dgm:presLayoutVars>
      </dgm:prSet>
      <dgm:spPr/>
    </dgm:pt>
    <dgm:pt modelId="{775501FB-1482-414C-810E-8204906555C4}" type="pres">
      <dgm:prSet presAssocID="{8BA0AF93-0695-4E3D-B312-056831B45E0E}" presName="Name8" presStyleCnt="0"/>
      <dgm:spPr/>
    </dgm:pt>
    <dgm:pt modelId="{4476BAF5-31F5-484A-80E9-A3BC33C50C14}" type="pres">
      <dgm:prSet presAssocID="{8BA0AF93-0695-4E3D-B312-056831B45E0E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FCEDF6-9D85-4066-8D34-972B649CCB01}" type="pres">
      <dgm:prSet presAssocID="{8BA0AF93-0695-4E3D-B312-056831B45E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1F5E45-64B0-4E66-A485-D4B32540A1EC}" type="pres">
      <dgm:prSet presAssocID="{265450C7-C46D-49FD-910C-322658E756EF}" presName="Name8" presStyleCnt="0"/>
      <dgm:spPr/>
    </dgm:pt>
    <dgm:pt modelId="{BC7B8503-D8A1-4202-9C58-7892BA8FDF31}" type="pres">
      <dgm:prSet presAssocID="{265450C7-C46D-49FD-910C-322658E756EF}" presName="level" presStyleLbl="node1" presStyleIdx="1" presStyleCnt="3" custLinFactNeighborX="258" custLinFactNeighborY="39">
        <dgm:presLayoutVars>
          <dgm:chMax val="1"/>
          <dgm:bulletEnabled val="1"/>
        </dgm:presLayoutVars>
      </dgm:prSet>
      <dgm:spPr/>
    </dgm:pt>
    <dgm:pt modelId="{F71B9F5C-77A7-44D3-A848-356DF8A4FED3}" type="pres">
      <dgm:prSet presAssocID="{265450C7-C46D-49FD-910C-322658E756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C4E291-0B51-4720-AAA7-55B8AD0DED13}" type="pres">
      <dgm:prSet presAssocID="{00F2C728-A6B4-4708-8634-AFE022ADAF0F}" presName="Name8" presStyleCnt="0"/>
      <dgm:spPr/>
    </dgm:pt>
    <dgm:pt modelId="{46828830-07F9-4DEB-B96E-D497DE627051}" type="pres">
      <dgm:prSet presAssocID="{00F2C728-A6B4-4708-8634-AFE022ADAF0F}" presName="level" presStyleLbl="node1" presStyleIdx="2" presStyleCnt="3" custLinFactNeighborY="0">
        <dgm:presLayoutVars>
          <dgm:chMax val="1"/>
          <dgm:bulletEnabled val="1"/>
        </dgm:presLayoutVars>
      </dgm:prSet>
      <dgm:spPr/>
    </dgm:pt>
    <dgm:pt modelId="{40823A5F-BED6-48FA-B866-E654727E25D7}" type="pres">
      <dgm:prSet presAssocID="{00F2C728-A6B4-4708-8634-AFE022ADAF0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4CBC02-DC44-A64D-AEC4-4E3297144811}" type="presOf" srcId="{00F2C728-A6B4-4708-8634-AFE022ADAF0F}" destId="{46828830-07F9-4DEB-B96E-D497DE627051}" srcOrd="0" destOrd="0" presId="urn:microsoft.com/office/officeart/2005/8/layout/pyramid1"/>
    <dgm:cxn modelId="{CE769228-0A29-C445-BE35-36D80FF4FF73}" type="presOf" srcId="{265450C7-C46D-49FD-910C-322658E756EF}" destId="{BC7B8503-D8A1-4202-9C58-7892BA8FDF31}" srcOrd="0" destOrd="0" presId="urn:microsoft.com/office/officeart/2005/8/layout/pyramid1"/>
    <dgm:cxn modelId="{13B4E531-B261-9144-952B-CBAFBC39FC1C}" type="presOf" srcId="{72D3F011-1255-4D16-A8FB-0516971E9350}" destId="{DE6A25CB-8DF9-473C-AC93-8F81BF300F2D}" srcOrd="0" destOrd="0" presId="urn:microsoft.com/office/officeart/2005/8/layout/pyramid1"/>
    <dgm:cxn modelId="{B898353C-A156-2A43-97DB-C4F025E81B53}" type="presOf" srcId="{265450C7-C46D-49FD-910C-322658E756EF}" destId="{F71B9F5C-77A7-44D3-A848-356DF8A4FED3}" srcOrd="1" destOrd="0" presId="urn:microsoft.com/office/officeart/2005/8/layout/pyramid1"/>
    <dgm:cxn modelId="{C286DC82-595C-4D6E-99D5-6548AF864B6C}" srcId="{72D3F011-1255-4D16-A8FB-0516971E9350}" destId="{265450C7-C46D-49FD-910C-322658E756EF}" srcOrd="1" destOrd="0" parTransId="{D7F90331-81E1-420D-9DD6-26542EECA317}" sibTransId="{1CF6F955-EC4E-47F6-AADC-B223575056FE}"/>
    <dgm:cxn modelId="{7075F490-276A-1744-A26F-EB1026917E36}" type="presOf" srcId="{00F2C728-A6B4-4708-8634-AFE022ADAF0F}" destId="{40823A5F-BED6-48FA-B866-E654727E25D7}" srcOrd="1" destOrd="0" presId="urn:microsoft.com/office/officeart/2005/8/layout/pyramid1"/>
    <dgm:cxn modelId="{FDD770A6-6538-6E47-9BE7-D46612838046}" type="presOf" srcId="{8BA0AF93-0695-4E3D-B312-056831B45E0E}" destId="{4476BAF5-31F5-484A-80E9-A3BC33C50C14}" srcOrd="0" destOrd="0" presId="urn:microsoft.com/office/officeart/2005/8/layout/pyramid1"/>
    <dgm:cxn modelId="{5FF931CB-A351-4447-984E-2F35D3CA4279}" type="presOf" srcId="{8BA0AF93-0695-4E3D-B312-056831B45E0E}" destId="{2DFCEDF6-9D85-4066-8D34-972B649CCB01}" srcOrd="1" destOrd="0" presId="urn:microsoft.com/office/officeart/2005/8/layout/pyramid1"/>
    <dgm:cxn modelId="{7AC453D7-DAB9-4F4C-AA2C-50CAC4B12C7B}" srcId="{72D3F011-1255-4D16-A8FB-0516971E9350}" destId="{00F2C728-A6B4-4708-8634-AFE022ADAF0F}" srcOrd="2" destOrd="0" parTransId="{E988BE4D-EFA7-4953-AA37-76AB40EB1F0D}" sibTransId="{030F08F9-195D-4A1A-B081-C7C7CA9D060C}"/>
    <dgm:cxn modelId="{227749F5-D206-4281-8D94-5C7F30D02E85}" srcId="{72D3F011-1255-4D16-A8FB-0516971E9350}" destId="{8BA0AF93-0695-4E3D-B312-056831B45E0E}" srcOrd="0" destOrd="0" parTransId="{82AE8C50-B16D-42D5-B4E8-9BAD394CB12D}" sibTransId="{EABC045C-A5D1-4026-BFC4-A16194A40583}"/>
    <dgm:cxn modelId="{73CF993E-0486-DF49-A810-27E28566E973}" type="presParOf" srcId="{DE6A25CB-8DF9-473C-AC93-8F81BF300F2D}" destId="{775501FB-1482-414C-810E-8204906555C4}" srcOrd="0" destOrd="0" presId="urn:microsoft.com/office/officeart/2005/8/layout/pyramid1"/>
    <dgm:cxn modelId="{8774EC31-3274-154A-8B05-5C2B0B360ACB}" type="presParOf" srcId="{775501FB-1482-414C-810E-8204906555C4}" destId="{4476BAF5-31F5-484A-80E9-A3BC33C50C14}" srcOrd="0" destOrd="0" presId="urn:microsoft.com/office/officeart/2005/8/layout/pyramid1"/>
    <dgm:cxn modelId="{F11A6925-C587-C34A-BC7B-C3C3116E509C}" type="presParOf" srcId="{775501FB-1482-414C-810E-8204906555C4}" destId="{2DFCEDF6-9D85-4066-8D34-972B649CCB01}" srcOrd="1" destOrd="0" presId="urn:microsoft.com/office/officeart/2005/8/layout/pyramid1"/>
    <dgm:cxn modelId="{38073F10-E289-5E40-8A9A-0DE4EC851D89}" type="presParOf" srcId="{DE6A25CB-8DF9-473C-AC93-8F81BF300F2D}" destId="{1B1F5E45-64B0-4E66-A485-D4B32540A1EC}" srcOrd="1" destOrd="0" presId="urn:microsoft.com/office/officeart/2005/8/layout/pyramid1"/>
    <dgm:cxn modelId="{DDE4FEC1-A376-9442-B6BF-F13C0DA237B0}" type="presParOf" srcId="{1B1F5E45-64B0-4E66-A485-D4B32540A1EC}" destId="{BC7B8503-D8A1-4202-9C58-7892BA8FDF31}" srcOrd="0" destOrd="0" presId="urn:microsoft.com/office/officeart/2005/8/layout/pyramid1"/>
    <dgm:cxn modelId="{D8091C60-ADFC-1C40-B15B-2F09913E3BE0}" type="presParOf" srcId="{1B1F5E45-64B0-4E66-A485-D4B32540A1EC}" destId="{F71B9F5C-77A7-44D3-A848-356DF8A4FED3}" srcOrd="1" destOrd="0" presId="urn:microsoft.com/office/officeart/2005/8/layout/pyramid1"/>
    <dgm:cxn modelId="{4DF91EA6-ED9A-C94F-BC85-9F8288420274}" type="presParOf" srcId="{DE6A25CB-8DF9-473C-AC93-8F81BF300F2D}" destId="{80C4E291-0B51-4720-AAA7-55B8AD0DED13}" srcOrd="2" destOrd="0" presId="urn:microsoft.com/office/officeart/2005/8/layout/pyramid1"/>
    <dgm:cxn modelId="{FC5D9540-58A6-AF40-8A81-671E6555F925}" type="presParOf" srcId="{80C4E291-0B51-4720-AAA7-55B8AD0DED13}" destId="{46828830-07F9-4DEB-B96E-D497DE627051}" srcOrd="0" destOrd="0" presId="urn:microsoft.com/office/officeart/2005/8/layout/pyramid1"/>
    <dgm:cxn modelId="{AB3106C5-2EFA-194E-99F6-99CF9E43C116}" type="presParOf" srcId="{80C4E291-0B51-4720-AAA7-55B8AD0DED13}" destId="{40823A5F-BED6-48FA-B866-E654727E25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0" i="0" dirty="0"/>
            <a:t>Alle stiller seg på en rekke etter: </a:t>
          </a:r>
          <a:r>
            <a:rPr lang="nb-NO" b="1" dirty="0"/>
            <a:t>”Hvor mange timer sov du i natt?”</a:t>
          </a:r>
          <a:endParaRPr lang="en-US" dirty="0"/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1" dirty="0"/>
            <a:t>Tell til seks/syv </a:t>
          </a:r>
          <a:r>
            <a:rPr lang="nb-NO" b="0" dirty="0"/>
            <a:t>og lag grupper med 4 elever i hver</a:t>
          </a:r>
          <a:endParaRPr lang="en-US" b="0" dirty="0"/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67578318-A3C2-7746-B8D7-E43F8FB1647D}" type="presOf" srcId="{8CC54F98-7BAE-4754-87A2-B1085656FF5C}" destId="{65992195-1CB0-7047-92EB-D75694E007D5}" srcOrd="0" destOrd="0" presId="urn:microsoft.com/office/officeart/2016/7/layout/RepeatingBendingProcessNew"/>
    <dgm:cxn modelId="{F4661237-EA04-F74B-896A-E63B488A4061}" type="presOf" srcId="{6030B2DD-1C9B-47D9-AC0A-CC738D45504D}" destId="{A2257A8A-B7A4-FF4C-9CDD-F74AE5DD1C15}" srcOrd="0" destOrd="0" presId="urn:microsoft.com/office/officeart/2016/7/layout/RepeatingBendingProcessNew"/>
    <dgm:cxn modelId="{2B2AA93D-EB2F-BE42-8AA3-BE24711FA171}" type="presOf" srcId="{8CC54F98-7BAE-4754-87A2-B1085656FF5C}" destId="{AA5C4306-DFB2-A94E-AFF4-116C017EBDFC}" srcOrd="1" destOrd="0" presId="urn:microsoft.com/office/officeart/2016/7/layout/RepeatingBendingProcessNew"/>
    <dgm:cxn modelId="{5B11C29C-3DDA-334A-88EF-C60883650BE4}" type="presOf" srcId="{6038A879-0BCA-4A18-BC14-6D1269E391AE}" destId="{D46B6FC9-8D28-E048-B4DC-69A842DF7C03}" srcOrd="0" destOrd="0" presId="urn:microsoft.com/office/officeart/2016/7/layout/RepeatingBendingProcessNew"/>
    <dgm:cxn modelId="{CBDE25D1-C1AA-2A46-BCEE-E44FDDD7AA18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A7622165-A44F-564D-8498-EBD74AEAAB97}" type="presParOf" srcId="{A2257A8A-B7A4-FF4C-9CDD-F74AE5DD1C15}" destId="{6F45F2D9-E0BD-EC4D-B162-3153603DB088}" srcOrd="0" destOrd="0" presId="urn:microsoft.com/office/officeart/2016/7/layout/RepeatingBendingProcessNew"/>
    <dgm:cxn modelId="{F1F0FFAC-B4D8-8444-964D-97CB767B63C3}" type="presParOf" srcId="{A2257A8A-B7A4-FF4C-9CDD-F74AE5DD1C15}" destId="{65992195-1CB0-7047-92EB-D75694E007D5}" srcOrd="1" destOrd="0" presId="urn:microsoft.com/office/officeart/2016/7/layout/RepeatingBendingProcessNew"/>
    <dgm:cxn modelId="{E0507D64-8812-DE40-AEB8-BD962D9D533E}" type="presParOf" srcId="{65992195-1CB0-7047-92EB-D75694E007D5}" destId="{AA5C4306-DFB2-A94E-AFF4-116C017EBDFC}" srcOrd="0" destOrd="0" presId="urn:microsoft.com/office/officeart/2016/7/layout/RepeatingBendingProcessNew"/>
    <dgm:cxn modelId="{DF530F8B-7C69-0A4A-85BD-8133A2050168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F67EC-2B15-4CEC-AB95-B4B0DFB7346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12A472-4A50-46D4-A682-2320F4E41E98}">
      <dgm:prSet/>
      <dgm:spPr/>
      <dgm:t>
        <a:bodyPr/>
        <a:lstStyle/>
        <a:p>
          <a:r>
            <a:rPr lang="nb-NO" b="0" i="0" dirty="0"/>
            <a:t>1. Ordstyrer</a:t>
          </a:r>
          <a:endParaRPr lang="en-US" dirty="0"/>
        </a:p>
      </dgm:t>
    </dgm:pt>
    <dgm:pt modelId="{DA569989-6FEE-4C42-A1DB-EF7F60672360}" type="parTrans" cxnId="{931EA895-4F5A-451F-9E73-9DE9EEB24C6A}">
      <dgm:prSet/>
      <dgm:spPr/>
      <dgm:t>
        <a:bodyPr/>
        <a:lstStyle/>
        <a:p>
          <a:endParaRPr lang="en-US"/>
        </a:p>
      </dgm:t>
    </dgm:pt>
    <dgm:pt modelId="{8B896D17-0FD9-4005-9F10-270C4D04D239}" type="sibTrans" cxnId="{931EA895-4F5A-451F-9E73-9DE9EEB24C6A}">
      <dgm:prSet/>
      <dgm:spPr/>
      <dgm:t>
        <a:bodyPr/>
        <a:lstStyle/>
        <a:p>
          <a:endParaRPr lang="en-US"/>
        </a:p>
      </dgm:t>
    </dgm:pt>
    <dgm:pt modelId="{0CFA1D18-5091-44EC-A090-1FD32C19A5A9}">
      <dgm:prSet/>
      <dgm:spPr/>
      <dgm:t>
        <a:bodyPr/>
        <a:lstStyle/>
        <a:p>
          <a:r>
            <a:rPr lang="nb-NO" b="0" i="0" dirty="0"/>
            <a:t>2. Sekretær</a:t>
          </a:r>
          <a:endParaRPr lang="en-US" dirty="0"/>
        </a:p>
      </dgm:t>
    </dgm:pt>
    <dgm:pt modelId="{DEBA176F-EC23-460C-9456-696C993CE1BD}" type="parTrans" cxnId="{EB0D34C0-A365-40CF-BECE-9AEE0C2E82CB}">
      <dgm:prSet/>
      <dgm:spPr/>
      <dgm:t>
        <a:bodyPr/>
        <a:lstStyle/>
        <a:p>
          <a:endParaRPr lang="en-US"/>
        </a:p>
      </dgm:t>
    </dgm:pt>
    <dgm:pt modelId="{65AC00E1-D4A2-4334-AF3A-CD217494FF56}" type="sibTrans" cxnId="{EB0D34C0-A365-40CF-BECE-9AEE0C2E82CB}">
      <dgm:prSet/>
      <dgm:spPr/>
      <dgm:t>
        <a:bodyPr/>
        <a:lstStyle/>
        <a:p>
          <a:endParaRPr lang="en-US"/>
        </a:p>
      </dgm:t>
    </dgm:pt>
    <dgm:pt modelId="{CAED0C2F-F305-408F-AA9F-767267C0D64A}">
      <dgm:prSet/>
      <dgm:spPr/>
      <dgm:t>
        <a:bodyPr/>
        <a:lstStyle/>
        <a:p>
          <a:r>
            <a:rPr lang="nb-NO" b="0" i="0" dirty="0"/>
            <a:t>3. Talsperson</a:t>
          </a:r>
          <a:endParaRPr lang="en-US" dirty="0"/>
        </a:p>
      </dgm:t>
    </dgm:pt>
    <dgm:pt modelId="{469D85D1-3D97-4E95-9CEE-D5B38C396349}" type="parTrans" cxnId="{EA7C7165-F83E-4B14-BD4D-413B5B606899}">
      <dgm:prSet/>
      <dgm:spPr/>
      <dgm:t>
        <a:bodyPr/>
        <a:lstStyle/>
        <a:p>
          <a:endParaRPr lang="en-US"/>
        </a:p>
      </dgm:t>
    </dgm:pt>
    <dgm:pt modelId="{B26BED4E-FA5D-4443-9A47-E23A4A05C588}" type="sibTrans" cxnId="{EA7C7165-F83E-4B14-BD4D-413B5B606899}">
      <dgm:prSet/>
      <dgm:spPr/>
      <dgm:t>
        <a:bodyPr/>
        <a:lstStyle/>
        <a:p>
          <a:endParaRPr lang="en-US"/>
        </a:p>
      </dgm:t>
    </dgm:pt>
    <dgm:pt modelId="{9EBC965A-EE1E-428C-9EAA-50F1F49B4D39}">
      <dgm:prSet/>
      <dgm:spPr/>
      <dgm:t>
        <a:bodyPr/>
        <a:lstStyle/>
        <a:p>
          <a:r>
            <a:rPr lang="nb-NO" b="0" i="0" dirty="0"/>
            <a:t>4. Praktisk ansvarlig</a:t>
          </a:r>
          <a:endParaRPr lang="en-US" dirty="0"/>
        </a:p>
      </dgm:t>
    </dgm:pt>
    <dgm:pt modelId="{94D66BCC-CD11-409E-AED5-640D631C7062}" type="parTrans" cxnId="{C4EF46A2-84FE-4DDB-A68C-B0B53AF1A47E}">
      <dgm:prSet/>
      <dgm:spPr/>
      <dgm:t>
        <a:bodyPr/>
        <a:lstStyle/>
        <a:p>
          <a:endParaRPr lang="en-US"/>
        </a:p>
      </dgm:t>
    </dgm:pt>
    <dgm:pt modelId="{62A05CE8-9798-44BD-A63F-76B8C27D5987}" type="sibTrans" cxnId="{C4EF46A2-84FE-4DDB-A68C-B0B53AF1A47E}">
      <dgm:prSet/>
      <dgm:spPr/>
      <dgm:t>
        <a:bodyPr/>
        <a:lstStyle/>
        <a:p>
          <a:endParaRPr lang="en-US"/>
        </a:p>
      </dgm:t>
    </dgm:pt>
    <dgm:pt modelId="{4A6A4BFB-D454-3F44-A968-B504C6C6CDFA}" type="pres">
      <dgm:prSet presAssocID="{890F67EC-2B15-4CEC-AB95-B4B0DFB7346D}" presName="vert0" presStyleCnt="0">
        <dgm:presLayoutVars>
          <dgm:dir/>
          <dgm:animOne val="branch"/>
          <dgm:animLvl val="lvl"/>
        </dgm:presLayoutVars>
      </dgm:prSet>
      <dgm:spPr/>
    </dgm:pt>
    <dgm:pt modelId="{8FA184F3-A0E2-B347-9690-CB11B0CAEF8F}" type="pres">
      <dgm:prSet presAssocID="{CB12A472-4A50-46D4-A682-2320F4E41E98}" presName="thickLine" presStyleLbl="alignNode1" presStyleIdx="0" presStyleCnt="4"/>
      <dgm:spPr/>
    </dgm:pt>
    <dgm:pt modelId="{B3F89DE8-AA72-6546-8115-420736BEF809}" type="pres">
      <dgm:prSet presAssocID="{CB12A472-4A50-46D4-A682-2320F4E41E98}" presName="horz1" presStyleCnt="0"/>
      <dgm:spPr/>
    </dgm:pt>
    <dgm:pt modelId="{269CE666-AF61-7144-A762-284F19268442}" type="pres">
      <dgm:prSet presAssocID="{CB12A472-4A50-46D4-A682-2320F4E41E98}" presName="tx1" presStyleLbl="revTx" presStyleIdx="0" presStyleCnt="4"/>
      <dgm:spPr/>
    </dgm:pt>
    <dgm:pt modelId="{E42A6914-4F7A-F045-8A84-FB384FDDB994}" type="pres">
      <dgm:prSet presAssocID="{CB12A472-4A50-46D4-A682-2320F4E41E98}" presName="vert1" presStyleCnt="0"/>
      <dgm:spPr/>
    </dgm:pt>
    <dgm:pt modelId="{AA14988F-9DC9-2944-8A46-EC1016A1F0E5}" type="pres">
      <dgm:prSet presAssocID="{0CFA1D18-5091-44EC-A090-1FD32C19A5A9}" presName="thickLine" presStyleLbl="alignNode1" presStyleIdx="1" presStyleCnt="4"/>
      <dgm:spPr/>
    </dgm:pt>
    <dgm:pt modelId="{1FE3BA0C-E6CA-024D-BA0B-C0774B58A5EA}" type="pres">
      <dgm:prSet presAssocID="{0CFA1D18-5091-44EC-A090-1FD32C19A5A9}" presName="horz1" presStyleCnt="0"/>
      <dgm:spPr/>
    </dgm:pt>
    <dgm:pt modelId="{6A821802-EC82-E644-92C2-44B0554A0EA3}" type="pres">
      <dgm:prSet presAssocID="{0CFA1D18-5091-44EC-A090-1FD32C19A5A9}" presName="tx1" presStyleLbl="revTx" presStyleIdx="1" presStyleCnt="4"/>
      <dgm:spPr/>
    </dgm:pt>
    <dgm:pt modelId="{57FED610-1BC9-594E-889F-4D699B0F5B8A}" type="pres">
      <dgm:prSet presAssocID="{0CFA1D18-5091-44EC-A090-1FD32C19A5A9}" presName="vert1" presStyleCnt="0"/>
      <dgm:spPr/>
    </dgm:pt>
    <dgm:pt modelId="{DE5F6AB3-3AE6-9F4E-A780-906CAA697E36}" type="pres">
      <dgm:prSet presAssocID="{CAED0C2F-F305-408F-AA9F-767267C0D64A}" presName="thickLine" presStyleLbl="alignNode1" presStyleIdx="2" presStyleCnt="4"/>
      <dgm:spPr/>
    </dgm:pt>
    <dgm:pt modelId="{2381D8C3-DDC2-AB43-9B86-3DA2A47F2480}" type="pres">
      <dgm:prSet presAssocID="{CAED0C2F-F305-408F-AA9F-767267C0D64A}" presName="horz1" presStyleCnt="0"/>
      <dgm:spPr/>
    </dgm:pt>
    <dgm:pt modelId="{CABB2527-5C24-E946-A74B-B42EAD2C37FF}" type="pres">
      <dgm:prSet presAssocID="{CAED0C2F-F305-408F-AA9F-767267C0D64A}" presName="tx1" presStyleLbl="revTx" presStyleIdx="2" presStyleCnt="4"/>
      <dgm:spPr/>
    </dgm:pt>
    <dgm:pt modelId="{FF32DE06-3175-754F-858A-C2F5ED460223}" type="pres">
      <dgm:prSet presAssocID="{CAED0C2F-F305-408F-AA9F-767267C0D64A}" presName="vert1" presStyleCnt="0"/>
      <dgm:spPr/>
    </dgm:pt>
    <dgm:pt modelId="{4B397C6F-3FA5-1942-8AF2-9DE2D0FD519D}" type="pres">
      <dgm:prSet presAssocID="{9EBC965A-EE1E-428C-9EAA-50F1F49B4D39}" presName="thickLine" presStyleLbl="alignNode1" presStyleIdx="3" presStyleCnt="4"/>
      <dgm:spPr/>
    </dgm:pt>
    <dgm:pt modelId="{A8FE2970-22DB-B048-BFA6-64798887E6F0}" type="pres">
      <dgm:prSet presAssocID="{9EBC965A-EE1E-428C-9EAA-50F1F49B4D39}" presName="horz1" presStyleCnt="0"/>
      <dgm:spPr/>
    </dgm:pt>
    <dgm:pt modelId="{621B3E86-D961-6542-851D-479302243636}" type="pres">
      <dgm:prSet presAssocID="{9EBC965A-EE1E-428C-9EAA-50F1F49B4D39}" presName="tx1" presStyleLbl="revTx" presStyleIdx="3" presStyleCnt="4"/>
      <dgm:spPr/>
    </dgm:pt>
    <dgm:pt modelId="{7B680D5E-3BD7-0D4D-92CF-C03308D6B03E}" type="pres">
      <dgm:prSet presAssocID="{9EBC965A-EE1E-428C-9EAA-50F1F49B4D39}" presName="vert1" presStyleCnt="0"/>
      <dgm:spPr/>
    </dgm:pt>
  </dgm:ptLst>
  <dgm:cxnLst>
    <dgm:cxn modelId="{20A5722C-F7E7-CC42-B902-3454AC578F91}" type="presOf" srcId="{0CFA1D18-5091-44EC-A090-1FD32C19A5A9}" destId="{6A821802-EC82-E644-92C2-44B0554A0EA3}" srcOrd="0" destOrd="0" presId="urn:microsoft.com/office/officeart/2008/layout/LinedList"/>
    <dgm:cxn modelId="{EA7C7165-F83E-4B14-BD4D-413B5B606899}" srcId="{890F67EC-2B15-4CEC-AB95-B4B0DFB7346D}" destId="{CAED0C2F-F305-408F-AA9F-767267C0D64A}" srcOrd="2" destOrd="0" parTransId="{469D85D1-3D97-4E95-9CEE-D5B38C396349}" sibTransId="{B26BED4E-FA5D-4443-9A47-E23A4A05C588}"/>
    <dgm:cxn modelId="{5046617F-25BB-4C41-8323-57530362924F}" type="presOf" srcId="{890F67EC-2B15-4CEC-AB95-B4B0DFB7346D}" destId="{4A6A4BFB-D454-3F44-A968-B504C6C6CDFA}" srcOrd="0" destOrd="0" presId="urn:microsoft.com/office/officeart/2008/layout/LinedList"/>
    <dgm:cxn modelId="{A08A2C92-5D2D-084A-B2B7-473653EC6753}" type="presOf" srcId="{CAED0C2F-F305-408F-AA9F-767267C0D64A}" destId="{CABB2527-5C24-E946-A74B-B42EAD2C37FF}" srcOrd="0" destOrd="0" presId="urn:microsoft.com/office/officeart/2008/layout/LinedList"/>
    <dgm:cxn modelId="{931EA895-4F5A-451F-9E73-9DE9EEB24C6A}" srcId="{890F67EC-2B15-4CEC-AB95-B4B0DFB7346D}" destId="{CB12A472-4A50-46D4-A682-2320F4E41E98}" srcOrd="0" destOrd="0" parTransId="{DA569989-6FEE-4C42-A1DB-EF7F60672360}" sibTransId="{8B896D17-0FD9-4005-9F10-270C4D04D239}"/>
    <dgm:cxn modelId="{C4EF46A2-84FE-4DDB-A68C-B0B53AF1A47E}" srcId="{890F67EC-2B15-4CEC-AB95-B4B0DFB7346D}" destId="{9EBC965A-EE1E-428C-9EAA-50F1F49B4D39}" srcOrd="3" destOrd="0" parTransId="{94D66BCC-CD11-409E-AED5-640D631C7062}" sibTransId="{62A05CE8-9798-44BD-A63F-76B8C27D5987}"/>
    <dgm:cxn modelId="{D4503BB0-784B-9C4F-9CAA-93FFDF121F6F}" type="presOf" srcId="{9EBC965A-EE1E-428C-9EAA-50F1F49B4D39}" destId="{621B3E86-D961-6542-851D-479302243636}" srcOrd="0" destOrd="0" presId="urn:microsoft.com/office/officeart/2008/layout/LinedList"/>
    <dgm:cxn modelId="{EB0D34C0-A365-40CF-BECE-9AEE0C2E82CB}" srcId="{890F67EC-2B15-4CEC-AB95-B4B0DFB7346D}" destId="{0CFA1D18-5091-44EC-A090-1FD32C19A5A9}" srcOrd="1" destOrd="0" parTransId="{DEBA176F-EC23-460C-9456-696C993CE1BD}" sibTransId="{65AC00E1-D4A2-4334-AF3A-CD217494FF56}"/>
    <dgm:cxn modelId="{8D1B3EDA-1470-6E47-9896-6AE511F44F80}" type="presOf" srcId="{CB12A472-4A50-46D4-A682-2320F4E41E98}" destId="{269CE666-AF61-7144-A762-284F19268442}" srcOrd="0" destOrd="0" presId="urn:microsoft.com/office/officeart/2008/layout/LinedList"/>
    <dgm:cxn modelId="{9F73788F-7516-A641-A6C1-C7E8F606783F}" type="presParOf" srcId="{4A6A4BFB-D454-3F44-A968-B504C6C6CDFA}" destId="{8FA184F3-A0E2-B347-9690-CB11B0CAEF8F}" srcOrd="0" destOrd="0" presId="urn:microsoft.com/office/officeart/2008/layout/LinedList"/>
    <dgm:cxn modelId="{8281999F-33D9-8F41-9ED7-09A24D0E2446}" type="presParOf" srcId="{4A6A4BFB-D454-3F44-A968-B504C6C6CDFA}" destId="{B3F89DE8-AA72-6546-8115-420736BEF809}" srcOrd="1" destOrd="0" presId="urn:microsoft.com/office/officeart/2008/layout/LinedList"/>
    <dgm:cxn modelId="{06371BB3-6EB5-1A4D-8F14-D6EBA7BB011B}" type="presParOf" srcId="{B3F89DE8-AA72-6546-8115-420736BEF809}" destId="{269CE666-AF61-7144-A762-284F19268442}" srcOrd="0" destOrd="0" presId="urn:microsoft.com/office/officeart/2008/layout/LinedList"/>
    <dgm:cxn modelId="{4AF82058-00FF-B042-8F15-8182C8AE6627}" type="presParOf" srcId="{B3F89DE8-AA72-6546-8115-420736BEF809}" destId="{E42A6914-4F7A-F045-8A84-FB384FDDB994}" srcOrd="1" destOrd="0" presId="urn:microsoft.com/office/officeart/2008/layout/LinedList"/>
    <dgm:cxn modelId="{9BDB3D58-4AA6-F34B-9817-79B4362F7894}" type="presParOf" srcId="{4A6A4BFB-D454-3F44-A968-B504C6C6CDFA}" destId="{AA14988F-9DC9-2944-8A46-EC1016A1F0E5}" srcOrd="2" destOrd="0" presId="urn:microsoft.com/office/officeart/2008/layout/LinedList"/>
    <dgm:cxn modelId="{0A7D4066-6C20-6947-9813-71F428B787FE}" type="presParOf" srcId="{4A6A4BFB-D454-3F44-A968-B504C6C6CDFA}" destId="{1FE3BA0C-E6CA-024D-BA0B-C0774B58A5EA}" srcOrd="3" destOrd="0" presId="urn:microsoft.com/office/officeart/2008/layout/LinedList"/>
    <dgm:cxn modelId="{F5916009-4D23-344B-B8A9-8C3EDC8C0ABA}" type="presParOf" srcId="{1FE3BA0C-E6CA-024D-BA0B-C0774B58A5EA}" destId="{6A821802-EC82-E644-92C2-44B0554A0EA3}" srcOrd="0" destOrd="0" presId="urn:microsoft.com/office/officeart/2008/layout/LinedList"/>
    <dgm:cxn modelId="{7BEAE95B-3DDC-1449-B74C-9CB6C36A3168}" type="presParOf" srcId="{1FE3BA0C-E6CA-024D-BA0B-C0774B58A5EA}" destId="{57FED610-1BC9-594E-889F-4D699B0F5B8A}" srcOrd="1" destOrd="0" presId="urn:microsoft.com/office/officeart/2008/layout/LinedList"/>
    <dgm:cxn modelId="{2FD05F74-AC92-DC48-A1ED-14520F48AE93}" type="presParOf" srcId="{4A6A4BFB-D454-3F44-A968-B504C6C6CDFA}" destId="{DE5F6AB3-3AE6-9F4E-A780-906CAA697E36}" srcOrd="4" destOrd="0" presId="urn:microsoft.com/office/officeart/2008/layout/LinedList"/>
    <dgm:cxn modelId="{E717503B-F5B0-5746-AAA4-B2559DF8D157}" type="presParOf" srcId="{4A6A4BFB-D454-3F44-A968-B504C6C6CDFA}" destId="{2381D8C3-DDC2-AB43-9B86-3DA2A47F2480}" srcOrd="5" destOrd="0" presId="urn:microsoft.com/office/officeart/2008/layout/LinedList"/>
    <dgm:cxn modelId="{99B56CD2-61FA-904F-BD52-1B9015484BD7}" type="presParOf" srcId="{2381D8C3-DDC2-AB43-9B86-3DA2A47F2480}" destId="{CABB2527-5C24-E946-A74B-B42EAD2C37FF}" srcOrd="0" destOrd="0" presId="urn:microsoft.com/office/officeart/2008/layout/LinedList"/>
    <dgm:cxn modelId="{5B9F1D7B-49A2-E44E-AE23-BD59F252F346}" type="presParOf" srcId="{2381D8C3-DDC2-AB43-9B86-3DA2A47F2480}" destId="{FF32DE06-3175-754F-858A-C2F5ED460223}" srcOrd="1" destOrd="0" presId="urn:microsoft.com/office/officeart/2008/layout/LinedList"/>
    <dgm:cxn modelId="{B077A505-8C7A-CB45-8239-B31B1FF88CAD}" type="presParOf" srcId="{4A6A4BFB-D454-3F44-A968-B504C6C6CDFA}" destId="{4B397C6F-3FA5-1942-8AF2-9DE2D0FD519D}" srcOrd="6" destOrd="0" presId="urn:microsoft.com/office/officeart/2008/layout/LinedList"/>
    <dgm:cxn modelId="{FFF4356B-D819-6940-BCB1-DEDBFD8728E6}" type="presParOf" srcId="{4A6A4BFB-D454-3F44-A968-B504C6C6CDFA}" destId="{A8FE2970-22DB-B048-BFA6-64798887E6F0}" srcOrd="7" destOrd="0" presId="urn:microsoft.com/office/officeart/2008/layout/LinedList"/>
    <dgm:cxn modelId="{9D554CB1-41B3-9C40-9285-DDB2BBEBE6F6}" type="presParOf" srcId="{A8FE2970-22DB-B048-BFA6-64798887E6F0}" destId="{621B3E86-D961-6542-851D-479302243636}" srcOrd="0" destOrd="0" presId="urn:microsoft.com/office/officeart/2008/layout/LinedList"/>
    <dgm:cxn modelId="{CA9EEECB-7C72-B345-9CAA-E548E1194A0C}" type="presParOf" srcId="{A8FE2970-22DB-B048-BFA6-64798887E6F0}" destId="{7B680D5E-3BD7-0D4D-92CF-C03308D6B0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BAF5-31F5-484A-80E9-A3BC33C50C14}">
      <dsp:nvSpPr>
        <dsp:cNvPr id="0" name=""/>
        <dsp:cNvSpPr/>
      </dsp:nvSpPr>
      <dsp:spPr>
        <a:xfrm>
          <a:off x="1079775" y="0"/>
          <a:ext cx="1079775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200" kern="1200" dirty="0"/>
          </a:br>
          <a:r>
            <a:rPr lang="en-US" sz="1400" b="1" i="0" kern="1200" dirty="0">
              <a:solidFill>
                <a:schemeClr val="bg1"/>
              </a:solidFill>
            </a:rPr>
            <a:t>Fokus</a:t>
          </a:r>
        </a:p>
      </dsp:txBody>
      <dsp:txXfrm>
        <a:off x="1079775" y="0"/>
        <a:ext cx="1079775" cy="1078018"/>
      </dsp:txXfrm>
    </dsp:sp>
    <dsp:sp modelId="{BC7B8503-D8A1-4202-9C58-7892BA8FDF31}">
      <dsp:nvSpPr>
        <dsp:cNvPr id="0" name=""/>
        <dsp:cNvSpPr/>
      </dsp:nvSpPr>
      <dsp:spPr>
        <a:xfrm>
          <a:off x="545459" y="1078438"/>
          <a:ext cx="2159551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Følelse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bg1"/>
              </a:solidFill>
            </a:rPr>
            <a:t>(hvordan føler jeg meg?)</a:t>
          </a:r>
          <a:endParaRPr lang="en-US" sz="1400" b="1" i="0" kern="1200" dirty="0">
            <a:solidFill>
              <a:schemeClr val="bg1"/>
            </a:solidFill>
          </a:endParaRPr>
        </a:p>
      </dsp:txBody>
      <dsp:txXfrm>
        <a:off x="923380" y="1078438"/>
        <a:ext cx="1403708" cy="1078018"/>
      </dsp:txXfrm>
    </dsp:sp>
    <dsp:sp modelId="{46828830-07F9-4DEB-B96E-D497DE627051}">
      <dsp:nvSpPr>
        <dsp:cNvPr id="0" name=""/>
        <dsp:cNvSpPr/>
      </dsp:nvSpPr>
      <dsp:spPr>
        <a:xfrm>
          <a:off x="0" y="2156036"/>
          <a:ext cx="3239327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Fysisk (</a:t>
          </a:r>
          <a:r>
            <a:rPr lang="en-US" sz="1400" b="1" i="0" kern="1200" dirty="0" err="1">
              <a:solidFill>
                <a:schemeClr val="bg1"/>
              </a:solidFill>
            </a:rPr>
            <a:t>søvn</a:t>
          </a:r>
          <a:r>
            <a:rPr lang="en-US" sz="1400" b="1" i="0" kern="1200" dirty="0">
              <a:solidFill>
                <a:schemeClr val="bg1"/>
              </a:solidFill>
            </a:rPr>
            <a:t>, mat, </a:t>
          </a:r>
          <a:r>
            <a:rPr lang="en-US" sz="1400" b="1" i="0" kern="1200" dirty="0" err="1">
              <a:solidFill>
                <a:schemeClr val="bg1"/>
              </a:solidFill>
            </a:rPr>
            <a:t>aktivitet</a:t>
          </a:r>
          <a:r>
            <a:rPr lang="en-US" sz="1400" b="1" i="0" kern="1200" dirty="0">
              <a:solidFill>
                <a:schemeClr val="bg1"/>
              </a:solidFill>
            </a:rPr>
            <a:t>, </a:t>
          </a:r>
          <a:r>
            <a:rPr lang="en-US" sz="1400" b="1" i="0" kern="1200" dirty="0" err="1">
              <a:solidFill>
                <a:schemeClr val="bg1"/>
              </a:solidFill>
            </a:rPr>
            <a:t>hvile</a:t>
          </a:r>
          <a:r>
            <a:rPr lang="en-US" sz="1400" b="1" i="0" kern="1200" dirty="0">
              <a:solidFill>
                <a:schemeClr val="bg1"/>
              </a:solidFill>
            </a:rPr>
            <a:t>?)</a:t>
          </a:r>
        </a:p>
      </dsp:txBody>
      <dsp:txXfrm>
        <a:off x="566882" y="2156036"/>
        <a:ext cx="2105562" cy="1078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dirty="0"/>
            <a:t>Alle stiller seg på en rekke etter: </a:t>
          </a:r>
          <a:r>
            <a:rPr lang="nb-NO" sz="3000" b="1" kern="1200" dirty="0"/>
            <a:t>”Hvor mange timer sov du i natt?”</a:t>
          </a:r>
          <a:endParaRPr lang="en-US" sz="3000" kern="1200" dirty="0"/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 dirty="0"/>
            <a:t>Tell til seks/syv </a:t>
          </a:r>
          <a:r>
            <a:rPr lang="nb-NO" sz="3000" b="0" kern="1200" dirty="0"/>
            <a:t>og lag grupper med 4 elever i hver</a:t>
          </a:r>
          <a:endParaRPr lang="en-US" sz="3000" b="0" kern="1200" dirty="0"/>
        </a:p>
      </dsp:txBody>
      <dsp:txXfrm>
        <a:off x="1187689" y="3233834"/>
        <a:ext cx="3893660" cy="2336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184F3-A0E2-B347-9690-CB11B0CAEF8F}">
      <dsp:nvSpPr>
        <dsp:cNvPr id="0" name=""/>
        <dsp:cNvSpPr/>
      </dsp:nvSpPr>
      <dsp:spPr>
        <a:xfrm>
          <a:off x="0" y="0"/>
          <a:ext cx="109935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CE666-AF61-7144-A762-284F19268442}">
      <dsp:nvSpPr>
        <dsp:cNvPr id="0" name=""/>
        <dsp:cNvSpPr/>
      </dsp:nvSpPr>
      <dsp:spPr>
        <a:xfrm>
          <a:off x="0" y="0"/>
          <a:ext cx="10993584" cy="97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0" i="0" kern="1200" dirty="0"/>
            <a:t>1. Ordstyrer</a:t>
          </a:r>
          <a:endParaRPr lang="en-US" sz="4500" kern="1200" dirty="0"/>
        </a:p>
      </dsp:txBody>
      <dsp:txXfrm>
        <a:off x="0" y="0"/>
        <a:ext cx="10993584" cy="974941"/>
      </dsp:txXfrm>
    </dsp:sp>
    <dsp:sp modelId="{AA14988F-9DC9-2944-8A46-EC1016A1F0E5}">
      <dsp:nvSpPr>
        <dsp:cNvPr id="0" name=""/>
        <dsp:cNvSpPr/>
      </dsp:nvSpPr>
      <dsp:spPr>
        <a:xfrm>
          <a:off x="0" y="974941"/>
          <a:ext cx="109935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21802-EC82-E644-92C2-44B0554A0EA3}">
      <dsp:nvSpPr>
        <dsp:cNvPr id="0" name=""/>
        <dsp:cNvSpPr/>
      </dsp:nvSpPr>
      <dsp:spPr>
        <a:xfrm>
          <a:off x="0" y="974941"/>
          <a:ext cx="10993584" cy="97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0" i="0" kern="1200" dirty="0"/>
            <a:t>2. Sekretær</a:t>
          </a:r>
          <a:endParaRPr lang="en-US" sz="4500" kern="1200" dirty="0"/>
        </a:p>
      </dsp:txBody>
      <dsp:txXfrm>
        <a:off x="0" y="974941"/>
        <a:ext cx="10993584" cy="974941"/>
      </dsp:txXfrm>
    </dsp:sp>
    <dsp:sp modelId="{DE5F6AB3-3AE6-9F4E-A780-906CAA697E36}">
      <dsp:nvSpPr>
        <dsp:cNvPr id="0" name=""/>
        <dsp:cNvSpPr/>
      </dsp:nvSpPr>
      <dsp:spPr>
        <a:xfrm>
          <a:off x="0" y="1949882"/>
          <a:ext cx="109935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B2527-5C24-E946-A74B-B42EAD2C37FF}">
      <dsp:nvSpPr>
        <dsp:cNvPr id="0" name=""/>
        <dsp:cNvSpPr/>
      </dsp:nvSpPr>
      <dsp:spPr>
        <a:xfrm>
          <a:off x="0" y="1949882"/>
          <a:ext cx="10993584" cy="97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0" i="0" kern="1200" dirty="0"/>
            <a:t>3. Talsperson</a:t>
          </a:r>
          <a:endParaRPr lang="en-US" sz="4500" kern="1200" dirty="0"/>
        </a:p>
      </dsp:txBody>
      <dsp:txXfrm>
        <a:off x="0" y="1949882"/>
        <a:ext cx="10993584" cy="974941"/>
      </dsp:txXfrm>
    </dsp:sp>
    <dsp:sp modelId="{4B397C6F-3FA5-1942-8AF2-9DE2D0FD519D}">
      <dsp:nvSpPr>
        <dsp:cNvPr id="0" name=""/>
        <dsp:cNvSpPr/>
      </dsp:nvSpPr>
      <dsp:spPr>
        <a:xfrm>
          <a:off x="0" y="2924824"/>
          <a:ext cx="109935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B3E86-D961-6542-851D-479302243636}">
      <dsp:nvSpPr>
        <dsp:cNvPr id="0" name=""/>
        <dsp:cNvSpPr/>
      </dsp:nvSpPr>
      <dsp:spPr>
        <a:xfrm>
          <a:off x="0" y="2924824"/>
          <a:ext cx="10993584" cy="97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500" b="0" i="0" kern="1200" dirty="0"/>
            <a:t>4. Praktisk ansvarlig</a:t>
          </a:r>
          <a:endParaRPr lang="en-US" sz="4500" kern="1200" dirty="0"/>
        </a:p>
      </dsp:txBody>
      <dsp:txXfrm>
        <a:off x="0" y="2924824"/>
        <a:ext cx="10993584" cy="97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BE7B-2276-1342-9586-541EA9A1D79E}" type="datetimeFigureOut">
              <a:rPr lang="nb-NO" smtClean="0"/>
              <a:t>05.02.2025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574A2-924B-FC49-93F2-0785369BC9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6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Gjenstandene kan for eksempel være: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Ring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Klokke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Hvit sokk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Ytterjakke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Briller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Vannflaske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Hårstrikk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Viskelær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Matboks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sko som ikke er joggesko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kulepenn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linjal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Tråd/hyssing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ruteark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liten stein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t-skjorte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74A2-924B-FC49-93F2-0785369BC96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35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Etterpå nå skal dere gjøre en «innsjekkingsøvelse» i klasserommene.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ser slik ut: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Først skriver alle et tall for hvordan du føler deg;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har du det fysisk fra 1 – 4, hvor 4 er topp?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har du det følelsesmessig fra 1 – 4?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er fokus-evnen din fra 1 til 4?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Nå legger du sammen og deler på tre. Hva blir din skåre i dag?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som har lik skåre går til samme hjørne av klasserommet (hjørne 1, 2, 3 eller 4).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Snakk sammen i hjørnegruppen. Hva påvirker skåren din i dag?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74A2-924B-FC49-93F2-0785369BC96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65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solidFill>
                  <a:schemeClr val="tx1"/>
                </a:solidFill>
              </a:rPr>
              <a:t>Del ut ett A3 ark (spisebrikke) til hver gruppe. Arket deles opp i fire felt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74A2-924B-FC49-93F2-0785369BC96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26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Søndag kveld sitter Stian og spiller med venner på nett. De har det gøy og vinner mange kamper. Stian glemmer tid og sted; glemmer klokka. Pappa er innom og ber han huske på leggetiden.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”Ja da,” svarer Stian ,-  ”jeg skal legge meg snart”.”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 morgen blir Stian vekket av en hånd som røsker i armen. Han er stuptrøtt. Pappa er hard i stemmen: ”Det er femte gangen jeg vekker deg. Nå orker jeg ikke å mase mer. Du legger deg altfor sent. I kveld tar jeg fra deg nettet før 22.00. Jeg må gå på jobben, så du får prøve å rekke skolen selv”, sier pappa. Han skrur radioen høyt på, og slamrer ut av huset.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tror dere Stian tenker?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skriver et svar (stikkord) på arket foran seg (spisebrikken).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Husk å vri arket mot nestemann når alle har svart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Skoledagen blir lang og slitsom. I mattetimen klarer han ikke å følge med. Snart er det ny kapittelprøve og han ligger dårlig an. Stian vil gjerne klare matte, for han liker egentlig faget godt og kan tenke seg å bli dataingeniør.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negative tanker kan han tenke</a:t>
            </a:r>
            <a:r>
              <a:rPr lang="nb-NO" sz="1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(røde tanker?)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skriver et svar (stikkord) på arket foran seg (spisebrikken). Husk å vri arket mot nestemann når alle har svart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kvelden synes Stian at han fortjener å slappe av med å se på TV etter en slitsom dag. Så kommer storebroren stormende: «Jeg hadde planlagt å ha </a:t>
            </a:r>
            <a:r>
              <a:rPr lang="nb-NO" sz="1800" i="1" dirty="0" err="1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TV´n</a:t>
            </a:r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nå – ikke prøv deg!». Han dytter vekk Stian og slenger seg ned i sofaen. Stian blir sint – alltid skal broren herse med han! Og pappa bryr seg ikke! Stian tramper inn på rommet. Han er rasende på broren sin. Og han gruer seg til samfunnsfagprøven i morgen som han ikke har orket å lese til. Hele livet virker grått. Alt går imot han. Han vet ikke om han klarer å sovne nå.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hjelpsomme tanker kan han tenke (grønne tanker)?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skriver et svar (stikkord) på arket foran seg (spisebrikken). Husk å vri arket mot nestemann når alle har svart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nb-NO" sz="1800" i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kan Stian gjøre? Hvem kan hjelpe ham?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Alle skriver et svar (stikkord) på arket foran seg (spisebrikken). Husk å vri arket mot nestemann når du har svart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b="1" u="none" strike="noStrike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 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Ett minutt samarbeid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Gruppen bestemmer hvilke av svarene som skal stå i midten (eller ringe rundt).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 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Plenum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Læreren går igjennom spørsmålene på nytt, og ber talspersonen på én gruppe gi eksempel på svar for hvert spørsmål.</a:t>
            </a: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574A2-924B-FC49-93F2-0785369BC96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3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05.02.2025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BEB4596-9B08-AE44-AD76-EB3BC8EC5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610" y="1308334"/>
            <a:ext cx="2602780" cy="30177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F115C9-393D-7941-8622-FA67B2232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049554" y="3431599"/>
            <a:ext cx="4194314" cy="17889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BB8AF11-7521-4241-BCF3-4A02DC196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7166" y="503484"/>
            <a:ext cx="2776671" cy="6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itter, personer, svart, parkert&#10;&#10;Automatisk generert beskrivelse">
            <a:extLst>
              <a:ext uri="{FF2B5EF4-FFF2-40B4-BE49-F238E27FC236}">
                <a16:creationId xmlns:a16="http://schemas.microsoft.com/office/drawing/2014/main" id="{F0FEA20E-AE1D-ED41-9B82-9B946C3FB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501" y="5882325"/>
            <a:ext cx="657814" cy="762684"/>
          </a:xfrm>
          <a:prstGeom prst="rect">
            <a:avLst/>
          </a:prstGeom>
        </p:spPr>
      </p:pic>
      <p:pic>
        <p:nvPicPr>
          <p:cNvPr id="10" name="Bilde 9" descr="Et bilde som inneholder skjorte&#10;&#10;Automatisk generert beskrivelse">
            <a:extLst>
              <a:ext uri="{FF2B5EF4-FFF2-40B4-BE49-F238E27FC236}">
                <a16:creationId xmlns:a16="http://schemas.microsoft.com/office/drawing/2014/main" id="{576DEEA3-FEC6-F54D-9235-83B476E79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8435" y="608318"/>
            <a:ext cx="5342649" cy="6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kjorte&#10;&#10;Automatisk generert beskrivelse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46043" y="472302"/>
            <a:ext cx="1849546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rom, tegning&#10;&#10;Automatisk generert beskrivelse">
            <a:extLst>
              <a:ext uri="{FF2B5EF4-FFF2-40B4-BE49-F238E27FC236}">
                <a16:creationId xmlns:a16="http://schemas.microsoft.com/office/drawing/2014/main" id="{4C42BA9B-2B14-E842-B21B-46F906F913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909" y="1461052"/>
            <a:ext cx="3992273" cy="52687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4E83B01-AFDA-8841-8A62-3107D06D1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249"/>
          <a:stretch/>
        </p:blipFill>
        <p:spPr>
          <a:xfrm flipH="1">
            <a:off x="-1" y="619496"/>
            <a:ext cx="3324107" cy="623850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5F255EF-A26F-0243-80E1-672DD4976A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244D85-1516-2744-BFBC-4A4E059A22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6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circle-shape-quadrants-sectors-2593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1810992"/>
          </a:xfrm>
        </p:spPr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Søvn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827824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8563A7D-E015-A738-FD37-3838CB98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Samtale (5 min)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ABBAC1E-FB80-14D1-118A-EAF4F2F1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Ett minutt samarbeid</a:t>
            </a:r>
            <a:endParaRPr lang="nb-NO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2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Gruppen bestemmer hvilke av svarene som skal stå i midten (eller ringe rundt).</a:t>
            </a:r>
            <a:endParaRPr lang="nb-NO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2800" b="1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Plenum</a:t>
            </a:r>
            <a:endParaRPr lang="nb-NO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2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Læreren går igjennom spørsmålene på nytt</a:t>
            </a:r>
          </a:p>
          <a:p>
            <a:r>
              <a:rPr lang="nb-NO" dirty="0">
                <a:solidFill>
                  <a:srgbClr val="1F1019"/>
                </a:solidFill>
                <a:ea typeface="Georgia" panose="02040502050405020303" pitchFamily="18" charset="0"/>
              </a:rPr>
              <a:t>T</a:t>
            </a:r>
            <a:r>
              <a:rPr lang="nb-NO" sz="2800" dirty="0">
                <a:solidFill>
                  <a:srgbClr val="1F1019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alspersonen på én gruppe gi eksempel på svar for hvert spørsmål.</a:t>
            </a:r>
            <a:endParaRPr lang="nb-NO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42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rcRect l="12549" t="14395" r="12549" b="14395"/>
          <a:stretch>
            <a:fillRect/>
          </a:stretch>
        </p:blipFill>
        <p:spPr>
          <a:xfrm>
            <a:off x="8046" y="-43790"/>
            <a:ext cx="12175923" cy="6945613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5516" y="1539875"/>
            <a:ext cx="4586233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algn="ctr"/>
            <a:r>
              <a:rPr lang="en-US" sz="2600" dirty="0"/>
              <a:t> </a:t>
            </a:r>
            <a:r>
              <a:rPr lang="en-US" sz="2600" dirty="0" err="1"/>
              <a:t>Hvileøvelse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25516" y="2560320"/>
            <a:ext cx="4915728" cy="39624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200" dirty="0">
                <a:solidFill>
                  <a:schemeClr val="tx1"/>
                </a:solidFill>
              </a:rPr>
              <a:t>Hvor mange minutter ønsker du å slappe av? Vis 1-5 fingre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Spill </a:t>
            </a:r>
            <a:r>
              <a:rPr lang="en-US" sz="2200" dirty="0" err="1">
                <a:solidFill>
                  <a:schemeClr val="tx1"/>
                </a:solidFill>
              </a:rPr>
              <a:t>svak</a:t>
            </a:r>
            <a:r>
              <a:rPr lang="en-US" sz="2200" dirty="0">
                <a:solidFill>
                  <a:schemeClr val="tx1"/>
                </a:solidFill>
              </a:rPr>
              <a:t> “ambient music” </a:t>
            </a:r>
            <a:r>
              <a:rPr lang="en-US" sz="2200" dirty="0" err="1">
                <a:solidFill>
                  <a:schemeClr val="tx1"/>
                </a:solidFill>
              </a:rPr>
              <a:t>fra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Youtube</a:t>
            </a:r>
            <a:r>
              <a:rPr lang="en-US" sz="2200" dirty="0">
                <a:solidFill>
                  <a:schemeClr val="tx1"/>
                </a:solidFill>
              </a:rPr>
              <a:t>,                 for </a:t>
            </a:r>
            <a:r>
              <a:rPr lang="en-US" sz="2200" dirty="0" err="1">
                <a:solidFill>
                  <a:schemeClr val="tx1"/>
                </a:solidFill>
              </a:rPr>
              <a:t>eksempel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nb-NO" sz="2200" u="sng" dirty="0">
                <a:solidFill>
                  <a:schemeClr val="tx1"/>
                </a:solidFill>
                <a:hlinkClick r:id="rId3"/>
              </a:rPr>
              <a:t>https://www.youtube.com/watch?v=2OEL4P1Rz04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160000" y="0"/>
            <a:ext cx="2023969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   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117344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Gjør en variant av ”Kongen befaler” slik at elevene får strukket godt ut ulike deler av kroppen. Først uten regler, for muskelstrekkens skyld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Deretter som lek: Den som handler uten at kongen har befalt, må sette seg ned og telle til 20, før en kan bli med igjen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Eksempler på instruksjon: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Stram biceps!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Strekk deg mot taket!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Hev skuldrene opp til ørene!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Knytt nevene!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Lag grimaser!</a:t>
            </a:r>
            <a:endParaRPr lang="nn-NO" sz="1600" dirty="0">
              <a:solidFill>
                <a:srgbClr val="0F4881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Kongen befaler muskelstrekk (5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rcRect l="11320" r="12453"/>
          <a:stretch>
            <a:fillRect/>
          </a:stretch>
        </p:blipFill>
        <p:spPr>
          <a:xfrm>
            <a:off x="280372" y="1830999"/>
            <a:ext cx="2339048" cy="355415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07226" y="1797608"/>
            <a:ext cx="181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n-NO" sz="10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nn-NO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Krøll – og kast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51764" y="1825625"/>
            <a:ext cx="6905977" cy="4656455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Du trenger et ark og en blyant</a:t>
            </a:r>
          </a:p>
          <a:p>
            <a:r>
              <a:rPr lang="nb-NO" sz="2300" dirty="0">
                <a:solidFill>
                  <a:schemeClr val="tx1"/>
                </a:solidFill>
              </a:rPr>
              <a:t>Svar anonymt (du får tre minutter): </a:t>
            </a:r>
          </a:p>
          <a:p>
            <a:pPr lvl="1"/>
            <a:r>
              <a:rPr lang="nb-NO" sz="2800" b="1" dirty="0">
                <a:solidFill>
                  <a:schemeClr val="tx1"/>
                </a:solidFill>
              </a:rPr>
              <a:t>Tre ting om søvn jeg har begynt å tenke på i dag</a:t>
            </a:r>
          </a:p>
          <a:p>
            <a:pPr marL="457200" lvl="1" indent="0">
              <a:buNone/>
            </a:pPr>
            <a:endParaRPr lang="nb-NO" sz="2300" b="1" dirty="0">
              <a:solidFill>
                <a:schemeClr val="tx1"/>
              </a:solidFill>
            </a:endParaRPr>
          </a:p>
          <a:p>
            <a:r>
              <a:rPr lang="nb-NO" sz="2300" dirty="0">
                <a:solidFill>
                  <a:schemeClr val="tx1"/>
                </a:solidFill>
              </a:rPr>
              <a:t>Krøll arket</a:t>
            </a:r>
          </a:p>
          <a:p>
            <a:r>
              <a:rPr lang="nb-NO" sz="2300" dirty="0">
                <a:solidFill>
                  <a:schemeClr val="tx1"/>
                </a:solidFill>
              </a:rPr>
              <a:t>Hvem vil være dagens skyteskive? Den frivillige stiller seg opp med ryggen til klassen</a:t>
            </a:r>
          </a:p>
          <a:p>
            <a:r>
              <a:rPr lang="nb-NO" sz="2300" dirty="0">
                <a:solidFill>
                  <a:schemeClr val="tx1"/>
                </a:solidFill>
              </a:rPr>
              <a:t>Alle kaster sitt krøllete ark på likt. Tell til tre.</a:t>
            </a:r>
          </a:p>
          <a:p>
            <a:r>
              <a:rPr lang="nb-NO" sz="2300" dirty="0">
                <a:solidFill>
                  <a:schemeClr val="tx1"/>
                </a:solidFill>
              </a:rPr>
              <a:t>”Skyteskiven” velger seg tre krøllete ark og leser opp. Kom med positive kommentarer til det som leses opp.</a:t>
            </a:r>
          </a:p>
          <a:p>
            <a:pPr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152842" y="2184701"/>
            <a:ext cx="3810246" cy="28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9195775" y="1690688"/>
            <a:ext cx="2273301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Del klassen i to grupper. Én fra hver gruppe er ”henter”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Lærer leser opp en rekke navn på gjenstander (se liste under)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Laget skal levere disse gjenstandene til henter, som leverer videre til lærer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Gjenstandene finnes enten i klasserommet eller utenfor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Det er ikke lov til å løpe eller kaste. Laget må samarbeide. Laget som først klarer å få levert gjenstanden til lærer får poeng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Hentelek (10 min)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Klassen tar hverandre i hendene og danner en ring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Midt i ringen settes to bøtter; den ene oppå den andre.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Det er om å gjøre å få andre til å komme nær bøttene og velte dem uten at du selv kommer nær, – og uten å slippe hverandre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Ringen vil oppføre seg som en slange som kveiler seg rundt bøttene.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2"/>
                </a:solidFill>
              </a:rPr>
              <a:t>Ikke bruk for mye fysisk makt, da blir ikke leken hyggelig.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Bølgen tar bøtta (10-15 min)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4CB97F2-51F5-F047-B635-723E0BFC122C}"/>
              </a:ext>
            </a:extLst>
          </p:cNvPr>
          <p:cNvSpPr txBox="1"/>
          <p:nvPr/>
        </p:nvSpPr>
        <p:spPr>
          <a:xfrm>
            <a:off x="5120640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>
            <a:normAutofit fontScale="90000"/>
          </a:bodyPr>
          <a:lstStyle/>
          <a:p>
            <a:r>
              <a:rPr lang="nb-NO" sz="6000" dirty="0"/>
              <a:t>Er du fulladet i dag? </a:t>
            </a:r>
            <a:br>
              <a:rPr lang="nb-NO" sz="3800" dirty="0"/>
            </a:br>
            <a:r>
              <a:rPr lang="nb-NO" sz="3200" dirty="0"/>
              <a:t>av Merete Henden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7734301" cy="5032375"/>
          </a:xfrm>
        </p:spPr>
        <p:txBody>
          <a:bodyPr lIns="117226" tIns="58613" rIns="117226" bIns="58613">
            <a:normAutofit/>
          </a:bodyPr>
          <a:lstStyle/>
          <a:p>
            <a:pPr lvl="0"/>
            <a:r>
              <a:rPr lang="nb-NO" sz="2300" dirty="0">
                <a:solidFill>
                  <a:schemeClr val="tx1"/>
                </a:solidFill>
              </a:rPr>
              <a:t>Vurder deg selv fra 1 til 4 i hver boks. </a:t>
            </a:r>
            <a:r>
              <a:rPr lang="nb-NO" sz="2300" dirty="0">
                <a:solidFill>
                  <a:srgbClr val="FF0000"/>
                </a:solidFill>
              </a:rPr>
              <a:t>1 er dårlig, 4 er bra.</a:t>
            </a:r>
          </a:p>
          <a:p>
            <a:pPr lvl="1"/>
            <a:r>
              <a:rPr lang="nb-NO" sz="1900" dirty="0">
                <a:solidFill>
                  <a:schemeClr val="tx1"/>
                </a:solidFill>
              </a:rPr>
              <a:t>Fysisk: Har jeg sovet nok, spist passelig, fått bevegelse og nok hvile? </a:t>
            </a:r>
          </a:p>
          <a:p>
            <a:pPr lvl="1"/>
            <a:r>
              <a:rPr lang="nb-NO" sz="1900" dirty="0">
                <a:solidFill>
                  <a:schemeClr val="tx1"/>
                </a:solidFill>
              </a:rPr>
              <a:t>Følelse: Hvordan er humøret mitt? </a:t>
            </a:r>
          </a:p>
          <a:p>
            <a:pPr lvl="1"/>
            <a:r>
              <a:rPr lang="nb-NO" sz="1900" dirty="0">
                <a:solidFill>
                  <a:schemeClr val="tx1"/>
                </a:solidFill>
              </a:rPr>
              <a:t>Fokus: Hvor fokusert er jeg nå?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Legg sammen og del på tre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Eksempel på egenvurdering: Fysisk – 3, følelse – 4, fokus – 2. Summen deles på tre (9:3).Innsjekkingsskåre blir 3. 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De som har samme skåre går til samme hjørne av klasserommet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Snakk sammen i hjørnegruppen. Hva påvirker din skåre i dag?</a:t>
            </a:r>
            <a:endParaRPr lang="nn-NO" sz="23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907258-909A-4CBC-B5CF-A08A4A6675CC}"/>
              </a:ext>
            </a:extLst>
          </p:cNvPr>
          <p:cNvGraphicFramePr/>
          <p:nvPr/>
        </p:nvGraphicFramePr>
        <p:xfrm>
          <a:off x="8572500" y="1825625"/>
          <a:ext cx="3239327" cy="323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432462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85ED3-210E-4782-8C2C-349BF657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/>
              <a:t>Fordel roller på gruppen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EF62A03-E4D1-6734-B438-95B228B23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56660"/>
              </p:ext>
            </p:extLst>
          </p:nvPr>
        </p:nvGraphicFramePr>
        <p:xfrm>
          <a:off x="581889" y="1825625"/>
          <a:ext cx="10993584" cy="389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4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4FF497-3415-A6E7-7952-11C78F88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En «spisebrikke» til hver gruppe</a:t>
            </a:r>
          </a:p>
        </p:txBody>
      </p:sp>
      <p:pic>
        <p:nvPicPr>
          <p:cNvPr id="5" name="Plassholder for innhold 4" descr="Et bilde som inneholder sirkel, line, Symmetri&#10;&#10;KI-generert innhold kan være feil.">
            <a:extLst>
              <a:ext uri="{FF2B5EF4-FFF2-40B4-BE49-F238E27FC236}">
                <a16:creationId xmlns:a16="http://schemas.microsoft.com/office/drawing/2014/main" id="{9071566D-4188-9CF2-0CE1-15EBBCF2C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23670" y="1825625"/>
            <a:ext cx="3911322" cy="390048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9930336-7D6E-BFAA-C497-33BBF11F0AF5}"/>
              </a:ext>
            </a:extLst>
          </p:cNvPr>
          <p:cNvSpPr txBox="1"/>
          <p:nvPr/>
        </p:nvSpPr>
        <p:spPr>
          <a:xfrm>
            <a:off x="2140430" y="5981607"/>
            <a:ext cx="791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tx1"/>
                </a:solidFill>
              </a:rPr>
              <a:t>Del ut ett A3 ark (spisebrikke) til hver gruppe. Arket deles opp i fire felt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799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698500"/>
            <a:ext cx="9634874" cy="2852737"/>
          </a:xfrm>
        </p:spPr>
        <p:txBody>
          <a:bodyPr>
            <a:normAutofit/>
          </a:bodyPr>
          <a:lstStyle/>
          <a:p>
            <a:r>
              <a:rPr lang="nb-NO" sz="4800" dirty="0"/>
              <a:t>Lærer leser høyt fortellingen: ”Søvn, tanker, følelser” </a:t>
            </a:r>
            <a:br>
              <a:rPr lang="nb-NO" sz="4800" dirty="0"/>
            </a:br>
            <a:r>
              <a:rPr lang="nb-NO" sz="4800" dirty="0"/>
              <a:t>(15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94667"/>
            <a:ext cx="9352418" cy="2963333"/>
          </a:xfrm>
        </p:spPr>
        <p:txBody>
          <a:bodyPr>
            <a:normAutofit/>
          </a:bodyPr>
          <a:lstStyle/>
          <a:p>
            <a:endParaRPr lang="nb-NO" sz="23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Lærer tar pauser og stiller spørsmålene som kommer etter hvert avsnitt.</a:t>
            </a: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Du svarer ved å notere på ditt felt på ”spisebrikken”.</a:t>
            </a: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Spisebrikken roterer én plass til høyre etter hver oppgave. Slik kan dere</a:t>
            </a:r>
          </a:p>
          <a:p>
            <a:pPr>
              <a:spcBef>
                <a:spcPts val="0"/>
              </a:spcBef>
            </a:pPr>
            <a:r>
              <a:rPr lang="nb-NO" sz="2300" dirty="0">
                <a:solidFill>
                  <a:schemeClr val="tx1"/>
                </a:solidFill>
              </a:rPr>
              <a:t>   hjelpe hverandre med eksempler på svar.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1905000"/>
            <a:ext cx="3756537" cy="3478069"/>
          </a:xfrm>
        </p:spPr>
        <p:txBody>
          <a:bodyPr/>
          <a:lstStyle/>
          <a:p>
            <a:endParaRPr lang="nb-NO" sz="2300" dirty="0"/>
          </a:p>
          <a:p>
            <a:r>
              <a:rPr lang="nb-NO" sz="2300" dirty="0"/>
              <a:t>Ukesoppgave: </a:t>
            </a:r>
          </a:p>
          <a:p>
            <a:r>
              <a:rPr lang="nb-NO" sz="2300" dirty="0"/>
              <a:t>Alle får utdelt søvnloggen.</a:t>
            </a:r>
          </a:p>
          <a:p>
            <a:r>
              <a:rPr lang="nb-NO" sz="2300" dirty="0"/>
              <a:t>Skriv ned når du sovnet og når du våknet hver dag i en uke. Prøv å finne ut hvor mange timer søvn du trenger. Ved slutten av uken snakker dere om resultatene i klassen. </a:t>
            </a:r>
            <a:endParaRPr lang="en-US" sz="2300" dirty="0"/>
          </a:p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663070" y="1031875"/>
            <a:ext cx="3337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000" b="1" dirty="0"/>
              <a:t>Søvnlogg (5 min)</a:t>
            </a:r>
          </a:p>
          <a:p>
            <a:r>
              <a:rPr lang="nb-NO" b="1" dirty="0"/>
              <a:t>Festes gjerne på pulten</a:t>
            </a:r>
            <a:endParaRPr lang="nn-NO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127625" y="5506179"/>
            <a:ext cx="1909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Pixabay.com</a:t>
            </a:r>
          </a:p>
        </p:txBody>
      </p:sp>
      <p:pic>
        <p:nvPicPr>
          <p:cNvPr id="13" name="Plassholder for bilde 12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832529AC-B0D5-C7A1-8474-D4C34FEF5F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73" r="9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1481</Words>
  <Application>Microsoft Macintosh PowerPoint</Application>
  <PresentationFormat>Widescreen</PresentationFormat>
  <Paragraphs>148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Cambria</vt:lpstr>
      <vt:lpstr>Georgia</vt:lpstr>
      <vt:lpstr>Symbol</vt:lpstr>
      <vt:lpstr>Times New Roman</vt:lpstr>
      <vt:lpstr>4_Office-tema</vt:lpstr>
      <vt:lpstr>5_Office-tema</vt:lpstr>
      <vt:lpstr>3_Office-tema</vt:lpstr>
      <vt:lpstr>6_Office-tema</vt:lpstr>
      <vt:lpstr>I klassen: Søvn </vt:lpstr>
      <vt:lpstr>Hentelek (10 min)</vt:lpstr>
      <vt:lpstr>Bølgen tar bøtta (10-15 min)</vt:lpstr>
      <vt:lpstr>Er du fulladet i dag?  av Merete Henden (10 min)</vt:lpstr>
      <vt:lpstr>LINE-UP (5 min)</vt:lpstr>
      <vt:lpstr>Fordel roller på gruppen</vt:lpstr>
      <vt:lpstr>En «spisebrikke» til hver gruppe</vt:lpstr>
      <vt:lpstr>Lærer leser høyt fortellingen: ”Søvn, tanker, følelser”  (15 min)</vt:lpstr>
      <vt:lpstr>PowerPoint-presentasjon</vt:lpstr>
      <vt:lpstr>Samtale (5 min)</vt:lpstr>
      <vt:lpstr> Hvileøvelse </vt:lpstr>
      <vt:lpstr>Kongen befaler muskelstrekk (5 min)</vt:lpstr>
      <vt:lpstr>Krøll – og kast (5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44</cp:revision>
  <dcterms:created xsi:type="dcterms:W3CDTF">2020-06-06T11:43:59Z</dcterms:created>
  <dcterms:modified xsi:type="dcterms:W3CDTF">2025-02-05T08:30:52Z</dcterms:modified>
</cp:coreProperties>
</file>