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7"/>
  </p:notesMasterIdLst>
  <p:sldIdLst>
    <p:sldId id="261" r:id="rId9"/>
    <p:sldId id="292" r:id="rId10"/>
    <p:sldId id="296" r:id="rId11"/>
    <p:sldId id="283" r:id="rId12"/>
    <p:sldId id="262" r:id="rId13"/>
    <p:sldId id="284" r:id="rId14"/>
    <p:sldId id="285" r:id="rId15"/>
    <p:sldId id="297" r:id="rId16"/>
    <p:sldId id="286" r:id="rId17"/>
    <p:sldId id="287" r:id="rId18"/>
    <p:sldId id="289" r:id="rId19"/>
    <p:sldId id="291" r:id="rId20"/>
    <p:sldId id="293" r:id="rId21"/>
    <p:sldId id="294" r:id="rId22"/>
    <p:sldId id="295" r:id="rId23"/>
    <p:sldId id="364" r:id="rId24"/>
    <p:sldId id="280" r:id="rId25"/>
    <p:sldId id="270" r:id="rId26"/>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13A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ED3FA-7984-64EF-3947-AC8B7DB2FAF5}" v="3" dt="2024-09-18T08:07:20.275"/>
    <p1510:client id="{57969CB4-5BE0-167E-6390-E6F55C23EA6A}" v="1" dt="2024-09-18T10:27:40.729"/>
    <p1510:client id="{9ACEBDA1-6092-9CF4-EE2E-DBA66A75C7DA}" v="1" dt="2024-09-18T10:43:13.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494ED3FA-7984-64EF-3947-AC8B7DB2FAF5}"/>
    <pc:docChg chg="modSld">
      <pc:chgData name="Frida Torgersen" userId="S::frida.torgersen@io.kommune.no::ea265081-7c03-4e48-ae3c-fad608c99291" providerId="AD" clId="Web-{494ED3FA-7984-64EF-3947-AC8B7DB2FAF5}" dt="2024-09-18T08:07:38.135" v="2"/>
      <pc:docMkLst>
        <pc:docMk/>
      </pc:docMkLst>
      <pc:sldChg chg="modSp modNotes">
        <pc:chgData name="Frida Torgersen" userId="S::frida.torgersen@io.kommune.no::ea265081-7c03-4e48-ae3c-fad608c99291" providerId="AD" clId="Web-{494ED3FA-7984-64EF-3947-AC8B7DB2FAF5}" dt="2024-09-18T08:07:38.135" v="2"/>
        <pc:sldMkLst>
          <pc:docMk/>
          <pc:sldMk cId="4004955995" sldId="292"/>
        </pc:sldMkLst>
        <pc:spChg chg="mod">
          <ac:chgData name="Frida Torgersen" userId="S::frida.torgersen@io.kommune.no::ea265081-7c03-4e48-ae3c-fad608c99291" providerId="AD" clId="Web-{494ED3FA-7984-64EF-3947-AC8B7DB2FAF5}" dt="2024-09-18T08:07:19.572" v="0" actId="20577"/>
          <ac:spMkLst>
            <pc:docMk/>
            <pc:sldMk cId="4004955995" sldId="292"/>
            <ac:spMk id="3" creationId="{987C2FCF-250D-0CC7-E6A3-F92633939F2E}"/>
          </ac:spMkLst>
        </pc:spChg>
      </pc:sldChg>
    </pc:docChg>
  </pc:docChgLst>
  <pc:docChgLst>
    <pc:chgData name="Cathrine Løes Sørby" userId="S::cathrine.sorby@io.kommune.no::453ffb51-d645-44fe-b265-43846f0ff910" providerId="AD" clId="Web-{CBD8E665-E879-4C52-8C9F-FCF9AAEA860C}"/>
    <pc:docChg chg="modSld">
      <pc:chgData name="Cathrine Løes Sørby" userId="S::cathrine.sorby@io.kommune.no::453ffb51-d645-44fe-b265-43846f0ff910" providerId="AD" clId="Web-{CBD8E665-E879-4C52-8C9F-FCF9AAEA860C}" dt="2024-05-08T11:06:22.149" v="26" actId="20577"/>
      <pc:docMkLst>
        <pc:docMk/>
      </pc:docMkLst>
      <pc:sldChg chg="modSp">
        <pc:chgData name="Cathrine Løes Sørby" userId="S::cathrine.sorby@io.kommune.no::453ffb51-d645-44fe-b265-43846f0ff910" providerId="AD" clId="Web-{CBD8E665-E879-4C52-8C9F-FCF9AAEA860C}" dt="2024-05-08T11:05:39.571" v="19" actId="20577"/>
        <pc:sldMkLst>
          <pc:docMk/>
          <pc:sldMk cId="0" sldId="261"/>
        </pc:sldMkLst>
        <pc:spChg chg="mod">
          <ac:chgData name="Cathrine Løes Sørby" userId="S::cathrine.sorby@io.kommune.no::453ffb51-d645-44fe-b265-43846f0ff910" providerId="AD" clId="Web-{CBD8E665-E879-4C52-8C9F-FCF9AAEA860C}" dt="2024-05-08T11:05:39.571" v="19" actId="20577"/>
          <ac:spMkLst>
            <pc:docMk/>
            <pc:sldMk cId="0" sldId="261"/>
            <ac:spMk id="2" creationId="{17EA47DF-ED2C-5B98-1D78-FB9F94D617FF}"/>
          </ac:spMkLst>
        </pc:spChg>
      </pc:sldChg>
      <pc:sldChg chg="modSp">
        <pc:chgData name="Cathrine Løes Sørby" userId="S::cathrine.sorby@io.kommune.no::453ffb51-d645-44fe-b265-43846f0ff910" providerId="AD" clId="Web-{CBD8E665-E879-4C52-8C9F-FCF9AAEA860C}" dt="2024-05-08T11:04:06.179" v="1" actId="20577"/>
        <pc:sldMkLst>
          <pc:docMk/>
          <pc:sldMk cId="1576630516" sldId="283"/>
        </pc:sldMkLst>
        <pc:spChg chg="mod">
          <ac:chgData name="Cathrine Løes Sørby" userId="S::cathrine.sorby@io.kommune.no::453ffb51-d645-44fe-b265-43846f0ff910" providerId="AD" clId="Web-{CBD8E665-E879-4C52-8C9F-FCF9AAEA860C}" dt="2024-05-08T11:04:06.179" v="1" actId="20577"/>
          <ac:spMkLst>
            <pc:docMk/>
            <pc:sldMk cId="1576630516" sldId="283"/>
            <ac:spMk id="2" creationId="{B9E68402-D3F9-BF42-BB7C-499A0F2AFA6A}"/>
          </ac:spMkLst>
        </pc:spChg>
      </pc:sldChg>
      <pc:sldChg chg="modSp">
        <pc:chgData name="Cathrine Løes Sørby" userId="S::cathrine.sorby@io.kommune.no::453ffb51-d645-44fe-b265-43846f0ff910" providerId="AD" clId="Web-{CBD8E665-E879-4C52-8C9F-FCF9AAEA860C}" dt="2024-05-08T11:06:22.149" v="26" actId="20577"/>
        <pc:sldMkLst>
          <pc:docMk/>
          <pc:sldMk cId="0" sldId="295"/>
        </pc:sldMkLst>
        <pc:spChg chg="mod">
          <ac:chgData name="Cathrine Løes Sørby" userId="S::cathrine.sorby@io.kommune.no::453ffb51-d645-44fe-b265-43846f0ff910" providerId="AD" clId="Web-{CBD8E665-E879-4C52-8C9F-FCF9AAEA860C}" dt="2024-05-08T11:06:22.149" v="26" actId="20577"/>
          <ac:spMkLst>
            <pc:docMk/>
            <pc:sldMk cId="0" sldId="295"/>
            <ac:spMk id="3" creationId="{952AD62F-0DB6-602E-20E5-5B39ABE89282}"/>
          </ac:spMkLst>
        </pc:spChg>
      </pc:sldChg>
      <pc:sldChg chg="modSp">
        <pc:chgData name="Cathrine Løes Sørby" userId="S::cathrine.sorby@io.kommune.no::453ffb51-d645-44fe-b265-43846f0ff910" providerId="AD" clId="Web-{CBD8E665-E879-4C52-8C9F-FCF9AAEA860C}" dt="2024-05-08T11:04:55.633" v="10" actId="14100"/>
        <pc:sldMkLst>
          <pc:docMk/>
          <pc:sldMk cId="1861838177" sldId="296"/>
        </pc:sldMkLst>
        <pc:spChg chg="mod">
          <ac:chgData name="Cathrine Løes Sørby" userId="S::cathrine.sorby@io.kommune.no::453ffb51-d645-44fe-b265-43846f0ff910" providerId="AD" clId="Web-{CBD8E665-E879-4C52-8C9F-FCF9AAEA860C}" dt="2024-05-08T11:04:27.179" v="5" actId="20577"/>
          <ac:spMkLst>
            <pc:docMk/>
            <pc:sldMk cId="1861838177" sldId="296"/>
            <ac:spMk id="5" creationId="{6586F45D-8231-B05B-74AB-80DD0B642703}"/>
          </ac:spMkLst>
        </pc:spChg>
        <pc:spChg chg="mod">
          <ac:chgData name="Cathrine Løes Sørby" userId="S::cathrine.sorby@io.kommune.no::453ffb51-d645-44fe-b265-43846f0ff910" providerId="AD" clId="Web-{CBD8E665-E879-4C52-8C9F-FCF9AAEA860C}" dt="2024-05-08T11:04:55.633" v="10" actId="14100"/>
          <ac:spMkLst>
            <pc:docMk/>
            <pc:sldMk cId="1861838177" sldId="296"/>
            <ac:spMk id="6" creationId="{25C00DCB-13CE-F145-2CDF-103AC001C317}"/>
          </ac:spMkLst>
        </pc:spChg>
      </pc:sldChg>
    </pc:docChg>
  </pc:docChgLst>
  <pc:docChgLst>
    <pc:chgData name="Frida Torgersen" userId="S::frida.torgersen@io.kommune.no::ea265081-7c03-4e48-ae3c-fad608c99291" providerId="AD" clId="Web-{4B1E0761-9924-CA86-BD71-BF9CE0DF5F6C}"/>
    <pc:docChg chg="modSld">
      <pc:chgData name="Frida Torgersen" userId="S::frida.torgersen@io.kommune.no::ea265081-7c03-4e48-ae3c-fad608c99291" providerId="AD" clId="Web-{4B1E0761-9924-CA86-BD71-BF9CE0DF5F6C}" dt="2024-09-18T08:00:35.582" v="1"/>
      <pc:docMkLst>
        <pc:docMk/>
      </pc:docMkLst>
      <pc:sldChg chg="modNotes">
        <pc:chgData name="Frida Torgersen" userId="S::frida.torgersen@io.kommune.no::ea265081-7c03-4e48-ae3c-fad608c99291" providerId="AD" clId="Web-{4B1E0761-9924-CA86-BD71-BF9CE0DF5F6C}" dt="2024-09-18T08:00:35.582" v="1"/>
        <pc:sldMkLst>
          <pc:docMk/>
          <pc:sldMk cId="4004955995" sldId="292"/>
        </pc:sldMkLst>
      </pc:sldChg>
    </pc:docChg>
  </pc:docChgLst>
  <pc:docChgLst>
    <pc:chgData name="Frida Torgersen" userId="S::frida.torgersen@io.kommune.no::ea265081-7c03-4e48-ae3c-fad608c99291" providerId="AD" clId="Web-{9ACEBDA1-6092-9CF4-EE2E-DBA66A75C7DA}"/>
    <pc:docChg chg="addSld">
      <pc:chgData name="Frida Torgersen" userId="S::frida.torgersen@io.kommune.no::ea265081-7c03-4e48-ae3c-fad608c99291" providerId="AD" clId="Web-{9ACEBDA1-6092-9CF4-EE2E-DBA66A75C7DA}" dt="2024-09-18T10:43:13.038" v="0"/>
      <pc:docMkLst>
        <pc:docMk/>
      </pc:docMkLst>
      <pc:sldChg chg="add">
        <pc:chgData name="Frida Torgersen" userId="S::frida.torgersen@io.kommune.no::ea265081-7c03-4e48-ae3c-fad608c99291" providerId="AD" clId="Web-{9ACEBDA1-6092-9CF4-EE2E-DBA66A75C7DA}" dt="2024-09-18T10:43:13.038" v="0"/>
        <pc:sldMkLst>
          <pc:docMk/>
          <pc:sldMk cId="4079509449" sldId="364"/>
        </pc:sldMkLst>
      </pc:sldChg>
    </pc:docChg>
  </pc:docChgLst>
  <pc:docChgLst>
    <pc:chgData name="Frida Torgersen" userId="S::frida.torgersen@io.kommune.no::ea265081-7c03-4e48-ae3c-fad608c99291" providerId="AD" clId="Web-{B4FF3156-D35B-ABBA-353C-D9C7F509E43F}"/>
    <pc:docChg chg="addSld delSld modSld">
      <pc:chgData name="Frida Torgersen" userId="S::frida.torgersen@io.kommune.no::ea265081-7c03-4e48-ae3c-fad608c99291" providerId="AD" clId="Web-{B4FF3156-D35B-ABBA-353C-D9C7F509E43F}" dt="2024-08-21T12:45:29.161" v="15"/>
      <pc:docMkLst>
        <pc:docMk/>
      </pc:docMkLst>
      <pc:sldChg chg="modSp">
        <pc:chgData name="Frida Torgersen" userId="S::frida.torgersen@io.kommune.no::ea265081-7c03-4e48-ae3c-fad608c99291" providerId="AD" clId="Web-{B4FF3156-D35B-ABBA-353C-D9C7F509E43F}" dt="2024-08-21T12:41:02.639" v="2" actId="1076"/>
        <pc:sldMkLst>
          <pc:docMk/>
          <pc:sldMk cId="0" sldId="261"/>
        </pc:sldMkLst>
        <pc:spChg chg="mod">
          <ac:chgData name="Frida Torgersen" userId="S::frida.torgersen@io.kommune.no::ea265081-7c03-4e48-ae3c-fad608c99291" providerId="AD" clId="Web-{B4FF3156-D35B-ABBA-353C-D9C7F509E43F}" dt="2024-08-21T12:41:02.639" v="2" actId="1076"/>
          <ac:spMkLst>
            <pc:docMk/>
            <pc:sldMk cId="0" sldId="261"/>
            <ac:spMk id="2" creationId="{17EA47DF-ED2C-5B98-1D78-FB9F94D617FF}"/>
          </ac:spMkLst>
        </pc:spChg>
      </pc:sldChg>
      <pc:sldChg chg="del">
        <pc:chgData name="Frida Torgersen" userId="S::frida.torgersen@io.kommune.no::ea265081-7c03-4e48-ae3c-fad608c99291" providerId="AD" clId="Web-{B4FF3156-D35B-ABBA-353C-D9C7F509E43F}" dt="2024-08-21T12:41:59.297" v="6"/>
        <pc:sldMkLst>
          <pc:docMk/>
          <pc:sldMk cId="2035553730" sldId="288"/>
        </pc:sldMkLst>
      </pc:sldChg>
      <pc:sldChg chg="modSp add mod modClrScheme chgLayout">
        <pc:chgData name="Frida Torgersen" userId="S::frida.torgersen@io.kommune.no::ea265081-7c03-4e48-ae3c-fad608c99291" providerId="AD" clId="Web-{B4FF3156-D35B-ABBA-353C-D9C7F509E43F}" dt="2024-08-21T12:41:42.375" v="5" actId="1076"/>
        <pc:sldMkLst>
          <pc:docMk/>
          <pc:sldMk cId="4004955995" sldId="292"/>
        </pc:sldMkLst>
        <pc:spChg chg="mod">
          <ac:chgData name="Frida Torgersen" userId="S::frida.torgersen@io.kommune.no::ea265081-7c03-4e48-ae3c-fad608c99291" providerId="AD" clId="Web-{B4FF3156-D35B-ABBA-353C-D9C7F509E43F}" dt="2024-08-21T12:41:42.375" v="5" actId="1076"/>
          <ac:spMkLst>
            <pc:docMk/>
            <pc:sldMk cId="4004955995" sldId="292"/>
            <ac:spMk id="3" creationId="{987C2FCF-250D-0CC7-E6A3-F92633939F2E}"/>
          </ac:spMkLst>
        </pc:spChg>
      </pc:sldChg>
      <pc:sldChg chg="modSp">
        <pc:chgData name="Frida Torgersen" userId="S::frida.torgersen@io.kommune.no::ea265081-7c03-4e48-ae3c-fad608c99291" providerId="AD" clId="Web-{B4FF3156-D35B-ABBA-353C-D9C7F509E43F}" dt="2024-08-21T12:43:40.377" v="11" actId="20577"/>
        <pc:sldMkLst>
          <pc:docMk/>
          <pc:sldMk cId="479862193" sldId="293"/>
        </pc:sldMkLst>
        <pc:spChg chg="mod">
          <ac:chgData name="Frida Torgersen" userId="S::frida.torgersen@io.kommune.no::ea265081-7c03-4e48-ae3c-fad608c99291" providerId="AD" clId="Web-{B4FF3156-D35B-ABBA-353C-D9C7F509E43F}" dt="2024-08-21T12:43:40.377" v="11" actId="20577"/>
          <ac:spMkLst>
            <pc:docMk/>
            <pc:sldMk cId="479862193" sldId="293"/>
            <ac:spMk id="3" creationId="{886F1B6D-108A-51E0-2155-ABDCEFDEFF21}"/>
          </ac:spMkLst>
        </pc:spChg>
      </pc:sldChg>
      <pc:sldChg chg="modSp modNotes">
        <pc:chgData name="Frida Torgersen" userId="S::frida.torgersen@io.kommune.no::ea265081-7c03-4e48-ae3c-fad608c99291" providerId="AD" clId="Web-{B4FF3156-D35B-ABBA-353C-D9C7F509E43F}" dt="2024-08-21T12:45:29.161" v="15"/>
        <pc:sldMkLst>
          <pc:docMk/>
          <pc:sldMk cId="486478165" sldId="294"/>
        </pc:sldMkLst>
        <pc:spChg chg="mod">
          <ac:chgData name="Frida Torgersen" userId="S::frida.torgersen@io.kommune.no::ea265081-7c03-4e48-ae3c-fad608c99291" providerId="AD" clId="Web-{B4FF3156-D35B-ABBA-353C-D9C7F509E43F}" dt="2024-08-21T12:44:55.269" v="13" actId="20577"/>
          <ac:spMkLst>
            <pc:docMk/>
            <pc:sldMk cId="486478165" sldId="294"/>
            <ac:spMk id="3" creationId="{C0FA9807-ADA6-A343-921A-E07D03FF8D55}"/>
          </ac:spMkLst>
        </pc:spChg>
      </pc:sldChg>
      <pc:sldMasterChg chg="addSldLayout">
        <pc:chgData name="Frida Torgersen" userId="S::frida.torgersen@io.kommune.no::ea265081-7c03-4e48-ae3c-fad608c99291" providerId="AD" clId="Web-{B4FF3156-D35B-ABBA-353C-D9C7F509E43F}" dt="2024-08-21T12:41:23.765" v="3"/>
        <pc:sldMasterMkLst>
          <pc:docMk/>
          <pc:sldMasterMk cId="0" sldId="2147483690"/>
        </pc:sldMasterMkLst>
        <pc:sldLayoutChg chg="add replId">
          <pc:chgData name="Frida Torgersen" userId="S::frida.torgersen@io.kommune.no::ea265081-7c03-4e48-ae3c-fad608c99291" providerId="AD" clId="Web-{B4FF3156-D35B-ABBA-353C-D9C7F509E43F}" dt="2024-08-21T12:41:23.765" v="3"/>
          <pc:sldLayoutMkLst>
            <pc:docMk/>
            <pc:sldMasterMk cId="0" sldId="2147483690"/>
            <pc:sldLayoutMk cId="2809806599" sldId="2147483747"/>
          </pc:sldLayoutMkLst>
        </pc:sldLayoutChg>
      </pc:sldMasterChg>
    </pc:docChg>
  </pc:docChgLst>
  <pc:docChgLst>
    <pc:chgData name="Frida Torgersen" userId="S::frida.torgersen@io.kommune.no::ea265081-7c03-4e48-ae3c-fad608c99291" providerId="AD" clId="Web-{C5EBE404-E2B6-C88E-1473-BD1D16E8F238}"/>
    <pc:docChg chg="delSld modSld">
      <pc:chgData name="Frida Torgersen" userId="S::frida.torgersen@io.kommune.no::ea265081-7c03-4e48-ae3c-fad608c99291" providerId="AD" clId="Web-{C5EBE404-E2B6-C88E-1473-BD1D16E8F238}" dt="2024-08-21T13:02:37.549" v="16"/>
      <pc:docMkLst>
        <pc:docMk/>
      </pc:docMkLst>
      <pc:sldChg chg="modNotes">
        <pc:chgData name="Frida Torgersen" userId="S::frida.torgersen@io.kommune.no::ea265081-7c03-4e48-ae3c-fad608c99291" providerId="AD" clId="Web-{C5EBE404-E2B6-C88E-1473-BD1D16E8F238}" dt="2024-08-21T13:02:24.033" v="15"/>
        <pc:sldMkLst>
          <pc:docMk/>
          <pc:sldMk cId="486478165" sldId="294"/>
        </pc:sldMkLst>
      </pc:sldChg>
      <pc:sldChg chg="modNotes">
        <pc:chgData name="Frida Torgersen" userId="S::frida.torgersen@io.kommune.no::ea265081-7c03-4e48-ae3c-fad608c99291" providerId="AD" clId="Web-{C5EBE404-E2B6-C88E-1473-BD1D16E8F238}" dt="2024-08-21T13:00:48.156" v="4"/>
        <pc:sldMkLst>
          <pc:docMk/>
          <pc:sldMk cId="1861838177" sldId="296"/>
        </pc:sldMkLst>
      </pc:sldChg>
      <pc:sldChg chg="del">
        <pc:chgData name="Frida Torgersen" userId="S::frida.torgersen@io.kommune.no::ea265081-7c03-4e48-ae3c-fad608c99291" providerId="AD" clId="Web-{C5EBE404-E2B6-C88E-1473-BD1D16E8F238}" dt="2024-08-21T13:02:37.549" v="16"/>
        <pc:sldMkLst>
          <pc:docMk/>
          <pc:sldMk cId="4079509449" sldId="364"/>
        </pc:sldMkLst>
      </pc:sldChg>
    </pc:docChg>
  </pc:docChgLst>
  <pc:docChgLst>
    <pc:chgData name="Frida Torgersen" userId="S::frida.torgersen@io.kommune.no::ea265081-7c03-4e48-ae3c-fad608c99291" providerId="AD" clId="Web-{57969CB4-5BE0-167E-6390-E6F55C23EA6A}"/>
    <pc:docChg chg="modSld">
      <pc:chgData name="Frida Torgersen" userId="S::frida.torgersen@io.kommune.no::ea265081-7c03-4e48-ae3c-fad608c99291" providerId="AD" clId="Web-{57969CB4-5BE0-167E-6390-E6F55C23EA6A}" dt="2024-09-18T10:27:40.448" v="2"/>
      <pc:docMkLst>
        <pc:docMk/>
      </pc:docMkLst>
      <pc:sldChg chg="modNotes">
        <pc:chgData name="Frida Torgersen" userId="S::frida.torgersen@io.kommune.no::ea265081-7c03-4e48-ae3c-fad608c99291" providerId="AD" clId="Web-{57969CB4-5BE0-167E-6390-E6F55C23EA6A}" dt="2024-09-18T10:27:40.448" v="2"/>
        <pc:sldMkLst>
          <pc:docMk/>
          <pc:sldMk cId="1576630516"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B59F9-DF77-B240-A20B-1FBD9B73FC26}" type="datetimeFigureOut">
              <a:rPr lang="nb-NO" smtClean="0"/>
              <a:t>18.09.2024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3BE7F-5109-994B-88B0-888CFE69423D}" type="slidenum">
              <a:rPr lang="nb-NO" smtClean="0"/>
              <a:t>‹#›</a:t>
            </a:fld>
            <a:endParaRPr lang="nb-NO"/>
          </a:p>
        </p:txBody>
      </p:sp>
    </p:spTree>
    <p:extLst>
      <p:ext uri="{BB962C8B-B14F-4D97-AF65-F5344CB8AC3E}">
        <p14:creationId xmlns:p14="http://schemas.microsoft.com/office/powerpoint/2010/main" val="14824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amp;ga=1&amp;referrer=StreamWebApp%2EWeb&amp;referrerScenario=AddressBarCopied%2Eview%2E03750f4f%2De921%2D4a95%2D82f3%2D9712ada12f9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a:solidFill>
                  <a:schemeClr val="tx2"/>
                </a:solidFill>
                <a:ea typeface="+mj-lt"/>
                <a:cs typeface="Calibri"/>
              </a:rPr>
              <a:t>TROLLS Justin Timberlake Can`t stop the feeling:</a:t>
            </a:r>
            <a:r>
              <a:rPr lang="en-US">
                <a:solidFill>
                  <a:schemeClr val="tx2"/>
                </a:solidFill>
                <a:ea typeface="+mj-lt"/>
                <a:cs typeface="Calibri"/>
              </a:rPr>
              <a:t>  </a:t>
            </a:r>
            <a:endParaRPr lang="en-US">
              <a:solidFill>
                <a:schemeClr val="tx2"/>
              </a:solidFill>
              <a:ea typeface="Calibri Light"/>
            </a:endParaRPr>
          </a:p>
          <a:p>
            <a:r>
              <a:rPr lang="en-US" dirty="0">
                <a:solidFill>
                  <a:schemeClr val="tx2"/>
                </a:solidFill>
                <a:hlinkClick r:id="rId3"/>
              </a:rPr>
              <a:t>Can't Stop The Feeling.mp4 (sharepoint.com)</a:t>
            </a:r>
            <a:endParaRPr lang="en-US">
              <a:solidFill>
                <a:schemeClr val="tx2"/>
              </a:solidFill>
              <a:hlinkClick r:id="rId3"/>
            </a:endParaRPr>
          </a:p>
          <a:p>
            <a:r>
              <a:rPr lang="en-US" sz="1200" dirty="0">
                <a:ea typeface="+mj-lt"/>
                <a:cs typeface="Calibri"/>
              </a:rPr>
              <a:t>Varer ca 3 </a:t>
            </a:r>
            <a:r>
              <a:rPr lang="en-US" sz="1200" dirty="0" err="1">
                <a:ea typeface="+mj-lt"/>
                <a:cs typeface="Calibri"/>
              </a:rPr>
              <a:t>minutter</a:t>
            </a:r>
            <a:endParaRPr lang="nb-NO" dirty="0">
              <a:cs typeface="Calibri"/>
            </a:endParaRPr>
          </a:p>
          <a:p>
            <a:endParaRPr lang="nb-NO" sz="1200">
              <a:solidFill>
                <a:schemeClr val="tx2"/>
              </a:solidFill>
              <a:latin typeface="+mn-lt"/>
            </a:endParaRPr>
          </a:p>
          <a:p>
            <a:endParaRPr lang="nb-NO" sz="1200">
              <a:solidFill>
                <a:schemeClr val="tx2"/>
              </a:solidFill>
              <a:latin typeface="+mn-lt"/>
            </a:endParaRP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2</a:t>
            </a:fld>
            <a:endParaRPr lang="nb-NO"/>
          </a:p>
        </p:txBody>
      </p:sp>
    </p:spTree>
    <p:extLst>
      <p:ext uri="{BB962C8B-B14F-4D97-AF65-F5344CB8AC3E}">
        <p14:creationId xmlns:p14="http://schemas.microsoft.com/office/powerpoint/2010/main" val="163388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effectLst/>
                <a:latin typeface="Calibri" panose="020F0502020204030204" pitchFamily="34" charset="0"/>
                <a:ea typeface="Calibri" panose="020F0502020204030204" pitchFamily="34" charset="0"/>
                <a:cs typeface="Calibri" panose="020F0502020204030204" pitchFamily="34" charset="0"/>
              </a:rPr>
              <a:t>Så det er mange fordeler med å sove nok.</a:t>
            </a:r>
            <a:endParaRPr lang="nb-NO" sz="1800" i="0">
              <a:effectLst/>
              <a:latin typeface="Calibri" panose="020F0502020204030204" pitchFamily="34" charset="0"/>
              <a:ea typeface="Calibri" panose="020F0502020204030204" pitchFamily="34" charset="0"/>
              <a:cs typeface="Times New Roman" panose="02020603050405020304" pitchFamily="18" charset="0"/>
            </a:endParaRPr>
          </a:p>
          <a:p>
            <a:r>
              <a:rPr lang="nb-NO" sz="1800" i="1">
                <a:effectLst/>
                <a:latin typeface="Calibri" panose="020F0502020204030204" pitchFamily="34" charset="0"/>
                <a:ea typeface="Calibri" panose="020F0502020204030204" pitchFamily="34" charset="0"/>
                <a:cs typeface="Calibri" panose="020F0502020204030204" pitchFamily="34" charset="0"/>
              </a:rPr>
              <a:t>Søvn beskytter oss mot sykdom og hjelper oss til å holde oss friske</a:t>
            </a:r>
            <a:r>
              <a:rPr lang="nb-NO" sz="1800">
                <a:effectLst/>
                <a:latin typeface="Calibri" panose="020F0502020204030204" pitchFamily="34" charset="0"/>
                <a:ea typeface="Calibri" panose="020F0502020204030204" pitchFamily="34" charset="0"/>
                <a:cs typeface="Calibri" panose="020F0502020204030204" pitchFamily="34" charset="0"/>
              </a:rPr>
              <a:t>.</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1D73BE7F-5109-994B-88B0-888CFE69423D}" type="slidenum">
              <a:rPr lang="nb-NO" smtClean="0"/>
              <a:t>11</a:t>
            </a:fld>
            <a:endParaRPr lang="nb-NO"/>
          </a:p>
        </p:txBody>
      </p:sp>
    </p:spTree>
    <p:extLst>
      <p:ext uri="{BB962C8B-B14F-4D97-AF65-F5344CB8AC3E}">
        <p14:creationId xmlns:p14="http://schemas.microsoft.com/office/powerpoint/2010/main" val="367388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effectLst/>
                <a:latin typeface="Calibri" panose="020F0502020204030204" pitchFamily="34" charset="0"/>
                <a:ea typeface="Calibri" panose="020F0502020204030204" pitchFamily="34" charset="0"/>
                <a:cs typeface="Calibri" panose="020F0502020204030204" pitchFamily="34" charset="0"/>
              </a:rPr>
              <a:t>Søvn er faktisk viktigere enn mat og trening.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Uten nok søvn virker ikke maten eller treningen som den skal</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Noe av det smarteste du gjør, er å bli glad i å sove.</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Søvn er gratis medisin mot det meste.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1D73BE7F-5109-994B-88B0-888CFE69423D}" type="slidenum">
              <a:rPr lang="nb-NO" smtClean="0"/>
              <a:t>12</a:t>
            </a:fld>
            <a:endParaRPr lang="nb-NO"/>
          </a:p>
        </p:txBody>
      </p:sp>
    </p:spTree>
    <p:extLst>
      <p:ext uri="{BB962C8B-B14F-4D97-AF65-F5344CB8AC3E}">
        <p14:creationId xmlns:p14="http://schemas.microsoft.com/office/powerpoint/2010/main" val="61901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Par på tid – i ringen</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Læreren gir elevene et spørsmål: «</a:t>
            </a:r>
            <a:r>
              <a:rPr lang="nb-NO" sz="18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Hvorfor er søvn bra for oss? Prøv å komme på mange forskjellige grunner».</a:t>
            </a:r>
            <a:r>
              <a:rPr lang="nb-NO" sz="2800">
                <a:effectLst/>
              </a:rPr>
              <a:t> </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Lærer deler elevene inn i par. Inndelingen bør ofte være forberedt på forhånd for å ta hensyn til elevenes ulike behov og forutsetninger.</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Paret finner nye plasser og sitter ved siden av hverandre i ringen.</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av elevene får begynne å snakke på tid (30-90 sekunder). Lærer tar tiden.</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Elevene bytter rolle. </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Neste rolle formidler sine ideer om innholdet, på tid (30-90 sekunder).</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ringen: Elevene legger sammen frem hva de har snakket om, to og to</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Lærer takker for alle innspill, gjengir og utvider på en positiv måte.</a:t>
            </a: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endParaRPr lang="nb-NO"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0CB49982-5B81-874C-B881-1EDA19FBF855}" type="slidenum">
              <a:rPr lang="nb-NO" smtClean="0"/>
              <a:t>13</a:t>
            </a:fld>
            <a:endParaRPr lang="nb-NO"/>
          </a:p>
        </p:txBody>
      </p:sp>
    </p:spTree>
    <p:extLst>
      <p:ext uri="{BB962C8B-B14F-4D97-AF65-F5344CB8AC3E}">
        <p14:creationId xmlns:p14="http://schemas.microsoft.com/office/powerpoint/2010/main" val="131745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800" b="1">
                <a:solidFill>
                  <a:srgbClr val="000000"/>
                </a:solidFill>
                <a:latin typeface="Helvetica Neue"/>
                <a:ea typeface="Calibri"/>
                <a:cs typeface="Times New Roman" panose="02020603050405020304" pitchFamily="18" charset="0"/>
              </a:rPr>
              <a:t>Vi leker! "Morderleken" </a:t>
            </a:r>
          </a:p>
          <a:p>
            <a:pPr marL="0" marR="0" lvl="0" indent="0" algn="l" defTabSz="914400">
              <a:lnSpc>
                <a:spcPct val="100000"/>
              </a:lnSpc>
              <a:spcBef>
                <a:spcPts val="0"/>
              </a:spcBef>
              <a:spcAft>
                <a:spcPts val="0"/>
              </a:spcAft>
              <a:buClrTx/>
              <a:buSzTx/>
              <a:buFontTx/>
              <a:buNone/>
              <a:tabLst/>
              <a:defRPr/>
            </a:pPr>
            <a:r>
              <a:rPr lang="nb-NO" sz="1800">
                <a:solidFill>
                  <a:srgbClr val="000000"/>
                </a:solidFill>
                <a:effectLst/>
                <a:latin typeface="Helvetica Neue"/>
                <a:ea typeface="Calibri"/>
                <a:cs typeface="Times New Roman" panose="02020603050405020304" pitchFamily="18" charset="0"/>
              </a:rPr>
              <a:t>Beskrivelse av leken:  Alle holder hodet ned og holder for øynene. Den voksne går bak og prikker alle én gang på ryggen. Den personen som får to prikker er morder. Alle deltakerne går rundt omkring og håndhilser på hverandre. Morderen skal drepe så mange som mulig ved å trykke ekstra hardt med hånden når hen håndhilser. Personen blir da myrdet, og faller sammen noen sekunder etter å ha håndhilst på morderen (du må gå minst tre skritt først). Alle skal prøve å finne ut hvem morderen er. Når du tror du vet det sier du: ”Jeg anklager”. Når tre personer har sagt: ”Jeg anklager” stoppes leken. Om alle tre har rett har morderen tapt, og det pekes ut en ny morder. Om de sier forskjellige navn fortsetter leken til det kommer tre nye anklager. Spillet varer til morderen har drept alle, eller til det har kommet tre riktige anklager.  </a:t>
            </a:r>
            <a:endParaRPr lang="nb-NO" sz="1800">
              <a:effectLst/>
              <a:latin typeface="Calibri"/>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14</a:t>
            </a:fld>
            <a:endParaRPr lang="nb-NO"/>
          </a:p>
        </p:txBody>
      </p:sp>
    </p:spTree>
    <p:extLst>
      <p:ext uri="{BB962C8B-B14F-4D97-AF65-F5344CB8AC3E}">
        <p14:creationId xmlns:p14="http://schemas.microsoft.com/office/powerpoint/2010/main" val="65245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100">
                <a:solidFill>
                  <a:srgbClr val="191A35"/>
                </a:solidFill>
                <a:effectLst/>
                <a:latin typeface="Calibri" panose="020F0502020204030204" pitchFamily="34" charset="0"/>
                <a:ea typeface="Times New Roman" panose="02020603050405020304" pitchFamily="18" charset="0"/>
              </a:rPr>
              <a:t>Vi setter oss i ringen og oppsummerer sammen.</a:t>
            </a:r>
            <a:endParaRPr lang="nb-NO" sz="1200">
              <a:effectLst/>
              <a:latin typeface="Times New Roman" panose="02020603050405020304" pitchFamily="18" charset="0"/>
              <a:ea typeface="Times New Roman" panose="02020603050405020304" pitchFamily="18" charset="0"/>
            </a:endParaRPr>
          </a:p>
          <a:p>
            <a:pPr algn="l"/>
            <a:r>
              <a:rPr lang="nb-NO" sz="110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Prosess: Sende et stort kosedyr rundt i ringen. Alle får ordet etter tur. Vi sier en ting hver. Det er helt fint å si det samme som andre, eller noe annet. Vi tar et spørsmål av gangen. </a:t>
            </a:r>
            <a:endParaRPr lang="nb-NO" sz="1200">
              <a:effectLst/>
              <a:latin typeface="Times New Roman" panose="02020603050405020304" pitchFamily="18" charset="0"/>
              <a:ea typeface="Times New Roman" panose="02020603050405020304" pitchFamily="18" charset="0"/>
            </a:endParaRPr>
          </a:p>
          <a:p>
            <a:pPr algn="l"/>
            <a:r>
              <a:rPr lang="nb-NO" sz="1100">
                <a:solidFill>
                  <a:srgbClr val="191A35"/>
                </a:solidFill>
                <a:effectLst/>
                <a:latin typeface="Calibri" panose="020F0502020204030204" pitchFamily="34" charset="0"/>
                <a:ea typeface="Times New Roman" panose="02020603050405020304" pitchFamily="18" charset="0"/>
              </a:rPr>
              <a:t>Vi bytter spørsmål underveis, f. eks når 5-6 elever har svart.</a:t>
            </a:r>
            <a:endParaRPr lang="nb-NO" sz="1200">
              <a:effectLst/>
              <a:latin typeface="Times New Roman" panose="02020603050405020304" pitchFamily="18" charset="0"/>
              <a:ea typeface="Times New Roman" panose="02020603050405020304" pitchFamily="18" charset="0"/>
            </a:endParaRPr>
          </a:p>
          <a:p>
            <a:pPr marL="1143000" lvl="2" indent="-228600" algn="l">
              <a:buFont typeface="Arial" panose="020B0604020202020204" pitchFamily="34" charset="0"/>
              <a:buChar char="•"/>
              <a:tabLst>
                <a:tab pos="1371600" algn="l"/>
              </a:tabLst>
            </a:pPr>
            <a:r>
              <a:rPr lang="nb-NO" sz="110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Hva likte du i dag?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l">
              <a:buFont typeface="Arial" panose="020B0604020202020204" pitchFamily="34" charset="0"/>
              <a:buChar char="•"/>
              <a:tabLst>
                <a:tab pos="1371600" algn="l"/>
              </a:tabLst>
            </a:pPr>
            <a:r>
              <a:rPr lang="nb-NO" sz="110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Hva lærte du? </a:t>
            </a:r>
          </a:p>
          <a:p>
            <a:pPr marL="1143000" lvl="2" indent="-228600" algn="l">
              <a:buFont typeface="Arial" panose="020B0604020202020204" pitchFamily="34" charset="0"/>
              <a:buChar char="•"/>
              <a:tabLst>
                <a:tab pos="1371600" algn="l"/>
              </a:tabLst>
            </a:pPr>
            <a:endParaRPr lang="nb-NO" sz="1100">
              <a:solidFill>
                <a:srgbClr val="191A35"/>
              </a:solidFill>
              <a:effectLst/>
              <a:latin typeface="Calibri" panose="020F0502020204030204" pitchFamily="34" charset="0"/>
              <a:cs typeface="Times New Roman" panose="02020603050405020304" pitchFamily="18" charset="0"/>
            </a:endParaRPr>
          </a:p>
          <a:p>
            <a:pPr marL="1143000" lvl="2" indent="-228600" algn="l">
              <a:buFont typeface="Arial" panose="020B0604020202020204" pitchFamily="34" charset="0"/>
              <a:buChar char="•"/>
              <a:tabLst>
                <a:tab pos="1371600" algn="l"/>
              </a:tabLst>
            </a:pPr>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1143000" lvl="2" indent="-228600" algn="l">
              <a:buFont typeface="Arial" panose="020B0604020202020204" pitchFamily="34" charset="0"/>
              <a:buChar char="•"/>
              <a:tabLst>
                <a:tab pos="1371600" algn="l"/>
              </a:tabLst>
            </a:pP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nb-NO" sz="1200">
              <a:ea typeface="+mn-lt"/>
              <a:cs typeface="+mn-lt"/>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15</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CB49982-5B81-874C-B881-1EDA19FBF855}" type="slidenum">
              <a:rPr lang="nb-NO" smtClean="0"/>
              <a:t>16</a:t>
            </a:fld>
            <a:endParaRPr lang="nb-NO"/>
          </a:p>
        </p:txBody>
      </p:sp>
    </p:spTree>
    <p:extLst>
      <p:ext uri="{BB962C8B-B14F-4D97-AF65-F5344CB8AC3E}">
        <p14:creationId xmlns:p14="http://schemas.microsoft.com/office/powerpoint/2010/main" val="18291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synger </a:t>
            </a:r>
            <a:r>
              <a:rPr lang="nb-NO" err="1"/>
              <a:t>Klatremus`voggevise</a:t>
            </a:r>
          </a:p>
          <a:p>
            <a:endParaRPr lang="nb-NO"/>
          </a:p>
          <a:p>
            <a:r>
              <a:rPr lang="nb-NO"/>
              <a:t>So, ro, Lillemann</a:t>
            </a:r>
            <a:br>
              <a:rPr lang="nb-NO">
                <a:cs typeface="+mn-lt"/>
              </a:rPr>
            </a:br>
            <a:r>
              <a:rPr lang="nb-NO"/>
              <a:t>Nå er dagen over</a:t>
            </a:r>
            <a:br>
              <a:rPr lang="nb-NO">
                <a:cs typeface="+mn-lt"/>
              </a:rPr>
            </a:br>
            <a:r>
              <a:rPr lang="nb-NO"/>
              <a:t>Alle mus i alle land</a:t>
            </a:r>
            <a:br>
              <a:rPr lang="nb-NO">
                <a:cs typeface="+mn-lt"/>
              </a:rPr>
            </a:br>
            <a:r>
              <a:rPr lang="nb-NO"/>
              <a:t>Ligger nå og sover</a:t>
            </a:r>
            <a:br>
              <a:rPr lang="nb-NO">
                <a:cs typeface="+mn-lt"/>
              </a:rPr>
            </a:br>
            <a:r>
              <a:rPr lang="nb-NO"/>
              <a:t>So og ro og tipp på tå</a:t>
            </a:r>
            <a:br>
              <a:rPr lang="nb-NO">
                <a:cs typeface="+mn-lt"/>
              </a:rPr>
            </a:br>
            <a:r>
              <a:rPr lang="nb-NO"/>
              <a:t>Sov min vesle pode</a:t>
            </a:r>
            <a:br>
              <a:rPr lang="nb-NO">
                <a:cs typeface="+mn-lt"/>
              </a:rPr>
            </a:br>
            <a:r>
              <a:rPr lang="nb-NO"/>
              <a:t>Reven sover også nå</a:t>
            </a:r>
            <a:br>
              <a:rPr lang="nb-NO">
                <a:cs typeface="+mn-lt"/>
              </a:rPr>
            </a:br>
            <a:r>
              <a:rPr lang="nb-NO"/>
              <a:t>Med halen under hodet</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1D73BE7F-5109-994B-88B0-888CFE69423D}" type="slidenum">
              <a:rPr lang="nb-NO" smtClean="0"/>
              <a:t>3</a:t>
            </a:fld>
            <a:endParaRPr lang="nb-NO"/>
          </a:p>
        </p:txBody>
      </p:sp>
    </p:spTree>
    <p:extLst>
      <p:ext uri="{BB962C8B-B14F-4D97-AF65-F5344CB8AC3E}">
        <p14:creationId xmlns:p14="http://schemas.microsoft.com/office/powerpoint/2010/main" val="300068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Lyd – og bildefortelling om søvn</a:t>
            </a:r>
            <a:endParaRPr lang="nb-NO" sz="1800" dirty="0">
              <a:effectLst/>
              <a:latin typeface="Times New Roman" panose="02020603050405020304" pitchFamily="18" charset="0"/>
              <a:ea typeface="Times New Roman" panose="02020603050405020304" pitchFamily="18" charset="0"/>
            </a:endParaRPr>
          </a:p>
          <a:p>
            <a:pPr algn="l"/>
            <a:r>
              <a:rPr lang="nb-NO" sz="1800" dirty="0">
                <a:solidFill>
                  <a:srgbClr val="191A35"/>
                </a:solidFill>
                <a:effectLst/>
                <a:latin typeface="Calibri"/>
                <a:ea typeface="Times New Roman" panose="02020603050405020304" pitchFamily="18" charset="0"/>
                <a:cs typeface="Calibri"/>
              </a:rPr>
              <a:t>Trykk på lydikonet i presentasjonen og spill av fortellerstemmen.</a:t>
            </a:r>
            <a:endParaRPr lang="nb-NO" sz="1800" dirty="0">
              <a:effectLst/>
              <a:latin typeface="Calibri"/>
              <a:ea typeface="Times New Roman" panose="02020603050405020304" pitchFamily="18" charset="0"/>
              <a:cs typeface="Calibri"/>
            </a:endParaRPr>
          </a:p>
          <a:p>
            <a:pPr algn="l"/>
            <a:r>
              <a:rPr lang="nb-NO" sz="1800" dirty="0">
                <a:solidFill>
                  <a:srgbClr val="191A35"/>
                </a:solidFill>
                <a:effectLst/>
                <a:latin typeface="Calibri"/>
                <a:ea typeface="Times New Roman" panose="02020603050405020304" pitchFamily="18" charset="0"/>
                <a:cs typeface="Calibri"/>
              </a:rPr>
              <a:t>Varighet: 4 minutter</a:t>
            </a:r>
            <a:endParaRPr lang="nb-NO" sz="1800" dirty="0">
              <a:effectLst/>
              <a:latin typeface="Calibri"/>
              <a:ea typeface="Times New Roman" panose="02020603050405020304" pitchFamily="18" charset="0"/>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4</a:t>
            </a:fld>
            <a:endParaRPr lang="nb-NO"/>
          </a:p>
        </p:txBody>
      </p:sp>
    </p:spTree>
    <p:extLst>
      <p:ext uri="{BB962C8B-B14F-4D97-AF65-F5344CB8AC3E}">
        <p14:creationId xmlns:p14="http://schemas.microsoft.com/office/powerpoint/2010/main" val="355603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Husker du vi lærte at kroppen vasker seg selv på innsiden når vi sover?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 er ikke lurt å ligge med telefon eller </a:t>
            </a:r>
            <a:r>
              <a:rPr lang="nb-NO" sz="1800" i="1"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ipad</a:t>
            </a:r>
            <a:r>
              <a:rPr lang="nb-NO"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sengen, fordi det blå lyset fra skjermene vekker hjernen.</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Så lærte vi at søvnbølgene hjelper oss til å lagre nye ting så vi ikke glemmer.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i="1">
                <a:effectLst/>
                <a:latin typeface="Calibri" panose="020F0502020204030204" pitchFamily="34" charset="0"/>
                <a:ea typeface="Calibri" panose="020F0502020204030204" pitchFamily="34" charset="0"/>
                <a:cs typeface="Calibri" panose="020F0502020204030204" pitchFamily="34"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850D5744-5A31-C948-9C8A-9EAFED7F7BB9}" type="slidenum">
              <a:rPr lang="nb-NO" smtClean="0"/>
              <a:t>5</a:t>
            </a:fld>
            <a:endParaRPr lang="nb-NO"/>
          </a:p>
        </p:txBody>
      </p:sp>
    </p:spTree>
    <p:extLst>
      <p:ext uri="{BB962C8B-B14F-4D97-AF65-F5344CB8AC3E}">
        <p14:creationId xmlns:p14="http://schemas.microsoft.com/office/powerpoint/2010/main" val="1116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effectLst/>
                <a:latin typeface="Calibri" panose="020F0502020204030204" pitchFamily="34" charset="0"/>
                <a:ea typeface="Calibri" panose="020F0502020204030204" pitchFamily="34" charset="0"/>
                <a:cs typeface="Calibri" panose="020F0502020204030204" pitchFamily="34" charset="0"/>
              </a:rPr>
              <a:t>Men hva er det verste som kan skje om du sover for lite?</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At du blir mer syk.</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1D73BE7F-5109-994B-88B0-888CFE69423D}" type="slidenum">
              <a:rPr lang="nb-NO" smtClean="0"/>
              <a:t>6</a:t>
            </a:fld>
            <a:endParaRPr lang="nb-NO"/>
          </a:p>
        </p:txBody>
      </p:sp>
    </p:spTree>
    <p:extLst>
      <p:ext uri="{BB962C8B-B14F-4D97-AF65-F5344CB8AC3E}">
        <p14:creationId xmlns:p14="http://schemas.microsoft.com/office/powerpoint/2010/main" val="333594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effectLst/>
                <a:latin typeface="Calibri" panose="020F0502020204030204" pitchFamily="34" charset="0"/>
                <a:ea typeface="Calibri" panose="020F0502020204030204" pitchFamily="34" charset="0"/>
                <a:cs typeface="Calibri" panose="020F0502020204030204" pitchFamily="34" charset="0"/>
              </a:rPr>
              <a:t>Om natten lager kroppen beskyttelsesstoffer og drepeceller for å forsvare oss mot bakterier og virus.</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Drepeceller som kan ødelegge bakterier og virus.</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Jo mer du sover, jo flere drepeceller får du, og jo sterkere blir forsvaret i kroppen.</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1D73BE7F-5109-994B-88B0-888CFE69423D}" type="slidenum">
              <a:rPr lang="nb-NO" smtClean="0"/>
              <a:t>7</a:t>
            </a:fld>
            <a:endParaRPr lang="nb-NO"/>
          </a:p>
        </p:txBody>
      </p:sp>
    </p:spTree>
    <p:extLst>
      <p:ext uri="{BB962C8B-B14F-4D97-AF65-F5344CB8AC3E}">
        <p14:creationId xmlns:p14="http://schemas.microsoft.com/office/powerpoint/2010/main" val="106568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effectLst/>
                <a:latin typeface="Calibri" panose="020F0502020204030204" pitchFamily="34" charset="0"/>
                <a:ea typeface="Calibri" panose="020F0502020204030204" pitchFamily="34" charset="0"/>
                <a:cs typeface="Calibri" panose="020F0502020204030204" pitchFamily="34" charset="0"/>
              </a:rPr>
              <a:t>Sover du for lite, lages det lite beskyttelse.</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p>
            <a:r>
              <a:rPr lang="nb-NO" sz="1200">
                <a:effectLst/>
                <a:latin typeface="Calibri" panose="020F0502020204030204" pitchFamily="34" charset="0"/>
                <a:ea typeface="Calibri" panose="020F0502020204030204" pitchFamily="34" charset="0"/>
              </a:rPr>
              <a:t>Da er det mye lettere å bli smittet og bli syk</a:t>
            </a:r>
            <a:r>
              <a:rPr lang="nb-NO" sz="1800">
                <a:effectLst/>
              </a:rPr>
              <a:t> </a:t>
            </a:r>
          </a:p>
          <a:p>
            <a:endParaRPr lang="nb-NO"/>
          </a:p>
        </p:txBody>
      </p:sp>
      <p:sp>
        <p:nvSpPr>
          <p:cNvPr id="4" name="Plassholder for lysbildenummer 3"/>
          <p:cNvSpPr>
            <a:spLocks noGrp="1"/>
          </p:cNvSpPr>
          <p:nvPr>
            <p:ph type="sldNum" sz="quarter" idx="5"/>
          </p:nvPr>
        </p:nvSpPr>
        <p:spPr/>
        <p:txBody>
          <a:bodyPr/>
          <a:lstStyle/>
          <a:p>
            <a:fld id="{1D73BE7F-5109-994B-88B0-888CFE69423D}" type="slidenum">
              <a:rPr lang="nb-NO" smtClean="0"/>
              <a:t>8</a:t>
            </a:fld>
            <a:endParaRPr lang="nb-NO"/>
          </a:p>
        </p:txBody>
      </p:sp>
    </p:spTree>
    <p:extLst>
      <p:ext uri="{BB962C8B-B14F-4D97-AF65-F5344CB8AC3E}">
        <p14:creationId xmlns:p14="http://schemas.microsoft.com/office/powerpoint/2010/main" val="352180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800">
              <a:effectLst/>
              <a:latin typeface="Calibri" panose="020F0502020204030204" pitchFamily="34" charset="0"/>
              <a:ea typeface="Calibri" panose="020F0502020204030204" pitchFamily="34" charset="0"/>
              <a:cs typeface="Calibri" panose="020F0502020204030204" pitchFamily="34"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Du kan få hodepine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Da er det noen som tar smertestillende tabletter.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Men hva hjelper det, om problemet er at du har sovet for lite og du heller burde sove mer?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a:effectLst/>
              <a:latin typeface="Calibri" panose="020F0502020204030204" pitchFamily="34" charset="0"/>
              <a:ea typeface="Calibri" panose="020F0502020204030204" pitchFamily="34" charset="0"/>
              <a:cs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1D73BE7F-5109-994B-88B0-888CFE69423D}" type="slidenum">
              <a:rPr lang="nb-NO" smtClean="0"/>
              <a:t>9</a:t>
            </a:fld>
            <a:endParaRPr lang="nb-NO"/>
          </a:p>
        </p:txBody>
      </p:sp>
    </p:spTree>
    <p:extLst>
      <p:ext uri="{BB962C8B-B14F-4D97-AF65-F5344CB8AC3E}">
        <p14:creationId xmlns:p14="http://schemas.microsoft.com/office/powerpoint/2010/main" val="416008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effectLst/>
                <a:latin typeface="Calibri" panose="020F0502020204030204" pitchFamily="34" charset="0"/>
                <a:ea typeface="Calibri" panose="020F0502020204030204" pitchFamily="34" charset="0"/>
                <a:cs typeface="Calibri" panose="020F0502020204030204" pitchFamily="34" charset="0"/>
              </a:rPr>
              <a:t>Hvis du føler deg litt syk en kveld, er det lurt å legge seg tidlig</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r>
              <a:rPr lang="nb-NO" sz="1800">
                <a:effectLst/>
                <a:latin typeface="Calibri" panose="020F0502020204030204" pitchFamily="34" charset="0"/>
                <a:ea typeface="Calibri" panose="020F0502020204030204" pitchFamily="34" charset="0"/>
                <a:cs typeface="Calibri" panose="020F0502020204030204" pitchFamily="34" charset="0"/>
              </a:rPr>
              <a:t>Søvnen kan klare å ordne opp med vondt i halsen,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effectLst/>
                <a:latin typeface="Calibri" panose="020F0502020204030204" pitchFamily="34" charset="0"/>
                <a:ea typeface="Calibri" panose="020F0502020204030204" pitchFamily="34" charset="0"/>
                <a:cs typeface="Calibri" panose="020F0502020204030204" pitchFamily="34" charset="0"/>
              </a:rPr>
              <a:t>så du ikke blir forkjølet likevel. </a:t>
            </a:r>
            <a:endParaRPr lang="nb-NO"/>
          </a:p>
        </p:txBody>
      </p:sp>
      <p:sp>
        <p:nvSpPr>
          <p:cNvPr id="4" name="Plassholder for lysbildenummer 3"/>
          <p:cNvSpPr>
            <a:spLocks noGrp="1"/>
          </p:cNvSpPr>
          <p:nvPr>
            <p:ph type="sldNum" sz="quarter" idx="5"/>
          </p:nvPr>
        </p:nvSpPr>
        <p:spPr/>
        <p:txBody>
          <a:bodyPr/>
          <a:lstStyle/>
          <a:p>
            <a:fld id="{1D73BE7F-5109-994B-88B0-888CFE69423D}" type="slidenum">
              <a:rPr lang="nb-NO" smtClean="0"/>
              <a:t>10</a:t>
            </a:fld>
            <a:endParaRPr lang="nb-NO"/>
          </a:p>
        </p:txBody>
      </p:sp>
    </p:spTree>
    <p:extLst>
      <p:ext uri="{BB962C8B-B14F-4D97-AF65-F5344CB8AC3E}">
        <p14:creationId xmlns:p14="http://schemas.microsoft.com/office/powerpoint/2010/main" val="201402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61211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9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56416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80980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47"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4" r:id="rId7"/>
    <p:sldLayoutId id="2147483746" r:id="rId8"/>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8.png"/><Relationship Id="rId5" Type="http://schemas.openxmlformats.org/officeDocument/2006/relationships/image" Target="../media/image27.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amp;ga=1&amp;referrer=StreamWebApp%2EWeb&amp;referrerScenario=AddressBarCopied%2Eview%2E03750f4f%2De921%2D4a95%2D82f3%2D9712ada12f97"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8.xml"/><Relationship Id="rId7" Type="http://schemas.openxmlformats.org/officeDocument/2006/relationships/image" Target="../media/image1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8.png"/><Relationship Id="rId5" Type="http://schemas.openxmlformats.org/officeDocument/2006/relationships/image" Target="../media/image22.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628058" y="5611928"/>
            <a:ext cx="8692787" cy="835943"/>
          </a:xfrm>
        </p:spPr>
        <p:txBody>
          <a:bodyPr lIns="91440" tIns="45720" rIns="91440" bIns="45720" anchor="b"/>
          <a:lstStyle/>
          <a:p>
            <a:r>
              <a:rPr lang="nb-NO">
                <a:solidFill>
                  <a:srgbClr val="13A89E"/>
                </a:solidFill>
                <a:latin typeface="Georgia"/>
              </a:rPr>
              <a:t>Søvn 4.trinn</a:t>
            </a:r>
            <a:br>
              <a:rPr lang="nb-NO">
                <a:latin typeface="Georgia"/>
              </a:rPr>
            </a:br>
            <a:r>
              <a:rPr lang="nb-NO">
                <a:solidFill>
                  <a:srgbClr val="13A89E"/>
                </a:solidFill>
                <a:latin typeface="Georgia"/>
              </a:rPr>
              <a:t>Søvn som medisin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Barnekunst, tegning, maling, kunst&#10;&#10;Automatisk generert beskrivelse">
            <a:extLst>
              <a:ext uri="{FF2B5EF4-FFF2-40B4-BE49-F238E27FC236}">
                <a16:creationId xmlns:a16="http://schemas.microsoft.com/office/drawing/2014/main" id="{7AC45381-3C8D-0EF6-5D01-B288126EF83B}"/>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0" y="-1667435"/>
            <a:ext cx="12192000" cy="8525435"/>
          </a:xfrm>
        </p:spPr>
      </p:pic>
      <p:pic>
        <p:nvPicPr>
          <p:cNvPr id="4" name="Lyd 3">
            <a:extLst>
              <a:ext uri="{FF2B5EF4-FFF2-40B4-BE49-F238E27FC236}">
                <a16:creationId xmlns:a16="http://schemas.microsoft.com/office/drawing/2014/main" id="{88363ADD-39FF-BD23-828C-536DD0427D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03810777"/>
      </p:ext>
    </p:extLst>
  </p:cSld>
  <p:clrMapOvr>
    <a:masterClrMapping/>
  </p:clrMapOvr>
  <mc:AlternateContent xmlns:mc="http://schemas.openxmlformats.org/markup-compatibility/2006" xmlns:p14="http://schemas.microsoft.com/office/powerpoint/2010/main">
    <mc:Choice Requires="p14">
      <p:transition spd="slow" p14:dur="2000" advTm="14613"/>
    </mc:Choice>
    <mc:Fallback xmlns="">
      <p:transition spd="slow" advTm="14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lassholder for bilde 22" descr="Et bilde som inneholder clip art, Animasjon, illustrasjon, anime&#10;&#10;Automatisk generert beskrivelse">
            <a:extLst>
              <a:ext uri="{FF2B5EF4-FFF2-40B4-BE49-F238E27FC236}">
                <a16:creationId xmlns:a16="http://schemas.microsoft.com/office/drawing/2014/main" id="{56EC79B6-8D22-196C-161F-D828F7C731CE}"/>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2262575" y="0"/>
            <a:ext cx="10074922" cy="7045037"/>
          </a:xfrm>
        </p:spPr>
      </p:pic>
      <p:pic>
        <p:nvPicPr>
          <p:cNvPr id="25" name="Bilde 24" descr="Et bilde som inneholder clip art, tegning, illustrasjon, strektegning&#10;&#10;Automatisk generert beskrivelse">
            <a:extLst>
              <a:ext uri="{FF2B5EF4-FFF2-40B4-BE49-F238E27FC236}">
                <a16:creationId xmlns:a16="http://schemas.microsoft.com/office/drawing/2014/main" id="{88F586E1-09E8-CB73-5B9D-8F54122E11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6963" y="0"/>
            <a:ext cx="7045037" cy="7045037"/>
          </a:xfrm>
          <a:prstGeom prst="rect">
            <a:avLst/>
          </a:prstGeom>
        </p:spPr>
      </p:pic>
      <p:pic>
        <p:nvPicPr>
          <p:cNvPr id="4" name="Lyd 3">
            <a:extLst>
              <a:ext uri="{FF2B5EF4-FFF2-40B4-BE49-F238E27FC236}">
                <a16:creationId xmlns:a16="http://schemas.microsoft.com/office/drawing/2014/main" id="{03BCA4EE-4A8A-43D8-2211-1C919957331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4367041"/>
      </p:ext>
    </p:extLst>
  </p:cSld>
  <p:clrMapOvr>
    <a:masterClrMapping/>
  </p:clrMapOvr>
  <mc:AlternateContent xmlns:mc="http://schemas.openxmlformats.org/markup-compatibility/2006" xmlns:p14="http://schemas.microsoft.com/office/powerpoint/2010/main">
    <mc:Choice Requires="p14">
      <p:transition spd="slow" p14:dur="2000" advTm="10654"/>
    </mc:Choice>
    <mc:Fallback xmlns="">
      <p:transition spd="slow" advTm="10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clip art, Tegnefilm, illustrasjon, tegnefilm&#10;&#10;Automatisk generert beskrivelse">
            <a:extLst>
              <a:ext uri="{FF2B5EF4-FFF2-40B4-BE49-F238E27FC236}">
                <a16:creationId xmlns:a16="http://schemas.microsoft.com/office/drawing/2014/main" id="{D46DC491-8639-5227-E105-9AABF002688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a:stretch/>
        </p:blipFill>
        <p:spPr>
          <a:xfrm>
            <a:off x="20" y="10"/>
            <a:ext cx="12191980" cy="6857990"/>
          </a:xfrm>
          <a:noFill/>
        </p:spPr>
      </p:pic>
      <p:pic>
        <p:nvPicPr>
          <p:cNvPr id="4" name="Lyd 3">
            <a:extLst>
              <a:ext uri="{FF2B5EF4-FFF2-40B4-BE49-F238E27FC236}">
                <a16:creationId xmlns:a16="http://schemas.microsoft.com/office/drawing/2014/main" id="{263EE002-FAF2-1904-D525-1EB4C3189D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57422789"/>
      </p:ext>
    </p:extLst>
  </p:cSld>
  <p:clrMapOvr>
    <a:masterClrMapping/>
  </p:clrMapOvr>
  <mc:AlternateContent xmlns:mc="http://schemas.openxmlformats.org/markup-compatibility/2006" xmlns:p14="http://schemas.microsoft.com/office/powerpoint/2010/main">
    <mc:Choice Requires="p14">
      <p:transition spd="slow" p14:dur="2000" advTm="21968"/>
    </mc:Choice>
    <mc:Fallback xmlns="">
      <p:transition spd="slow" advTm="21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6F1B6D-108A-51E0-2155-ABDCEFDEFF21}"/>
              </a:ext>
            </a:extLst>
          </p:cNvPr>
          <p:cNvSpPr>
            <a:spLocks noGrp="1"/>
          </p:cNvSpPr>
          <p:nvPr>
            <p:ph idx="4294967295"/>
          </p:nvPr>
        </p:nvSpPr>
        <p:spPr>
          <a:xfrm>
            <a:off x="2217299" y="2037327"/>
            <a:ext cx="6062134" cy="3606800"/>
          </a:xfrm>
          <a:prstGeom prst="rect">
            <a:avLst/>
          </a:prstGeom>
        </p:spPr>
        <p:txBody>
          <a:bodyPr/>
          <a:lstStyle/>
          <a:p>
            <a:pPr marL="0" indent="0">
              <a:buNone/>
            </a:pPr>
            <a:r>
              <a:rPr lang="nb-NO" sz="6000">
                <a:solidFill>
                  <a:srgbClr val="FCFCFC"/>
                </a:solidFill>
                <a:effectLst/>
                <a:latin typeface="Georgia"/>
                <a:ea typeface="Times New Roman" panose="02020603050405020304" pitchFamily="18" charset="0"/>
                <a:cs typeface="Times New Roman"/>
              </a:rPr>
              <a:t>Par på tid: </a:t>
            </a:r>
          </a:p>
          <a:p>
            <a:pPr marL="0" indent="0">
              <a:buNone/>
            </a:pPr>
            <a:endParaRPr lang="nb-NO" sz="6000">
              <a:solidFill>
                <a:srgbClr val="FCFCFC"/>
              </a:solidFill>
              <a:latin typeface="Georgia"/>
              <a:ea typeface="Times New Roman" panose="02020603050405020304" pitchFamily="18" charset="0"/>
              <a:cs typeface="Times New Roman" panose="02020603050405020304" pitchFamily="18" charset="0"/>
            </a:endParaRPr>
          </a:p>
          <a:p>
            <a:pPr marL="0" indent="0">
              <a:buNone/>
            </a:pPr>
            <a:r>
              <a:rPr lang="nb-NO" sz="6000">
                <a:solidFill>
                  <a:srgbClr val="FCFCFC"/>
                </a:solidFill>
                <a:effectLst/>
                <a:latin typeface="Georgia"/>
                <a:ea typeface="Times New Roman" panose="02020603050405020304" pitchFamily="18" charset="0"/>
                <a:cs typeface="Times New Roman"/>
              </a:rPr>
              <a:t>Hvorfor er søvn </a:t>
            </a:r>
          </a:p>
          <a:p>
            <a:pPr marL="0" indent="0">
              <a:buNone/>
            </a:pPr>
            <a:r>
              <a:rPr lang="nb-NO" sz="6000">
                <a:solidFill>
                  <a:srgbClr val="FCFCFC"/>
                </a:solidFill>
                <a:effectLst/>
                <a:latin typeface="Georgia"/>
                <a:ea typeface="Times New Roman" panose="02020603050405020304" pitchFamily="18" charset="0"/>
                <a:cs typeface="Times New Roman"/>
              </a:rPr>
              <a:t>bra for oss?</a:t>
            </a:r>
          </a:p>
          <a:p>
            <a:pPr marL="0" indent="0">
              <a:buNone/>
            </a:pPr>
            <a:r>
              <a:rPr lang="nb-NO" sz="6000">
                <a:effectLst/>
                <a:latin typeface="Georgia"/>
                <a:ea typeface="Times New Roman" panose="02020603050405020304" pitchFamily="18" charset="0"/>
                <a:cs typeface="Times New Roman"/>
              </a:rPr>
              <a:t> </a:t>
            </a:r>
            <a:endParaRPr lang="nb-NO" sz="6000">
              <a:latin typeface="Georgia"/>
              <a:cs typeface="Times New Roman"/>
            </a:endParaRPr>
          </a:p>
        </p:txBody>
      </p:sp>
    </p:spTree>
    <p:extLst>
      <p:ext uri="{BB962C8B-B14F-4D97-AF65-F5344CB8AC3E}">
        <p14:creationId xmlns:p14="http://schemas.microsoft.com/office/powerpoint/2010/main" val="47986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4354887" y="2283985"/>
            <a:ext cx="7296786" cy="1500320"/>
          </a:xfrm>
        </p:spPr>
        <p:txBody>
          <a:bodyPr lIns="91440" tIns="45720" rIns="91440" bIns="45720" anchor="b">
            <a:noAutofit/>
          </a:bodyPr>
          <a:lstStyle/>
          <a:p>
            <a:r>
              <a:rPr lang="nb-NO" sz="6000" b="0">
                <a:solidFill>
                  <a:schemeClr val="accent1"/>
                </a:solidFill>
                <a:latin typeface="Georgia"/>
              </a:rPr>
              <a:t>Vi leker </a:t>
            </a:r>
            <a:br>
              <a:rPr lang="nb-NO" sz="6000" b="0"/>
            </a:br>
            <a:r>
              <a:rPr lang="nb-NO" sz="6000" b="0">
                <a:solidFill>
                  <a:schemeClr val="accent1"/>
                </a:solidFill>
                <a:latin typeface="Georgia"/>
              </a:rPr>
              <a:t>«Morderleken»</a:t>
            </a:r>
          </a:p>
        </p:txBody>
      </p:sp>
    </p:spTree>
    <p:extLst>
      <p:ext uri="{BB962C8B-B14F-4D97-AF65-F5344CB8AC3E}">
        <p14:creationId xmlns:p14="http://schemas.microsoft.com/office/powerpoint/2010/main" val="48647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p:txBody>
          <a:bodyPr/>
          <a:lstStyle/>
          <a:p>
            <a:br>
              <a:rPr lang="nb-NO"/>
            </a:br>
            <a:r>
              <a:rPr lang="nb-NO">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5437911" cy="3806248"/>
          </a:xfrm>
        </p:spPr>
        <p:txBody>
          <a:bodyPr lIns="91440" tIns="45720" rIns="91440" bIns="45720" anchor="t"/>
          <a:lstStyle/>
          <a:p>
            <a:pPr marL="0" indent="0">
              <a:buNone/>
            </a:pPr>
            <a:endParaRPr lang="nb-NO" sz="2400">
              <a:ea typeface="+mn-lt"/>
              <a:cs typeface="+mn-lt"/>
            </a:endParaRPr>
          </a:p>
          <a:p>
            <a:pPr lvl="2"/>
            <a:r>
              <a:rPr lang="nb-NO" sz="3200">
                <a:solidFill>
                  <a:schemeClr val="accent1"/>
                </a:solidFill>
                <a:latin typeface="Calibri"/>
                <a:ea typeface="+mn-lt"/>
                <a:cs typeface="+mn-lt"/>
              </a:rPr>
              <a:t>Hva likte du i dag? </a:t>
            </a:r>
          </a:p>
          <a:p>
            <a:pPr lvl="2"/>
            <a:r>
              <a:rPr lang="nb-NO" sz="3200">
                <a:solidFill>
                  <a:schemeClr val="accent1"/>
                </a:solidFill>
                <a:latin typeface="Calibri"/>
                <a:ea typeface="+mn-lt"/>
                <a:cs typeface="+mn-lt"/>
              </a:rPr>
              <a:t>Hva lærte du? </a:t>
            </a:r>
          </a:p>
          <a:p>
            <a:pPr lvl="2"/>
            <a:r>
              <a:rPr lang="nb-NO" sz="3200">
                <a:solidFill>
                  <a:schemeClr val="accent1"/>
                </a:solidFill>
                <a:latin typeface="Calibri"/>
                <a:ea typeface="+mn-lt"/>
                <a:cs typeface="+mn-lt"/>
              </a:rPr>
              <a:t>Hvorfor er dette viktig å snakke om? </a:t>
            </a:r>
          </a:p>
          <a:p>
            <a:pPr lvl="2"/>
            <a:r>
              <a:rPr lang="nb-NO" sz="3200">
                <a:solidFill>
                  <a:schemeClr val="accent1"/>
                </a:solidFill>
                <a:latin typeface="Calibri"/>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500FDEC-0B7A-8C81-873B-550829422361}"/>
              </a:ext>
            </a:extLst>
          </p:cNvPr>
          <p:cNvSpPr>
            <a:spLocks noGrp="1"/>
          </p:cNvSpPr>
          <p:nvPr>
            <p:ph type="title"/>
          </p:nvPr>
        </p:nvSpPr>
        <p:spPr>
          <a:xfrm>
            <a:off x="3776868" y="2678840"/>
            <a:ext cx="7981120" cy="1500320"/>
          </a:xfrm>
        </p:spPr>
        <p:txBody>
          <a:bodyPr>
            <a:normAutofit/>
          </a:bodyPr>
          <a:lstStyle/>
          <a:p>
            <a:r>
              <a:rPr lang="nb-NO" sz="4800">
                <a:solidFill>
                  <a:schemeClr val="accent1"/>
                </a:solidFill>
                <a:latin typeface="+mn-lt"/>
              </a:rPr>
              <a:t>Dele ut søvnskriv til foresatte som ranselpost</a:t>
            </a:r>
          </a:p>
        </p:txBody>
      </p:sp>
    </p:spTree>
    <p:extLst>
      <p:ext uri="{BB962C8B-B14F-4D97-AF65-F5344CB8AC3E}">
        <p14:creationId xmlns:p14="http://schemas.microsoft.com/office/powerpoint/2010/main" val="407950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elektronikk, computer, datamaskin&#10;&#10;Automatisk generert beskrivelse">
            <a:extLst>
              <a:ext uri="{FF2B5EF4-FFF2-40B4-BE49-F238E27FC236}">
                <a16:creationId xmlns:a16="http://schemas.microsoft.com/office/drawing/2014/main" id="{166AD9D6-23BE-292F-0C8A-7EAF8312D2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650" y="68263"/>
            <a:ext cx="10837863" cy="6721475"/>
          </a:xfrm>
          <a:prstGeom prst="rect">
            <a:avLst/>
          </a:prstGeom>
          <a:noFill/>
        </p:spPr>
      </p:pic>
      <p:sp>
        <p:nvSpPr>
          <p:cNvPr id="4" name="TekstSylinder 3">
            <a:extLst>
              <a:ext uri="{FF2B5EF4-FFF2-40B4-BE49-F238E27FC236}">
                <a16:creationId xmlns:a16="http://schemas.microsoft.com/office/drawing/2014/main" id="{5BD0801A-E72D-84BB-EDB8-D0990C1A767F}"/>
              </a:ext>
            </a:extLst>
          </p:cNvPr>
          <p:cNvSpPr txBox="1"/>
          <p:nvPr/>
        </p:nvSpPr>
        <p:spPr>
          <a:xfrm>
            <a:off x="3894666" y="1049867"/>
            <a:ext cx="5046133" cy="3046988"/>
          </a:xfrm>
          <a:prstGeom prst="rect">
            <a:avLst/>
          </a:prstGeom>
          <a:noFill/>
        </p:spPr>
        <p:txBody>
          <a:bodyPr wrap="square" rtlCol="0">
            <a:spAutoFit/>
          </a:bodyPr>
          <a:lstStyle/>
          <a:p>
            <a:r>
              <a:rPr lang="nb-NO" sz="3200" b="1"/>
              <a:t>Tegningene er laget av en datamaskin som bruker kunstig intelligens.</a:t>
            </a:r>
          </a:p>
          <a:p>
            <a:endParaRPr lang="nb-NO" sz="3200" b="1"/>
          </a:p>
          <a:p>
            <a:r>
              <a:rPr lang="nb-NO" sz="3200" b="1"/>
              <a:t>Takk til DALL-E for fine tegninger.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987C2FCF-250D-0CC7-E6A3-F92633939F2E}"/>
              </a:ext>
            </a:extLst>
          </p:cNvPr>
          <p:cNvSpPr txBox="1"/>
          <p:nvPr/>
        </p:nvSpPr>
        <p:spPr>
          <a:xfrm>
            <a:off x="1088314" y="2678233"/>
            <a:ext cx="6303522" cy="2246769"/>
          </a:xfrm>
          <a:prstGeom prst="rect">
            <a:avLst/>
          </a:prstGeom>
          <a:noFill/>
        </p:spPr>
        <p:txBody>
          <a:bodyPr wrap="square" lIns="91440" tIns="45720" rIns="91440" bIns="45720" anchor="t">
            <a:spAutoFit/>
          </a:bodyPr>
          <a:lstStyle/>
          <a:p>
            <a:r>
              <a:rPr lang="nb-NO" sz="6000" dirty="0">
                <a:solidFill>
                  <a:schemeClr val="tx2"/>
                </a:solidFill>
                <a:latin typeface="Georgia"/>
                <a:hlinkClick r:id="rId3">
                  <a:extLst>
                    <a:ext uri="{A12FA001-AC4F-418D-AE19-62706E023703}">
                      <ahyp:hlinkClr xmlns:ahyp="http://schemas.microsoft.com/office/drawing/2018/hyperlinkcolor" val="tx"/>
                    </a:ext>
                  </a:extLst>
                </a:hlinkClick>
              </a:rPr>
              <a:t>Inngangsmusikk</a:t>
            </a:r>
            <a:br>
              <a:rPr lang="nb-NO" sz="4000" dirty="0"/>
            </a:br>
            <a:br>
              <a:rPr lang="nb-NO" sz="4000" dirty="0"/>
            </a:br>
            <a:endParaRPr lang="nb-NO" sz="4000">
              <a:solidFill>
                <a:schemeClr val="tx2"/>
              </a:solidFill>
              <a:cs typeface="Calibri"/>
            </a:endParaRPr>
          </a:p>
        </p:txBody>
      </p:sp>
    </p:spTree>
    <p:extLst>
      <p:ext uri="{BB962C8B-B14F-4D97-AF65-F5344CB8AC3E}">
        <p14:creationId xmlns:p14="http://schemas.microsoft.com/office/powerpoint/2010/main" val="400495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586F45D-8231-B05B-74AB-80DD0B642703}"/>
              </a:ext>
            </a:extLst>
          </p:cNvPr>
          <p:cNvSpPr>
            <a:spLocks noGrp="1"/>
          </p:cNvSpPr>
          <p:nvPr>
            <p:ph type="title"/>
          </p:nvPr>
        </p:nvSpPr>
        <p:spPr/>
        <p:txBody>
          <a:bodyPr lIns="91440" tIns="45720" rIns="91440" bIns="45720" anchor="t"/>
          <a:lstStyle/>
          <a:p>
            <a:r>
              <a:rPr lang="nb-NO" sz="6000" b="0">
                <a:solidFill>
                  <a:schemeClr val="tx2"/>
                </a:solidFill>
                <a:latin typeface="Georgia"/>
              </a:rPr>
              <a:t>Vi synger </a:t>
            </a:r>
            <a:r>
              <a:rPr lang="nb-NO" sz="6000" b="0" err="1">
                <a:solidFill>
                  <a:schemeClr val="tx2"/>
                </a:solidFill>
                <a:latin typeface="Georgia"/>
              </a:rPr>
              <a:t>Klatremus`voggevise</a:t>
            </a:r>
            <a:endParaRPr lang="nb-NO" sz="6000" b="0">
              <a:solidFill>
                <a:schemeClr val="tx2"/>
              </a:solidFill>
              <a:latin typeface="Georgia"/>
            </a:endParaRPr>
          </a:p>
        </p:txBody>
      </p:sp>
      <p:pic>
        <p:nvPicPr>
          <p:cNvPr id="9" name="Plassholder for innhold 8" descr="Et bilde som inneholder tre, utendørs, person&#10;&#10;Automatisk generert beskrivelse">
            <a:extLst>
              <a:ext uri="{FF2B5EF4-FFF2-40B4-BE49-F238E27FC236}">
                <a16:creationId xmlns:a16="http://schemas.microsoft.com/office/drawing/2014/main" id="{2CDBFD2D-9481-588A-C06F-4F33A4988CB6}"/>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520423" y="1825625"/>
            <a:ext cx="3561567" cy="3806825"/>
          </a:xfrm>
        </p:spPr>
      </p:pic>
      <p:sp>
        <p:nvSpPr>
          <p:cNvPr id="6" name="Plassholder for tekst 5">
            <a:extLst>
              <a:ext uri="{FF2B5EF4-FFF2-40B4-BE49-F238E27FC236}">
                <a16:creationId xmlns:a16="http://schemas.microsoft.com/office/drawing/2014/main" id="{25C00DCB-13CE-F145-2CDF-103AC001C317}"/>
              </a:ext>
            </a:extLst>
          </p:cNvPr>
          <p:cNvSpPr>
            <a:spLocks noGrp="1"/>
          </p:cNvSpPr>
          <p:nvPr>
            <p:ph sz="half" idx="2"/>
          </p:nvPr>
        </p:nvSpPr>
        <p:spPr>
          <a:xfrm>
            <a:off x="5785833" y="1525118"/>
            <a:ext cx="5403273" cy="5319515"/>
          </a:xfrm>
        </p:spPr>
        <p:txBody>
          <a:bodyPr lIns="91440" tIns="45720" rIns="91440" bIns="45720" anchor="t"/>
          <a:lstStyle/>
          <a:p>
            <a:pPr marL="0" indent="0">
              <a:buNone/>
            </a:pPr>
            <a:r>
              <a:rPr lang="nb-NO" sz="4000">
                <a:solidFill>
                  <a:schemeClr val="tx2"/>
                </a:solidFill>
                <a:effectLst/>
                <a:latin typeface="Georgia"/>
                <a:ea typeface="Calibri" panose="020F0502020204030204" pitchFamily="34" charset="0"/>
                <a:cs typeface="Times New Roman"/>
              </a:rPr>
              <a:t>So, ro, Lillemann</a:t>
            </a:r>
            <a:br>
              <a:rPr lang="nb-NO" sz="4000">
                <a:solidFill>
                  <a:schemeClr val="tx2"/>
                </a:solidFill>
                <a:effectLst/>
                <a:latin typeface="Georgia"/>
                <a:ea typeface="Calibri" panose="020F0502020204030204" pitchFamily="34" charset="0"/>
                <a:cs typeface="Times New Roman" panose="02020603050405020304" pitchFamily="18" charset="0"/>
              </a:rPr>
            </a:br>
            <a:r>
              <a:rPr lang="nb-NO" sz="4000">
                <a:solidFill>
                  <a:schemeClr val="tx2"/>
                </a:solidFill>
                <a:effectLst/>
                <a:latin typeface="Georgia"/>
                <a:ea typeface="Calibri" panose="020F0502020204030204" pitchFamily="34" charset="0"/>
                <a:cs typeface="Times New Roman"/>
              </a:rPr>
              <a:t>Nå er dagen over</a:t>
            </a:r>
            <a:br>
              <a:rPr lang="nb-NO" sz="4000">
                <a:solidFill>
                  <a:schemeClr val="tx2"/>
                </a:solidFill>
                <a:effectLst/>
                <a:latin typeface="Georgia"/>
                <a:ea typeface="Calibri" panose="020F0502020204030204" pitchFamily="34" charset="0"/>
                <a:cs typeface="Times New Roman" panose="02020603050405020304" pitchFamily="18" charset="0"/>
              </a:rPr>
            </a:br>
            <a:r>
              <a:rPr lang="nb-NO" sz="4000">
                <a:solidFill>
                  <a:schemeClr val="tx2"/>
                </a:solidFill>
                <a:effectLst/>
                <a:latin typeface="Georgia"/>
                <a:ea typeface="Calibri" panose="020F0502020204030204" pitchFamily="34" charset="0"/>
                <a:cs typeface="Times New Roman"/>
              </a:rPr>
              <a:t>Alle mus i alle land</a:t>
            </a:r>
            <a:br>
              <a:rPr lang="nb-NO" sz="4000">
                <a:solidFill>
                  <a:schemeClr val="tx2"/>
                </a:solidFill>
                <a:effectLst/>
                <a:latin typeface="Georgia"/>
                <a:ea typeface="Calibri" panose="020F0502020204030204" pitchFamily="34" charset="0"/>
                <a:cs typeface="Times New Roman" panose="02020603050405020304" pitchFamily="18" charset="0"/>
              </a:rPr>
            </a:br>
            <a:r>
              <a:rPr lang="nb-NO" sz="4000">
                <a:solidFill>
                  <a:schemeClr val="tx2"/>
                </a:solidFill>
                <a:effectLst/>
                <a:latin typeface="Georgia"/>
                <a:ea typeface="Calibri" panose="020F0502020204030204" pitchFamily="34" charset="0"/>
                <a:cs typeface="Times New Roman"/>
              </a:rPr>
              <a:t>Ligger nå og sover</a:t>
            </a:r>
            <a:br>
              <a:rPr lang="nb-NO" sz="4000">
                <a:solidFill>
                  <a:schemeClr val="tx2"/>
                </a:solidFill>
                <a:effectLst/>
                <a:latin typeface="Georgia"/>
                <a:ea typeface="Calibri" panose="020F0502020204030204" pitchFamily="34" charset="0"/>
                <a:cs typeface="Times New Roman" panose="02020603050405020304" pitchFamily="18" charset="0"/>
              </a:rPr>
            </a:br>
            <a:r>
              <a:rPr lang="nb-NO" sz="4000">
                <a:solidFill>
                  <a:schemeClr val="tx2"/>
                </a:solidFill>
                <a:effectLst/>
                <a:latin typeface="Georgia"/>
                <a:ea typeface="Calibri" panose="020F0502020204030204" pitchFamily="34" charset="0"/>
                <a:cs typeface="Times New Roman"/>
              </a:rPr>
              <a:t>So og ro og tipp på tå</a:t>
            </a:r>
            <a:br>
              <a:rPr lang="nb-NO" sz="4000">
                <a:solidFill>
                  <a:schemeClr val="tx2"/>
                </a:solidFill>
                <a:effectLst/>
                <a:latin typeface="Georgia"/>
                <a:ea typeface="Calibri" panose="020F0502020204030204" pitchFamily="34" charset="0"/>
                <a:cs typeface="Times New Roman" panose="02020603050405020304" pitchFamily="18" charset="0"/>
              </a:rPr>
            </a:br>
            <a:r>
              <a:rPr lang="nb-NO" sz="4000">
                <a:solidFill>
                  <a:schemeClr val="tx2"/>
                </a:solidFill>
                <a:effectLst/>
                <a:latin typeface="Georgia"/>
                <a:ea typeface="Calibri" panose="020F0502020204030204" pitchFamily="34" charset="0"/>
                <a:cs typeface="Times New Roman"/>
              </a:rPr>
              <a:t>Sov min vesle pode</a:t>
            </a:r>
            <a:br>
              <a:rPr lang="nb-NO" sz="4000">
                <a:solidFill>
                  <a:schemeClr val="tx2"/>
                </a:solidFill>
                <a:effectLst/>
                <a:latin typeface="Georgia"/>
                <a:ea typeface="Calibri" panose="020F0502020204030204" pitchFamily="34" charset="0"/>
                <a:cs typeface="Times New Roman" panose="02020603050405020304" pitchFamily="18" charset="0"/>
              </a:rPr>
            </a:br>
            <a:r>
              <a:rPr lang="nb-NO" sz="4000">
                <a:solidFill>
                  <a:schemeClr val="tx2"/>
                </a:solidFill>
                <a:effectLst/>
                <a:latin typeface="Georgia"/>
                <a:ea typeface="Calibri" panose="020F0502020204030204" pitchFamily="34" charset="0"/>
                <a:cs typeface="Times New Roman"/>
              </a:rPr>
              <a:t>Reven sover også nå</a:t>
            </a:r>
            <a:br>
              <a:rPr lang="nb-NO" sz="4000">
                <a:solidFill>
                  <a:schemeClr val="tx2"/>
                </a:solidFill>
                <a:effectLst/>
                <a:latin typeface="Georgia"/>
                <a:ea typeface="Calibri" panose="020F0502020204030204" pitchFamily="34" charset="0"/>
                <a:cs typeface="Times New Roman" panose="02020603050405020304" pitchFamily="18" charset="0"/>
              </a:rPr>
            </a:br>
            <a:r>
              <a:rPr lang="nb-NO" sz="4000">
                <a:solidFill>
                  <a:schemeClr val="tx2"/>
                </a:solidFill>
                <a:effectLst/>
                <a:latin typeface="Georgia"/>
                <a:ea typeface="Calibri" panose="020F0502020204030204" pitchFamily="34" charset="0"/>
                <a:cs typeface="Times New Roman"/>
              </a:rPr>
              <a:t>Med halen under hodet</a:t>
            </a:r>
          </a:p>
          <a:p>
            <a:pPr marL="0" indent="0">
              <a:buNone/>
            </a:pPr>
            <a:endParaRPr lang="nb-NO"/>
          </a:p>
        </p:txBody>
      </p:sp>
    </p:spTree>
    <p:extLst>
      <p:ext uri="{BB962C8B-B14F-4D97-AF65-F5344CB8AC3E}">
        <p14:creationId xmlns:p14="http://schemas.microsoft.com/office/powerpoint/2010/main" val="186183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idx="4294967295"/>
          </p:nvPr>
        </p:nvSpPr>
        <p:spPr>
          <a:xfrm>
            <a:off x="5460569" y="1653165"/>
            <a:ext cx="5948650" cy="2493962"/>
          </a:xfrm>
          <a:prstGeom prst="rect">
            <a:avLst/>
          </a:prstGeom>
        </p:spPr>
        <p:txBody>
          <a:bodyPr lIns="91440" tIns="45720" rIns="91440" bIns="45720" anchor="t"/>
          <a:lstStyle/>
          <a:p>
            <a:r>
              <a:rPr lang="nb-NO" sz="6000" b="0">
                <a:solidFill>
                  <a:schemeClr val="accent4">
                    <a:lumMod val="20000"/>
                    <a:lumOff val="80000"/>
                  </a:schemeClr>
                </a:solidFill>
                <a:latin typeface="Georgia"/>
                <a:cs typeface="Calibri"/>
              </a:rPr>
              <a:t>I dag skal vi snakke </a:t>
            </a:r>
            <a:br>
              <a:rPr lang="nb-NO" sz="6000" b="0">
                <a:latin typeface="Georgia"/>
                <a:cs typeface="Calibri" panose="020F0502020204030204" pitchFamily="34" charset="0"/>
              </a:rPr>
            </a:br>
            <a:r>
              <a:rPr lang="nb-NO" sz="6000" b="0">
                <a:solidFill>
                  <a:schemeClr val="accent4">
                    <a:lumMod val="20000"/>
                    <a:lumOff val="80000"/>
                  </a:schemeClr>
                </a:solidFill>
                <a:latin typeface="Georgia"/>
                <a:cs typeface="Calibri"/>
              </a:rPr>
              <a:t>om søvn som medisin</a:t>
            </a:r>
          </a:p>
        </p:txBody>
      </p:sp>
      <p:sp>
        <p:nvSpPr>
          <p:cNvPr id="4" name="TextBox 3">
            <a:extLst>
              <a:ext uri="{FF2B5EF4-FFF2-40B4-BE49-F238E27FC236}">
                <a16:creationId xmlns:a16="http://schemas.microsoft.com/office/drawing/2014/main" id="{69A2181C-8A33-6698-F91A-4F062BFB61F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cs typeface="Calibri"/>
            </a:endParaRPr>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2">
            <a:extLst>
              <a:ext uri="{FF2B5EF4-FFF2-40B4-BE49-F238E27FC236}">
                <a16:creationId xmlns:a16="http://schemas.microsoft.com/office/drawing/2014/main" id="{192E4375-1B54-3235-F56C-2EF1AE0E4571}"/>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650970" y="2494637"/>
            <a:ext cx="8244557" cy="5113147"/>
          </a:xfrm>
          <a:noFill/>
        </p:spPr>
      </p:pic>
      <p:pic>
        <p:nvPicPr>
          <p:cNvPr id="2" name="Plassholder for innhold 8">
            <a:extLst>
              <a:ext uri="{FF2B5EF4-FFF2-40B4-BE49-F238E27FC236}">
                <a16:creationId xmlns:a16="http://schemas.microsoft.com/office/drawing/2014/main" id="{343604BE-9425-9901-A87C-CF3618DB18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74273" y="-852054"/>
            <a:ext cx="6747522" cy="4718304"/>
          </a:xfrm>
          <a:prstGeom prst="rect">
            <a:avLst/>
          </a:prstGeom>
          <a:noFill/>
        </p:spPr>
      </p:pic>
      <p:pic>
        <p:nvPicPr>
          <p:cNvPr id="6" name="Plassholder for innhold 4" descr="Et bilde som inneholder anime, tegnefilm, Menneskeansikt, Animasjon&#10;&#10;Automatisk generert beskrivelse">
            <a:extLst>
              <a:ext uri="{FF2B5EF4-FFF2-40B4-BE49-F238E27FC236}">
                <a16:creationId xmlns:a16="http://schemas.microsoft.com/office/drawing/2014/main" id="{B2FA7098-3AB7-DBDD-8626-37C9E4C36E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46981" y="-1049476"/>
            <a:ext cx="9090037" cy="5113147"/>
          </a:xfrm>
          <a:prstGeom prst="rect">
            <a:avLst/>
          </a:prstGeom>
          <a:noFill/>
        </p:spPr>
      </p:pic>
      <p:pic>
        <p:nvPicPr>
          <p:cNvPr id="12" name="Lyd 11">
            <a:extLst>
              <a:ext uri="{FF2B5EF4-FFF2-40B4-BE49-F238E27FC236}">
                <a16:creationId xmlns:a16="http://schemas.microsoft.com/office/drawing/2014/main" id="{AF26A34A-A608-F88A-40B6-E3918B2B057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312"/>
    </mc:Choice>
    <mc:Fallback xmlns="">
      <p:transition spd="slow" advTm="21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maling, kunst, tegning, Moderne kunst&#10;&#10;Automatisk generert beskrivelse">
            <a:extLst>
              <a:ext uri="{FF2B5EF4-FFF2-40B4-BE49-F238E27FC236}">
                <a16:creationId xmlns:a16="http://schemas.microsoft.com/office/drawing/2014/main" id="{87A302C2-378B-6291-167E-5F4E715325E9}"/>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pic>
        <p:nvPicPr>
          <p:cNvPr id="8" name="Lyd 7">
            <a:extLst>
              <a:ext uri="{FF2B5EF4-FFF2-40B4-BE49-F238E27FC236}">
                <a16:creationId xmlns:a16="http://schemas.microsoft.com/office/drawing/2014/main" id="{8EC43286-7BDE-68C0-1B5C-419AE60591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84755230"/>
      </p:ext>
    </p:extLst>
  </p:cSld>
  <p:clrMapOvr>
    <a:masterClrMapping/>
  </p:clrMapOvr>
  <mc:AlternateContent xmlns:mc="http://schemas.openxmlformats.org/markup-compatibility/2006" xmlns:p14="http://schemas.microsoft.com/office/powerpoint/2010/main">
    <mc:Choice Requires="p14">
      <p:transition spd="slow" p14:dur="2000" advTm="9056"/>
    </mc:Choice>
    <mc:Fallback xmlns="">
      <p:transition spd="slow" advTm="9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gnefilm, tegning, sketch, klær&#10;&#10;Automatisk generert beskrivelse">
            <a:extLst>
              <a:ext uri="{FF2B5EF4-FFF2-40B4-BE49-F238E27FC236}">
                <a16:creationId xmlns:a16="http://schemas.microsoft.com/office/drawing/2014/main" id="{10A681FC-399F-B2A3-69E6-544B3F9F7D8E}"/>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tretch/>
        </p:blipFill>
        <p:spPr>
          <a:xfrm>
            <a:off x="3758263" y="68262"/>
            <a:ext cx="6721475" cy="6721475"/>
          </a:xfrm>
          <a:prstGeom prst="rect">
            <a:avLst/>
          </a:prstGeom>
          <a:noFill/>
        </p:spPr>
      </p:pic>
      <p:pic>
        <p:nvPicPr>
          <p:cNvPr id="7" name="Bilde 6" descr="Et bilde som inneholder kunst, Fraktal kunst, Fargerikt&#10;&#10;Automatisk generert beskrivelse">
            <a:extLst>
              <a:ext uri="{FF2B5EF4-FFF2-40B4-BE49-F238E27FC236}">
                <a16:creationId xmlns:a16="http://schemas.microsoft.com/office/drawing/2014/main" id="{37737C59-0E37-7285-1588-30FFFE5F44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926" y="0"/>
            <a:ext cx="3751336" cy="3751336"/>
          </a:xfrm>
          <a:prstGeom prst="rect">
            <a:avLst/>
          </a:prstGeom>
        </p:spPr>
      </p:pic>
      <p:pic>
        <p:nvPicPr>
          <p:cNvPr id="10" name="Lyd 9">
            <a:extLst>
              <a:ext uri="{FF2B5EF4-FFF2-40B4-BE49-F238E27FC236}">
                <a16:creationId xmlns:a16="http://schemas.microsoft.com/office/drawing/2014/main" id="{04515346-2E8F-0FD5-5542-B5FB2A868FF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13138538"/>
      </p:ext>
    </p:extLst>
  </p:cSld>
  <p:clrMapOvr>
    <a:masterClrMapping/>
  </p:clrMapOvr>
  <mc:AlternateContent xmlns:mc="http://schemas.openxmlformats.org/markup-compatibility/2006" xmlns:p14="http://schemas.microsoft.com/office/powerpoint/2010/main">
    <mc:Choice Requires="p14">
      <p:transition spd="slow" p14:dur="2000" advTm="19573"/>
    </mc:Choice>
    <mc:Fallback xmlns="">
      <p:transition spd="slow" advTm="195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tegning, tegnefilm, Barnekunst, Tegnefilm&#10;&#10;Automatisk generert beskrivelse">
            <a:extLst>
              <a:ext uri="{FF2B5EF4-FFF2-40B4-BE49-F238E27FC236}">
                <a16:creationId xmlns:a16="http://schemas.microsoft.com/office/drawing/2014/main" id="{D2204741-7D73-749E-C5C7-EDCC25BE9D7C}"/>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p:blipFill>
        <p:spPr>
          <a:xfrm>
            <a:off x="732761" y="68263"/>
            <a:ext cx="9613640" cy="6721475"/>
          </a:xfrm>
          <a:noFill/>
        </p:spPr>
      </p:pic>
      <p:pic>
        <p:nvPicPr>
          <p:cNvPr id="6" name="Lyd 5">
            <a:extLst>
              <a:ext uri="{FF2B5EF4-FFF2-40B4-BE49-F238E27FC236}">
                <a16:creationId xmlns:a16="http://schemas.microsoft.com/office/drawing/2014/main" id="{EA8C5E08-5175-3E82-8948-5F22761410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04600553"/>
      </p:ext>
    </p:extLst>
  </p:cSld>
  <p:clrMapOvr>
    <a:masterClrMapping/>
  </p:clrMapOvr>
  <mc:AlternateContent xmlns:mc="http://schemas.openxmlformats.org/markup-compatibility/2006" xmlns:p14="http://schemas.microsoft.com/office/powerpoint/2010/main">
    <mc:Choice Requires="p14">
      <p:transition spd="slow" p14:dur="2000" advTm="7648"/>
    </mc:Choice>
    <mc:Fallback xmlns="">
      <p:transition spd="slow" advTm="7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clip art, illustrasjon, tegning, Tegnefilm&#10;&#10;Automatisk generert beskrivelse">
            <a:extLst>
              <a:ext uri="{FF2B5EF4-FFF2-40B4-BE49-F238E27FC236}">
                <a16:creationId xmlns:a16="http://schemas.microsoft.com/office/drawing/2014/main" id="{4706CB75-B5A7-80AF-6618-51DCD85F6F01}"/>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437321" y="-9460"/>
            <a:ext cx="9838793" cy="6879921"/>
          </a:xfrm>
        </p:spPr>
      </p:pic>
      <p:pic>
        <p:nvPicPr>
          <p:cNvPr id="4" name="Lyd 3">
            <a:extLst>
              <a:ext uri="{FF2B5EF4-FFF2-40B4-BE49-F238E27FC236}">
                <a16:creationId xmlns:a16="http://schemas.microsoft.com/office/drawing/2014/main" id="{8FD4AD24-A6E9-B2A7-91D7-D1AE732C20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14846772"/>
      </p:ext>
    </p:extLst>
  </p:cSld>
  <p:clrMapOvr>
    <a:masterClrMapping/>
  </p:clrMapOvr>
  <mc:AlternateContent xmlns:mc="http://schemas.openxmlformats.org/markup-compatibility/2006" xmlns:p14="http://schemas.microsoft.com/office/powerpoint/2010/main">
    <mc:Choice Requires="p14">
      <p:transition spd="slow" p14:dur="2000" advTm="16245"/>
    </mc:Choice>
    <mc:Fallback xmlns="">
      <p:transition spd="slow" advTm="16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99487D-1C4A-433B-8741-081B9CA2D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35D778-688E-4BBA-AFE5-12BAF51C4A29}">
  <ds:schemaRefs>
    <ds:schemaRef ds:uri="http://schemas.microsoft.com/sharepoint/v3/contenttype/forms"/>
  </ds:schemaRefs>
</ds:datastoreItem>
</file>

<file path=customXml/itemProps3.xml><?xml version="1.0" encoding="utf-8"?>
<ds:datastoreItem xmlns:ds="http://schemas.openxmlformats.org/officeDocument/2006/customXml" ds:itemID="{04A1BE44-F60B-4F2A-A5EB-527FC8820BF8}">
  <ds:schemaRefs>
    <ds:schemaRef ds:uri="b8da453c-6e37-4915-9292-e90fa68e84a7"/>
    <ds:schemaRef ds:uri="ee598b89-8811-470d-ad8e-f3a66432fe1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18</Slides>
  <Notes>15</Notes>
  <HiddenSlides>0</HiddenSlides>
  <ScaleCrop>false</ScaleCrop>
  <HeadingPairs>
    <vt:vector size="4" baseType="variant">
      <vt:variant>
        <vt:lpstr>Tema</vt:lpstr>
      </vt:variant>
      <vt:variant>
        <vt:i4>5</vt:i4>
      </vt:variant>
      <vt:variant>
        <vt:lpstr>Lysbildetitler</vt:lpstr>
      </vt:variant>
      <vt:variant>
        <vt:i4>18</vt:i4>
      </vt:variant>
    </vt:vector>
  </HeadingPairs>
  <TitlesOfParts>
    <vt:vector size="23" baseType="lpstr">
      <vt:lpstr>4_Office-tema</vt:lpstr>
      <vt:lpstr>Egendefinert utforming</vt:lpstr>
      <vt:lpstr>5_Office-tema</vt:lpstr>
      <vt:lpstr>3_Office-tema</vt:lpstr>
      <vt:lpstr>6_Office-tema</vt:lpstr>
      <vt:lpstr>Søvn 4.trinn Søvn som medisin</vt:lpstr>
      <vt:lpstr>PowerPoint-presentasjon</vt:lpstr>
      <vt:lpstr>Vi synger Klatremus`voggevise</vt:lpstr>
      <vt:lpstr>I dag skal vi snakke  om søvn som medisin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Vi leker  «Morderleken»</vt:lpstr>
      <vt:lpstr> Vi oppsummer sammen i ringen</vt:lpstr>
      <vt:lpstr>Dele ut søvnskriv til foresatte som ranselpost</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10</cp:revision>
  <dcterms:created xsi:type="dcterms:W3CDTF">2023-01-27T13:13:49Z</dcterms:created>
  <dcterms:modified xsi:type="dcterms:W3CDTF">2024-09-18T10:43:13Z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