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692" r:id="rId9"/>
    <p:sldMasterId id="2147483694" r:id="rId10"/>
    <p:sldMasterId id="2147483700" r:id="rId11"/>
    <p:sldMasterId id="2147483706" r:id="rId12"/>
  </p:sldMasterIdLst>
  <p:notesMasterIdLst>
    <p:notesMasterId r:id="rId23"/>
  </p:notesMasterIdLst>
  <p:sldIdLst>
    <p:sldId id="272" r:id="rId13"/>
    <p:sldId id="302" r:id="rId14"/>
    <p:sldId id="282" r:id="rId15"/>
    <p:sldId id="299" r:id="rId16"/>
    <p:sldId id="303" r:id="rId17"/>
    <p:sldId id="304" r:id="rId18"/>
    <p:sldId id="300" r:id="rId19"/>
    <p:sldId id="291" r:id="rId20"/>
    <p:sldId id="288" r:id="rId21"/>
    <p:sldId id="270"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FFD"/>
    <a:srgbClr val="13A89E"/>
    <a:srgbClr val="009871"/>
    <a:srgbClr val="47EDD1"/>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Ruud Ulset" userId="867d97ee-183d-48e9-b2ff-dfc3b165e1a7" providerId="ADAL" clId="{B95ACF4F-1E1F-4773-AB38-AB29EF0733FE}"/>
    <pc:docChg chg="custSel addSld delSld modSld sldOrd">
      <pc:chgData name="Julie Ruud Ulset" userId="867d97ee-183d-48e9-b2ff-dfc3b165e1a7" providerId="ADAL" clId="{B95ACF4F-1E1F-4773-AB38-AB29EF0733FE}" dt="2023-03-27T09:23:43.074" v="289" actId="113"/>
      <pc:docMkLst>
        <pc:docMk/>
      </pc:docMkLst>
      <pc:sldChg chg="addSp delSp modSp mod modNotesTx">
        <pc:chgData name="Julie Ruud Ulset" userId="867d97ee-183d-48e9-b2ff-dfc3b165e1a7" providerId="ADAL" clId="{B95ACF4F-1E1F-4773-AB38-AB29EF0733FE}" dt="2023-03-27T09:23:25.675" v="280" actId="20577"/>
        <pc:sldMkLst>
          <pc:docMk/>
          <pc:sldMk cId="3317807385" sldId="262"/>
        </pc:sldMkLst>
        <pc:spChg chg="del">
          <ac:chgData name="Julie Ruud Ulset" userId="867d97ee-183d-48e9-b2ff-dfc3b165e1a7" providerId="ADAL" clId="{B95ACF4F-1E1F-4773-AB38-AB29EF0733FE}" dt="2023-03-21T10:46:21.158" v="111" actId="22"/>
          <ac:spMkLst>
            <pc:docMk/>
            <pc:sldMk cId="3317807385" sldId="262"/>
            <ac:spMk id="3" creationId="{9CCB6C96-CDDD-A849-ACDD-B76DFF5F056F}"/>
          </ac:spMkLst>
        </pc:spChg>
        <pc:picChg chg="add mod ord modCrop">
          <ac:chgData name="Julie Ruud Ulset" userId="867d97ee-183d-48e9-b2ff-dfc3b165e1a7" providerId="ADAL" clId="{B95ACF4F-1E1F-4773-AB38-AB29EF0733FE}" dt="2023-03-21T10:47:16.799" v="131" actId="14100"/>
          <ac:picMkLst>
            <pc:docMk/>
            <pc:sldMk cId="3317807385" sldId="262"/>
            <ac:picMk id="5" creationId="{9A599668-1706-2E0D-10D3-6D520D862A52}"/>
          </ac:picMkLst>
        </pc:picChg>
      </pc:sldChg>
      <pc:sldChg chg="modSp mod modNotesTx">
        <pc:chgData name="Julie Ruud Ulset" userId="867d97ee-183d-48e9-b2ff-dfc3b165e1a7" providerId="ADAL" clId="{B95ACF4F-1E1F-4773-AB38-AB29EF0733FE}" dt="2023-03-21T10:45:12.367" v="110"/>
        <pc:sldMkLst>
          <pc:docMk/>
          <pc:sldMk cId="1576630516" sldId="263"/>
        </pc:sldMkLst>
        <pc:spChg chg="mod">
          <ac:chgData name="Julie Ruud Ulset" userId="867d97ee-183d-48e9-b2ff-dfc3b165e1a7" providerId="ADAL" clId="{B95ACF4F-1E1F-4773-AB38-AB29EF0733FE}" dt="2023-03-21T10:43:03.229" v="109" actId="207"/>
          <ac:spMkLst>
            <pc:docMk/>
            <pc:sldMk cId="1576630516" sldId="263"/>
            <ac:spMk id="2" creationId="{B9E68402-D3F9-BF42-BB7C-499A0F2AFA6A}"/>
          </ac:spMkLst>
        </pc:spChg>
        <pc:spChg chg="mod">
          <ac:chgData name="Julie Ruud Ulset" userId="867d97ee-183d-48e9-b2ff-dfc3b165e1a7" providerId="ADAL" clId="{B95ACF4F-1E1F-4773-AB38-AB29EF0733FE}" dt="2023-03-21T10:42:59.462" v="108" actId="255"/>
          <ac:spMkLst>
            <pc:docMk/>
            <pc:sldMk cId="1576630516" sldId="263"/>
            <ac:spMk id="3" creationId="{C3E231A1-3E85-5F4F-B68B-D77B4FB5CA97}"/>
          </ac:spMkLst>
        </pc:spChg>
      </pc:sldChg>
      <pc:sldChg chg="del">
        <pc:chgData name="Julie Ruud Ulset" userId="867d97ee-183d-48e9-b2ff-dfc3b165e1a7" providerId="ADAL" clId="{B95ACF4F-1E1F-4773-AB38-AB29EF0733FE}" dt="2023-03-21T10:39:34.922" v="20" actId="47"/>
        <pc:sldMkLst>
          <pc:docMk/>
          <pc:sldMk cId="3530632185" sldId="264"/>
        </pc:sldMkLst>
      </pc:sldChg>
      <pc:sldChg chg="del">
        <pc:chgData name="Julie Ruud Ulset" userId="867d97ee-183d-48e9-b2ff-dfc3b165e1a7" providerId="ADAL" clId="{B95ACF4F-1E1F-4773-AB38-AB29EF0733FE}" dt="2023-03-21T10:39:36.179" v="21" actId="47"/>
        <pc:sldMkLst>
          <pc:docMk/>
          <pc:sldMk cId="2243753974" sldId="265"/>
        </pc:sldMkLst>
      </pc:sldChg>
      <pc:sldChg chg="del">
        <pc:chgData name="Julie Ruud Ulset" userId="867d97ee-183d-48e9-b2ff-dfc3b165e1a7" providerId="ADAL" clId="{B95ACF4F-1E1F-4773-AB38-AB29EF0733FE}" dt="2023-03-21T10:39:37.942" v="22" actId="47"/>
        <pc:sldMkLst>
          <pc:docMk/>
          <pc:sldMk cId="486478165" sldId="266"/>
        </pc:sldMkLst>
      </pc:sldChg>
      <pc:sldChg chg="del">
        <pc:chgData name="Julie Ruud Ulset" userId="867d97ee-183d-48e9-b2ff-dfc3b165e1a7" providerId="ADAL" clId="{B95ACF4F-1E1F-4773-AB38-AB29EF0733FE}" dt="2023-03-21T10:39:39.064" v="23" actId="47"/>
        <pc:sldMkLst>
          <pc:docMk/>
          <pc:sldMk cId="961909916" sldId="267"/>
        </pc:sldMkLst>
      </pc:sldChg>
      <pc:sldChg chg="del">
        <pc:chgData name="Julie Ruud Ulset" userId="867d97ee-183d-48e9-b2ff-dfc3b165e1a7" providerId="ADAL" clId="{B95ACF4F-1E1F-4773-AB38-AB29EF0733FE}" dt="2023-03-21T10:39:33.143" v="18" actId="47"/>
        <pc:sldMkLst>
          <pc:docMk/>
          <pc:sldMk cId="453416436" sldId="268"/>
        </pc:sldMkLst>
      </pc:sldChg>
      <pc:sldChg chg="del">
        <pc:chgData name="Julie Ruud Ulset" userId="867d97ee-183d-48e9-b2ff-dfc3b165e1a7" providerId="ADAL" clId="{B95ACF4F-1E1F-4773-AB38-AB29EF0733FE}" dt="2023-03-21T10:41:16.834" v="26" actId="47"/>
        <pc:sldMkLst>
          <pc:docMk/>
          <pc:sldMk cId="2848325185" sldId="269"/>
        </pc:sldMkLst>
      </pc:sldChg>
      <pc:sldChg chg="del">
        <pc:chgData name="Julie Ruud Ulset" userId="867d97ee-183d-48e9-b2ff-dfc3b165e1a7" providerId="ADAL" clId="{B95ACF4F-1E1F-4773-AB38-AB29EF0733FE}" dt="2023-03-21T10:39:34.339" v="19" actId="47"/>
        <pc:sldMkLst>
          <pc:docMk/>
          <pc:sldMk cId="3412336897" sldId="271"/>
        </pc:sldMkLst>
      </pc:sldChg>
      <pc:sldChg chg="modSp mod">
        <pc:chgData name="Julie Ruud Ulset" userId="867d97ee-183d-48e9-b2ff-dfc3b165e1a7" providerId="ADAL" clId="{B95ACF4F-1E1F-4773-AB38-AB29EF0733FE}" dt="2023-03-21T10:36:47.246" v="15" actId="20577"/>
        <pc:sldMkLst>
          <pc:docMk/>
          <pc:sldMk cId="2792964846" sldId="272"/>
        </pc:sldMkLst>
        <pc:spChg chg="mod">
          <ac:chgData name="Julie Ruud Ulset" userId="867d97ee-183d-48e9-b2ff-dfc3b165e1a7" providerId="ADAL" clId="{B95ACF4F-1E1F-4773-AB38-AB29EF0733FE}" dt="2023-03-21T10:36:47.246" v="15" actId="20577"/>
          <ac:spMkLst>
            <pc:docMk/>
            <pc:sldMk cId="2792964846" sldId="272"/>
            <ac:spMk id="2" creationId="{DFC2809C-BFDE-562D-EE79-82D5A1E7E3FD}"/>
          </ac:spMkLst>
        </pc:spChg>
      </pc:sldChg>
      <pc:sldChg chg="ord">
        <pc:chgData name="Julie Ruud Ulset" userId="867d97ee-183d-48e9-b2ff-dfc3b165e1a7" providerId="ADAL" clId="{B95ACF4F-1E1F-4773-AB38-AB29EF0733FE}" dt="2023-03-21T10:39:20.591" v="17"/>
        <pc:sldMkLst>
          <pc:docMk/>
          <pc:sldMk cId="0" sldId="291"/>
        </pc:sldMkLst>
      </pc:sldChg>
      <pc:sldChg chg="addSp delSp modSp new modNotesTx">
        <pc:chgData name="Julie Ruud Ulset" userId="867d97ee-183d-48e9-b2ff-dfc3b165e1a7" providerId="ADAL" clId="{B95ACF4F-1E1F-4773-AB38-AB29EF0733FE}" dt="2023-03-21T10:41:41.190" v="85" actId="20577"/>
        <pc:sldMkLst>
          <pc:docMk/>
          <pc:sldMk cId="1430190648" sldId="293"/>
        </pc:sldMkLst>
        <pc:spChg chg="del">
          <ac:chgData name="Julie Ruud Ulset" userId="867d97ee-183d-48e9-b2ff-dfc3b165e1a7" providerId="ADAL" clId="{B95ACF4F-1E1F-4773-AB38-AB29EF0733FE}" dt="2023-03-21T10:41:13.250" v="25"/>
          <ac:spMkLst>
            <pc:docMk/>
            <pc:sldMk cId="1430190648" sldId="293"/>
            <ac:spMk id="3" creationId="{9BE87D83-A2D1-36E7-0454-B9527DED29BE}"/>
          </ac:spMkLst>
        </pc:spChg>
        <pc:picChg chg="add mod">
          <ac:chgData name="Julie Ruud Ulset" userId="867d97ee-183d-48e9-b2ff-dfc3b165e1a7" providerId="ADAL" clId="{B95ACF4F-1E1F-4773-AB38-AB29EF0733FE}" dt="2023-03-21T10:41:13.250" v="25"/>
          <ac:picMkLst>
            <pc:docMk/>
            <pc:sldMk cId="1430190648" sldId="293"/>
            <ac:picMk id="1026" creationId="{5F387CB2-E4EB-653A-7028-9B999B1F0AAF}"/>
          </ac:picMkLst>
        </pc:picChg>
      </pc:sldChg>
      <pc:sldChg chg="addSp delSp modSp new mod setBg modNotesTx">
        <pc:chgData name="Julie Ruud Ulset" userId="867d97ee-183d-48e9-b2ff-dfc3b165e1a7" providerId="ADAL" clId="{B95ACF4F-1E1F-4773-AB38-AB29EF0733FE}" dt="2023-03-27T09:23:43.074" v="289" actId="113"/>
        <pc:sldMkLst>
          <pc:docMk/>
          <pc:sldMk cId="1535019595" sldId="294"/>
        </pc:sldMkLst>
        <pc:spChg chg="del">
          <ac:chgData name="Julie Ruud Ulset" userId="867d97ee-183d-48e9-b2ff-dfc3b165e1a7" providerId="ADAL" clId="{B95ACF4F-1E1F-4773-AB38-AB29EF0733FE}" dt="2023-03-21T10:52:02.135" v="197" actId="26606"/>
          <ac:spMkLst>
            <pc:docMk/>
            <pc:sldMk cId="1535019595" sldId="294"/>
            <ac:spMk id="2" creationId="{F17DC44E-5C46-1B8C-8F27-F57FE15D0218}"/>
          </ac:spMkLst>
        </pc:spChg>
        <pc:spChg chg="del">
          <ac:chgData name="Julie Ruud Ulset" userId="867d97ee-183d-48e9-b2ff-dfc3b165e1a7" providerId="ADAL" clId="{B95ACF4F-1E1F-4773-AB38-AB29EF0733FE}" dt="2023-03-21T10:51:58.733" v="196"/>
          <ac:spMkLst>
            <pc:docMk/>
            <pc:sldMk cId="1535019595" sldId="294"/>
            <ac:spMk id="3" creationId="{CDB70BA4-B978-9DE9-489B-BEF60F7B55FF}"/>
          </ac:spMkLst>
        </pc:spChg>
        <pc:spChg chg="add">
          <ac:chgData name="Julie Ruud Ulset" userId="867d97ee-183d-48e9-b2ff-dfc3b165e1a7" providerId="ADAL" clId="{B95ACF4F-1E1F-4773-AB38-AB29EF0733FE}" dt="2023-03-21T10:52:02.135" v="197" actId="26606"/>
          <ac:spMkLst>
            <pc:docMk/>
            <pc:sldMk cId="1535019595" sldId="294"/>
            <ac:spMk id="2055" creationId="{42A4FC2C-047E-45A5-965D-8E1E3BF09BC6}"/>
          </ac:spMkLst>
        </pc:spChg>
        <pc:picChg chg="add mod">
          <ac:chgData name="Julie Ruud Ulset" userId="867d97ee-183d-48e9-b2ff-dfc3b165e1a7" providerId="ADAL" clId="{B95ACF4F-1E1F-4773-AB38-AB29EF0733FE}" dt="2023-03-21T10:52:02.135" v="197" actId="26606"/>
          <ac:picMkLst>
            <pc:docMk/>
            <pc:sldMk cId="1535019595" sldId="294"/>
            <ac:picMk id="2050" creationId="{7C7386EA-64A4-F3A1-61AD-128E97CF8CAD}"/>
          </ac:picMkLst>
        </pc:picChg>
      </pc:sldChg>
    </pc:docChg>
  </pc:docChgLst>
  <pc:docChgLst>
    <pc:chgData name="Ida Marie Lillestrand Kittelsen" userId="S::ida.kittelsen@io.kommune.no::12154653-0a60-4281-8b62-82febac9ddd6" providerId="AD" clId="Web-{65C74BF8-998A-4D76-AEE5-4802AA3B17C6}"/>
    <pc:docChg chg="modSld">
      <pc:chgData name="Ida Marie Lillestrand Kittelsen" userId="S::ida.kittelsen@io.kommune.no::12154653-0a60-4281-8b62-82febac9ddd6" providerId="AD" clId="Web-{65C74BF8-998A-4D76-AEE5-4802AA3B17C6}" dt="2023-09-14T11:31:01.460" v="244" actId="20577"/>
      <pc:docMkLst>
        <pc:docMk/>
      </pc:docMkLst>
      <pc:sldChg chg="modSp modNotes">
        <pc:chgData name="Ida Marie Lillestrand Kittelsen" userId="S::ida.kittelsen@io.kommune.no::12154653-0a60-4281-8b62-82febac9ddd6" providerId="AD" clId="Web-{65C74BF8-998A-4D76-AEE5-4802AA3B17C6}" dt="2023-09-14T11:31:01.460" v="244" actId="20577"/>
        <pc:sldMkLst>
          <pc:docMk/>
          <pc:sldMk cId="1535019595" sldId="294"/>
        </pc:sldMkLst>
        <pc:spChg chg="mod">
          <ac:chgData name="Ida Marie Lillestrand Kittelsen" userId="S::ida.kittelsen@io.kommune.no::12154653-0a60-4281-8b62-82febac9ddd6" providerId="AD" clId="Web-{65C74BF8-998A-4D76-AEE5-4802AA3B17C6}" dt="2023-09-14T11:31:01.460" v="244" actId="20577"/>
          <ac:spMkLst>
            <pc:docMk/>
            <pc:sldMk cId="1535019595" sldId="294"/>
            <ac:spMk id="2057" creationId="{B4AA15B3-C80C-1A5C-9413-B08043F9EE72}"/>
          </ac:spMkLst>
        </pc:spChg>
      </pc:sldChg>
      <pc:sldChg chg="modSp modNotes">
        <pc:chgData name="Ida Marie Lillestrand Kittelsen" userId="S::ida.kittelsen@io.kommune.no::12154653-0a60-4281-8b62-82febac9ddd6" providerId="AD" clId="Web-{65C74BF8-998A-4D76-AEE5-4802AA3B17C6}" dt="2023-09-14T11:10:36.415" v="43" actId="20577"/>
        <pc:sldMkLst>
          <pc:docMk/>
          <pc:sldMk cId="2504669408" sldId="297"/>
        </pc:sldMkLst>
        <pc:spChg chg="mod">
          <ac:chgData name="Ida Marie Lillestrand Kittelsen" userId="S::ida.kittelsen@io.kommune.no::12154653-0a60-4281-8b62-82febac9ddd6" providerId="AD" clId="Web-{65C74BF8-998A-4D76-AEE5-4802AA3B17C6}" dt="2023-09-14T11:10:36.415" v="43" actId="20577"/>
          <ac:spMkLst>
            <pc:docMk/>
            <pc:sldMk cId="2504669408" sldId="297"/>
            <ac:spMk id="8" creationId="{C30B9BA5-306C-31AF-0506-6177F21FE93E}"/>
          </ac:spMkLst>
        </pc:spChg>
      </pc:sldChg>
    </pc:docChg>
  </pc:docChgLst>
  <pc:docChgLst>
    <pc:chgData name="Frida Torgersen" userId="S::frida.torgersen@io.kommune.no::ea265081-7c03-4e48-ae3c-fad608c99291" providerId="AD" clId="Web-{CA069BB1-F51C-F028-4DD3-E5CB866394FB}"/>
    <pc:docChg chg="modSld">
      <pc:chgData name="Frida Torgersen" userId="S::frida.torgersen@io.kommune.no::ea265081-7c03-4e48-ae3c-fad608c99291" providerId="AD" clId="Web-{CA069BB1-F51C-F028-4DD3-E5CB866394FB}" dt="2024-05-29T09:01:04.987" v="9" actId="1076"/>
      <pc:docMkLst>
        <pc:docMk/>
      </pc:docMkLst>
      <pc:sldChg chg="delSp modSp">
        <pc:chgData name="Frida Torgersen" userId="S::frida.torgersen@io.kommune.no::ea265081-7c03-4e48-ae3c-fad608c99291" providerId="AD" clId="Web-{CA069BB1-F51C-F028-4DD3-E5CB866394FB}" dt="2024-05-29T08:59:12" v="3"/>
        <pc:sldMkLst>
          <pc:docMk/>
          <pc:sldMk cId="0" sldId="282"/>
        </pc:sldMkLst>
        <pc:spChg chg="del mod">
          <ac:chgData name="Frida Torgersen" userId="S::frida.torgersen@io.kommune.no::ea265081-7c03-4e48-ae3c-fad608c99291" providerId="AD" clId="Web-{CA069BB1-F51C-F028-4DD3-E5CB866394FB}" dt="2024-05-29T08:59:12" v="3"/>
          <ac:spMkLst>
            <pc:docMk/>
            <pc:sldMk cId="0" sldId="282"/>
            <ac:spMk id="2" creationId="{55D8B4F8-2CFD-C780-A59E-085F9ED6B7C7}"/>
          </ac:spMkLst>
        </pc:spChg>
      </pc:sldChg>
      <pc:sldChg chg="modSp">
        <pc:chgData name="Frida Torgersen" userId="S::frida.torgersen@io.kommune.no::ea265081-7c03-4e48-ae3c-fad608c99291" providerId="AD" clId="Web-{CA069BB1-F51C-F028-4DD3-E5CB866394FB}" dt="2024-05-29T09:00:56.456" v="8" actId="1076"/>
        <pc:sldMkLst>
          <pc:docMk/>
          <pc:sldMk cId="0" sldId="291"/>
        </pc:sldMkLst>
        <pc:spChg chg="mod">
          <ac:chgData name="Frida Torgersen" userId="S::frida.torgersen@io.kommune.no::ea265081-7c03-4e48-ae3c-fad608c99291" providerId="AD" clId="Web-{CA069BB1-F51C-F028-4DD3-E5CB866394FB}" dt="2024-05-29T09:00:51.721" v="7" actId="1076"/>
          <ac:spMkLst>
            <pc:docMk/>
            <pc:sldMk cId="0" sldId="291"/>
            <ac:spMk id="21505" creationId="{93BE4448-12A0-CB05-CC4B-ECAFC54D92CA}"/>
          </ac:spMkLst>
        </pc:spChg>
        <pc:spChg chg="mod">
          <ac:chgData name="Frida Torgersen" userId="S::frida.torgersen@io.kommune.no::ea265081-7c03-4e48-ae3c-fad608c99291" providerId="AD" clId="Web-{CA069BB1-F51C-F028-4DD3-E5CB866394FB}" dt="2024-05-29T09:00:56.456" v="8" actId="1076"/>
          <ac:spMkLst>
            <pc:docMk/>
            <pc:sldMk cId="0" sldId="291"/>
            <ac:spMk id="21506" creationId="{812A3419-1B38-3D05-8C65-45DCAB7BCF06}"/>
          </ac:spMkLst>
        </pc:spChg>
      </pc:sldChg>
      <pc:sldChg chg="modSp">
        <pc:chgData name="Frida Torgersen" userId="S::frida.torgersen@io.kommune.no::ea265081-7c03-4e48-ae3c-fad608c99291" providerId="AD" clId="Web-{CA069BB1-F51C-F028-4DD3-E5CB866394FB}" dt="2024-05-29T08:59:49.845" v="5" actId="14100"/>
        <pc:sldMkLst>
          <pc:docMk/>
          <pc:sldMk cId="3676138130" sldId="299"/>
        </pc:sldMkLst>
        <pc:spChg chg="mod">
          <ac:chgData name="Frida Torgersen" userId="S::frida.torgersen@io.kommune.no::ea265081-7c03-4e48-ae3c-fad608c99291" providerId="AD" clId="Web-{CA069BB1-F51C-F028-4DD3-E5CB866394FB}" dt="2024-05-29T08:59:49.845" v="5" actId="14100"/>
          <ac:spMkLst>
            <pc:docMk/>
            <pc:sldMk cId="3676138130" sldId="299"/>
            <ac:spMk id="3" creationId="{858DA27C-5B55-4A42-DA63-8EDF628126AA}"/>
          </ac:spMkLst>
        </pc:spChg>
        <pc:picChg chg="mod">
          <ac:chgData name="Frida Torgersen" userId="S::frida.torgersen@io.kommune.no::ea265081-7c03-4e48-ae3c-fad608c99291" providerId="AD" clId="Web-{CA069BB1-F51C-F028-4DD3-E5CB866394FB}" dt="2024-05-29T08:38:18.722" v="1" actId="1076"/>
          <ac:picMkLst>
            <pc:docMk/>
            <pc:sldMk cId="3676138130" sldId="299"/>
            <ac:picMk id="4" creationId="{3192DDD0-6178-CBBC-D201-51B5163B383B}"/>
          </ac:picMkLst>
        </pc:picChg>
      </pc:sldChg>
      <pc:sldChg chg="modSp">
        <pc:chgData name="Frida Torgersen" userId="S::frida.torgersen@io.kommune.no::ea265081-7c03-4e48-ae3c-fad608c99291" providerId="AD" clId="Web-{CA069BB1-F51C-F028-4DD3-E5CB866394FB}" dt="2024-05-29T09:01:04.987" v="9" actId="1076"/>
        <pc:sldMkLst>
          <pc:docMk/>
          <pc:sldMk cId="3393464326" sldId="300"/>
        </pc:sldMkLst>
        <pc:picChg chg="mod">
          <ac:chgData name="Frida Torgersen" userId="S::frida.torgersen@io.kommune.no::ea265081-7c03-4e48-ae3c-fad608c99291" providerId="AD" clId="Web-{CA069BB1-F51C-F028-4DD3-E5CB866394FB}" dt="2024-05-29T09:01:04.987" v="9" actId="1076"/>
          <ac:picMkLst>
            <pc:docMk/>
            <pc:sldMk cId="3393464326" sldId="300"/>
            <ac:picMk id="4" creationId="{4356DF29-D84D-1FB0-3CD8-644E17F2EB7F}"/>
          </ac:picMkLst>
        </pc:picChg>
      </pc:sldChg>
      <pc:sldChg chg="mod setBg">
        <pc:chgData name="Frida Torgersen" userId="S::frida.torgersen@io.kommune.no::ea265081-7c03-4e48-ae3c-fad608c99291" providerId="AD" clId="Web-{CA069BB1-F51C-F028-4DD3-E5CB866394FB}" dt="2024-05-29T08:38:02.721" v="0"/>
        <pc:sldMkLst>
          <pc:docMk/>
          <pc:sldMk cId="53753041" sldId="303"/>
        </pc:sldMkLst>
      </pc:sldChg>
    </pc:docChg>
  </pc:docChgLst>
  <pc:docChgLst>
    <pc:chgData name="Cathrine Løes Sørby" userId="453ffb51-d645-44fe-b265-43846f0ff910" providerId="ADAL" clId="{FBB353CF-CD28-45FD-8E49-3C9DB9722C50}"/>
    <pc:docChg chg="undo custSel addSld delSld modSld">
      <pc:chgData name="Cathrine Løes Sørby" userId="453ffb51-d645-44fe-b265-43846f0ff910" providerId="ADAL" clId="{FBB353CF-CD28-45FD-8E49-3C9DB9722C50}" dt="2023-10-26T08:56:25.225" v="2178" actId="20577"/>
      <pc:docMkLst>
        <pc:docMk/>
      </pc:docMkLst>
      <pc:sldChg chg="modSp mod modNotesTx">
        <pc:chgData name="Cathrine Løes Sørby" userId="453ffb51-d645-44fe-b265-43846f0ff910" providerId="ADAL" clId="{FBB353CF-CD28-45FD-8E49-3C9DB9722C50}" dt="2023-10-26T08:56:25.225" v="2178" actId="20577"/>
        <pc:sldMkLst>
          <pc:docMk/>
          <pc:sldMk cId="0" sldId="291"/>
        </pc:sldMkLst>
        <pc:spChg chg="mod">
          <ac:chgData name="Cathrine Løes Sørby" userId="453ffb51-d645-44fe-b265-43846f0ff910" providerId="ADAL" clId="{FBB353CF-CD28-45FD-8E49-3C9DB9722C50}" dt="2023-10-26T08:55:25.763" v="2159" actId="20577"/>
          <ac:spMkLst>
            <pc:docMk/>
            <pc:sldMk cId="0" sldId="291"/>
            <ac:spMk id="21505" creationId="{93BE4448-12A0-CB05-CC4B-ECAFC54D92CA}"/>
          </ac:spMkLst>
        </pc:spChg>
      </pc:sldChg>
      <pc:sldChg chg="modSp mod modNotesTx">
        <pc:chgData name="Cathrine Løes Sørby" userId="453ffb51-d645-44fe-b265-43846f0ff910" providerId="ADAL" clId="{FBB353CF-CD28-45FD-8E49-3C9DB9722C50}" dt="2023-10-26T08:24:52.287" v="1473" actId="255"/>
        <pc:sldMkLst>
          <pc:docMk/>
          <pc:sldMk cId="2913848954" sldId="295"/>
        </pc:sldMkLst>
        <pc:spChg chg="mod">
          <ac:chgData name="Cathrine Løes Sørby" userId="453ffb51-d645-44fe-b265-43846f0ff910" providerId="ADAL" clId="{FBB353CF-CD28-45FD-8E49-3C9DB9722C50}" dt="2023-10-26T08:24:52.287" v="1473" actId="255"/>
          <ac:spMkLst>
            <pc:docMk/>
            <pc:sldMk cId="2913848954" sldId="295"/>
            <ac:spMk id="2" creationId="{EC922D6C-59A1-40B3-0A77-7349EE54AD18}"/>
          </ac:spMkLst>
        </pc:spChg>
      </pc:sldChg>
      <pc:sldChg chg="modNotesTx">
        <pc:chgData name="Cathrine Løes Sørby" userId="453ffb51-d645-44fe-b265-43846f0ff910" providerId="ADAL" clId="{FBB353CF-CD28-45FD-8E49-3C9DB9722C50}" dt="2023-10-26T08:09:27.580" v="660" actId="20577"/>
        <pc:sldMkLst>
          <pc:docMk/>
          <pc:sldMk cId="2504669408" sldId="297"/>
        </pc:sldMkLst>
      </pc:sldChg>
      <pc:sldChg chg="modSp add del mod modNotesTx">
        <pc:chgData name="Cathrine Løes Sørby" userId="453ffb51-d645-44fe-b265-43846f0ff910" providerId="ADAL" clId="{FBB353CF-CD28-45FD-8E49-3C9DB9722C50}" dt="2023-10-26T08:03:11.634" v="432" actId="2696"/>
        <pc:sldMkLst>
          <pc:docMk/>
          <pc:sldMk cId="3395739006" sldId="298"/>
        </pc:sldMkLst>
        <pc:spChg chg="mod">
          <ac:chgData name="Cathrine Løes Sørby" userId="453ffb51-d645-44fe-b265-43846f0ff910" providerId="ADAL" clId="{FBB353CF-CD28-45FD-8E49-3C9DB9722C50}" dt="2023-10-26T07:58:47.582" v="19" actId="114"/>
          <ac:spMkLst>
            <pc:docMk/>
            <pc:sldMk cId="3395739006" sldId="298"/>
            <ac:spMk id="3" creationId="{E28C268C-7F19-F8AB-F951-6857C98765C8}"/>
          </ac:spMkLst>
        </pc:spChg>
      </pc:sldChg>
      <pc:sldChg chg="addSp modSp mod setBg modNotesTx">
        <pc:chgData name="Cathrine Løes Sørby" userId="453ffb51-d645-44fe-b265-43846f0ff910" providerId="ADAL" clId="{FBB353CF-CD28-45FD-8E49-3C9DB9722C50}" dt="2023-10-26T08:39:42.353" v="1808" actId="20577"/>
        <pc:sldMkLst>
          <pc:docMk/>
          <pc:sldMk cId="3393464326" sldId="300"/>
        </pc:sldMkLst>
        <pc:spChg chg="mod">
          <ac:chgData name="Cathrine Løes Sørby" userId="453ffb51-d645-44fe-b265-43846f0ff910" providerId="ADAL" clId="{FBB353CF-CD28-45FD-8E49-3C9DB9722C50}" dt="2023-10-26T08:15:08.143" v="708" actId="2711"/>
          <ac:spMkLst>
            <pc:docMk/>
            <pc:sldMk cId="3393464326" sldId="300"/>
            <ac:spMk id="2" creationId="{8E1046D9-91CF-86FF-284F-B15245ED6D09}"/>
          </ac:spMkLst>
        </pc:spChg>
        <pc:spChg chg="mod">
          <ac:chgData name="Cathrine Løes Sørby" userId="453ffb51-d645-44fe-b265-43846f0ff910" providerId="ADAL" clId="{FBB353CF-CD28-45FD-8E49-3C9DB9722C50}" dt="2023-10-26T08:14:19.568" v="664" actId="26606"/>
          <ac:spMkLst>
            <pc:docMk/>
            <pc:sldMk cId="3393464326" sldId="300"/>
            <ac:spMk id="3" creationId="{EB2A40BE-58E9-E3F0-3411-5B2EC2D48B04}"/>
          </ac:spMkLst>
        </pc:spChg>
        <pc:spChg chg="add">
          <ac:chgData name="Cathrine Løes Sørby" userId="453ffb51-d645-44fe-b265-43846f0ff910" providerId="ADAL" clId="{FBB353CF-CD28-45FD-8E49-3C9DB9722C50}" dt="2023-10-26T08:14:19.568" v="664" actId="26606"/>
          <ac:spMkLst>
            <pc:docMk/>
            <pc:sldMk cId="3393464326" sldId="300"/>
            <ac:spMk id="1031" creationId="{E91DC736-0EF8-4F87-9146-EBF1D2EE4D3D}"/>
          </ac:spMkLst>
        </pc:spChg>
        <pc:spChg chg="add">
          <ac:chgData name="Cathrine Løes Sørby" userId="453ffb51-d645-44fe-b265-43846f0ff910" providerId="ADAL" clId="{FBB353CF-CD28-45FD-8E49-3C9DB9722C50}" dt="2023-10-26T08:14:19.568" v="664" actId="26606"/>
          <ac:spMkLst>
            <pc:docMk/>
            <pc:sldMk cId="3393464326" sldId="300"/>
            <ac:spMk id="1033" creationId="{097CD68E-23E3-4007-8847-CD0944C4F7BE}"/>
          </ac:spMkLst>
        </pc:spChg>
        <pc:spChg chg="add">
          <ac:chgData name="Cathrine Løes Sørby" userId="453ffb51-d645-44fe-b265-43846f0ff910" providerId="ADAL" clId="{FBB353CF-CD28-45FD-8E49-3C9DB9722C50}" dt="2023-10-26T08:14:19.568" v="664" actId="26606"/>
          <ac:spMkLst>
            <pc:docMk/>
            <pc:sldMk cId="3393464326" sldId="300"/>
            <ac:spMk id="1035" creationId="{AF2F604E-43BE-4DC3-B983-E071523364F8}"/>
          </ac:spMkLst>
        </pc:spChg>
        <pc:spChg chg="add">
          <ac:chgData name="Cathrine Løes Sørby" userId="453ffb51-d645-44fe-b265-43846f0ff910" providerId="ADAL" clId="{FBB353CF-CD28-45FD-8E49-3C9DB9722C50}" dt="2023-10-26T08:14:19.568" v="664" actId="26606"/>
          <ac:spMkLst>
            <pc:docMk/>
            <pc:sldMk cId="3393464326" sldId="300"/>
            <ac:spMk id="1037" creationId="{08C9B587-E65E-4B52-B37C-ABEBB6E87928}"/>
          </ac:spMkLst>
        </pc:spChg>
        <pc:picChg chg="add mod ord">
          <ac:chgData name="Cathrine Løes Sørby" userId="453ffb51-d645-44fe-b265-43846f0ff910" providerId="ADAL" clId="{FBB353CF-CD28-45FD-8E49-3C9DB9722C50}" dt="2023-10-26T08:14:19.568" v="664" actId="26606"/>
          <ac:picMkLst>
            <pc:docMk/>
            <pc:sldMk cId="3393464326" sldId="300"/>
            <ac:picMk id="1026" creationId="{01953380-1927-AA36-5BC7-5CCC0F790485}"/>
          </ac:picMkLst>
        </pc:picChg>
      </pc:sldChg>
      <pc:sldChg chg="addSp modSp new mod setBg modNotesTx">
        <pc:chgData name="Cathrine Løes Sørby" userId="453ffb51-d645-44fe-b265-43846f0ff910" providerId="ADAL" clId="{FBB353CF-CD28-45FD-8E49-3C9DB9722C50}" dt="2023-10-26T08:06:44.093" v="582" actId="2711"/>
        <pc:sldMkLst>
          <pc:docMk/>
          <pc:sldMk cId="1774565005" sldId="301"/>
        </pc:sldMkLst>
        <pc:spChg chg="mod">
          <ac:chgData name="Cathrine Løes Sørby" userId="453ffb51-d645-44fe-b265-43846f0ff910" providerId="ADAL" clId="{FBB353CF-CD28-45FD-8E49-3C9DB9722C50}" dt="2023-10-26T08:06:44.093" v="582" actId="2711"/>
          <ac:spMkLst>
            <pc:docMk/>
            <pc:sldMk cId="1774565005" sldId="301"/>
            <ac:spMk id="2" creationId="{33CAC6FC-3CF5-FC76-DCB2-365D1F7D0D99}"/>
          </ac:spMkLst>
        </pc:spChg>
        <pc:spChg chg="mod">
          <ac:chgData name="Cathrine Løes Sørby" userId="453ffb51-d645-44fe-b265-43846f0ff910" providerId="ADAL" clId="{FBB353CF-CD28-45FD-8E49-3C9DB9722C50}" dt="2023-10-26T07:59:53.852" v="35" actId="5793"/>
          <ac:spMkLst>
            <pc:docMk/>
            <pc:sldMk cId="1774565005" sldId="301"/>
            <ac:spMk id="3" creationId="{25A5DF60-752E-FCD4-1F42-9A69AD0AFE49}"/>
          </ac:spMkLst>
        </pc:spChg>
        <pc:spChg chg="add">
          <ac:chgData name="Cathrine Løes Sørby" userId="453ffb51-d645-44fe-b265-43846f0ff910" providerId="ADAL" clId="{FBB353CF-CD28-45FD-8E49-3C9DB9722C50}" dt="2023-10-26T07:59:46.159" v="22" actId="26606"/>
          <ac:spMkLst>
            <pc:docMk/>
            <pc:sldMk cId="1774565005" sldId="301"/>
            <ac:spMk id="9" creationId="{201CC55D-ED54-4C5C-95E6-10947BD1103B}"/>
          </ac:spMkLst>
        </pc:spChg>
        <pc:spChg chg="add">
          <ac:chgData name="Cathrine Løes Sørby" userId="453ffb51-d645-44fe-b265-43846f0ff910" providerId="ADAL" clId="{FBB353CF-CD28-45FD-8E49-3C9DB9722C50}" dt="2023-10-26T07:59:46.159" v="22" actId="26606"/>
          <ac:spMkLst>
            <pc:docMk/>
            <pc:sldMk cId="1774565005" sldId="301"/>
            <ac:spMk id="15" creationId="{3873B707-463F-40B0-8227-E8CC6C67EB25}"/>
          </ac:spMkLst>
        </pc:spChg>
        <pc:spChg chg="add">
          <ac:chgData name="Cathrine Løes Sørby" userId="453ffb51-d645-44fe-b265-43846f0ff910" providerId="ADAL" clId="{FBB353CF-CD28-45FD-8E49-3C9DB9722C50}" dt="2023-10-26T07:59:46.159" v="22" actId="26606"/>
          <ac:spMkLst>
            <pc:docMk/>
            <pc:sldMk cId="1774565005" sldId="301"/>
            <ac:spMk id="17" creationId="{C13237C8-E62C-4F0D-A318-BD6FB6C2D138}"/>
          </ac:spMkLst>
        </pc:spChg>
        <pc:spChg chg="add">
          <ac:chgData name="Cathrine Løes Sørby" userId="453ffb51-d645-44fe-b265-43846f0ff910" providerId="ADAL" clId="{FBB353CF-CD28-45FD-8E49-3C9DB9722C50}" dt="2023-10-26T07:59:46.159" v="22" actId="26606"/>
          <ac:spMkLst>
            <pc:docMk/>
            <pc:sldMk cId="1774565005" sldId="301"/>
            <ac:spMk id="19" creationId="{19C9EAEA-39D0-4B0E-A0EB-51E7B26740B1}"/>
          </ac:spMkLst>
        </pc:spChg>
        <pc:grpChg chg="add">
          <ac:chgData name="Cathrine Løes Sørby" userId="453ffb51-d645-44fe-b265-43846f0ff910" providerId="ADAL" clId="{FBB353CF-CD28-45FD-8E49-3C9DB9722C50}" dt="2023-10-26T07:59:46.159" v="22" actId="26606"/>
          <ac:grpSpMkLst>
            <pc:docMk/>
            <pc:sldMk cId="1774565005" sldId="301"/>
            <ac:grpSpMk id="11" creationId="{1DE889C7-FAD6-4397-98E2-05D503484459}"/>
          </ac:grpSpMkLst>
        </pc:grpChg>
        <pc:picChg chg="add mod ord">
          <ac:chgData name="Cathrine Løes Sørby" userId="453ffb51-d645-44fe-b265-43846f0ff910" providerId="ADAL" clId="{FBB353CF-CD28-45FD-8E49-3C9DB9722C50}" dt="2023-10-26T07:59:46.159" v="22" actId="26606"/>
          <ac:picMkLst>
            <pc:docMk/>
            <pc:sldMk cId="1774565005" sldId="301"/>
            <ac:picMk id="4" creationId="{5EB8C1A3-AC33-56D8-91FB-BD8BC43DE170}"/>
          </ac:picMkLst>
        </pc:picChg>
      </pc:sldChg>
    </pc:docChg>
  </pc:docChgLst>
  <pc:docChgLst>
    <pc:chgData name="Cathrine Løes Sørby" userId="S::cathrine.sorby@io.kommune.no::453ffb51-d645-44fe-b265-43846f0ff910" providerId="AD" clId="Web-{02097237-644D-4B93-909E-593BD4146856}"/>
    <pc:docChg chg="modSld">
      <pc:chgData name="Cathrine Løes Sørby" userId="S::cathrine.sorby@io.kommune.no::453ffb51-d645-44fe-b265-43846f0ff910" providerId="AD" clId="Web-{02097237-644D-4B93-909E-593BD4146856}" dt="2023-10-17T08:56:32.957" v="27" actId="1076"/>
      <pc:docMkLst>
        <pc:docMk/>
      </pc:docMkLst>
      <pc:sldChg chg="modSp">
        <pc:chgData name="Cathrine Løes Sørby" userId="S::cathrine.sorby@io.kommune.no::453ffb51-d645-44fe-b265-43846f0ff910" providerId="AD" clId="Web-{02097237-644D-4B93-909E-593BD4146856}" dt="2023-10-17T08:56:16.988" v="26" actId="20577"/>
        <pc:sldMkLst>
          <pc:docMk/>
          <pc:sldMk cId="1576630516" sldId="263"/>
        </pc:sldMkLst>
        <pc:spChg chg="mod">
          <ac:chgData name="Cathrine Løes Sørby" userId="S::cathrine.sorby@io.kommune.no::453ffb51-d645-44fe-b265-43846f0ff910" providerId="AD" clId="Web-{02097237-644D-4B93-909E-593BD4146856}" dt="2023-10-17T08:56:16.988" v="26" actId="20577"/>
          <ac:spMkLst>
            <pc:docMk/>
            <pc:sldMk cId="1576630516" sldId="263"/>
            <ac:spMk id="3" creationId="{C3E231A1-3E85-5F4F-B68B-D77B4FB5CA97}"/>
          </ac:spMkLst>
        </pc:spChg>
      </pc:sldChg>
      <pc:sldChg chg="modSp">
        <pc:chgData name="Cathrine Løes Sørby" userId="S::cathrine.sorby@io.kommune.no::453ffb51-d645-44fe-b265-43846f0ff910" providerId="AD" clId="Web-{02097237-644D-4B93-909E-593BD4146856}" dt="2023-10-17T08:56:32.957" v="27" actId="1076"/>
        <pc:sldMkLst>
          <pc:docMk/>
          <pc:sldMk cId="2504669408" sldId="297"/>
        </pc:sldMkLst>
        <pc:spChg chg="mod">
          <ac:chgData name="Cathrine Løes Sørby" userId="S::cathrine.sorby@io.kommune.no::453ffb51-d645-44fe-b265-43846f0ff910" providerId="AD" clId="Web-{02097237-644D-4B93-909E-593BD4146856}" dt="2023-10-17T08:56:32.957" v="27" actId="1076"/>
          <ac:spMkLst>
            <pc:docMk/>
            <pc:sldMk cId="2504669408" sldId="297"/>
            <ac:spMk id="8" creationId="{C30B9BA5-306C-31AF-0506-6177F21FE93E}"/>
          </ac:spMkLst>
        </pc:spChg>
      </pc:sldChg>
    </pc:docChg>
  </pc:docChgLst>
  <pc:docChgLst>
    <pc:chgData name="Frida Torgersen" userId="S::frida.torgersen@io.kommune.no::ea265081-7c03-4e48-ae3c-fad608c99291" providerId="AD" clId="Web-{ACA06813-9C1F-59DD-A8E0-8CD8BC3AA39E}"/>
    <pc:docChg chg="modSld">
      <pc:chgData name="Frida Torgersen" userId="S::frida.torgersen@io.kommune.no::ea265081-7c03-4e48-ae3c-fad608c99291" providerId="AD" clId="Web-{ACA06813-9C1F-59DD-A8E0-8CD8BC3AA39E}" dt="2024-09-25T10:52:26.832" v="35"/>
      <pc:docMkLst>
        <pc:docMk/>
      </pc:docMkLst>
      <pc:sldChg chg="modNotes">
        <pc:chgData name="Frida Torgersen" userId="S::frida.torgersen@io.kommune.no::ea265081-7c03-4e48-ae3c-fad608c99291" providerId="AD" clId="Web-{ACA06813-9C1F-59DD-A8E0-8CD8BC3AA39E}" dt="2024-09-25T10:52:26.832" v="35"/>
        <pc:sldMkLst>
          <pc:docMk/>
          <pc:sldMk cId="0" sldId="288"/>
        </pc:sldMkLst>
      </pc:sldChg>
      <pc:sldChg chg="modSp modNotes">
        <pc:chgData name="Frida Torgersen" userId="S::frida.torgersen@io.kommune.no::ea265081-7c03-4e48-ae3c-fad608c99291" providerId="AD" clId="Web-{ACA06813-9C1F-59DD-A8E0-8CD8BC3AA39E}" dt="2024-09-25T10:51:05.128" v="30" actId="20577"/>
        <pc:sldMkLst>
          <pc:docMk/>
          <pc:sldMk cId="3393464326" sldId="300"/>
        </pc:sldMkLst>
        <pc:spChg chg="mod">
          <ac:chgData name="Frida Torgersen" userId="S::frida.torgersen@io.kommune.no::ea265081-7c03-4e48-ae3c-fad608c99291" providerId="AD" clId="Web-{ACA06813-9C1F-59DD-A8E0-8CD8BC3AA39E}" dt="2024-09-25T10:51:05.128" v="30" actId="20577"/>
          <ac:spMkLst>
            <pc:docMk/>
            <pc:sldMk cId="3393464326" sldId="300"/>
            <ac:spMk id="2" creationId="{8E1046D9-91CF-86FF-284F-B15245ED6D09}"/>
          </ac:spMkLst>
        </pc:spChg>
      </pc:sldChg>
      <pc:sldChg chg="modNotes">
        <pc:chgData name="Frida Torgersen" userId="S::frida.torgersen@io.kommune.no::ea265081-7c03-4e48-ae3c-fad608c99291" providerId="AD" clId="Web-{ACA06813-9C1F-59DD-A8E0-8CD8BC3AA39E}" dt="2024-09-25T10:48:05.047" v="1"/>
        <pc:sldMkLst>
          <pc:docMk/>
          <pc:sldMk cId="53753041" sldId="303"/>
        </pc:sldMkLst>
      </pc:sldChg>
      <pc:sldChg chg="modNotes">
        <pc:chgData name="Frida Torgersen" userId="S::frida.torgersen@io.kommune.no::ea265081-7c03-4e48-ae3c-fad608c99291" providerId="AD" clId="Web-{ACA06813-9C1F-59DD-A8E0-8CD8BC3AA39E}" dt="2024-09-25T10:49:52.346" v="11"/>
        <pc:sldMkLst>
          <pc:docMk/>
          <pc:sldMk cId="3930294315" sldId="304"/>
        </pc:sldMkLst>
      </pc:sldChg>
    </pc:docChg>
  </pc:docChgLst>
  <pc:docChgLst>
    <pc:chgData name="Ida Marie Lillestrand Kittelsen" userId="S::ida.kittelsen@io.kommune.no::12154653-0a60-4281-8b62-82febac9ddd6" providerId="AD" clId="Web-{3F7326ED-4125-4BCE-8A5A-A3D9298FD484}"/>
    <pc:docChg chg="modSld sldOrd">
      <pc:chgData name="Ida Marie Lillestrand Kittelsen" userId="S::ida.kittelsen@io.kommune.no::12154653-0a60-4281-8b62-82febac9ddd6" providerId="AD" clId="Web-{3F7326ED-4125-4BCE-8A5A-A3D9298FD484}" dt="2023-09-14T11:05:26.221" v="988" actId="20577"/>
      <pc:docMkLst>
        <pc:docMk/>
      </pc:docMkLst>
      <pc:sldChg chg="modSp modNotes">
        <pc:chgData name="Ida Marie Lillestrand Kittelsen" userId="S::ida.kittelsen@io.kommune.no::12154653-0a60-4281-8b62-82febac9ddd6" providerId="AD" clId="Web-{3F7326ED-4125-4BCE-8A5A-A3D9298FD484}" dt="2023-09-14T10:56:23.871" v="701"/>
        <pc:sldMkLst>
          <pc:docMk/>
          <pc:sldMk cId="0" sldId="291"/>
        </pc:sldMkLst>
        <pc:spChg chg="mod">
          <ac:chgData name="Ida Marie Lillestrand Kittelsen" userId="S::ida.kittelsen@io.kommune.no::12154653-0a60-4281-8b62-82febac9ddd6" providerId="AD" clId="Web-{3F7326ED-4125-4BCE-8A5A-A3D9298FD484}" dt="2023-09-14T10:56:20.824" v="699" actId="20577"/>
          <ac:spMkLst>
            <pc:docMk/>
            <pc:sldMk cId="0" sldId="291"/>
            <ac:spMk id="21505" creationId="{93BE4448-12A0-CB05-CC4B-ECAFC54D92CA}"/>
          </ac:spMkLst>
        </pc:spChg>
      </pc:sldChg>
      <pc:sldChg chg="addSp delSp modSp modNotes">
        <pc:chgData name="Ida Marie Lillestrand Kittelsen" userId="S::ida.kittelsen@io.kommune.no::12154653-0a60-4281-8b62-82febac9ddd6" providerId="AD" clId="Web-{3F7326ED-4125-4BCE-8A5A-A3D9298FD484}" dt="2023-09-14T10:58:01.278" v="751" actId="20577"/>
        <pc:sldMkLst>
          <pc:docMk/>
          <pc:sldMk cId="1535019595" sldId="294"/>
        </pc:sldMkLst>
        <pc:spChg chg="add del">
          <ac:chgData name="Ida Marie Lillestrand Kittelsen" userId="S::ida.kittelsen@io.kommune.no::12154653-0a60-4281-8b62-82febac9ddd6" providerId="AD" clId="Web-{3F7326ED-4125-4BCE-8A5A-A3D9298FD484}" dt="2023-09-14T10:56:55.246" v="704"/>
          <ac:spMkLst>
            <pc:docMk/>
            <pc:sldMk cId="1535019595" sldId="294"/>
            <ac:spMk id="2055" creationId="{42A4FC2C-047E-45A5-965D-8E1E3BF09BC6}"/>
          </ac:spMkLst>
        </pc:spChg>
        <pc:spChg chg="add mod">
          <ac:chgData name="Ida Marie Lillestrand Kittelsen" userId="S::ida.kittelsen@io.kommune.no::12154653-0a60-4281-8b62-82febac9ddd6" providerId="AD" clId="Web-{3F7326ED-4125-4BCE-8A5A-A3D9298FD484}" dt="2023-09-14T10:58:01.278" v="751" actId="20577"/>
          <ac:spMkLst>
            <pc:docMk/>
            <pc:sldMk cId="1535019595" sldId="294"/>
            <ac:spMk id="2057" creationId="{B4AA15B3-C80C-1A5C-9413-B08043F9EE72}"/>
          </ac:spMkLst>
        </pc:spChg>
        <pc:spChg chg="add del">
          <ac:chgData name="Ida Marie Lillestrand Kittelsen" userId="S::ida.kittelsen@io.kommune.no::12154653-0a60-4281-8b62-82febac9ddd6" providerId="AD" clId="Web-{3F7326ED-4125-4BCE-8A5A-A3D9298FD484}" dt="2023-09-14T10:56:51.684" v="703"/>
          <ac:spMkLst>
            <pc:docMk/>
            <pc:sldMk cId="1535019595" sldId="294"/>
            <ac:spMk id="2059" creationId="{B4AA15B3-C80C-1A5C-9413-B08043F9EE72}"/>
          </ac:spMkLst>
        </pc:spChg>
        <pc:picChg chg="mod">
          <ac:chgData name="Ida Marie Lillestrand Kittelsen" userId="S::ida.kittelsen@io.kommune.no::12154653-0a60-4281-8b62-82febac9ddd6" providerId="AD" clId="Web-{3F7326ED-4125-4BCE-8A5A-A3D9298FD484}" dt="2023-09-14T10:57:12.356" v="709" actId="1076"/>
          <ac:picMkLst>
            <pc:docMk/>
            <pc:sldMk cId="1535019595" sldId="294"/>
            <ac:picMk id="2050" creationId="{7C7386EA-64A4-F3A1-61AD-128E97CF8CAD}"/>
          </ac:picMkLst>
        </pc:picChg>
      </pc:sldChg>
      <pc:sldChg chg="addSp delSp modSp mod modClrScheme delDesignElem chgLayout">
        <pc:chgData name="Ida Marie Lillestrand Kittelsen" userId="S::ida.kittelsen@io.kommune.no::12154653-0a60-4281-8b62-82febac9ddd6" providerId="AD" clId="Web-{3F7326ED-4125-4BCE-8A5A-A3D9298FD484}" dt="2023-09-14T11:05:26.221" v="988" actId="20577"/>
        <pc:sldMkLst>
          <pc:docMk/>
          <pc:sldMk cId="2913848954" sldId="295"/>
        </pc:sldMkLst>
        <pc:spChg chg="add del mod ord">
          <ac:chgData name="Ida Marie Lillestrand Kittelsen" userId="S::ida.kittelsen@io.kommune.no::12154653-0a60-4281-8b62-82febac9ddd6" providerId="AD" clId="Web-{3F7326ED-4125-4BCE-8A5A-A3D9298FD484}" dt="2023-09-14T11:05:26.221" v="988" actId="20577"/>
          <ac:spMkLst>
            <pc:docMk/>
            <pc:sldMk cId="2913848954" sldId="295"/>
            <ac:spMk id="2" creationId="{EC922D6C-59A1-40B3-0A77-7349EE54AD18}"/>
          </ac:spMkLst>
        </pc:spChg>
        <pc:spChg chg="add del mod ord">
          <ac:chgData name="Ida Marie Lillestrand Kittelsen" userId="S::ida.kittelsen@io.kommune.no::12154653-0a60-4281-8b62-82febac9ddd6" providerId="AD" clId="Web-{3F7326ED-4125-4BCE-8A5A-A3D9298FD484}" dt="2023-09-14T10:58:30.341" v="753"/>
          <ac:spMkLst>
            <pc:docMk/>
            <pc:sldMk cId="2913848954" sldId="295"/>
            <ac:spMk id="4" creationId="{7951CF68-7743-0C12-5D26-0D8665531B6C}"/>
          </ac:spMkLst>
        </pc:spChg>
        <pc:spChg chg="add del mod ord">
          <ac:chgData name="Ida Marie Lillestrand Kittelsen" userId="S::ida.kittelsen@io.kommune.no::12154653-0a60-4281-8b62-82febac9ddd6" providerId="AD" clId="Web-{3F7326ED-4125-4BCE-8A5A-A3D9298FD484}" dt="2023-09-14T10:58:30.341" v="753"/>
          <ac:spMkLst>
            <pc:docMk/>
            <pc:sldMk cId="2913848954" sldId="295"/>
            <ac:spMk id="6" creationId="{7D07FC94-8A43-32E2-6F12-69B757D95B37}"/>
          </ac:spMkLst>
        </pc:spChg>
        <pc:spChg chg="add del mod ord">
          <ac:chgData name="Ida Marie Lillestrand Kittelsen" userId="S::ida.kittelsen@io.kommune.no::12154653-0a60-4281-8b62-82febac9ddd6" providerId="AD" clId="Web-{3F7326ED-4125-4BCE-8A5A-A3D9298FD484}" dt="2023-09-14T10:58:30.341" v="753"/>
          <ac:spMkLst>
            <pc:docMk/>
            <pc:sldMk cId="2913848954" sldId="295"/>
            <ac:spMk id="8" creationId="{7B96A4F9-9E63-B4EF-654A-B128390A94D2}"/>
          </ac:spMkLst>
        </pc:spChg>
        <pc:spChg chg="add del">
          <ac:chgData name="Ida Marie Lillestrand Kittelsen" userId="S::ida.kittelsen@io.kommune.no::12154653-0a60-4281-8b62-82febac9ddd6" providerId="AD" clId="Web-{3F7326ED-4125-4BCE-8A5A-A3D9298FD484}" dt="2023-09-14T11:00:30.546" v="838"/>
          <ac:spMkLst>
            <pc:docMk/>
            <pc:sldMk cId="2913848954" sldId="295"/>
            <ac:spMk id="12" creationId="{022BDE4A-8A20-4A69-9C5A-581C82036A4D}"/>
          </ac:spMkLst>
        </pc:spChg>
        <pc:spChg chg="add del mod ord">
          <ac:chgData name="Ida Marie Lillestrand Kittelsen" userId="S::ida.kittelsen@io.kommune.no::12154653-0a60-4281-8b62-82febac9ddd6" providerId="AD" clId="Web-{3F7326ED-4125-4BCE-8A5A-A3D9298FD484}" dt="2023-09-14T11:03:31.532" v="923" actId="14100"/>
          <ac:spMkLst>
            <pc:docMk/>
            <pc:sldMk cId="2913848954" sldId="295"/>
            <ac:spMk id="16" creationId="{12D401A8-CD18-F29F-E9C2-9A131479D2A9}"/>
          </ac:spMkLst>
        </pc:spChg>
        <pc:spChg chg="add del">
          <ac:chgData name="Ida Marie Lillestrand Kittelsen" userId="S::ida.kittelsen@io.kommune.no::12154653-0a60-4281-8b62-82febac9ddd6" providerId="AD" clId="Web-{3F7326ED-4125-4BCE-8A5A-A3D9298FD484}" dt="2023-09-14T11:02:17.031" v="910"/>
          <ac:spMkLst>
            <pc:docMk/>
            <pc:sldMk cId="2913848954" sldId="295"/>
            <ac:spMk id="19" creationId="{AD96FDFD-4E42-4A06-B8B5-768A1DB9C2A9}"/>
          </ac:spMkLst>
        </pc:spChg>
        <pc:spChg chg="add del">
          <ac:chgData name="Ida Marie Lillestrand Kittelsen" userId="S::ida.kittelsen@io.kommune.no::12154653-0a60-4281-8b62-82febac9ddd6" providerId="AD" clId="Web-{3F7326ED-4125-4BCE-8A5A-A3D9298FD484}" dt="2023-09-14T11:02:13.094" v="907"/>
          <ac:spMkLst>
            <pc:docMk/>
            <pc:sldMk cId="2913848954" sldId="295"/>
            <ac:spMk id="24" creationId="{B3F59054-3394-4D87-8BD0-A28DCD47F1BC}"/>
          </ac:spMkLst>
        </pc:spChg>
        <pc:spChg chg="add del">
          <ac:chgData name="Ida Marie Lillestrand Kittelsen" userId="S::ida.kittelsen@io.kommune.no::12154653-0a60-4281-8b62-82febac9ddd6" providerId="AD" clId="Web-{3F7326ED-4125-4BCE-8A5A-A3D9298FD484}" dt="2023-09-14T11:02:13.094" v="907"/>
          <ac:spMkLst>
            <pc:docMk/>
            <pc:sldMk cId="2913848954" sldId="295"/>
            <ac:spMk id="26" creationId="{2FE0ABA9-CAF1-4816-837D-5F28AAA08E0A}"/>
          </ac:spMkLst>
        </pc:spChg>
        <pc:spChg chg="add del">
          <ac:chgData name="Ida Marie Lillestrand Kittelsen" userId="S::ida.kittelsen@io.kommune.no::12154653-0a60-4281-8b62-82febac9ddd6" providerId="AD" clId="Web-{3F7326ED-4125-4BCE-8A5A-A3D9298FD484}" dt="2023-09-14T11:02:13.094" v="907"/>
          <ac:spMkLst>
            <pc:docMk/>
            <pc:sldMk cId="2913848954" sldId="295"/>
            <ac:spMk id="28" creationId="{BC8B9C14-70F0-4F42-85FF-0DD3D5A585A5}"/>
          </ac:spMkLst>
        </pc:spChg>
        <pc:spChg chg="add del">
          <ac:chgData name="Ida Marie Lillestrand Kittelsen" userId="S::ida.kittelsen@io.kommune.no::12154653-0a60-4281-8b62-82febac9ddd6" providerId="AD" clId="Web-{3F7326ED-4125-4BCE-8A5A-A3D9298FD484}" dt="2023-09-14T11:02:13.094" v="907"/>
          <ac:spMkLst>
            <pc:docMk/>
            <pc:sldMk cId="2913848954" sldId="295"/>
            <ac:spMk id="30" creationId="{98DE6C44-43F8-4DE4-AB81-66853FFEA09A}"/>
          </ac:spMkLst>
        </pc:spChg>
        <pc:spChg chg="add del">
          <ac:chgData name="Ida Marie Lillestrand Kittelsen" userId="S::ida.kittelsen@io.kommune.no::12154653-0a60-4281-8b62-82febac9ddd6" providerId="AD" clId="Web-{3F7326ED-4125-4BCE-8A5A-A3D9298FD484}" dt="2023-09-14T11:02:13.094" v="907"/>
          <ac:spMkLst>
            <pc:docMk/>
            <pc:sldMk cId="2913848954" sldId="295"/>
            <ac:spMk id="32" creationId="{2409529B-9B56-4F10-BE4D-F934DB89E57E}"/>
          </ac:spMkLst>
        </pc:spChg>
        <pc:spChg chg="add del">
          <ac:chgData name="Ida Marie Lillestrand Kittelsen" userId="S::ida.kittelsen@io.kommune.no::12154653-0a60-4281-8b62-82febac9ddd6" providerId="AD" clId="Web-{3F7326ED-4125-4BCE-8A5A-A3D9298FD484}" dt="2023-09-14T11:02:17.016" v="909"/>
          <ac:spMkLst>
            <pc:docMk/>
            <pc:sldMk cId="2913848954" sldId="295"/>
            <ac:spMk id="34" creationId="{4C3A44BB-E01C-4AA8-B2C8-32FC346D2ED7}"/>
          </ac:spMkLst>
        </pc:spChg>
        <pc:spChg chg="add del">
          <ac:chgData name="Ida Marie Lillestrand Kittelsen" userId="S::ida.kittelsen@io.kommune.no::12154653-0a60-4281-8b62-82febac9ddd6" providerId="AD" clId="Web-{3F7326ED-4125-4BCE-8A5A-A3D9298FD484}" dt="2023-09-14T11:02:42.251" v="916"/>
          <ac:spMkLst>
            <pc:docMk/>
            <pc:sldMk cId="2913848954" sldId="295"/>
            <ac:spMk id="36" creationId="{1E9986A5-A7D1-4022-BAC0-885FB7A141AE}"/>
          </ac:spMkLst>
        </pc:spChg>
        <pc:spChg chg="add del">
          <ac:chgData name="Ida Marie Lillestrand Kittelsen" userId="S::ida.kittelsen@io.kommune.no::12154653-0a60-4281-8b62-82febac9ddd6" providerId="AD" clId="Web-{3F7326ED-4125-4BCE-8A5A-A3D9298FD484}" dt="2023-09-14T11:02:42.251" v="916"/>
          <ac:spMkLst>
            <pc:docMk/>
            <pc:sldMk cId="2913848954" sldId="295"/>
            <ac:spMk id="37" creationId="{D2758DA7-6A89-49A1-B9F5-546D993242F8}"/>
          </ac:spMkLst>
        </pc:spChg>
        <pc:spChg chg="add del">
          <ac:chgData name="Ida Marie Lillestrand Kittelsen" userId="S::ida.kittelsen@io.kommune.no::12154653-0a60-4281-8b62-82febac9ddd6" providerId="AD" clId="Web-{3F7326ED-4125-4BCE-8A5A-A3D9298FD484}" dt="2023-09-14T11:02:33.719" v="913"/>
          <ac:spMkLst>
            <pc:docMk/>
            <pc:sldMk cId="2913848954" sldId="295"/>
            <ac:spMk id="42" creationId="{AD96FDFD-4E42-4A06-B8B5-768A1DB9C2A9}"/>
          </ac:spMkLst>
        </pc:spChg>
        <pc:spChg chg="add del">
          <ac:chgData name="Ida Marie Lillestrand Kittelsen" userId="S::ida.kittelsen@io.kommune.no::12154653-0a60-4281-8b62-82febac9ddd6" providerId="AD" clId="Web-{3F7326ED-4125-4BCE-8A5A-A3D9298FD484}" dt="2023-09-14T11:02:42.251" v="915"/>
          <ac:spMkLst>
            <pc:docMk/>
            <pc:sldMk cId="2913848954" sldId="295"/>
            <ac:spMk id="44" creationId="{33F94DB1-BC5D-454D-845C-7BA3A1F46999}"/>
          </ac:spMkLst>
        </pc:spChg>
        <pc:spChg chg="add del">
          <ac:chgData name="Ida Marie Lillestrand Kittelsen" userId="S::ida.kittelsen@io.kommune.no::12154653-0a60-4281-8b62-82febac9ddd6" providerId="AD" clId="Web-{3F7326ED-4125-4BCE-8A5A-A3D9298FD484}" dt="2023-09-14T11:02:42.251" v="915"/>
          <ac:spMkLst>
            <pc:docMk/>
            <pc:sldMk cId="2913848954" sldId="295"/>
            <ac:spMk id="45" creationId="{B43B9CA2-4B31-4ACD-9A9F-B8E6C6420386}"/>
          </ac:spMkLst>
        </pc:spChg>
        <pc:spChg chg="add del">
          <ac:chgData name="Ida Marie Lillestrand Kittelsen" userId="S::ida.kittelsen@io.kommune.no::12154653-0a60-4281-8b62-82febac9ddd6" providerId="AD" clId="Web-{3F7326ED-4125-4BCE-8A5A-A3D9298FD484}" dt="2023-09-14T11:02:42.251" v="915"/>
          <ac:spMkLst>
            <pc:docMk/>
            <pc:sldMk cId="2913848954" sldId="295"/>
            <ac:spMk id="46" creationId="{5676B86F-860B-4586-BCAA-C0650C09B7B9}"/>
          </ac:spMkLst>
        </pc:spChg>
        <pc:spChg chg="add del">
          <ac:chgData name="Ida Marie Lillestrand Kittelsen" userId="S::ida.kittelsen@io.kommune.no::12154653-0a60-4281-8b62-82febac9ddd6" providerId="AD" clId="Web-{3F7326ED-4125-4BCE-8A5A-A3D9298FD484}" dt="2023-09-14T11:02:42.251" v="915"/>
          <ac:spMkLst>
            <pc:docMk/>
            <pc:sldMk cId="2913848954" sldId="295"/>
            <ac:spMk id="48" creationId="{8C818ED5-2F56-4171-9445-3AA4F4462396}"/>
          </ac:spMkLst>
        </pc:spChg>
        <pc:spChg chg="add del">
          <ac:chgData name="Ida Marie Lillestrand Kittelsen" userId="S::ida.kittelsen@io.kommune.no::12154653-0a60-4281-8b62-82febac9ddd6" providerId="AD" clId="Web-{3F7326ED-4125-4BCE-8A5A-A3D9298FD484}" dt="2023-09-14T11:02:42.251" v="915"/>
          <ac:spMkLst>
            <pc:docMk/>
            <pc:sldMk cId="2913848954" sldId="295"/>
            <ac:spMk id="50" creationId="{DE74FCE8-866C-4AFA-B45C-FACE2A6094E4}"/>
          </ac:spMkLst>
        </pc:spChg>
        <pc:spChg chg="add">
          <ac:chgData name="Ida Marie Lillestrand Kittelsen" userId="S::ida.kittelsen@io.kommune.no::12154653-0a60-4281-8b62-82febac9ddd6" providerId="AD" clId="Web-{3F7326ED-4125-4BCE-8A5A-A3D9298FD484}" dt="2023-09-14T11:02:42.251" v="916"/>
          <ac:spMkLst>
            <pc:docMk/>
            <pc:sldMk cId="2913848954" sldId="295"/>
            <ac:spMk id="52" creationId="{AD96FDFD-4E42-4A06-B8B5-768A1DB9C2A9}"/>
          </ac:spMkLst>
        </pc:spChg>
        <pc:graphicFrameChg chg="add del mod ord modGraphic">
          <ac:chgData name="Ida Marie Lillestrand Kittelsen" userId="S::ida.kittelsen@io.kommune.no::12154653-0a60-4281-8b62-82febac9ddd6" providerId="AD" clId="Web-{3F7326ED-4125-4BCE-8A5A-A3D9298FD484}" dt="2023-09-14T11:01:29.593" v="904"/>
          <ac:graphicFrameMkLst>
            <pc:docMk/>
            <pc:sldMk cId="2913848954" sldId="295"/>
            <ac:graphicFrameMk id="9" creationId="{08EC60E6-3F19-5939-53AC-6D7F9884A6C1}"/>
          </ac:graphicFrameMkLst>
        </pc:graphicFrameChg>
        <pc:picChg chg="mod ord">
          <ac:chgData name="Ida Marie Lillestrand Kittelsen" userId="S::ida.kittelsen@io.kommune.no::12154653-0a60-4281-8b62-82febac9ddd6" providerId="AD" clId="Web-{3F7326ED-4125-4BCE-8A5A-A3D9298FD484}" dt="2023-09-14T11:02:42.251" v="916"/>
          <ac:picMkLst>
            <pc:docMk/>
            <pc:sldMk cId="2913848954" sldId="295"/>
            <ac:picMk id="3" creationId="{516BF797-F65F-BC0D-4761-55BB32904C64}"/>
          </ac:picMkLst>
        </pc:picChg>
        <pc:picChg chg="mod ord">
          <ac:chgData name="Ida Marie Lillestrand Kittelsen" userId="S::ida.kittelsen@io.kommune.no::12154653-0a60-4281-8b62-82febac9ddd6" providerId="AD" clId="Web-{3F7326ED-4125-4BCE-8A5A-A3D9298FD484}" dt="2023-09-14T11:02:42.251" v="916"/>
          <ac:picMkLst>
            <pc:docMk/>
            <pc:sldMk cId="2913848954" sldId="295"/>
            <ac:picMk id="5" creationId="{0C77A1F1-CFDA-FFC5-BE2B-EE89B891C2BC}"/>
          </ac:picMkLst>
        </pc:picChg>
        <pc:picChg chg="mod ord">
          <ac:chgData name="Ida Marie Lillestrand Kittelsen" userId="S::ida.kittelsen@io.kommune.no::12154653-0a60-4281-8b62-82febac9ddd6" providerId="AD" clId="Web-{3F7326ED-4125-4BCE-8A5A-A3D9298FD484}" dt="2023-09-14T11:04:54.174" v="985" actId="1076"/>
          <ac:picMkLst>
            <pc:docMk/>
            <pc:sldMk cId="2913848954" sldId="295"/>
            <ac:picMk id="7" creationId="{7442E2EE-5CBA-0825-C69F-D78A805656C7}"/>
          </ac:picMkLst>
        </pc:picChg>
      </pc:sldChg>
      <pc:sldChg chg="addSp delSp modSp modNotes">
        <pc:chgData name="Ida Marie Lillestrand Kittelsen" userId="S::ida.kittelsen@io.kommune.no::12154653-0a60-4281-8b62-82febac9ddd6" providerId="AD" clId="Web-{3F7326ED-4125-4BCE-8A5A-A3D9298FD484}" dt="2023-09-14T10:52:02.196" v="381"/>
        <pc:sldMkLst>
          <pc:docMk/>
          <pc:sldMk cId="2504669408" sldId="297"/>
        </pc:sldMkLst>
        <pc:spChg chg="mod">
          <ac:chgData name="Ida Marie Lillestrand Kittelsen" userId="S::ida.kittelsen@io.kommune.no::12154653-0a60-4281-8b62-82febac9ddd6" providerId="AD" clId="Web-{3F7326ED-4125-4BCE-8A5A-A3D9298FD484}" dt="2023-09-14T10:50:20.398" v="258"/>
          <ac:spMkLst>
            <pc:docMk/>
            <pc:sldMk cId="2504669408" sldId="297"/>
            <ac:spMk id="2" creationId="{60A687C3-A440-8F81-B6C5-5541E49AE546}"/>
          </ac:spMkLst>
        </pc:spChg>
        <pc:spChg chg="add del">
          <ac:chgData name="Ida Marie Lillestrand Kittelsen" userId="S::ida.kittelsen@io.kommune.no::12154653-0a60-4281-8b62-82febac9ddd6" providerId="AD" clId="Web-{3F7326ED-4125-4BCE-8A5A-A3D9298FD484}" dt="2023-09-14T10:50:20.398" v="258"/>
          <ac:spMkLst>
            <pc:docMk/>
            <pc:sldMk cId="2504669408" sldId="297"/>
            <ac:spMk id="8" creationId="{C30B9BA5-306C-31AF-0506-6177F21FE93E}"/>
          </ac:spMkLst>
        </pc:spChg>
        <pc:spChg chg="add del">
          <ac:chgData name="Ida Marie Lillestrand Kittelsen" userId="S::ida.kittelsen@io.kommune.no::12154653-0a60-4281-8b62-82febac9ddd6" providerId="AD" clId="Web-{3F7326ED-4125-4BCE-8A5A-A3D9298FD484}" dt="2023-09-14T10:50:20.398" v="258"/>
          <ac:spMkLst>
            <pc:docMk/>
            <pc:sldMk cId="2504669408" sldId="297"/>
            <ac:spMk id="11" creationId="{50811073-89F5-46D6-83D8-BA764464977D}"/>
          </ac:spMkLst>
        </pc:spChg>
        <pc:spChg chg="add del">
          <ac:chgData name="Ida Marie Lillestrand Kittelsen" userId="S::ida.kittelsen@io.kommune.no::12154653-0a60-4281-8b62-82febac9ddd6" providerId="AD" clId="Web-{3F7326ED-4125-4BCE-8A5A-A3D9298FD484}" dt="2023-09-14T10:50:20.398" v="258"/>
          <ac:spMkLst>
            <pc:docMk/>
            <pc:sldMk cId="2504669408" sldId="297"/>
            <ac:spMk id="13" creationId="{608CD17C-4A7C-477D-A659-BA8A89A78700}"/>
          </ac:spMkLst>
        </pc:spChg>
        <pc:picChg chg="mod">
          <ac:chgData name="Ida Marie Lillestrand Kittelsen" userId="S::ida.kittelsen@io.kommune.no::12154653-0a60-4281-8b62-82febac9ddd6" providerId="AD" clId="Web-{3F7326ED-4125-4BCE-8A5A-A3D9298FD484}" dt="2023-09-14T10:50:20.398" v="258"/>
          <ac:picMkLst>
            <pc:docMk/>
            <pc:sldMk cId="2504669408" sldId="297"/>
            <ac:picMk id="4" creationId="{8E7F456F-F99C-9E5C-17DB-B62FC28DABFA}"/>
          </ac:picMkLst>
        </pc:picChg>
        <pc:cxnChg chg="add del">
          <ac:chgData name="Ida Marie Lillestrand Kittelsen" userId="S::ida.kittelsen@io.kommune.no::12154653-0a60-4281-8b62-82febac9ddd6" providerId="AD" clId="Web-{3F7326ED-4125-4BCE-8A5A-A3D9298FD484}" dt="2023-09-14T10:50:20.398" v="258"/>
          <ac:cxnSpMkLst>
            <pc:docMk/>
            <pc:sldMk cId="2504669408" sldId="297"/>
            <ac:cxnSpMk id="18" creationId="{7667AA61-5C27-F30F-D229-06CBE5709F33}"/>
          </ac:cxnSpMkLst>
        </pc:cxnChg>
      </pc:sldChg>
      <pc:sldChg chg="addSp delSp modSp mod ord setBg modClrScheme chgLayout modNotes">
        <pc:chgData name="Ida Marie Lillestrand Kittelsen" userId="S::ida.kittelsen@io.kommune.no::12154653-0a60-4281-8b62-82febac9ddd6" providerId="AD" clId="Web-{3F7326ED-4125-4BCE-8A5A-A3D9298FD484}" dt="2023-09-14T10:55:48.761" v="691"/>
        <pc:sldMkLst>
          <pc:docMk/>
          <pc:sldMk cId="3395739006" sldId="298"/>
        </pc:sldMkLst>
        <pc:spChg chg="mod ord">
          <ac:chgData name="Ida Marie Lillestrand Kittelsen" userId="S::ida.kittelsen@io.kommune.no::12154653-0a60-4281-8b62-82febac9ddd6" providerId="AD" clId="Web-{3F7326ED-4125-4BCE-8A5A-A3D9298FD484}" dt="2023-09-14T10:54:11.791" v="476" actId="20577"/>
          <ac:spMkLst>
            <pc:docMk/>
            <pc:sldMk cId="3395739006" sldId="298"/>
            <ac:spMk id="2" creationId="{02B8DE02-D242-3304-B3CB-437A81556256}"/>
          </ac:spMkLst>
        </pc:spChg>
        <pc:spChg chg="mod ord">
          <ac:chgData name="Ida Marie Lillestrand Kittelsen" userId="S::ida.kittelsen@io.kommune.no::12154653-0a60-4281-8b62-82febac9ddd6" providerId="AD" clId="Web-{3F7326ED-4125-4BCE-8A5A-A3D9298FD484}" dt="2023-09-14T10:53:36.056" v="425" actId="14100"/>
          <ac:spMkLst>
            <pc:docMk/>
            <pc:sldMk cId="3395739006" sldId="298"/>
            <ac:spMk id="3" creationId="{E28C268C-7F19-F8AB-F951-6857C98765C8}"/>
          </ac:spMkLst>
        </pc:spChg>
        <pc:spChg chg="add del">
          <ac:chgData name="Ida Marie Lillestrand Kittelsen" userId="S::ida.kittelsen@io.kommune.no::12154653-0a60-4281-8b62-82febac9ddd6" providerId="AD" clId="Web-{3F7326ED-4125-4BCE-8A5A-A3D9298FD484}" dt="2023-09-14T10:41:34.595" v="7"/>
          <ac:spMkLst>
            <pc:docMk/>
            <pc:sldMk cId="3395739006" sldId="298"/>
            <ac:spMk id="9" creationId="{04812C46-200A-4DEB-A05E-3ED6C68C2387}"/>
          </ac:spMkLst>
        </pc:spChg>
        <pc:spChg chg="add del">
          <ac:chgData name="Ida Marie Lillestrand Kittelsen" userId="S::ida.kittelsen@io.kommune.no::12154653-0a60-4281-8b62-82febac9ddd6" providerId="AD" clId="Web-{3F7326ED-4125-4BCE-8A5A-A3D9298FD484}" dt="2023-09-14T10:41:34.595" v="7"/>
          <ac:spMkLst>
            <pc:docMk/>
            <pc:sldMk cId="3395739006" sldId="298"/>
            <ac:spMk id="11" creationId="{D1EA859B-E555-4109-94F3-6700E046E008}"/>
          </ac:spMkLst>
        </pc:spChg>
        <pc:spChg chg="add">
          <ac:chgData name="Ida Marie Lillestrand Kittelsen" userId="S::ida.kittelsen@io.kommune.no::12154653-0a60-4281-8b62-82febac9ddd6" providerId="AD" clId="Web-{3F7326ED-4125-4BCE-8A5A-A3D9298FD484}" dt="2023-09-14T10:41:34.610" v="8"/>
          <ac:spMkLst>
            <pc:docMk/>
            <pc:sldMk cId="3395739006" sldId="298"/>
            <ac:spMk id="13" creationId="{F13C74B1-5B17-4795-BED0-7140497B445A}"/>
          </ac:spMkLst>
        </pc:spChg>
        <pc:spChg chg="add">
          <ac:chgData name="Ida Marie Lillestrand Kittelsen" userId="S::ida.kittelsen@io.kommune.no::12154653-0a60-4281-8b62-82febac9ddd6" providerId="AD" clId="Web-{3F7326ED-4125-4BCE-8A5A-A3D9298FD484}" dt="2023-09-14T10:41:34.610" v="8"/>
          <ac:spMkLst>
            <pc:docMk/>
            <pc:sldMk cId="3395739006" sldId="298"/>
            <ac:spMk id="14" creationId="{D4974D33-8DC5-464E-8C6D-BE58F0669C17}"/>
          </ac:spMkLst>
        </pc:spChg>
        <pc:picChg chg="add mod ord">
          <ac:chgData name="Ida Marie Lillestrand Kittelsen" userId="S::ida.kittelsen@io.kommune.no::12154653-0a60-4281-8b62-82febac9ddd6" providerId="AD" clId="Web-{3F7326ED-4125-4BCE-8A5A-A3D9298FD484}" dt="2023-09-14T10:41:34.610" v="8"/>
          <ac:picMkLst>
            <pc:docMk/>
            <pc:sldMk cId="3395739006" sldId="298"/>
            <ac:picMk id="4" creationId="{BCAB39F0-7035-05EF-44B8-D0C2C2CDE967}"/>
          </ac:picMkLst>
        </pc:picChg>
      </pc:sldChg>
    </pc:docChg>
  </pc:docChgLst>
  <pc:docChgLst>
    <pc:chgData name="Cathrine Løes Sørby" userId="453ffb51-d645-44fe-b265-43846f0ff910" providerId="ADAL" clId="{9072A50D-4FF1-4642-8E6E-B12FBF3B6E8A}"/>
    <pc:docChg chg="undo custSel addSld delSld modSld sldOrd">
      <pc:chgData name="Cathrine Løes Sørby" userId="453ffb51-d645-44fe-b265-43846f0ff910" providerId="ADAL" clId="{9072A50D-4FF1-4642-8E6E-B12FBF3B6E8A}" dt="2023-10-17T11:38:39.734" v="1305" actId="5793"/>
      <pc:docMkLst>
        <pc:docMk/>
      </pc:docMkLst>
      <pc:sldChg chg="addSp modSp del mod modNotesTx">
        <pc:chgData name="Cathrine Løes Sørby" userId="453ffb51-d645-44fe-b265-43846f0ff910" providerId="ADAL" clId="{9072A50D-4FF1-4642-8E6E-B12FBF3B6E8A}" dt="2023-10-17T09:01:53.616" v="166" actId="47"/>
        <pc:sldMkLst>
          <pc:docMk/>
          <pc:sldMk cId="1576630516" sldId="263"/>
        </pc:sldMkLst>
        <pc:spChg chg="mod">
          <ac:chgData name="Cathrine Løes Sørby" userId="453ffb51-d645-44fe-b265-43846f0ff910" providerId="ADAL" clId="{9072A50D-4FF1-4642-8E6E-B12FBF3B6E8A}" dt="2023-10-17T09:00:35.524" v="35" actId="27636"/>
          <ac:spMkLst>
            <pc:docMk/>
            <pc:sldMk cId="1576630516" sldId="263"/>
            <ac:spMk id="3" creationId="{C3E231A1-3E85-5F4F-B68B-D77B4FB5CA97}"/>
          </ac:spMkLst>
        </pc:spChg>
        <pc:spChg chg="add">
          <ac:chgData name="Cathrine Løes Sørby" userId="453ffb51-d645-44fe-b265-43846f0ff910" providerId="ADAL" clId="{9072A50D-4FF1-4642-8E6E-B12FBF3B6E8A}" dt="2023-10-17T08:58:25.293" v="0" actId="22"/>
          <ac:spMkLst>
            <pc:docMk/>
            <pc:sldMk cId="1576630516" sldId="263"/>
            <ac:spMk id="5" creationId="{F6265F38-A197-2079-217A-99734C1FA0C6}"/>
          </ac:spMkLst>
        </pc:spChg>
      </pc:sldChg>
      <pc:sldChg chg="del modNotesTx">
        <pc:chgData name="Cathrine Løes Sørby" userId="453ffb51-d645-44fe-b265-43846f0ff910" providerId="ADAL" clId="{9072A50D-4FF1-4642-8E6E-B12FBF3B6E8A}" dt="2023-10-17T09:02:57.789" v="204" actId="47"/>
        <pc:sldMkLst>
          <pc:docMk/>
          <pc:sldMk cId="0" sldId="277"/>
        </pc:sldMkLst>
      </pc:sldChg>
      <pc:sldChg chg="ord">
        <pc:chgData name="Cathrine Løes Sørby" userId="453ffb51-d645-44fe-b265-43846f0ff910" providerId="ADAL" clId="{9072A50D-4FF1-4642-8E6E-B12FBF3B6E8A}" dt="2023-10-17T08:59:36.012" v="4" actId="20578"/>
        <pc:sldMkLst>
          <pc:docMk/>
          <pc:sldMk cId="0" sldId="282"/>
        </pc:sldMkLst>
      </pc:sldChg>
      <pc:sldChg chg="del ord">
        <pc:chgData name="Cathrine Løes Sørby" userId="453ffb51-d645-44fe-b265-43846f0ff910" providerId="ADAL" clId="{9072A50D-4FF1-4642-8E6E-B12FBF3B6E8A}" dt="2023-10-17T09:14:30.568" v="739" actId="47"/>
        <pc:sldMkLst>
          <pc:docMk/>
          <pc:sldMk cId="1535019595" sldId="294"/>
        </pc:sldMkLst>
      </pc:sldChg>
      <pc:sldChg chg="modSp mod ord modNotesTx">
        <pc:chgData name="Cathrine Løes Sørby" userId="453ffb51-d645-44fe-b265-43846f0ff910" providerId="ADAL" clId="{9072A50D-4FF1-4642-8E6E-B12FBF3B6E8A}" dt="2023-10-17T09:17:07.262" v="1026" actId="1076"/>
        <pc:sldMkLst>
          <pc:docMk/>
          <pc:sldMk cId="2913848954" sldId="295"/>
        </pc:sldMkLst>
        <pc:spChg chg="mod">
          <ac:chgData name="Cathrine Løes Sørby" userId="453ffb51-d645-44fe-b265-43846f0ff910" providerId="ADAL" clId="{9072A50D-4FF1-4642-8E6E-B12FBF3B6E8A}" dt="2023-10-17T09:17:07.262" v="1026" actId="1076"/>
          <ac:spMkLst>
            <pc:docMk/>
            <pc:sldMk cId="2913848954" sldId="295"/>
            <ac:spMk id="2" creationId="{EC922D6C-59A1-40B3-0A77-7349EE54AD18}"/>
          </ac:spMkLst>
        </pc:spChg>
      </pc:sldChg>
      <pc:sldChg chg="modSp mod ord modNotesTx">
        <pc:chgData name="Cathrine Løes Sørby" userId="453ffb51-d645-44fe-b265-43846f0ff910" providerId="ADAL" clId="{9072A50D-4FF1-4642-8E6E-B12FBF3B6E8A}" dt="2023-10-17T09:03:25.577" v="288" actId="20577"/>
        <pc:sldMkLst>
          <pc:docMk/>
          <pc:sldMk cId="2504669408" sldId="297"/>
        </pc:sldMkLst>
        <pc:spChg chg="mod">
          <ac:chgData name="Cathrine Løes Sørby" userId="453ffb51-d645-44fe-b265-43846f0ff910" providerId="ADAL" clId="{9072A50D-4FF1-4642-8E6E-B12FBF3B6E8A}" dt="2023-10-17T09:02:43.354" v="203" actId="20577"/>
          <ac:spMkLst>
            <pc:docMk/>
            <pc:sldMk cId="2504669408" sldId="297"/>
            <ac:spMk id="2" creationId="{60A687C3-A440-8F81-B6C5-5541E49AE546}"/>
          </ac:spMkLst>
        </pc:spChg>
      </pc:sldChg>
      <pc:sldChg chg="addSp delSp modSp mod ord modNotesTx">
        <pc:chgData name="Cathrine Løes Sørby" userId="453ffb51-d645-44fe-b265-43846f0ff910" providerId="ADAL" clId="{9072A50D-4FF1-4642-8E6E-B12FBF3B6E8A}" dt="2023-10-17T10:51:19.312" v="1266" actId="14100"/>
        <pc:sldMkLst>
          <pc:docMk/>
          <pc:sldMk cId="3395739006" sldId="298"/>
        </pc:sldMkLst>
        <pc:spChg chg="mod">
          <ac:chgData name="Cathrine Løes Sørby" userId="453ffb51-d645-44fe-b265-43846f0ff910" providerId="ADAL" clId="{9072A50D-4FF1-4642-8E6E-B12FBF3B6E8A}" dt="2023-10-17T10:50:48.782" v="1260" actId="14100"/>
          <ac:spMkLst>
            <pc:docMk/>
            <pc:sldMk cId="3395739006" sldId="298"/>
            <ac:spMk id="2" creationId="{02B8DE02-D242-3304-B3CB-437A81556256}"/>
          </ac:spMkLst>
        </pc:spChg>
        <pc:spChg chg="mod">
          <ac:chgData name="Cathrine Løes Sørby" userId="453ffb51-d645-44fe-b265-43846f0ff910" providerId="ADAL" clId="{9072A50D-4FF1-4642-8E6E-B12FBF3B6E8A}" dt="2023-10-17T10:51:19.312" v="1266" actId="14100"/>
          <ac:spMkLst>
            <pc:docMk/>
            <pc:sldMk cId="3395739006" sldId="298"/>
            <ac:spMk id="3" creationId="{E28C268C-7F19-F8AB-F951-6857C98765C8}"/>
          </ac:spMkLst>
        </pc:spChg>
        <pc:spChg chg="del">
          <ac:chgData name="Cathrine Løes Sørby" userId="453ffb51-d645-44fe-b265-43846f0ff910" providerId="ADAL" clId="{9072A50D-4FF1-4642-8E6E-B12FBF3B6E8A}" dt="2023-10-17T09:08:55.723" v="388" actId="26606"/>
          <ac:spMkLst>
            <pc:docMk/>
            <pc:sldMk cId="3395739006" sldId="298"/>
            <ac:spMk id="13" creationId="{F13C74B1-5B17-4795-BED0-7140497B445A}"/>
          </ac:spMkLst>
        </pc:spChg>
        <pc:spChg chg="del">
          <ac:chgData name="Cathrine Løes Sørby" userId="453ffb51-d645-44fe-b265-43846f0ff910" providerId="ADAL" clId="{9072A50D-4FF1-4642-8E6E-B12FBF3B6E8A}" dt="2023-10-17T09:08:55.723" v="388" actId="26606"/>
          <ac:spMkLst>
            <pc:docMk/>
            <pc:sldMk cId="3395739006" sldId="298"/>
            <ac:spMk id="14" creationId="{D4974D33-8DC5-464E-8C6D-BE58F0669C17}"/>
          </ac:spMkLst>
        </pc:spChg>
        <pc:spChg chg="add">
          <ac:chgData name="Cathrine Løes Sørby" userId="453ffb51-d645-44fe-b265-43846f0ff910" providerId="ADAL" clId="{9072A50D-4FF1-4642-8E6E-B12FBF3B6E8A}" dt="2023-10-17T09:08:55.723" v="388" actId="26606"/>
          <ac:spMkLst>
            <pc:docMk/>
            <pc:sldMk cId="3395739006" sldId="298"/>
            <ac:spMk id="19" creationId="{F13C74B1-5B17-4795-BED0-7140497B445A}"/>
          </ac:spMkLst>
        </pc:spChg>
        <pc:spChg chg="add">
          <ac:chgData name="Cathrine Løes Sørby" userId="453ffb51-d645-44fe-b265-43846f0ff910" providerId="ADAL" clId="{9072A50D-4FF1-4642-8E6E-B12FBF3B6E8A}" dt="2023-10-17T09:08:55.723" v="388" actId="26606"/>
          <ac:spMkLst>
            <pc:docMk/>
            <pc:sldMk cId="3395739006" sldId="298"/>
            <ac:spMk id="21" creationId="{D4974D33-8DC5-464E-8C6D-BE58F0669C17}"/>
          </ac:spMkLst>
        </pc:spChg>
        <pc:picChg chg="del">
          <ac:chgData name="Cathrine Løes Sørby" userId="453ffb51-d645-44fe-b265-43846f0ff910" providerId="ADAL" clId="{9072A50D-4FF1-4642-8E6E-B12FBF3B6E8A}" dt="2023-10-17T09:05:46.224" v="319" actId="478"/>
          <ac:picMkLst>
            <pc:docMk/>
            <pc:sldMk cId="3395739006" sldId="298"/>
            <ac:picMk id="4" creationId="{BCAB39F0-7035-05EF-44B8-D0C2C2CDE967}"/>
          </ac:picMkLst>
        </pc:picChg>
        <pc:picChg chg="add mod">
          <ac:chgData name="Cathrine Løes Sørby" userId="453ffb51-d645-44fe-b265-43846f0ff910" providerId="ADAL" clId="{9072A50D-4FF1-4642-8E6E-B12FBF3B6E8A}" dt="2023-10-17T09:08:55.723" v="388" actId="26606"/>
          <ac:picMkLst>
            <pc:docMk/>
            <pc:sldMk cId="3395739006" sldId="298"/>
            <ac:picMk id="6" creationId="{E2C78175-D0CB-19A1-2BF3-38B0B24AAB9B}"/>
          </ac:picMkLst>
        </pc:picChg>
      </pc:sldChg>
      <pc:sldChg chg="addSp delSp modSp new mod modNotesTx">
        <pc:chgData name="Cathrine Løes Sørby" userId="453ffb51-d645-44fe-b265-43846f0ff910" providerId="ADAL" clId="{9072A50D-4FF1-4642-8E6E-B12FBF3B6E8A}" dt="2023-10-17T11:38:39.734" v="1305" actId="5793"/>
        <pc:sldMkLst>
          <pc:docMk/>
          <pc:sldMk cId="3676138130" sldId="299"/>
        </pc:sldMkLst>
        <pc:spChg chg="del">
          <ac:chgData name="Cathrine Løes Sørby" userId="453ffb51-d645-44fe-b265-43846f0ff910" providerId="ADAL" clId="{9072A50D-4FF1-4642-8E6E-B12FBF3B6E8A}" dt="2023-10-17T08:59:49.481" v="7" actId="26606"/>
          <ac:spMkLst>
            <pc:docMk/>
            <pc:sldMk cId="3676138130" sldId="299"/>
            <ac:spMk id="2" creationId="{19280C21-9444-7DE0-9E47-7DE25B773A14}"/>
          </ac:spMkLst>
        </pc:spChg>
        <pc:spChg chg="del">
          <ac:chgData name="Cathrine Løes Sørby" userId="453ffb51-d645-44fe-b265-43846f0ff910" providerId="ADAL" clId="{9072A50D-4FF1-4642-8E6E-B12FBF3B6E8A}" dt="2023-10-17T08:59:44.553" v="6" actId="22"/>
          <ac:spMkLst>
            <pc:docMk/>
            <pc:sldMk cId="3676138130" sldId="299"/>
            <ac:spMk id="3" creationId="{C2871667-9DB6-F3CF-8136-B3BB7185364F}"/>
          </ac:spMkLst>
        </pc:spChg>
        <pc:picChg chg="add mod ord">
          <ac:chgData name="Cathrine Løes Sørby" userId="453ffb51-d645-44fe-b265-43846f0ff910" providerId="ADAL" clId="{9072A50D-4FF1-4642-8E6E-B12FBF3B6E8A}" dt="2023-10-17T11:38:05.107" v="1267" actId="1076"/>
          <ac:picMkLst>
            <pc:docMk/>
            <pc:sldMk cId="3676138130" sldId="299"/>
            <ac:picMk id="5" creationId="{42983DE2-CDE6-2C9D-33EB-C562CF716973}"/>
          </ac:picMkLst>
        </pc:picChg>
      </pc:sldChg>
      <pc:sldChg chg="modSp new mod modNotesTx">
        <pc:chgData name="Cathrine Løes Sørby" userId="453ffb51-d645-44fe-b265-43846f0ff910" providerId="ADAL" clId="{9072A50D-4FF1-4642-8E6E-B12FBF3B6E8A}" dt="2023-10-17T09:17:16.956" v="1027" actId="113"/>
        <pc:sldMkLst>
          <pc:docMk/>
          <pc:sldMk cId="3393464326" sldId="300"/>
        </pc:sldMkLst>
        <pc:spChg chg="mod">
          <ac:chgData name="Cathrine Løes Sørby" userId="453ffb51-d645-44fe-b265-43846f0ff910" providerId="ADAL" clId="{9072A50D-4FF1-4642-8E6E-B12FBF3B6E8A}" dt="2023-10-17T09:17:16.956" v="1027" actId="113"/>
          <ac:spMkLst>
            <pc:docMk/>
            <pc:sldMk cId="3393464326" sldId="300"/>
            <ac:spMk id="2" creationId="{8E1046D9-91CF-86FF-284F-B15245ED6D09}"/>
          </ac:spMkLst>
        </pc:spChg>
      </pc:sldChg>
      <pc:sldChg chg="modSp new del mod">
        <pc:chgData name="Cathrine Løes Sørby" userId="453ffb51-d645-44fe-b265-43846f0ff910" providerId="ADAL" clId="{9072A50D-4FF1-4642-8E6E-B12FBF3B6E8A}" dt="2023-10-17T09:15:11.803" v="746" actId="47"/>
        <pc:sldMkLst>
          <pc:docMk/>
          <pc:sldMk cId="2514466477" sldId="301"/>
        </pc:sldMkLst>
        <pc:spChg chg="mod">
          <ac:chgData name="Cathrine Løes Sørby" userId="453ffb51-d645-44fe-b265-43846f0ff910" providerId="ADAL" clId="{9072A50D-4FF1-4642-8E6E-B12FBF3B6E8A}" dt="2023-10-17T09:15:07.928" v="744"/>
          <ac:spMkLst>
            <pc:docMk/>
            <pc:sldMk cId="2514466477" sldId="301"/>
            <ac:spMk id="2" creationId="{C81724A6-8975-2C14-E860-F792B3BCF998}"/>
          </ac:spMkLst>
        </pc:spChg>
      </pc:sldChg>
      <pc:sldChg chg="add del">
        <pc:chgData name="Cathrine Løes Sørby" userId="453ffb51-d645-44fe-b265-43846f0ff910" providerId="ADAL" clId="{9072A50D-4FF1-4642-8E6E-B12FBF3B6E8A}" dt="2023-10-17T09:22:41.200" v="1032" actId="2696"/>
        <pc:sldMkLst>
          <pc:docMk/>
          <pc:sldMk cId="4227944378" sldId="301"/>
        </pc:sldMkLst>
      </pc:sldChg>
    </pc:docChg>
  </pc:docChgLst>
  <pc:docChgLst>
    <pc:chgData name="Ida Marie Lillestrand Kittelsen" userId="12154653-0a60-4281-8b62-82febac9ddd6" providerId="ADAL" clId="{39C34C71-607B-4AC4-9DCF-267321809356}"/>
    <pc:docChg chg="custSel modSld">
      <pc:chgData name="Ida Marie Lillestrand Kittelsen" userId="12154653-0a60-4281-8b62-82febac9ddd6" providerId="ADAL" clId="{39C34C71-607B-4AC4-9DCF-267321809356}" dt="2023-04-13T10:44:13.214" v="134" actId="20577"/>
      <pc:docMkLst>
        <pc:docMk/>
      </pc:docMkLst>
      <pc:sldChg chg="addSp modSp mod modNotesTx">
        <pc:chgData name="Ida Marie Lillestrand Kittelsen" userId="12154653-0a60-4281-8b62-82febac9ddd6" providerId="ADAL" clId="{39C34C71-607B-4AC4-9DCF-267321809356}" dt="2023-04-13T10:44:13.214" v="134" actId="20577"/>
        <pc:sldMkLst>
          <pc:docMk/>
          <pc:sldMk cId="2913848954" sldId="295"/>
        </pc:sldMkLst>
        <pc:picChg chg="add mod">
          <ac:chgData name="Ida Marie Lillestrand Kittelsen" userId="12154653-0a60-4281-8b62-82febac9ddd6" providerId="ADAL" clId="{39C34C71-607B-4AC4-9DCF-267321809356}" dt="2023-04-13T10:43:42.997" v="14" actId="1076"/>
          <ac:picMkLst>
            <pc:docMk/>
            <pc:sldMk cId="2913848954" sldId="295"/>
            <ac:picMk id="3" creationId="{516BF797-F65F-BC0D-4761-55BB32904C64}"/>
          </ac:picMkLst>
        </pc:picChg>
        <pc:picChg chg="mod">
          <ac:chgData name="Ida Marie Lillestrand Kittelsen" userId="12154653-0a60-4281-8b62-82febac9ddd6" providerId="ADAL" clId="{39C34C71-607B-4AC4-9DCF-267321809356}" dt="2023-04-13T10:43:37.648" v="13" actId="14100"/>
          <ac:picMkLst>
            <pc:docMk/>
            <pc:sldMk cId="2913848954" sldId="295"/>
            <ac:picMk id="5" creationId="{0C77A1F1-CFDA-FFC5-BE2B-EE89B891C2BC}"/>
          </ac:picMkLst>
        </pc:picChg>
        <pc:picChg chg="mod">
          <ac:chgData name="Ida Marie Lillestrand Kittelsen" userId="12154653-0a60-4281-8b62-82febac9ddd6" providerId="ADAL" clId="{39C34C71-607B-4AC4-9DCF-267321809356}" dt="2023-04-13T10:43:30.520" v="12" actId="14100"/>
          <ac:picMkLst>
            <pc:docMk/>
            <pc:sldMk cId="2913848954" sldId="295"/>
            <ac:picMk id="7" creationId="{7442E2EE-5CBA-0825-C69F-D78A805656C7}"/>
          </ac:picMkLst>
        </pc:picChg>
      </pc:sldChg>
      <pc:sldChg chg="delSp modSp mod">
        <pc:chgData name="Ida Marie Lillestrand Kittelsen" userId="12154653-0a60-4281-8b62-82febac9ddd6" providerId="ADAL" clId="{39C34C71-607B-4AC4-9DCF-267321809356}" dt="2023-04-13T10:42:50.317" v="8" actId="21"/>
        <pc:sldMkLst>
          <pc:docMk/>
          <pc:sldMk cId="646387466" sldId="296"/>
        </pc:sldMkLst>
        <pc:picChg chg="del mod">
          <ac:chgData name="Ida Marie Lillestrand Kittelsen" userId="12154653-0a60-4281-8b62-82febac9ddd6" providerId="ADAL" clId="{39C34C71-607B-4AC4-9DCF-267321809356}" dt="2023-04-13T10:42:50.317" v="8" actId="21"/>
          <ac:picMkLst>
            <pc:docMk/>
            <pc:sldMk cId="646387466" sldId="296"/>
            <ac:picMk id="3" creationId="{06A756D8-4D71-5CB9-149A-649B99FD2023}"/>
          </ac:picMkLst>
        </pc:picChg>
      </pc:sldChg>
    </pc:docChg>
  </pc:docChgLst>
  <pc:docChgLst>
    <pc:chgData name="Cathrine Løes Sørby" userId="S::cathrine.sorby@io.kommune.no::453ffb51-d645-44fe-b265-43846f0ff910" providerId="AD" clId="Web-{D16E9291-DA07-454B-BE33-91F56833F2AB}"/>
    <pc:docChg chg="modSld">
      <pc:chgData name="Cathrine Løes Sørby" userId="S::cathrine.sorby@io.kommune.no::453ffb51-d645-44fe-b265-43846f0ff910" providerId="AD" clId="Web-{D16E9291-DA07-454B-BE33-91F56833F2AB}" dt="2023-10-26T07:48:54.784" v="29"/>
      <pc:docMkLst>
        <pc:docMk/>
      </pc:docMkLst>
      <pc:sldChg chg="modNotes">
        <pc:chgData name="Cathrine Løes Sørby" userId="S::cathrine.sorby@io.kommune.no::453ffb51-d645-44fe-b265-43846f0ff910" providerId="AD" clId="Web-{D16E9291-DA07-454B-BE33-91F56833F2AB}" dt="2023-10-26T07:48:34.737" v="23"/>
        <pc:sldMkLst>
          <pc:docMk/>
          <pc:sldMk cId="2913848954" sldId="295"/>
        </pc:sldMkLst>
      </pc:sldChg>
      <pc:sldChg chg="modNotes">
        <pc:chgData name="Cathrine Løes Sørby" userId="S::cathrine.sorby@io.kommune.no::453ffb51-d645-44fe-b265-43846f0ff910" providerId="AD" clId="Web-{D16E9291-DA07-454B-BE33-91F56833F2AB}" dt="2023-10-26T07:48:54.784" v="29"/>
        <pc:sldMkLst>
          <pc:docMk/>
          <pc:sldMk cId="3395739006" sldId="298"/>
        </pc:sldMkLst>
      </pc:sldChg>
      <pc:sldChg chg="modNotes">
        <pc:chgData name="Cathrine Løes Sørby" userId="S::cathrine.sorby@io.kommune.no::453ffb51-d645-44fe-b265-43846f0ff910" providerId="AD" clId="Web-{D16E9291-DA07-454B-BE33-91F56833F2AB}" dt="2023-10-26T07:47:12.845" v="12"/>
        <pc:sldMkLst>
          <pc:docMk/>
          <pc:sldMk cId="3676138130" sldId="299"/>
        </pc:sldMkLst>
      </pc:sldChg>
    </pc:docChg>
  </pc:docChgLst>
  <pc:docChgLst>
    <pc:chgData name="Renate Dybdal Hansen" userId="S::renate.dybdal.hansen@io.kommune.no::8f533bdc-1f06-46c5-8376-6b62126245f7" providerId="AD" clId="Web-{F1BA0C08-DAB3-4C51-94C1-6A05C5B44620}"/>
    <pc:docChg chg="modSld">
      <pc:chgData name="Renate Dybdal Hansen" userId="S::renate.dybdal.hansen@io.kommune.no::8f533bdc-1f06-46c5-8376-6b62126245f7" providerId="AD" clId="Web-{F1BA0C08-DAB3-4C51-94C1-6A05C5B44620}" dt="2023-10-16T13:05:48.928" v="11" actId="20577"/>
      <pc:docMkLst>
        <pc:docMk/>
      </pc:docMkLst>
      <pc:sldChg chg="modSp modNotes">
        <pc:chgData name="Renate Dybdal Hansen" userId="S::renate.dybdal.hansen@io.kommune.no::8f533bdc-1f06-46c5-8376-6b62126245f7" providerId="AD" clId="Web-{F1BA0C08-DAB3-4C51-94C1-6A05C5B44620}" dt="2023-10-16T13:05:26.178" v="3"/>
        <pc:sldMkLst>
          <pc:docMk/>
          <pc:sldMk cId="0" sldId="281"/>
        </pc:sldMkLst>
        <pc:spChg chg="mod">
          <ac:chgData name="Renate Dybdal Hansen" userId="S::renate.dybdal.hansen@io.kommune.no::8f533bdc-1f06-46c5-8376-6b62126245f7" providerId="AD" clId="Web-{F1BA0C08-DAB3-4C51-94C1-6A05C5B44620}" dt="2023-10-16T13:05:17.537" v="1" actId="20577"/>
          <ac:spMkLst>
            <pc:docMk/>
            <pc:sldMk cId="0" sldId="281"/>
            <ac:spMk id="14337" creationId="{DDB1F4A0-12A1-BECF-0CC0-A48C706C739D}"/>
          </ac:spMkLst>
        </pc:spChg>
      </pc:sldChg>
      <pc:sldChg chg="modSp modNotes">
        <pc:chgData name="Renate Dybdal Hansen" userId="S::renate.dybdal.hansen@io.kommune.no::8f533bdc-1f06-46c5-8376-6b62126245f7" providerId="AD" clId="Web-{F1BA0C08-DAB3-4C51-94C1-6A05C5B44620}" dt="2023-10-16T13:05:48.928" v="11" actId="20577"/>
        <pc:sldMkLst>
          <pc:docMk/>
          <pc:sldMk cId="0" sldId="282"/>
        </pc:sldMkLst>
        <pc:spChg chg="mod">
          <ac:chgData name="Renate Dybdal Hansen" userId="S::renate.dybdal.hansen@io.kommune.no::8f533bdc-1f06-46c5-8376-6b62126245f7" providerId="AD" clId="Web-{F1BA0C08-DAB3-4C51-94C1-6A05C5B44620}" dt="2023-10-16T13:05:48.928" v="11" actId="20577"/>
          <ac:spMkLst>
            <pc:docMk/>
            <pc:sldMk cId="0" sldId="282"/>
            <ac:spMk id="2" creationId="{55D8B4F8-2CFD-C780-A59E-085F9ED6B7C7}"/>
          </ac:spMkLst>
        </pc:spChg>
      </pc:sldChg>
    </pc:docChg>
  </pc:docChgLst>
  <pc:docChgLst>
    <pc:chgData name="Frida Torgersen" userId="S::frida.torgersen@io.kommune.no::ea265081-7c03-4e48-ae3c-fad608c99291" providerId="AD" clId="Web-{DC2A8F32-C370-5CAE-C12F-4A07B26D55F1}"/>
    <pc:docChg chg="modSld">
      <pc:chgData name="Frida Torgersen" userId="S::frida.torgersen@io.kommune.no::ea265081-7c03-4e48-ae3c-fad608c99291" providerId="AD" clId="Web-{DC2A8F32-C370-5CAE-C12F-4A07B26D55F1}" dt="2024-11-20T12:56:43.550" v="3"/>
      <pc:docMkLst>
        <pc:docMk/>
      </pc:docMkLst>
      <pc:sldChg chg="modNotes">
        <pc:chgData name="Frida Torgersen" userId="S::frida.torgersen@io.kommune.no::ea265081-7c03-4e48-ae3c-fad608c99291" providerId="AD" clId="Web-{DC2A8F32-C370-5CAE-C12F-4A07B26D55F1}" dt="2024-11-20T12:56:43.550" v="3"/>
        <pc:sldMkLst>
          <pc:docMk/>
          <pc:sldMk cId="238921961" sldId="302"/>
        </pc:sldMkLst>
      </pc:sldChg>
    </pc:docChg>
  </pc:docChgLst>
  <pc:docChgLst>
    <pc:chgData name="Cathrine Løes Sørby" userId="453ffb51-d645-44fe-b265-43846f0ff910" providerId="ADAL" clId="{97D75552-1CF1-4C70-AF4C-61FF23879EFD}"/>
    <pc:docChg chg="custSel addSld delSld modSld">
      <pc:chgData name="Cathrine Løes Sørby" userId="453ffb51-d645-44fe-b265-43846f0ff910" providerId="ADAL" clId="{97D75552-1CF1-4C70-AF4C-61FF23879EFD}" dt="2024-04-19T11:15:57.868" v="113" actId="1076"/>
      <pc:docMkLst>
        <pc:docMk/>
      </pc:docMkLst>
      <pc:sldChg chg="del">
        <pc:chgData name="Cathrine Løes Sørby" userId="453ffb51-d645-44fe-b265-43846f0ff910" providerId="ADAL" clId="{97D75552-1CF1-4C70-AF4C-61FF23879EFD}" dt="2024-04-19T11:12:15.119" v="2" actId="47"/>
        <pc:sldMkLst>
          <pc:docMk/>
          <pc:sldMk cId="0" sldId="281"/>
        </pc:sldMkLst>
      </pc:sldChg>
      <pc:sldChg chg="modSp mod">
        <pc:chgData name="Cathrine Løes Sørby" userId="453ffb51-d645-44fe-b265-43846f0ff910" providerId="ADAL" clId="{97D75552-1CF1-4C70-AF4C-61FF23879EFD}" dt="2024-04-19T11:15:57.868" v="113" actId="1076"/>
        <pc:sldMkLst>
          <pc:docMk/>
          <pc:sldMk cId="0" sldId="291"/>
        </pc:sldMkLst>
        <pc:spChg chg="mod">
          <ac:chgData name="Cathrine Løes Sørby" userId="453ffb51-d645-44fe-b265-43846f0ff910" providerId="ADAL" clId="{97D75552-1CF1-4C70-AF4C-61FF23879EFD}" dt="2024-04-19T11:15:57.868" v="113" actId="1076"/>
          <ac:spMkLst>
            <pc:docMk/>
            <pc:sldMk cId="0" sldId="291"/>
            <ac:spMk id="21505" creationId="{93BE4448-12A0-CB05-CC4B-ECAFC54D92CA}"/>
          </ac:spMkLst>
        </pc:spChg>
        <pc:spChg chg="mod">
          <ac:chgData name="Cathrine Løes Sørby" userId="453ffb51-d645-44fe-b265-43846f0ff910" providerId="ADAL" clId="{97D75552-1CF1-4C70-AF4C-61FF23879EFD}" dt="2024-04-19T11:15:39.182" v="109" actId="113"/>
          <ac:spMkLst>
            <pc:docMk/>
            <pc:sldMk cId="0" sldId="291"/>
            <ac:spMk id="21506" creationId="{812A3419-1B38-3D05-8C65-45DCAB7BCF06}"/>
          </ac:spMkLst>
        </pc:spChg>
      </pc:sldChg>
      <pc:sldChg chg="modSp mod">
        <pc:chgData name="Cathrine Løes Sørby" userId="453ffb51-d645-44fe-b265-43846f0ff910" providerId="ADAL" clId="{97D75552-1CF1-4C70-AF4C-61FF23879EFD}" dt="2024-04-19T11:15:08.025" v="104" actId="2711"/>
        <pc:sldMkLst>
          <pc:docMk/>
          <pc:sldMk cId="2913848954" sldId="295"/>
        </pc:sldMkLst>
        <pc:spChg chg="mod">
          <ac:chgData name="Cathrine Løes Sørby" userId="453ffb51-d645-44fe-b265-43846f0ff910" providerId="ADAL" clId="{97D75552-1CF1-4C70-AF4C-61FF23879EFD}" dt="2024-04-19T11:15:08.025" v="104" actId="2711"/>
          <ac:spMkLst>
            <pc:docMk/>
            <pc:sldMk cId="2913848954" sldId="295"/>
            <ac:spMk id="2" creationId="{EC922D6C-59A1-40B3-0A77-7349EE54AD18}"/>
          </ac:spMkLst>
        </pc:spChg>
      </pc:sldChg>
      <pc:sldChg chg="modSp mod">
        <pc:chgData name="Cathrine Løes Sørby" userId="453ffb51-d645-44fe-b265-43846f0ff910" providerId="ADAL" clId="{97D75552-1CF1-4C70-AF4C-61FF23879EFD}" dt="2024-04-19T11:13:48.643" v="55" actId="1076"/>
        <pc:sldMkLst>
          <pc:docMk/>
          <pc:sldMk cId="2504669408" sldId="297"/>
        </pc:sldMkLst>
        <pc:spChg chg="mod">
          <ac:chgData name="Cathrine Løes Sørby" userId="453ffb51-d645-44fe-b265-43846f0ff910" providerId="ADAL" clId="{97D75552-1CF1-4C70-AF4C-61FF23879EFD}" dt="2024-04-19T11:13:02.103" v="44" actId="1076"/>
          <ac:spMkLst>
            <pc:docMk/>
            <pc:sldMk cId="2504669408" sldId="297"/>
            <ac:spMk id="2" creationId="{60A687C3-A440-8F81-B6C5-5541E49AE546}"/>
          </ac:spMkLst>
        </pc:spChg>
        <pc:spChg chg="mod">
          <ac:chgData name="Cathrine Løes Sørby" userId="453ffb51-d645-44fe-b265-43846f0ff910" providerId="ADAL" clId="{97D75552-1CF1-4C70-AF4C-61FF23879EFD}" dt="2024-04-19T11:13:45.881" v="54" actId="1076"/>
          <ac:spMkLst>
            <pc:docMk/>
            <pc:sldMk cId="2504669408" sldId="297"/>
            <ac:spMk id="8" creationId="{C30B9BA5-306C-31AF-0506-6177F21FE93E}"/>
          </ac:spMkLst>
        </pc:spChg>
        <pc:picChg chg="mod">
          <ac:chgData name="Cathrine Løes Sørby" userId="453ffb51-d645-44fe-b265-43846f0ff910" providerId="ADAL" clId="{97D75552-1CF1-4C70-AF4C-61FF23879EFD}" dt="2024-04-19T11:13:48.643" v="55" actId="1076"/>
          <ac:picMkLst>
            <pc:docMk/>
            <pc:sldMk cId="2504669408" sldId="297"/>
            <ac:picMk id="4" creationId="{8E7F456F-F99C-9E5C-17DB-B62FC28DABFA}"/>
          </ac:picMkLst>
        </pc:picChg>
      </pc:sldChg>
      <pc:sldChg chg="modSp mod">
        <pc:chgData name="Cathrine Løes Sørby" userId="453ffb51-d645-44fe-b265-43846f0ff910" providerId="ADAL" clId="{97D75552-1CF1-4C70-AF4C-61FF23879EFD}" dt="2024-04-19T11:15:28.943" v="107" actId="14100"/>
        <pc:sldMkLst>
          <pc:docMk/>
          <pc:sldMk cId="3393464326" sldId="300"/>
        </pc:sldMkLst>
        <pc:spChg chg="mod">
          <ac:chgData name="Cathrine Løes Sørby" userId="453ffb51-d645-44fe-b265-43846f0ff910" providerId="ADAL" clId="{97D75552-1CF1-4C70-AF4C-61FF23879EFD}" dt="2024-04-19T11:15:28.943" v="107" actId="14100"/>
          <ac:spMkLst>
            <pc:docMk/>
            <pc:sldMk cId="3393464326" sldId="300"/>
            <ac:spMk id="2" creationId="{8E1046D9-91CF-86FF-284F-B15245ED6D09}"/>
          </ac:spMkLst>
        </pc:spChg>
      </pc:sldChg>
      <pc:sldChg chg="modSp mod modNotesTx">
        <pc:chgData name="Cathrine Løes Sørby" userId="453ffb51-d645-44fe-b265-43846f0ff910" providerId="ADAL" clId="{97D75552-1CF1-4C70-AF4C-61FF23879EFD}" dt="2024-04-19T11:14:55.455" v="102" actId="20577"/>
        <pc:sldMkLst>
          <pc:docMk/>
          <pc:sldMk cId="1774565005" sldId="301"/>
        </pc:sldMkLst>
        <pc:spChg chg="mod">
          <ac:chgData name="Cathrine Løes Sørby" userId="453ffb51-d645-44fe-b265-43846f0ff910" providerId="ADAL" clId="{97D75552-1CF1-4C70-AF4C-61FF23879EFD}" dt="2024-04-19T11:14:25.553" v="61" actId="14100"/>
          <ac:spMkLst>
            <pc:docMk/>
            <pc:sldMk cId="1774565005" sldId="301"/>
            <ac:spMk id="2" creationId="{33CAC6FC-3CF5-FC76-DCB2-365D1F7D0D99}"/>
          </ac:spMkLst>
        </pc:spChg>
      </pc:sldChg>
      <pc:sldChg chg="add">
        <pc:chgData name="Cathrine Løes Sørby" userId="453ffb51-d645-44fe-b265-43846f0ff910" providerId="ADAL" clId="{97D75552-1CF1-4C70-AF4C-61FF23879EFD}" dt="2024-04-19T11:12:12.518" v="1"/>
        <pc:sldMkLst>
          <pc:docMk/>
          <pc:sldMk cId="238921961" sldId="302"/>
        </pc:sldMkLst>
      </pc:sldChg>
      <pc:sldMasterChg chg="delSldLayout">
        <pc:chgData name="Cathrine Løes Sørby" userId="453ffb51-d645-44fe-b265-43846f0ff910" providerId="ADAL" clId="{97D75552-1CF1-4C70-AF4C-61FF23879EFD}" dt="2024-04-19T11:12:15.119" v="2" actId="47"/>
        <pc:sldMasterMkLst>
          <pc:docMk/>
          <pc:sldMasterMk cId="1285336257" sldId="2147483692"/>
        </pc:sldMasterMkLst>
        <pc:sldLayoutChg chg="del">
          <pc:chgData name="Cathrine Løes Sørby" userId="453ffb51-d645-44fe-b265-43846f0ff910" providerId="ADAL" clId="{97D75552-1CF1-4C70-AF4C-61FF23879EFD}" dt="2024-04-19T11:12:15.119" v="2" actId="47"/>
          <pc:sldLayoutMkLst>
            <pc:docMk/>
            <pc:sldMasterMk cId="1285336257" sldId="2147483692"/>
            <pc:sldLayoutMk cId="68438756" sldId="2147483693"/>
          </pc:sldLayoutMkLst>
        </pc:sldLayoutChg>
      </pc:sldMasterChg>
    </pc:docChg>
  </pc:docChgLst>
  <pc:docChgLst>
    <pc:chgData name="Ida Marie Lillestrand Kittelsen" userId="S::ida.kittelsen@io.kommune.no::12154653-0a60-4281-8b62-82febac9ddd6" providerId="AD" clId="Web-{AF7073D6-38DC-4ED7-A9E5-6D69B97EF690}"/>
    <pc:docChg chg="modSld sldOrd">
      <pc:chgData name="Ida Marie Lillestrand Kittelsen" userId="S::ida.kittelsen@io.kommune.no::12154653-0a60-4281-8b62-82febac9ddd6" providerId="AD" clId="Web-{AF7073D6-38DC-4ED7-A9E5-6D69B97EF690}" dt="2023-09-14T08:10:14.968" v="118"/>
      <pc:docMkLst>
        <pc:docMk/>
      </pc:docMkLst>
      <pc:sldChg chg="modSp ord">
        <pc:chgData name="Ida Marie Lillestrand Kittelsen" userId="S::ida.kittelsen@io.kommune.no::12154653-0a60-4281-8b62-82febac9ddd6" providerId="AD" clId="Web-{AF7073D6-38DC-4ED7-A9E5-6D69B97EF690}" dt="2023-09-14T08:00:09.436" v="7"/>
        <pc:sldMkLst>
          <pc:docMk/>
          <pc:sldMk cId="1576630516" sldId="263"/>
        </pc:sldMkLst>
        <pc:spChg chg="mod">
          <ac:chgData name="Ida Marie Lillestrand Kittelsen" userId="S::ida.kittelsen@io.kommune.no::12154653-0a60-4281-8b62-82febac9ddd6" providerId="AD" clId="Web-{AF7073D6-38DC-4ED7-A9E5-6D69B97EF690}" dt="2023-09-14T07:59:51.373" v="5" actId="14100"/>
          <ac:spMkLst>
            <pc:docMk/>
            <pc:sldMk cId="1576630516" sldId="263"/>
            <ac:spMk id="3" creationId="{C3E231A1-3E85-5F4F-B68B-D77B4FB5CA97}"/>
          </ac:spMkLst>
        </pc:spChg>
      </pc:sldChg>
      <pc:sldChg chg="ord modNotes">
        <pc:chgData name="Ida Marie Lillestrand Kittelsen" userId="S::ida.kittelsen@io.kommune.no::12154653-0a60-4281-8b62-82febac9ddd6" providerId="AD" clId="Web-{AF7073D6-38DC-4ED7-A9E5-6D69B97EF690}" dt="2023-09-14T08:04:29.990" v="114"/>
        <pc:sldMkLst>
          <pc:docMk/>
          <pc:sldMk cId="0" sldId="277"/>
        </pc:sldMkLst>
      </pc:sldChg>
      <pc:sldChg chg="addSp delSp modSp mod modClrScheme chgLayout">
        <pc:chgData name="Ida Marie Lillestrand Kittelsen" userId="S::ida.kittelsen@io.kommune.no::12154653-0a60-4281-8b62-82febac9ddd6" providerId="AD" clId="Web-{AF7073D6-38DC-4ED7-A9E5-6D69B97EF690}" dt="2023-09-14T08:10:14.968" v="118"/>
        <pc:sldMkLst>
          <pc:docMk/>
          <pc:sldMk cId="3777992570" sldId="296"/>
        </pc:sldMkLst>
        <pc:spChg chg="add del mod ord">
          <ac:chgData name="Ida Marie Lillestrand Kittelsen" userId="S::ida.kittelsen@io.kommune.no::12154653-0a60-4281-8b62-82febac9ddd6" providerId="AD" clId="Web-{AF7073D6-38DC-4ED7-A9E5-6D69B97EF690}" dt="2023-09-14T08:09:54.233" v="116"/>
          <ac:spMkLst>
            <pc:docMk/>
            <pc:sldMk cId="3777992570" sldId="296"/>
            <ac:spMk id="2" creationId="{ABA42233-65DB-2104-670A-1F083CBBFA08}"/>
          </ac:spMkLst>
        </pc:spChg>
        <pc:spChg chg="add mod">
          <ac:chgData name="Ida Marie Lillestrand Kittelsen" userId="S::ida.kittelsen@io.kommune.no::12154653-0a60-4281-8b62-82febac9ddd6" providerId="AD" clId="Web-{AF7073D6-38DC-4ED7-A9E5-6D69B97EF690}" dt="2023-09-14T08:10:14.968" v="118"/>
          <ac:spMkLst>
            <pc:docMk/>
            <pc:sldMk cId="3777992570" sldId="296"/>
            <ac:spMk id="3" creationId="{36D50A30-E6B6-EA42-56AD-034BC51F78F4}"/>
          </ac:spMkLst>
        </pc:spChg>
        <pc:picChg chg="mod ord modCrop">
          <ac:chgData name="Ida Marie Lillestrand Kittelsen" userId="S::ida.kittelsen@io.kommune.no::12154653-0a60-4281-8b62-82febac9ddd6" providerId="AD" clId="Web-{AF7073D6-38DC-4ED7-A9E5-6D69B97EF690}" dt="2023-09-14T08:09:54.233" v="116"/>
          <ac:picMkLst>
            <pc:docMk/>
            <pc:sldMk cId="3777992570" sldId="296"/>
            <ac:picMk id="4" creationId="{7BE64D6F-99ED-89C0-1932-F52CC29D89C1}"/>
          </ac:picMkLst>
        </pc:picChg>
      </pc:sldChg>
    </pc:docChg>
  </pc:docChgLst>
  <pc:docChgLst>
    <pc:chgData name="Cathrine Løes Sørby" userId="453ffb51-d645-44fe-b265-43846f0ff910" providerId="ADAL" clId="{2A481E56-1F9C-49B4-81B5-3B96E24BC034}"/>
    <pc:docChg chg="custSel addSld modSld">
      <pc:chgData name="Cathrine Løes Sørby" userId="453ffb51-d645-44fe-b265-43846f0ff910" providerId="ADAL" clId="{2A481E56-1F9C-49B4-81B5-3B96E24BC034}" dt="2023-04-13T10:18:51.563" v="222" actId="20577"/>
      <pc:docMkLst>
        <pc:docMk/>
      </pc:docMkLst>
      <pc:sldChg chg="modNotesTx">
        <pc:chgData name="Cathrine Løes Sørby" userId="453ffb51-d645-44fe-b265-43846f0ff910" providerId="ADAL" clId="{2A481E56-1F9C-49B4-81B5-3B96E24BC034}" dt="2023-04-13T10:18:51.563" v="222" actId="20577"/>
        <pc:sldMkLst>
          <pc:docMk/>
          <pc:sldMk cId="0" sldId="277"/>
        </pc:sldMkLst>
      </pc:sldChg>
      <pc:sldChg chg="modSp mod modNotesTx">
        <pc:chgData name="Cathrine Løes Sørby" userId="453ffb51-d645-44fe-b265-43846f0ff910" providerId="ADAL" clId="{2A481E56-1F9C-49B4-81B5-3B96E24BC034}" dt="2023-04-13T09:50:57.450" v="210" actId="207"/>
        <pc:sldMkLst>
          <pc:docMk/>
          <pc:sldMk cId="0" sldId="289"/>
        </pc:sldMkLst>
        <pc:spChg chg="mod">
          <ac:chgData name="Cathrine Løes Sørby" userId="453ffb51-d645-44fe-b265-43846f0ff910" providerId="ADAL" clId="{2A481E56-1F9C-49B4-81B5-3B96E24BC034}" dt="2023-04-13T09:50:57.450" v="210" actId="207"/>
          <ac:spMkLst>
            <pc:docMk/>
            <pc:sldMk cId="0" sldId="289"/>
            <ac:spMk id="16386" creationId="{06FBE9FF-01BB-9F9B-355A-5BD972D94F49}"/>
          </ac:spMkLst>
        </pc:spChg>
      </pc:sldChg>
      <pc:sldChg chg="addSp delSp modSp mod setBg">
        <pc:chgData name="Cathrine Løes Sørby" userId="453ffb51-d645-44fe-b265-43846f0ff910" providerId="ADAL" clId="{2A481E56-1F9C-49B4-81B5-3B96E24BC034}" dt="2023-04-13T09:24:14.707" v="9" actId="26606"/>
        <pc:sldMkLst>
          <pc:docMk/>
          <pc:sldMk cId="2913848954" sldId="295"/>
        </pc:sldMkLst>
        <pc:spChg chg="mod">
          <ac:chgData name="Cathrine Løes Sørby" userId="453ffb51-d645-44fe-b265-43846f0ff910" providerId="ADAL" clId="{2A481E56-1F9C-49B4-81B5-3B96E24BC034}" dt="2023-04-13T09:24:14.707" v="9" actId="26606"/>
          <ac:spMkLst>
            <pc:docMk/>
            <pc:sldMk cId="2913848954" sldId="295"/>
            <ac:spMk id="2" creationId="{EC922D6C-59A1-40B3-0A77-7349EE54AD18}"/>
          </ac:spMkLst>
        </pc:spChg>
        <pc:spChg chg="del">
          <ac:chgData name="Cathrine Løes Sørby" userId="453ffb51-d645-44fe-b265-43846f0ff910" providerId="ADAL" clId="{2A481E56-1F9C-49B4-81B5-3B96E24BC034}" dt="2023-04-13T09:23:41.237" v="0"/>
          <ac:spMkLst>
            <pc:docMk/>
            <pc:sldMk cId="2913848954" sldId="295"/>
            <ac:spMk id="3" creationId="{183B3AB6-EE47-4ADF-894A-1910D4B474A8}"/>
          </ac:spMkLst>
        </pc:spChg>
        <pc:spChg chg="add">
          <ac:chgData name="Cathrine Løes Sørby" userId="453ffb51-d645-44fe-b265-43846f0ff910" providerId="ADAL" clId="{2A481E56-1F9C-49B4-81B5-3B96E24BC034}" dt="2023-04-13T09:24:14.707" v="9" actId="26606"/>
          <ac:spMkLst>
            <pc:docMk/>
            <pc:sldMk cId="2913848954" sldId="295"/>
            <ac:spMk id="12" creationId="{022BDE4A-8A20-4A69-9C5A-581C82036A4D}"/>
          </ac:spMkLst>
        </pc:spChg>
        <pc:picChg chg="add mod ord">
          <ac:chgData name="Cathrine Løes Sørby" userId="453ffb51-d645-44fe-b265-43846f0ff910" providerId="ADAL" clId="{2A481E56-1F9C-49B4-81B5-3B96E24BC034}" dt="2023-04-13T09:24:14.707" v="9" actId="26606"/>
          <ac:picMkLst>
            <pc:docMk/>
            <pc:sldMk cId="2913848954" sldId="295"/>
            <ac:picMk id="5" creationId="{0C77A1F1-CFDA-FFC5-BE2B-EE89B891C2BC}"/>
          </ac:picMkLst>
        </pc:picChg>
        <pc:picChg chg="add mod">
          <ac:chgData name="Cathrine Løes Sørby" userId="453ffb51-d645-44fe-b265-43846f0ff910" providerId="ADAL" clId="{2A481E56-1F9C-49B4-81B5-3B96E24BC034}" dt="2023-04-13T09:24:14.707" v="9" actId="26606"/>
          <ac:picMkLst>
            <pc:docMk/>
            <pc:sldMk cId="2913848954" sldId="295"/>
            <ac:picMk id="7" creationId="{7442E2EE-5CBA-0825-C69F-D78A805656C7}"/>
          </ac:picMkLst>
        </pc:picChg>
      </pc:sldChg>
      <pc:sldChg chg="addSp modSp new mod">
        <pc:chgData name="Cathrine Løes Sørby" userId="453ffb51-d645-44fe-b265-43846f0ff910" providerId="ADAL" clId="{2A481E56-1F9C-49B4-81B5-3B96E24BC034}" dt="2023-04-13T09:25:12.894" v="20" actId="1076"/>
        <pc:sldMkLst>
          <pc:docMk/>
          <pc:sldMk cId="646387466" sldId="296"/>
        </pc:sldMkLst>
        <pc:picChg chg="add mod">
          <ac:chgData name="Cathrine Løes Sørby" userId="453ffb51-d645-44fe-b265-43846f0ff910" providerId="ADAL" clId="{2A481E56-1F9C-49B4-81B5-3B96E24BC034}" dt="2023-04-13T09:25:12.894" v="20" actId="1076"/>
          <ac:picMkLst>
            <pc:docMk/>
            <pc:sldMk cId="646387466" sldId="296"/>
            <ac:picMk id="3" creationId="{06A756D8-4D71-5CB9-149A-649B99FD2023}"/>
          </ac:picMkLst>
        </pc:picChg>
      </pc:sldChg>
    </pc:docChg>
  </pc:docChgLst>
  <pc:docChgLst>
    <pc:chgData name="Frida Torgersen" userId="S::frida.torgersen@io.kommune.no::ea265081-7c03-4e48-ae3c-fad608c99291" providerId="AD" clId="Web-{C66BC253-641E-D9A5-A7E1-BF41B2604ADA}"/>
    <pc:docChg chg="modSld">
      <pc:chgData name="Frida Torgersen" userId="S::frida.torgersen@io.kommune.no::ea265081-7c03-4e48-ae3c-fad608c99291" providerId="AD" clId="Web-{C66BC253-641E-D9A5-A7E1-BF41B2604ADA}" dt="2024-05-15T12:22:26.278" v="8"/>
      <pc:docMkLst>
        <pc:docMk/>
      </pc:docMkLst>
      <pc:sldChg chg="modNotes">
        <pc:chgData name="Frida Torgersen" userId="S::frida.torgersen@io.kommune.no::ea265081-7c03-4e48-ae3c-fad608c99291" providerId="AD" clId="Web-{C66BC253-641E-D9A5-A7E1-BF41B2604ADA}" dt="2024-05-15T12:14:06.195" v="6"/>
        <pc:sldMkLst>
          <pc:docMk/>
          <pc:sldMk cId="3393464326" sldId="300"/>
        </pc:sldMkLst>
      </pc:sldChg>
      <pc:sldChg chg="modNotes">
        <pc:chgData name="Frida Torgersen" userId="S::frida.torgersen@io.kommune.no::ea265081-7c03-4e48-ae3c-fad608c99291" providerId="AD" clId="Web-{C66BC253-641E-D9A5-A7E1-BF41B2604ADA}" dt="2024-05-15T12:22:26.278" v="8"/>
        <pc:sldMkLst>
          <pc:docMk/>
          <pc:sldMk cId="3930294315" sldId="304"/>
        </pc:sldMkLst>
      </pc:sldChg>
    </pc:docChg>
  </pc:docChgLst>
  <pc:docChgLst>
    <pc:chgData name="Renate Dybdal Hansen" userId="S::renate.dybdal.hansen@io.kommune.no::8f533bdc-1f06-46c5-8376-6b62126245f7" providerId="AD" clId="Web-{C219A60B-9354-46ED-AC7D-043846501F44}"/>
    <pc:docChg chg="modSld">
      <pc:chgData name="Renate Dybdal Hansen" userId="S::renate.dybdal.hansen@io.kommune.no::8f533bdc-1f06-46c5-8376-6b62126245f7" providerId="AD" clId="Web-{C219A60B-9354-46ED-AC7D-043846501F44}" dt="2024-12-04T11:48:22.602" v="0"/>
      <pc:docMkLst>
        <pc:docMk/>
      </pc:docMkLst>
      <pc:sldChg chg="modNotes">
        <pc:chgData name="Renate Dybdal Hansen" userId="S::renate.dybdal.hansen@io.kommune.no::8f533bdc-1f06-46c5-8376-6b62126245f7" providerId="AD" clId="Web-{C219A60B-9354-46ED-AC7D-043846501F44}" dt="2024-12-04T11:48:22.602" v="0"/>
        <pc:sldMkLst>
          <pc:docMk/>
          <pc:sldMk cId="0" sldId="282"/>
        </pc:sldMkLst>
      </pc:sldChg>
    </pc:docChg>
  </pc:docChgLst>
  <pc:docChgLst>
    <pc:chgData name="Ida Marie Lillestrand Kittelsen" userId="12154653-0a60-4281-8b62-82febac9ddd6" providerId="ADAL" clId="{3C6A65C0-035A-4D83-83A6-C1D3847E8507}"/>
    <pc:docChg chg="modSld">
      <pc:chgData name="Ida Marie Lillestrand Kittelsen" userId="12154653-0a60-4281-8b62-82febac9ddd6" providerId="ADAL" clId="{3C6A65C0-035A-4D83-83A6-C1D3847E8507}" dt="2023-10-26T08:40:25.042" v="123" actId="20577"/>
      <pc:docMkLst>
        <pc:docMk/>
      </pc:docMkLst>
      <pc:sldChg chg="modNotesTx">
        <pc:chgData name="Ida Marie Lillestrand Kittelsen" userId="12154653-0a60-4281-8b62-82febac9ddd6" providerId="ADAL" clId="{3C6A65C0-035A-4D83-83A6-C1D3847E8507}" dt="2023-10-26T08:35:42.682" v="122" actId="20577"/>
        <pc:sldMkLst>
          <pc:docMk/>
          <pc:sldMk cId="2913848954" sldId="295"/>
        </pc:sldMkLst>
      </pc:sldChg>
      <pc:sldChg chg="modNotesTx">
        <pc:chgData name="Ida Marie Lillestrand Kittelsen" userId="12154653-0a60-4281-8b62-82febac9ddd6" providerId="ADAL" clId="{3C6A65C0-035A-4D83-83A6-C1D3847E8507}" dt="2023-10-26T08:07:23.262" v="23" actId="20577"/>
        <pc:sldMkLst>
          <pc:docMk/>
          <pc:sldMk cId="2504669408" sldId="297"/>
        </pc:sldMkLst>
      </pc:sldChg>
      <pc:sldChg chg="modNotesTx">
        <pc:chgData name="Ida Marie Lillestrand Kittelsen" userId="12154653-0a60-4281-8b62-82febac9ddd6" providerId="ADAL" clId="{3C6A65C0-035A-4D83-83A6-C1D3847E8507}" dt="2023-10-26T08:40:25.042" v="123" actId="20577"/>
        <pc:sldMkLst>
          <pc:docMk/>
          <pc:sldMk cId="3393464326" sldId="300"/>
        </pc:sldMkLst>
      </pc:sldChg>
      <pc:sldChg chg="modSp mod modNotesTx">
        <pc:chgData name="Ida Marie Lillestrand Kittelsen" userId="12154653-0a60-4281-8b62-82febac9ddd6" providerId="ADAL" clId="{3C6A65C0-035A-4D83-83A6-C1D3847E8507}" dt="2023-10-26T08:17:19.033" v="45" actId="20577"/>
        <pc:sldMkLst>
          <pc:docMk/>
          <pc:sldMk cId="1774565005" sldId="301"/>
        </pc:sldMkLst>
        <pc:spChg chg="mod">
          <ac:chgData name="Ida Marie Lillestrand Kittelsen" userId="12154653-0a60-4281-8b62-82febac9ddd6" providerId="ADAL" clId="{3C6A65C0-035A-4D83-83A6-C1D3847E8507}" dt="2023-10-26T08:17:19.033" v="45" actId="20577"/>
          <ac:spMkLst>
            <pc:docMk/>
            <pc:sldMk cId="1774565005" sldId="301"/>
            <ac:spMk id="2" creationId="{33CAC6FC-3CF5-FC76-DCB2-365D1F7D0D99}"/>
          </ac:spMkLst>
        </pc:spChg>
      </pc:sldChg>
    </pc:docChg>
  </pc:docChgLst>
  <pc:docChgLst>
    <pc:chgData name="Renate Dybdal Hansen" userId="S::renate.dybdal.hansen@io.kommune.no::8f533bdc-1f06-46c5-8376-6b62126245f7" providerId="AD" clId="Web-{59293025-071E-4C60-AF8F-9838DC16E719}"/>
    <pc:docChg chg="modSld">
      <pc:chgData name="Renate Dybdal Hansen" userId="S::renate.dybdal.hansen@io.kommune.no::8f533bdc-1f06-46c5-8376-6b62126245f7" providerId="AD" clId="Web-{59293025-071E-4C60-AF8F-9838DC16E719}" dt="2023-10-17T09:02:03.777" v="19"/>
      <pc:docMkLst>
        <pc:docMk/>
      </pc:docMkLst>
      <pc:sldChg chg="modSp modNotes">
        <pc:chgData name="Renate Dybdal Hansen" userId="S::renate.dybdal.hansen@io.kommune.no::8f533bdc-1f06-46c5-8376-6b62126245f7" providerId="AD" clId="Web-{59293025-071E-4C60-AF8F-9838DC16E719}" dt="2023-10-17T09:02:03.777" v="19"/>
        <pc:sldMkLst>
          <pc:docMk/>
          <pc:sldMk cId="0" sldId="291"/>
        </pc:sldMkLst>
        <pc:spChg chg="mod">
          <ac:chgData name="Renate Dybdal Hansen" userId="S::renate.dybdal.hansen@io.kommune.no::8f533bdc-1f06-46c5-8376-6b62126245f7" providerId="AD" clId="Web-{59293025-071E-4C60-AF8F-9838DC16E719}" dt="2023-10-17T09:01:54.371" v="16" actId="20577"/>
          <ac:spMkLst>
            <pc:docMk/>
            <pc:sldMk cId="0" sldId="291"/>
            <ac:spMk id="21505" creationId="{93BE4448-12A0-CB05-CC4B-ECAFC54D92CA}"/>
          </ac:spMkLst>
        </pc:spChg>
      </pc:sldChg>
    </pc:docChg>
  </pc:docChgLst>
  <pc:docChgLst>
    <pc:chgData name="Cathrine Løes Sørby" userId="S::cathrine.sorby@io.kommune.no::453ffb51-d645-44fe-b265-43846f0ff910" providerId="AD" clId="Web-{DD72B0B2-1927-4DDF-AA96-AB2D4E8BFF7F}"/>
    <pc:docChg chg="addSld delSld modSld">
      <pc:chgData name="Cathrine Løes Sørby" userId="S::cathrine.sorby@io.kommune.no::453ffb51-d645-44fe-b265-43846f0ff910" providerId="AD" clId="Web-{DD72B0B2-1927-4DDF-AA96-AB2D4E8BFF7F}" dt="2023-09-07T10:59:28.427" v="2"/>
      <pc:docMkLst>
        <pc:docMk/>
      </pc:docMkLst>
      <pc:sldChg chg="add del modNotes">
        <pc:chgData name="Cathrine Løes Sørby" userId="S::cathrine.sorby@io.kommune.no::453ffb51-d645-44fe-b265-43846f0ff910" providerId="AD" clId="Web-{DD72B0B2-1927-4DDF-AA96-AB2D4E8BFF7F}" dt="2023-09-07T10:59:28.427" v="2"/>
        <pc:sldMkLst>
          <pc:docMk/>
          <pc:sldMk cId="0" sldId="289"/>
        </pc:sldMkLst>
      </pc:sldChg>
    </pc:docChg>
  </pc:docChgLst>
  <pc:docChgLst>
    <pc:chgData name="Frida Torgersen" userId="S::frida.torgersen@io.kommune.no::ea265081-7c03-4e48-ae3c-fad608c99291" providerId="AD" clId="Web-{11830FEB-8C98-82E8-D7C9-4A86169E27BF}"/>
    <pc:docChg chg="delSld modSld">
      <pc:chgData name="Frida Torgersen" userId="S::frida.torgersen@io.kommune.no::ea265081-7c03-4e48-ae3c-fad608c99291" providerId="AD" clId="Web-{11830FEB-8C98-82E8-D7C9-4A86169E27BF}" dt="2024-05-15T10:53:47.431" v="80" actId="20577"/>
      <pc:docMkLst>
        <pc:docMk/>
      </pc:docMkLst>
      <pc:sldChg chg="addSp modSp mod modClrScheme chgLayout">
        <pc:chgData name="Frida Torgersen" userId="S::frida.torgersen@io.kommune.no::ea265081-7c03-4e48-ae3c-fad608c99291" providerId="AD" clId="Web-{11830FEB-8C98-82E8-D7C9-4A86169E27BF}" dt="2024-05-15T10:53:47.431" v="80" actId="20577"/>
        <pc:sldMkLst>
          <pc:docMk/>
          <pc:sldMk cId="0" sldId="282"/>
        </pc:sldMkLst>
        <pc:spChg chg="add mod ord">
          <ac:chgData name="Frida Torgersen" userId="S::frida.torgersen@io.kommune.no::ea265081-7c03-4e48-ae3c-fad608c99291" providerId="AD" clId="Web-{11830FEB-8C98-82E8-D7C9-4A86169E27BF}" dt="2024-05-15T10:53:47.431" v="80" actId="20577"/>
          <ac:spMkLst>
            <pc:docMk/>
            <pc:sldMk cId="0" sldId="282"/>
            <ac:spMk id="3" creationId="{CB7ED273-082F-5044-D07A-AD8DFE647784}"/>
          </ac:spMkLst>
        </pc:spChg>
        <pc:spChg chg="add mod ord">
          <ac:chgData name="Frida Torgersen" userId="S::frida.torgersen@io.kommune.no::ea265081-7c03-4e48-ae3c-fad608c99291" providerId="AD" clId="Web-{11830FEB-8C98-82E8-D7C9-4A86169E27BF}" dt="2024-05-15T10:40:38.383" v="0"/>
          <ac:spMkLst>
            <pc:docMk/>
            <pc:sldMk cId="0" sldId="282"/>
            <ac:spMk id="4" creationId="{8EC13DBE-5F5C-1BDE-8F55-30672368F365}"/>
          </ac:spMkLst>
        </pc:spChg>
      </pc:sldChg>
      <pc:sldChg chg="del">
        <pc:chgData name="Frida Torgersen" userId="S::frida.torgersen@io.kommune.no::ea265081-7c03-4e48-ae3c-fad608c99291" providerId="AD" clId="Web-{11830FEB-8C98-82E8-D7C9-4A86169E27BF}" dt="2024-05-15T10:46:35.062" v="63"/>
        <pc:sldMkLst>
          <pc:docMk/>
          <pc:sldMk cId="2913848954" sldId="295"/>
        </pc:sldMkLst>
      </pc:sldChg>
      <pc:sldChg chg="addSp delSp modSp modNotes">
        <pc:chgData name="Frida Torgersen" userId="S::frida.torgersen@io.kommune.no::ea265081-7c03-4e48-ae3c-fad608c99291" providerId="AD" clId="Web-{11830FEB-8C98-82E8-D7C9-4A86169E27BF}" dt="2024-05-15T10:48:52.565" v="73" actId="1076"/>
        <pc:sldMkLst>
          <pc:docMk/>
          <pc:sldMk cId="3676138130" sldId="299"/>
        </pc:sldMkLst>
        <pc:spChg chg="add mod">
          <ac:chgData name="Frida Torgersen" userId="S::frida.torgersen@io.kommune.no::ea265081-7c03-4e48-ae3c-fad608c99291" providerId="AD" clId="Web-{11830FEB-8C98-82E8-D7C9-4A86169E27BF}" dt="2024-05-15T10:47:08.501" v="68" actId="1076"/>
          <ac:spMkLst>
            <pc:docMk/>
            <pc:sldMk cId="3676138130" sldId="299"/>
            <ac:spMk id="3" creationId="{858DA27C-5B55-4A42-DA63-8EDF628126AA}"/>
          </ac:spMkLst>
        </pc:spChg>
        <pc:picChg chg="add mod">
          <ac:chgData name="Frida Torgersen" userId="S::frida.torgersen@io.kommune.no::ea265081-7c03-4e48-ae3c-fad608c99291" providerId="AD" clId="Web-{11830FEB-8C98-82E8-D7C9-4A86169E27BF}" dt="2024-05-15T10:48:52.565" v="73" actId="1076"/>
          <ac:picMkLst>
            <pc:docMk/>
            <pc:sldMk cId="3676138130" sldId="299"/>
            <ac:picMk id="4" creationId="{3192DDD0-6178-CBBC-D201-51B5163B383B}"/>
          </ac:picMkLst>
        </pc:picChg>
        <pc:picChg chg="del">
          <ac:chgData name="Frida Torgersen" userId="S::frida.torgersen@io.kommune.no::ea265081-7c03-4e48-ae3c-fad608c99291" providerId="AD" clId="Web-{11830FEB-8C98-82E8-D7C9-4A86169E27BF}" dt="2024-05-15T10:44:11.294" v="1"/>
          <ac:picMkLst>
            <pc:docMk/>
            <pc:sldMk cId="3676138130" sldId="299"/>
            <ac:picMk id="5" creationId="{42983DE2-CDE6-2C9D-33EB-C562CF716973}"/>
          </ac:picMkLst>
        </pc:picChg>
      </pc:sldChg>
      <pc:sldChg chg="addSp delSp modSp mod modClrScheme delDesignElem chgLayout modNotes">
        <pc:chgData name="Frida Torgersen" userId="S::frida.torgersen@io.kommune.no::ea265081-7c03-4e48-ae3c-fad608c99291" providerId="AD" clId="Web-{11830FEB-8C98-82E8-D7C9-4A86169E27BF}" dt="2024-05-15T10:51:02.802" v="79" actId="1076"/>
        <pc:sldMkLst>
          <pc:docMk/>
          <pc:sldMk cId="3393464326" sldId="300"/>
        </pc:sldMkLst>
        <pc:spChg chg="mod ord">
          <ac:chgData name="Frida Torgersen" userId="S::frida.torgersen@io.kommune.no::ea265081-7c03-4e48-ae3c-fad608c99291" providerId="AD" clId="Web-{11830FEB-8C98-82E8-D7C9-4A86169E27BF}" dt="2024-05-15T10:50:49.849" v="76"/>
          <ac:spMkLst>
            <pc:docMk/>
            <pc:sldMk cId="3393464326" sldId="300"/>
            <ac:spMk id="2" creationId="{8E1046D9-91CF-86FF-284F-B15245ED6D09}"/>
          </ac:spMkLst>
        </pc:spChg>
        <pc:spChg chg="del mod ord">
          <ac:chgData name="Frida Torgersen" userId="S::frida.torgersen@io.kommune.no::ea265081-7c03-4e48-ae3c-fad608c99291" providerId="AD" clId="Web-{11830FEB-8C98-82E8-D7C9-4A86169E27BF}" dt="2024-05-15T10:50:54.693" v="77"/>
          <ac:spMkLst>
            <pc:docMk/>
            <pc:sldMk cId="3393464326" sldId="300"/>
            <ac:spMk id="3" creationId="{EB2A40BE-58E9-E3F0-3411-5B2EC2D48B04}"/>
          </ac:spMkLst>
        </pc:spChg>
        <pc:spChg chg="del">
          <ac:chgData name="Frida Torgersen" userId="S::frida.torgersen@io.kommune.no::ea265081-7c03-4e48-ae3c-fad608c99291" providerId="AD" clId="Web-{11830FEB-8C98-82E8-D7C9-4A86169E27BF}" dt="2024-05-15T10:50:18.192" v="74"/>
          <ac:spMkLst>
            <pc:docMk/>
            <pc:sldMk cId="3393464326" sldId="300"/>
            <ac:spMk id="1031" creationId="{E91DC736-0EF8-4F87-9146-EBF1D2EE4D3D}"/>
          </ac:spMkLst>
        </pc:spChg>
        <pc:spChg chg="del">
          <ac:chgData name="Frida Torgersen" userId="S::frida.torgersen@io.kommune.no::ea265081-7c03-4e48-ae3c-fad608c99291" providerId="AD" clId="Web-{11830FEB-8C98-82E8-D7C9-4A86169E27BF}" dt="2024-05-15T10:50:18.192" v="74"/>
          <ac:spMkLst>
            <pc:docMk/>
            <pc:sldMk cId="3393464326" sldId="300"/>
            <ac:spMk id="1033" creationId="{097CD68E-23E3-4007-8847-CD0944C4F7BE}"/>
          </ac:spMkLst>
        </pc:spChg>
        <pc:spChg chg="del">
          <ac:chgData name="Frida Torgersen" userId="S::frida.torgersen@io.kommune.no::ea265081-7c03-4e48-ae3c-fad608c99291" providerId="AD" clId="Web-{11830FEB-8C98-82E8-D7C9-4A86169E27BF}" dt="2024-05-15T10:50:18.192" v="74"/>
          <ac:spMkLst>
            <pc:docMk/>
            <pc:sldMk cId="3393464326" sldId="300"/>
            <ac:spMk id="1035" creationId="{AF2F604E-43BE-4DC3-B983-E071523364F8}"/>
          </ac:spMkLst>
        </pc:spChg>
        <pc:spChg chg="del">
          <ac:chgData name="Frida Torgersen" userId="S::frida.torgersen@io.kommune.no::ea265081-7c03-4e48-ae3c-fad608c99291" providerId="AD" clId="Web-{11830FEB-8C98-82E8-D7C9-4A86169E27BF}" dt="2024-05-15T10:50:18.192" v="74"/>
          <ac:spMkLst>
            <pc:docMk/>
            <pc:sldMk cId="3393464326" sldId="300"/>
            <ac:spMk id="1037" creationId="{08C9B587-E65E-4B52-B37C-ABEBB6E87928}"/>
          </ac:spMkLst>
        </pc:spChg>
        <pc:picChg chg="add mod ord">
          <ac:chgData name="Frida Torgersen" userId="S::frida.torgersen@io.kommune.no::ea265081-7c03-4e48-ae3c-fad608c99291" providerId="AD" clId="Web-{11830FEB-8C98-82E8-D7C9-4A86169E27BF}" dt="2024-05-15T10:51:02.802" v="79" actId="1076"/>
          <ac:picMkLst>
            <pc:docMk/>
            <pc:sldMk cId="3393464326" sldId="300"/>
            <ac:picMk id="4" creationId="{4356DF29-D84D-1FB0-3CD8-644E17F2EB7F}"/>
          </ac:picMkLst>
        </pc:picChg>
        <pc:picChg chg="del">
          <ac:chgData name="Frida Torgersen" userId="S::frida.torgersen@io.kommune.no::ea265081-7c03-4e48-ae3c-fad608c99291" providerId="AD" clId="Web-{11830FEB-8C98-82E8-D7C9-4A86169E27BF}" dt="2024-05-15T10:50:20.489" v="75"/>
          <ac:picMkLst>
            <pc:docMk/>
            <pc:sldMk cId="3393464326" sldId="300"/>
            <ac:picMk id="1026" creationId="{01953380-1927-AA36-5BC7-5CCC0F790485}"/>
          </ac:picMkLst>
        </pc:picChg>
      </pc:sldChg>
      <pc:sldChg chg="addSp delSp modSp del mod modClrScheme delDesignElem chgLayout modNotes">
        <pc:chgData name="Frida Torgersen" userId="S::frida.torgersen@io.kommune.no::ea265081-7c03-4e48-ae3c-fad608c99291" providerId="AD" clId="Web-{11830FEB-8C98-82E8-D7C9-4A86169E27BF}" dt="2024-05-15T10:47:16.063" v="69"/>
        <pc:sldMkLst>
          <pc:docMk/>
          <pc:sldMk cId="1774565005" sldId="301"/>
        </pc:sldMkLst>
        <pc:spChg chg="mod ord">
          <ac:chgData name="Frida Torgersen" userId="S::frida.torgersen@io.kommune.no::ea265081-7c03-4e48-ae3c-fad608c99291" providerId="AD" clId="Web-{11830FEB-8C98-82E8-D7C9-4A86169E27BF}" dt="2024-05-15T10:46:15.078" v="61" actId="20577"/>
          <ac:spMkLst>
            <pc:docMk/>
            <pc:sldMk cId="1774565005" sldId="301"/>
            <ac:spMk id="2" creationId="{33CAC6FC-3CF5-FC76-DCB2-365D1F7D0D99}"/>
          </ac:spMkLst>
        </pc:spChg>
        <pc:spChg chg="del">
          <ac:chgData name="Frida Torgersen" userId="S::frida.torgersen@io.kommune.no::ea265081-7c03-4e48-ae3c-fad608c99291" providerId="AD" clId="Web-{11830FEB-8C98-82E8-D7C9-4A86169E27BF}" dt="2024-05-15T10:46:07.078" v="59"/>
          <ac:spMkLst>
            <pc:docMk/>
            <pc:sldMk cId="1774565005" sldId="301"/>
            <ac:spMk id="3" creationId="{25A5DF60-752E-FCD4-1F42-9A69AD0AFE49}"/>
          </ac:spMkLst>
        </pc:spChg>
        <pc:spChg chg="add mod ord">
          <ac:chgData name="Frida Torgersen" userId="S::frida.torgersen@io.kommune.no::ea265081-7c03-4e48-ae3c-fad608c99291" providerId="AD" clId="Web-{11830FEB-8C98-82E8-D7C9-4A86169E27BF}" dt="2024-05-15T10:46:11.187" v="60"/>
          <ac:spMkLst>
            <pc:docMk/>
            <pc:sldMk cId="1774565005" sldId="301"/>
            <ac:spMk id="5" creationId="{6BD4FEC5-7164-BC58-BCAB-E41C2796FBB6}"/>
          </ac:spMkLst>
        </pc:spChg>
        <pc:spChg chg="del">
          <ac:chgData name="Frida Torgersen" userId="S::frida.torgersen@io.kommune.no::ea265081-7c03-4e48-ae3c-fad608c99291" providerId="AD" clId="Web-{11830FEB-8C98-82E8-D7C9-4A86169E27BF}" dt="2024-05-15T10:46:07.078" v="59"/>
          <ac:spMkLst>
            <pc:docMk/>
            <pc:sldMk cId="1774565005" sldId="301"/>
            <ac:spMk id="9" creationId="{201CC55D-ED54-4C5C-95E6-10947BD1103B}"/>
          </ac:spMkLst>
        </pc:spChg>
        <pc:spChg chg="del">
          <ac:chgData name="Frida Torgersen" userId="S::frida.torgersen@io.kommune.no::ea265081-7c03-4e48-ae3c-fad608c99291" providerId="AD" clId="Web-{11830FEB-8C98-82E8-D7C9-4A86169E27BF}" dt="2024-05-15T10:46:07.078" v="59"/>
          <ac:spMkLst>
            <pc:docMk/>
            <pc:sldMk cId="1774565005" sldId="301"/>
            <ac:spMk id="15" creationId="{3873B707-463F-40B0-8227-E8CC6C67EB25}"/>
          </ac:spMkLst>
        </pc:spChg>
        <pc:spChg chg="del">
          <ac:chgData name="Frida Torgersen" userId="S::frida.torgersen@io.kommune.no::ea265081-7c03-4e48-ae3c-fad608c99291" providerId="AD" clId="Web-{11830FEB-8C98-82E8-D7C9-4A86169E27BF}" dt="2024-05-15T10:46:07.078" v="59"/>
          <ac:spMkLst>
            <pc:docMk/>
            <pc:sldMk cId="1774565005" sldId="301"/>
            <ac:spMk id="17" creationId="{C13237C8-E62C-4F0D-A318-BD6FB6C2D138}"/>
          </ac:spMkLst>
        </pc:spChg>
        <pc:spChg chg="del">
          <ac:chgData name="Frida Torgersen" userId="S::frida.torgersen@io.kommune.no::ea265081-7c03-4e48-ae3c-fad608c99291" providerId="AD" clId="Web-{11830FEB-8C98-82E8-D7C9-4A86169E27BF}" dt="2024-05-15T10:46:07.078" v="59"/>
          <ac:spMkLst>
            <pc:docMk/>
            <pc:sldMk cId="1774565005" sldId="301"/>
            <ac:spMk id="19" creationId="{19C9EAEA-39D0-4B0E-A0EB-51E7B26740B1}"/>
          </ac:spMkLst>
        </pc:spChg>
        <pc:grpChg chg="del">
          <ac:chgData name="Frida Torgersen" userId="S::frida.torgersen@io.kommune.no::ea265081-7c03-4e48-ae3c-fad608c99291" providerId="AD" clId="Web-{11830FEB-8C98-82E8-D7C9-4A86169E27BF}" dt="2024-05-15T10:46:07.078" v="59"/>
          <ac:grpSpMkLst>
            <pc:docMk/>
            <pc:sldMk cId="1774565005" sldId="301"/>
            <ac:grpSpMk id="11" creationId="{1DE889C7-FAD6-4397-98E2-05D503484459}"/>
          </ac:grpSpMkLst>
        </pc:grpChg>
        <pc:picChg chg="del">
          <ac:chgData name="Frida Torgersen" userId="S::frida.torgersen@io.kommune.no::ea265081-7c03-4e48-ae3c-fad608c99291" providerId="AD" clId="Web-{11830FEB-8C98-82E8-D7C9-4A86169E27BF}" dt="2024-05-15T10:45:50.640" v="58"/>
          <ac:picMkLst>
            <pc:docMk/>
            <pc:sldMk cId="1774565005" sldId="301"/>
            <ac:picMk id="4" creationId="{5EB8C1A3-AC33-56D8-91FB-BD8BC43DE170}"/>
          </ac:picMkLst>
        </pc:picChg>
      </pc:sldChg>
    </pc:docChg>
  </pc:docChgLst>
  <pc:docChgLst>
    <pc:chgData name="Renate Dybdal Hansen" userId="S::renate.dybdal.hansen@io.kommune.no::8f533bdc-1f06-46c5-8376-6b62126245f7" providerId="AD" clId="Web-{CD1DA405-4061-4873-98E9-CF1990311808}"/>
    <pc:docChg chg="modSld">
      <pc:chgData name="Renate Dybdal Hansen" userId="S::renate.dybdal.hansen@io.kommune.no::8f533bdc-1f06-46c5-8376-6b62126245f7" providerId="AD" clId="Web-{CD1DA405-4061-4873-98E9-CF1990311808}" dt="2024-12-04T11:41:01.035" v="1"/>
      <pc:docMkLst>
        <pc:docMk/>
      </pc:docMkLst>
      <pc:sldChg chg="modNotes">
        <pc:chgData name="Renate Dybdal Hansen" userId="S::renate.dybdal.hansen@io.kommune.no::8f533bdc-1f06-46c5-8376-6b62126245f7" providerId="AD" clId="Web-{CD1DA405-4061-4873-98E9-CF1990311808}" dt="2024-12-04T11:41:01.035" v="1"/>
        <pc:sldMkLst>
          <pc:docMk/>
          <pc:sldMk cId="0" sldId="282"/>
        </pc:sldMkLst>
      </pc:sldChg>
    </pc:docChg>
  </pc:docChgLst>
  <pc:docChgLst>
    <pc:chgData name="Ida Marie Lillestrand Kittelsen" userId="12154653-0a60-4281-8b62-82febac9ddd6" providerId="ADAL" clId="{3DAE121F-3587-47D6-85C9-468A36691DC1}"/>
    <pc:docChg chg="custSel modSld">
      <pc:chgData name="Ida Marie Lillestrand Kittelsen" userId="12154653-0a60-4281-8b62-82febac9ddd6" providerId="ADAL" clId="{3DAE121F-3587-47D6-85C9-468A36691DC1}" dt="2024-05-29T11:46:44.512" v="1350" actId="20577"/>
      <pc:docMkLst>
        <pc:docMk/>
      </pc:docMkLst>
      <pc:sldChg chg="modSp mod">
        <pc:chgData name="Ida Marie Lillestrand Kittelsen" userId="12154653-0a60-4281-8b62-82febac9ddd6" providerId="ADAL" clId="{3DAE121F-3587-47D6-85C9-468A36691DC1}" dt="2024-05-08T12:13:20.844" v="0" actId="2711"/>
        <pc:sldMkLst>
          <pc:docMk/>
          <pc:sldMk cId="2792964846" sldId="272"/>
        </pc:sldMkLst>
        <pc:spChg chg="mod">
          <ac:chgData name="Ida Marie Lillestrand Kittelsen" userId="12154653-0a60-4281-8b62-82febac9ddd6" providerId="ADAL" clId="{3DAE121F-3587-47D6-85C9-468A36691DC1}" dt="2024-05-08T12:13:20.844" v="0" actId="2711"/>
          <ac:spMkLst>
            <pc:docMk/>
            <pc:sldMk cId="2792964846" sldId="272"/>
            <ac:spMk id="2" creationId="{DFC2809C-BFDE-562D-EE79-82D5A1E7E3FD}"/>
          </ac:spMkLst>
        </pc:spChg>
      </pc:sldChg>
      <pc:sldChg chg="modSp mod">
        <pc:chgData name="Ida Marie Lillestrand Kittelsen" userId="12154653-0a60-4281-8b62-82febac9ddd6" providerId="ADAL" clId="{3DAE121F-3587-47D6-85C9-468A36691DC1}" dt="2024-05-15T12:01:57.201" v="44" actId="113"/>
        <pc:sldMkLst>
          <pc:docMk/>
          <pc:sldMk cId="0" sldId="282"/>
        </pc:sldMkLst>
        <pc:spChg chg="mod">
          <ac:chgData name="Ida Marie Lillestrand Kittelsen" userId="12154653-0a60-4281-8b62-82febac9ddd6" providerId="ADAL" clId="{3DAE121F-3587-47D6-85C9-468A36691DC1}" dt="2024-05-08T12:13:56.912" v="4" actId="14100"/>
          <ac:spMkLst>
            <pc:docMk/>
            <pc:sldMk cId="0" sldId="282"/>
            <ac:spMk id="2" creationId="{55D8B4F8-2CFD-C780-A59E-085F9ED6B7C7}"/>
          </ac:spMkLst>
        </pc:spChg>
        <pc:spChg chg="mod">
          <ac:chgData name="Ida Marie Lillestrand Kittelsen" userId="12154653-0a60-4281-8b62-82febac9ddd6" providerId="ADAL" clId="{3DAE121F-3587-47D6-85C9-468A36691DC1}" dt="2024-05-15T12:01:57.201" v="44" actId="113"/>
          <ac:spMkLst>
            <pc:docMk/>
            <pc:sldMk cId="0" sldId="282"/>
            <ac:spMk id="3" creationId="{CB7ED273-082F-5044-D07A-AD8DFE647784}"/>
          </ac:spMkLst>
        </pc:spChg>
      </pc:sldChg>
      <pc:sldChg chg="modSp mod">
        <pc:chgData name="Ida Marie Lillestrand Kittelsen" userId="12154653-0a60-4281-8b62-82febac9ddd6" providerId="ADAL" clId="{3DAE121F-3587-47D6-85C9-468A36691DC1}" dt="2024-05-08T12:16:18.450" v="43" actId="14100"/>
        <pc:sldMkLst>
          <pc:docMk/>
          <pc:sldMk cId="0" sldId="288"/>
        </pc:sldMkLst>
        <pc:spChg chg="mod">
          <ac:chgData name="Ida Marie Lillestrand Kittelsen" userId="12154653-0a60-4281-8b62-82febac9ddd6" providerId="ADAL" clId="{3DAE121F-3587-47D6-85C9-468A36691DC1}" dt="2024-05-08T12:15:54.791" v="39" actId="14100"/>
          <ac:spMkLst>
            <pc:docMk/>
            <pc:sldMk cId="0" sldId="288"/>
            <ac:spMk id="2" creationId="{868C4D59-A565-1CA6-C8A5-050F36C19963}"/>
          </ac:spMkLst>
        </pc:spChg>
        <pc:spChg chg="mod">
          <ac:chgData name="Ida Marie Lillestrand Kittelsen" userId="12154653-0a60-4281-8b62-82febac9ddd6" providerId="ADAL" clId="{3DAE121F-3587-47D6-85C9-468A36691DC1}" dt="2024-05-08T12:16:18.450" v="43" actId="14100"/>
          <ac:spMkLst>
            <pc:docMk/>
            <pc:sldMk cId="0" sldId="288"/>
            <ac:spMk id="3" creationId="{952AD62F-0DB6-602E-20E5-5B39ABE89282}"/>
          </ac:spMkLst>
        </pc:spChg>
      </pc:sldChg>
      <pc:sldChg chg="modSp">
        <pc:chgData name="Ida Marie Lillestrand Kittelsen" userId="12154653-0a60-4281-8b62-82febac9ddd6" providerId="ADAL" clId="{3DAE121F-3587-47D6-85C9-468A36691DC1}" dt="2024-05-08T12:15:32.839" v="36" actId="14100"/>
        <pc:sldMkLst>
          <pc:docMk/>
          <pc:sldMk cId="0" sldId="291"/>
        </pc:sldMkLst>
        <pc:spChg chg="mod">
          <ac:chgData name="Ida Marie Lillestrand Kittelsen" userId="12154653-0a60-4281-8b62-82febac9ddd6" providerId="ADAL" clId="{3DAE121F-3587-47D6-85C9-468A36691DC1}" dt="2024-05-08T12:15:32.839" v="36" actId="14100"/>
          <ac:spMkLst>
            <pc:docMk/>
            <pc:sldMk cId="0" sldId="291"/>
            <ac:spMk id="21506" creationId="{812A3419-1B38-3D05-8C65-45DCAB7BCF06}"/>
          </ac:spMkLst>
        </pc:spChg>
      </pc:sldChg>
      <pc:sldChg chg="modNotesTx">
        <pc:chgData name="Ida Marie Lillestrand Kittelsen" userId="12154653-0a60-4281-8b62-82febac9ddd6" providerId="ADAL" clId="{3DAE121F-3587-47D6-85C9-468A36691DC1}" dt="2024-05-08T12:15:10.991" v="35" actId="20577"/>
        <pc:sldMkLst>
          <pc:docMk/>
          <pc:sldMk cId="3676138130" sldId="299"/>
        </pc:sldMkLst>
      </pc:sldChg>
      <pc:sldChg chg="modSp mod modNotesTx">
        <pc:chgData name="Ida Marie Lillestrand Kittelsen" userId="12154653-0a60-4281-8b62-82febac9ddd6" providerId="ADAL" clId="{3DAE121F-3587-47D6-85C9-468A36691DC1}" dt="2024-05-29T11:46:44.512" v="1350" actId="20577"/>
        <pc:sldMkLst>
          <pc:docMk/>
          <pc:sldMk cId="3393464326" sldId="300"/>
        </pc:sldMkLst>
        <pc:spChg chg="mod">
          <ac:chgData name="Ida Marie Lillestrand Kittelsen" userId="12154653-0a60-4281-8b62-82febac9ddd6" providerId="ADAL" clId="{3DAE121F-3587-47D6-85C9-468A36691DC1}" dt="2024-05-15T12:19:19.133" v="745" actId="122"/>
          <ac:spMkLst>
            <pc:docMk/>
            <pc:sldMk cId="3393464326" sldId="300"/>
            <ac:spMk id="2" creationId="{8E1046D9-91CF-86FF-284F-B15245ED6D09}"/>
          </ac:spMkLst>
        </pc:spChg>
      </pc:sldChg>
      <pc:sldChg chg="modNotesTx">
        <pc:chgData name="Ida Marie Lillestrand Kittelsen" userId="12154653-0a60-4281-8b62-82febac9ddd6" providerId="ADAL" clId="{3DAE121F-3587-47D6-85C9-468A36691DC1}" dt="2024-05-15T13:02:44.200" v="1342" actId="20577"/>
        <pc:sldMkLst>
          <pc:docMk/>
          <pc:sldMk cId="53753041" sldId="303"/>
        </pc:sldMkLst>
      </pc:sldChg>
      <pc:sldChg chg="modSp mod modNotesTx">
        <pc:chgData name="Ida Marie Lillestrand Kittelsen" userId="12154653-0a60-4281-8b62-82febac9ddd6" providerId="ADAL" clId="{3DAE121F-3587-47D6-85C9-468A36691DC1}" dt="2024-05-29T11:46:12.163" v="1344" actId="113"/>
        <pc:sldMkLst>
          <pc:docMk/>
          <pc:sldMk cId="3930294315" sldId="304"/>
        </pc:sldMkLst>
        <pc:spChg chg="mod">
          <ac:chgData name="Ida Marie Lillestrand Kittelsen" userId="12154653-0a60-4281-8b62-82febac9ddd6" providerId="ADAL" clId="{3DAE121F-3587-47D6-85C9-468A36691DC1}" dt="2024-05-15T12:18:40.168" v="744" actId="122"/>
          <ac:spMkLst>
            <pc:docMk/>
            <pc:sldMk cId="3930294315" sldId="304"/>
            <ac:spMk id="2" creationId="{84C22F52-508A-3EC1-A6C0-147AAFFCDCBD}"/>
          </ac:spMkLst>
        </pc:spChg>
      </pc:sldChg>
    </pc:docChg>
  </pc:docChgLst>
  <pc:docChgLst>
    <pc:chgData name="Cathrine Løes Sørby" userId="S::cathrine.sorby@io.kommune.no::453ffb51-d645-44fe-b265-43846f0ff910" providerId="AD" clId="Web-{4FFC76DE-944D-45B4-BBC3-D3A721D28A07}"/>
    <pc:docChg chg="modSld">
      <pc:chgData name="Cathrine Løes Sørby" userId="S::cathrine.sorby@io.kommune.no::453ffb51-d645-44fe-b265-43846f0ff910" providerId="AD" clId="Web-{4FFC76DE-944D-45B4-BBC3-D3A721D28A07}" dt="2023-10-26T07:56:30.850" v="63" actId="14100"/>
      <pc:docMkLst>
        <pc:docMk/>
      </pc:docMkLst>
      <pc:sldChg chg="modSp">
        <pc:chgData name="Cathrine Løes Sørby" userId="S::cathrine.sorby@io.kommune.no::453ffb51-d645-44fe-b265-43846f0ff910" providerId="AD" clId="Web-{4FFC76DE-944D-45B4-BBC3-D3A721D28A07}" dt="2023-10-26T07:56:30.850" v="63" actId="14100"/>
        <pc:sldMkLst>
          <pc:docMk/>
          <pc:sldMk cId="3395739006" sldId="298"/>
        </pc:sldMkLst>
        <pc:spChg chg="mod">
          <ac:chgData name="Cathrine Løes Sørby" userId="S::cathrine.sorby@io.kommune.no::453ffb51-d645-44fe-b265-43846f0ff910" providerId="AD" clId="Web-{4FFC76DE-944D-45B4-BBC3-D3A721D28A07}" dt="2023-10-26T07:56:01.021" v="59" actId="20577"/>
          <ac:spMkLst>
            <pc:docMk/>
            <pc:sldMk cId="3395739006" sldId="298"/>
            <ac:spMk id="2" creationId="{02B8DE02-D242-3304-B3CB-437A81556256}"/>
          </ac:spMkLst>
        </pc:spChg>
        <pc:spChg chg="mod">
          <ac:chgData name="Cathrine Løes Sørby" userId="S::cathrine.sorby@io.kommune.no::453ffb51-d645-44fe-b265-43846f0ff910" providerId="AD" clId="Web-{4FFC76DE-944D-45B4-BBC3-D3A721D28A07}" dt="2023-10-26T07:56:30.850" v="63" actId="14100"/>
          <ac:spMkLst>
            <pc:docMk/>
            <pc:sldMk cId="3395739006" sldId="298"/>
            <ac:spMk id="3" creationId="{E28C268C-7F19-F8AB-F951-6857C98765C8}"/>
          </ac:spMkLst>
        </pc:spChg>
      </pc:sldChg>
    </pc:docChg>
  </pc:docChgLst>
  <pc:docChgLst>
    <pc:chgData name="Cathrine Løes Sørby" userId="S::cathrine.sorby@io.kommune.no::453ffb51-d645-44fe-b265-43846f0ff910" providerId="AD" clId="Web-{61851A9B-01C9-4321-B616-F7D158A7B8A0}"/>
    <pc:docChg chg="addSld delSld modSld">
      <pc:chgData name="Cathrine Løes Sørby" userId="S::cathrine.sorby@io.kommune.no::453ffb51-d645-44fe-b265-43846f0ff910" providerId="AD" clId="Web-{61851A9B-01C9-4321-B616-F7D158A7B8A0}" dt="2023-09-07T11:21:05.374" v="11" actId="1076"/>
      <pc:docMkLst>
        <pc:docMk/>
      </pc:docMkLst>
      <pc:sldChg chg="del">
        <pc:chgData name="Cathrine Løes Sørby" userId="S::cathrine.sorby@io.kommune.no::453ffb51-d645-44fe-b265-43846f0ff910" providerId="AD" clId="Web-{61851A9B-01C9-4321-B616-F7D158A7B8A0}" dt="2023-09-07T11:20:50.265" v="9"/>
        <pc:sldMkLst>
          <pc:docMk/>
          <pc:sldMk cId="3317807385" sldId="262"/>
        </pc:sldMkLst>
      </pc:sldChg>
      <pc:sldChg chg="modSp">
        <pc:chgData name="Cathrine Løes Sørby" userId="S::cathrine.sorby@io.kommune.no::453ffb51-d645-44fe-b265-43846f0ff910" providerId="AD" clId="Web-{61851A9B-01C9-4321-B616-F7D158A7B8A0}" dt="2023-09-07T11:15:25.291" v="2" actId="20577"/>
        <pc:sldMkLst>
          <pc:docMk/>
          <pc:sldMk cId="1576630516" sldId="263"/>
        </pc:sldMkLst>
        <pc:spChg chg="mod">
          <ac:chgData name="Cathrine Løes Sørby" userId="S::cathrine.sorby@io.kommune.no::453ffb51-d645-44fe-b265-43846f0ff910" providerId="AD" clId="Web-{61851A9B-01C9-4321-B616-F7D158A7B8A0}" dt="2023-09-07T11:15:25.291" v="2" actId="20577"/>
          <ac:spMkLst>
            <pc:docMk/>
            <pc:sldMk cId="1576630516" sldId="263"/>
            <ac:spMk id="3" creationId="{C3E231A1-3E85-5F4F-B68B-D77B4FB5CA97}"/>
          </ac:spMkLst>
        </pc:spChg>
      </pc:sldChg>
      <pc:sldChg chg="del">
        <pc:chgData name="Cathrine Løes Sørby" userId="S::cathrine.sorby@io.kommune.no::453ffb51-d645-44fe-b265-43846f0ff910" providerId="AD" clId="Web-{61851A9B-01C9-4321-B616-F7D158A7B8A0}" dt="2023-09-07T11:00:01.590" v="0"/>
        <pc:sldMkLst>
          <pc:docMk/>
          <pc:sldMk cId="0" sldId="289"/>
        </pc:sldMkLst>
      </pc:sldChg>
      <pc:sldChg chg="addSp delSp modSp new mod setBg">
        <pc:chgData name="Cathrine Løes Sørby" userId="S::cathrine.sorby@io.kommune.no::453ffb51-d645-44fe-b265-43846f0ff910" providerId="AD" clId="Web-{61851A9B-01C9-4321-B616-F7D158A7B8A0}" dt="2023-09-07T11:17:48.996" v="5"/>
        <pc:sldMkLst>
          <pc:docMk/>
          <pc:sldMk cId="3777992570" sldId="296"/>
        </pc:sldMkLst>
        <pc:spChg chg="del">
          <ac:chgData name="Cathrine Løes Sørby" userId="S::cathrine.sorby@io.kommune.no::453ffb51-d645-44fe-b265-43846f0ff910" providerId="AD" clId="Web-{61851A9B-01C9-4321-B616-F7D158A7B8A0}" dt="2023-09-07T11:17:48.996" v="5"/>
          <ac:spMkLst>
            <pc:docMk/>
            <pc:sldMk cId="3777992570" sldId="296"/>
            <ac:spMk id="2" creationId="{72ECB87C-E817-1185-EB03-C0A09F9469B6}"/>
          </ac:spMkLst>
        </pc:spChg>
        <pc:spChg chg="del">
          <ac:chgData name="Cathrine Løes Sørby" userId="S::cathrine.sorby@io.kommune.no::453ffb51-d645-44fe-b265-43846f0ff910" providerId="AD" clId="Web-{61851A9B-01C9-4321-B616-F7D158A7B8A0}" dt="2023-09-07T11:17:45.356" v="4"/>
          <ac:spMkLst>
            <pc:docMk/>
            <pc:sldMk cId="3777992570" sldId="296"/>
            <ac:spMk id="3" creationId="{275F76C8-5872-D619-D3D7-02FD104DC740}"/>
          </ac:spMkLst>
        </pc:spChg>
        <pc:picChg chg="add mod ord">
          <ac:chgData name="Cathrine Løes Sørby" userId="S::cathrine.sorby@io.kommune.no::453ffb51-d645-44fe-b265-43846f0ff910" providerId="AD" clId="Web-{61851A9B-01C9-4321-B616-F7D158A7B8A0}" dt="2023-09-07T11:17:48.996" v="5"/>
          <ac:picMkLst>
            <pc:docMk/>
            <pc:sldMk cId="3777992570" sldId="296"/>
            <ac:picMk id="4" creationId="{7BE64D6F-99ED-89C0-1932-F52CC29D89C1}"/>
          </ac:picMkLst>
        </pc:picChg>
      </pc:sldChg>
      <pc:sldChg chg="addSp delSp modSp new mod setBg">
        <pc:chgData name="Cathrine Løes Sørby" userId="S::cathrine.sorby@io.kommune.no::453ffb51-d645-44fe-b265-43846f0ff910" providerId="AD" clId="Web-{61851A9B-01C9-4321-B616-F7D158A7B8A0}" dt="2023-09-07T11:21:05.374" v="11" actId="1076"/>
        <pc:sldMkLst>
          <pc:docMk/>
          <pc:sldMk cId="2504669408" sldId="297"/>
        </pc:sldMkLst>
        <pc:spChg chg="mod">
          <ac:chgData name="Cathrine Løes Sørby" userId="S::cathrine.sorby@io.kommune.no::453ffb51-d645-44fe-b265-43846f0ff910" providerId="AD" clId="Web-{61851A9B-01C9-4321-B616-F7D158A7B8A0}" dt="2023-09-07T11:18:40.403" v="8"/>
          <ac:spMkLst>
            <pc:docMk/>
            <pc:sldMk cId="2504669408" sldId="297"/>
            <ac:spMk id="2" creationId="{60A687C3-A440-8F81-B6C5-5541E49AE546}"/>
          </ac:spMkLst>
        </pc:spChg>
        <pc:spChg chg="del">
          <ac:chgData name="Cathrine Løes Sørby" userId="S::cathrine.sorby@io.kommune.no::453ffb51-d645-44fe-b265-43846f0ff910" providerId="AD" clId="Web-{61851A9B-01C9-4321-B616-F7D158A7B8A0}" dt="2023-09-07T11:18:20.700" v="7"/>
          <ac:spMkLst>
            <pc:docMk/>
            <pc:sldMk cId="2504669408" sldId="297"/>
            <ac:spMk id="3" creationId="{8B7FABE9-3E54-F752-8D59-C6CE44EDE527}"/>
          </ac:spMkLst>
        </pc:spChg>
        <pc:spChg chg="add">
          <ac:chgData name="Cathrine Løes Sørby" userId="S::cathrine.sorby@io.kommune.no::453ffb51-d645-44fe-b265-43846f0ff910" providerId="AD" clId="Web-{61851A9B-01C9-4321-B616-F7D158A7B8A0}" dt="2023-09-07T11:18:40.403" v="8"/>
          <ac:spMkLst>
            <pc:docMk/>
            <pc:sldMk cId="2504669408" sldId="297"/>
            <ac:spMk id="8" creationId="{C30B9BA5-306C-31AF-0506-6177F21FE93E}"/>
          </ac:spMkLst>
        </pc:spChg>
        <pc:spChg chg="add">
          <ac:chgData name="Cathrine Løes Sørby" userId="S::cathrine.sorby@io.kommune.no::453ffb51-d645-44fe-b265-43846f0ff910" providerId="AD" clId="Web-{61851A9B-01C9-4321-B616-F7D158A7B8A0}" dt="2023-09-07T11:18:40.403" v="8"/>
          <ac:spMkLst>
            <pc:docMk/>
            <pc:sldMk cId="2504669408" sldId="297"/>
            <ac:spMk id="11" creationId="{50811073-89F5-46D6-83D8-BA764464977D}"/>
          </ac:spMkLst>
        </pc:spChg>
        <pc:spChg chg="add">
          <ac:chgData name="Cathrine Løes Sørby" userId="S::cathrine.sorby@io.kommune.no::453ffb51-d645-44fe-b265-43846f0ff910" providerId="AD" clId="Web-{61851A9B-01C9-4321-B616-F7D158A7B8A0}" dt="2023-09-07T11:18:40.403" v="8"/>
          <ac:spMkLst>
            <pc:docMk/>
            <pc:sldMk cId="2504669408" sldId="297"/>
            <ac:spMk id="13" creationId="{608CD17C-4A7C-477D-A659-BA8A89A78700}"/>
          </ac:spMkLst>
        </pc:spChg>
        <pc:picChg chg="add mod ord">
          <ac:chgData name="Cathrine Løes Sørby" userId="S::cathrine.sorby@io.kommune.no::453ffb51-d645-44fe-b265-43846f0ff910" providerId="AD" clId="Web-{61851A9B-01C9-4321-B616-F7D158A7B8A0}" dt="2023-09-07T11:21:05.374" v="11" actId="1076"/>
          <ac:picMkLst>
            <pc:docMk/>
            <pc:sldMk cId="2504669408" sldId="297"/>
            <ac:picMk id="4" creationId="{8E7F456F-F99C-9E5C-17DB-B62FC28DABFA}"/>
          </ac:picMkLst>
        </pc:picChg>
      </pc:sldChg>
    </pc:docChg>
  </pc:docChgLst>
  <pc:docChgLst>
    <pc:chgData name="Ida Marie Lillestrand Kittelsen" userId="12154653-0a60-4281-8b62-82febac9ddd6" providerId="ADAL" clId="{D7D60C28-B029-4FE2-82D5-7898CA8A12BC}"/>
    <pc:docChg chg="custSel modSld">
      <pc:chgData name="Ida Marie Lillestrand Kittelsen" userId="12154653-0a60-4281-8b62-82febac9ddd6" providerId="ADAL" clId="{D7D60C28-B029-4FE2-82D5-7898CA8A12BC}" dt="2023-09-07T12:20:53.303" v="3" actId="20577"/>
      <pc:docMkLst>
        <pc:docMk/>
      </pc:docMkLst>
      <pc:sldChg chg="modSp mod">
        <pc:chgData name="Ida Marie Lillestrand Kittelsen" userId="12154653-0a60-4281-8b62-82febac9ddd6" providerId="ADAL" clId="{D7D60C28-B029-4FE2-82D5-7898CA8A12BC}" dt="2023-09-07T12:20:53.303" v="3" actId="20577"/>
        <pc:sldMkLst>
          <pc:docMk/>
          <pc:sldMk cId="1576630516" sldId="263"/>
        </pc:sldMkLst>
        <pc:spChg chg="mod">
          <ac:chgData name="Ida Marie Lillestrand Kittelsen" userId="12154653-0a60-4281-8b62-82febac9ddd6" providerId="ADAL" clId="{D7D60C28-B029-4FE2-82D5-7898CA8A12BC}" dt="2023-09-07T12:20:53.303" v="3" actId="20577"/>
          <ac:spMkLst>
            <pc:docMk/>
            <pc:sldMk cId="1576630516" sldId="263"/>
            <ac:spMk id="3" creationId="{C3E231A1-3E85-5F4F-B68B-D77B4FB5CA97}"/>
          </ac:spMkLst>
        </pc:spChg>
      </pc:sldChg>
    </pc:docChg>
  </pc:docChgLst>
  <pc:docChgLst>
    <pc:chgData name="Frida Torgersen" userId="S::frida.torgersen@io.kommune.no::ea265081-7c03-4e48-ae3c-fad608c99291" providerId="AD" clId="Web-{7EA7A9E9-5213-4411-116E-8A1AC11C6480}"/>
    <pc:docChg chg="modSld">
      <pc:chgData name="Frida Torgersen" userId="S::frida.torgersen@io.kommune.no::ea265081-7c03-4e48-ae3c-fad608c99291" providerId="AD" clId="Web-{7EA7A9E9-5213-4411-116E-8A1AC11C6480}" dt="2024-11-20T09:34:35.457" v="1" actId="20577"/>
      <pc:docMkLst>
        <pc:docMk/>
      </pc:docMkLst>
      <pc:sldChg chg="modSp modNotes">
        <pc:chgData name="Frida Torgersen" userId="S::frida.torgersen@io.kommune.no::ea265081-7c03-4e48-ae3c-fad608c99291" providerId="AD" clId="Web-{7EA7A9E9-5213-4411-116E-8A1AC11C6480}" dt="2024-11-20T09:34:35.457" v="1" actId="20577"/>
        <pc:sldMkLst>
          <pc:docMk/>
          <pc:sldMk cId="0" sldId="282"/>
        </pc:sldMkLst>
        <pc:spChg chg="mod">
          <ac:chgData name="Frida Torgersen" userId="S::frida.torgersen@io.kommune.no::ea265081-7c03-4e48-ae3c-fad608c99291" providerId="AD" clId="Web-{7EA7A9E9-5213-4411-116E-8A1AC11C6480}" dt="2024-11-20T09:34:35.457" v="1" actId="20577"/>
          <ac:spMkLst>
            <pc:docMk/>
            <pc:sldMk cId="0" sldId="282"/>
            <ac:spMk id="3" creationId="{CB7ED273-082F-5044-D07A-AD8DFE647784}"/>
          </ac:spMkLst>
        </pc:spChg>
      </pc:sldChg>
    </pc:docChg>
  </pc:docChgLst>
  <pc:docChgLst>
    <pc:chgData name="Frida Torgersen" userId="S::frida.torgersen@io.kommune.no::ea265081-7c03-4e48-ae3c-fad608c99291" providerId="AD" clId="Web-{7447AED8-90A9-B8D3-E568-7C3F2190C46B}"/>
    <pc:docChg chg="modSld">
      <pc:chgData name="Frida Torgersen" userId="S::frida.torgersen@io.kommune.no::ea265081-7c03-4e48-ae3c-fad608c99291" providerId="AD" clId="Web-{7447AED8-90A9-B8D3-E568-7C3F2190C46B}" dt="2024-05-08T13:20:40.870" v="0" actId="1076"/>
      <pc:docMkLst>
        <pc:docMk/>
      </pc:docMkLst>
      <pc:sldChg chg="modSp">
        <pc:chgData name="Frida Torgersen" userId="S::frida.torgersen@io.kommune.no::ea265081-7c03-4e48-ae3c-fad608c99291" providerId="AD" clId="Web-{7447AED8-90A9-B8D3-E568-7C3F2190C46B}" dt="2024-05-08T13:20:40.870" v="0" actId="1076"/>
        <pc:sldMkLst>
          <pc:docMk/>
          <pc:sldMk cId="3676138130" sldId="299"/>
        </pc:sldMkLst>
        <pc:picChg chg="mod">
          <ac:chgData name="Frida Torgersen" userId="S::frida.torgersen@io.kommune.no::ea265081-7c03-4e48-ae3c-fad608c99291" providerId="AD" clId="Web-{7447AED8-90A9-B8D3-E568-7C3F2190C46B}" dt="2024-05-08T13:20:40.870" v="0" actId="1076"/>
          <ac:picMkLst>
            <pc:docMk/>
            <pc:sldMk cId="3676138130" sldId="299"/>
            <ac:picMk id="5" creationId="{42983DE2-CDE6-2C9D-33EB-C562CF716973}"/>
          </ac:picMkLst>
        </pc:picChg>
      </pc:sldChg>
    </pc:docChg>
  </pc:docChgLst>
  <pc:docChgLst>
    <pc:chgData name="Ida Marie Lillestrand Kittelsen" userId="S::ida.kittelsen@io.kommune.no::12154653-0a60-4281-8b62-82febac9ddd6" providerId="AD" clId="Web-{7C01464A-7EE3-422F-ACD2-20D05D6BBAF6}"/>
    <pc:docChg chg="delSld modSld">
      <pc:chgData name="Ida Marie Lillestrand Kittelsen" userId="S::ida.kittelsen@io.kommune.no::12154653-0a60-4281-8b62-82febac9ddd6" providerId="AD" clId="Web-{7C01464A-7EE3-422F-ACD2-20D05D6BBAF6}" dt="2023-09-14T10:36:50.482" v="332"/>
      <pc:docMkLst>
        <pc:docMk/>
      </pc:docMkLst>
      <pc:sldChg chg="modSp del modNotes">
        <pc:chgData name="Ida Marie Lillestrand Kittelsen" userId="S::ida.kittelsen@io.kommune.no::12154653-0a60-4281-8b62-82febac9ddd6" providerId="AD" clId="Web-{7C01464A-7EE3-422F-ACD2-20D05D6BBAF6}" dt="2023-09-14T10:33:27.557" v="34"/>
        <pc:sldMkLst>
          <pc:docMk/>
          <pc:sldMk cId="3777992570" sldId="296"/>
        </pc:sldMkLst>
        <pc:spChg chg="mod">
          <ac:chgData name="Ida Marie Lillestrand Kittelsen" userId="S::ida.kittelsen@io.kommune.no::12154653-0a60-4281-8b62-82febac9ddd6" providerId="AD" clId="Web-{7C01464A-7EE3-422F-ACD2-20D05D6BBAF6}" dt="2023-09-14T10:31:24.665" v="7" actId="1076"/>
          <ac:spMkLst>
            <pc:docMk/>
            <pc:sldMk cId="3777992570" sldId="296"/>
            <ac:spMk id="3" creationId="{36D50A30-E6B6-EA42-56AD-034BC51F78F4}"/>
          </ac:spMkLst>
        </pc:spChg>
      </pc:sldChg>
      <pc:sldChg chg="modSp modNotes">
        <pc:chgData name="Ida Marie Lillestrand Kittelsen" userId="S::ida.kittelsen@io.kommune.no::12154653-0a60-4281-8b62-82febac9ddd6" providerId="AD" clId="Web-{7C01464A-7EE3-422F-ACD2-20D05D6BBAF6}" dt="2023-09-14T10:36:50.482" v="332"/>
        <pc:sldMkLst>
          <pc:docMk/>
          <pc:sldMk cId="2504669408" sldId="297"/>
        </pc:sldMkLst>
        <pc:spChg chg="mod">
          <ac:chgData name="Ida Marie Lillestrand Kittelsen" userId="S::ida.kittelsen@io.kommune.no::12154653-0a60-4281-8b62-82febac9ddd6" providerId="AD" clId="Web-{7C01464A-7EE3-422F-ACD2-20D05D6BBAF6}" dt="2023-09-14T10:32:03.775" v="26" actId="20577"/>
          <ac:spMkLst>
            <pc:docMk/>
            <pc:sldMk cId="2504669408" sldId="297"/>
            <ac:spMk id="2" creationId="{60A687C3-A440-8F81-B6C5-5541E49AE546}"/>
          </ac:spMkLst>
        </pc:spChg>
      </pc:sldChg>
    </pc:docChg>
  </pc:docChgLst>
  <pc:docChgLst>
    <pc:chgData name="Cathrine Løes Sørby" userId="S::cathrine.sorby@io.kommune.no::453ffb51-d645-44fe-b265-43846f0ff910" providerId="AD" clId="Web-{405CC2C2-7BF5-43C3-9580-BA5E6ABDD73D}"/>
    <pc:docChg chg="modSld">
      <pc:chgData name="Cathrine Løes Sørby" userId="S::cathrine.sorby@io.kommune.no::453ffb51-d645-44fe-b265-43846f0ff910" providerId="AD" clId="Web-{405CC2C2-7BF5-43C3-9580-BA5E6ABDD73D}" dt="2023-10-26T07:34:04.198" v="4" actId="20577"/>
      <pc:docMkLst>
        <pc:docMk/>
      </pc:docMkLst>
      <pc:sldChg chg="modSp">
        <pc:chgData name="Cathrine Løes Sørby" userId="S::cathrine.sorby@io.kommune.no::453ffb51-d645-44fe-b265-43846f0ff910" providerId="AD" clId="Web-{405CC2C2-7BF5-43C3-9580-BA5E6ABDD73D}" dt="2023-10-26T07:34:04.198" v="4" actId="20577"/>
        <pc:sldMkLst>
          <pc:docMk/>
          <pc:sldMk cId="2792964846" sldId="272"/>
        </pc:sldMkLst>
        <pc:spChg chg="mod">
          <ac:chgData name="Cathrine Løes Sørby" userId="S::cathrine.sorby@io.kommune.no::453ffb51-d645-44fe-b265-43846f0ff910" providerId="AD" clId="Web-{405CC2C2-7BF5-43C3-9580-BA5E6ABDD73D}" dt="2023-10-26T07:34:04.198" v="4" actId="20577"/>
          <ac:spMkLst>
            <pc:docMk/>
            <pc:sldMk cId="2792964846" sldId="272"/>
            <ac:spMk id="2" creationId="{DFC2809C-BFDE-562D-EE79-82D5A1E7E3FD}"/>
          </ac:spMkLst>
        </pc:spChg>
      </pc:sldChg>
    </pc:docChg>
  </pc:docChgLst>
  <pc:docChgLst>
    <pc:chgData name="Frida Torgersen" userId="S::frida.torgersen@io.kommune.no::ea265081-7c03-4e48-ae3c-fad608c99291" providerId="AD" clId="Web-{36007A76-0487-DA4C-6ED0-46AC858B0BAA}"/>
    <pc:docChg chg="modSld">
      <pc:chgData name="Frida Torgersen" userId="S::frida.torgersen@io.kommune.no::ea265081-7c03-4e48-ae3c-fad608c99291" providerId="AD" clId="Web-{36007A76-0487-DA4C-6ED0-46AC858B0BAA}" dt="2024-10-16T08:38:21.599" v="55"/>
      <pc:docMkLst>
        <pc:docMk/>
      </pc:docMkLst>
      <pc:sldChg chg="modNotes">
        <pc:chgData name="Frida Torgersen" userId="S::frida.torgersen@io.kommune.no::ea265081-7c03-4e48-ae3c-fad608c99291" providerId="AD" clId="Web-{36007A76-0487-DA4C-6ED0-46AC858B0BAA}" dt="2024-10-16T08:38:21.599" v="55"/>
        <pc:sldMkLst>
          <pc:docMk/>
          <pc:sldMk cId="238921961" sldId="302"/>
        </pc:sldMkLst>
      </pc:sldChg>
    </pc:docChg>
  </pc:docChgLst>
  <pc:docChgLst>
    <pc:chgData name="Cathrine Løes Sørby" userId="S::cathrine.sorby@io.kommune.no::453ffb51-d645-44fe-b265-43846f0ff910" providerId="AD" clId="Web-{F2CD51F8-2FAB-403B-9021-B13B6AB96BD5}"/>
    <pc:docChg chg="modSld">
      <pc:chgData name="Cathrine Løes Sørby" userId="S::cathrine.sorby@io.kommune.no::453ffb51-d645-44fe-b265-43846f0ff910" providerId="AD" clId="Web-{F2CD51F8-2FAB-403B-9021-B13B6AB96BD5}" dt="2023-10-26T07:50:29.838" v="0" actId="14100"/>
      <pc:docMkLst>
        <pc:docMk/>
      </pc:docMkLst>
      <pc:sldChg chg="modSp">
        <pc:chgData name="Cathrine Løes Sørby" userId="S::cathrine.sorby@io.kommune.no::453ffb51-d645-44fe-b265-43846f0ff910" providerId="AD" clId="Web-{F2CD51F8-2FAB-403B-9021-B13B6AB96BD5}" dt="2023-10-26T07:50:29.838" v="0" actId="14100"/>
        <pc:sldMkLst>
          <pc:docMk/>
          <pc:sldMk cId="3676138130" sldId="299"/>
        </pc:sldMkLst>
        <pc:picChg chg="mod">
          <ac:chgData name="Cathrine Løes Sørby" userId="S::cathrine.sorby@io.kommune.no::453ffb51-d645-44fe-b265-43846f0ff910" providerId="AD" clId="Web-{F2CD51F8-2FAB-403B-9021-B13B6AB96BD5}" dt="2023-10-26T07:50:29.838" v="0" actId="14100"/>
          <ac:picMkLst>
            <pc:docMk/>
            <pc:sldMk cId="3676138130" sldId="299"/>
            <ac:picMk id="5" creationId="{42983DE2-CDE6-2C9D-33EB-C562CF716973}"/>
          </ac:picMkLst>
        </pc:picChg>
      </pc:sldChg>
    </pc:docChg>
  </pc:docChgLst>
  <pc:docChgLst>
    <pc:chgData name="Frida Torgersen" userId="S::frida.torgersen@io.kommune.no::ea265081-7c03-4e48-ae3c-fad608c99291" providerId="AD" clId="Web-{E051E982-8970-DBCB-755D-F8FE26D39A42}"/>
    <pc:docChg chg="modSld">
      <pc:chgData name="Frida Torgersen" userId="S::frida.torgersen@io.kommune.no::ea265081-7c03-4e48-ae3c-fad608c99291" providerId="AD" clId="Web-{E051E982-8970-DBCB-755D-F8FE26D39A42}" dt="2024-05-15T13:03:34.079" v="11" actId="1076"/>
      <pc:docMkLst>
        <pc:docMk/>
      </pc:docMkLst>
      <pc:sldChg chg="modSp">
        <pc:chgData name="Frida Torgersen" userId="S::frida.torgersen@io.kommune.no::ea265081-7c03-4e48-ae3c-fad608c99291" providerId="AD" clId="Web-{E051E982-8970-DBCB-755D-F8FE26D39A42}" dt="2024-05-15T13:01:43.281" v="1" actId="20577"/>
        <pc:sldMkLst>
          <pc:docMk/>
          <pc:sldMk cId="3676138130" sldId="299"/>
        </pc:sldMkLst>
        <pc:spChg chg="mod">
          <ac:chgData name="Frida Torgersen" userId="S::frida.torgersen@io.kommune.no::ea265081-7c03-4e48-ae3c-fad608c99291" providerId="AD" clId="Web-{E051E982-8970-DBCB-755D-F8FE26D39A42}" dt="2024-05-15T13:01:43.281" v="1" actId="20577"/>
          <ac:spMkLst>
            <pc:docMk/>
            <pc:sldMk cId="3676138130" sldId="299"/>
            <ac:spMk id="3" creationId="{858DA27C-5B55-4A42-DA63-8EDF628126AA}"/>
          </ac:spMkLst>
        </pc:spChg>
      </pc:sldChg>
      <pc:sldChg chg="modSp">
        <pc:chgData name="Frida Torgersen" userId="S::frida.torgersen@io.kommune.no::ea265081-7c03-4e48-ae3c-fad608c99291" providerId="AD" clId="Web-{E051E982-8970-DBCB-755D-F8FE26D39A42}" dt="2024-05-15T13:03:34.079" v="11" actId="1076"/>
        <pc:sldMkLst>
          <pc:docMk/>
          <pc:sldMk cId="3393464326" sldId="300"/>
        </pc:sldMkLst>
        <pc:spChg chg="mod">
          <ac:chgData name="Frida Torgersen" userId="S::frida.torgersen@io.kommune.no::ea265081-7c03-4e48-ae3c-fad608c99291" providerId="AD" clId="Web-{E051E982-8970-DBCB-755D-F8FE26D39A42}" dt="2024-05-15T13:03:34.079" v="11" actId="1076"/>
          <ac:spMkLst>
            <pc:docMk/>
            <pc:sldMk cId="3393464326" sldId="300"/>
            <ac:spMk id="2" creationId="{8E1046D9-91CF-86FF-284F-B15245ED6D09}"/>
          </ac:spMkLst>
        </pc:spChg>
      </pc:sldChg>
      <pc:sldChg chg="modNotes">
        <pc:chgData name="Frida Torgersen" userId="S::frida.torgersen@io.kommune.no::ea265081-7c03-4e48-ae3c-fad608c99291" providerId="AD" clId="Web-{E051E982-8970-DBCB-755D-F8FE26D39A42}" dt="2024-05-15T13:02:37.844" v="8"/>
        <pc:sldMkLst>
          <pc:docMk/>
          <pc:sldMk cId="53753041" sldId="303"/>
        </pc:sldMkLst>
      </pc:sldChg>
      <pc:sldChg chg="modNotes">
        <pc:chgData name="Frida Torgersen" userId="S::frida.torgersen@io.kommune.no::ea265081-7c03-4e48-ae3c-fad608c99291" providerId="AD" clId="Web-{E051E982-8970-DBCB-755D-F8FE26D39A42}" dt="2024-05-15T13:03:24.313" v="10"/>
        <pc:sldMkLst>
          <pc:docMk/>
          <pc:sldMk cId="3930294315" sldId="304"/>
        </pc:sldMkLst>
      </pc:sldChg>
    </pc:docChg>
  </pc:docChgLst>
  <pc:docChgLst>
    <pc:chgData name="Cathrine Løes Sørby" userId="S::cathrine.sorby@io.kommune.no::453ffb51-d645-44fe-b265-43846f0ff910" providerId="AD" clId="Web-{0FC90C95-B659-4AF3-ACF4-11CFA63FDA51}"/>
    <pc:docChg chg="modSld">
      <pc:chgData name="Cathrine Løes Sørby" userId="S::cathrine.sorby@io.kommune.no::453ffb51-d645-44fe-b265-43846f0ff910" providerId="AD" clId="Web-{0FC90C95-B659-4AF3-ACF4-11CFA63FDA51}" dt="2024-04-19T11:11:46.019" v="0" actId="20577"/>
      <pc:docMkLst>
        <pc:docMk/>
      </pc:docMkLst>
      <pc:sldChg chg="modSp">
        <pc:chgData name="Cathrine Løes Sørby" userId="S::cathrine.sorby@io.kommune.no::453ffb51-d645-44fe-b265-43846f0ff910" providerId="AD" clId="Web-{0FC90C95-B659-4AF3-ACF4-11CFA63FDA51}" dt="2024-04-19T11:11:46.019" v="0" actId="20577"/>
        <pc:sldMkLst>
          <pc:docMk/>
          <pc:sldMk cId="2792964846" sldId="272"/>
        </pc:sldMkLst>
        <pc:spChg chg="mod">
          <ac:chgData name="Cathrine Løes Sørby" userId="S::cathrine.sorby@io.kommune.no::453ffb51-d645-44fe-b265-43846f0ff910" providerId="AD" clId="Web-{0FC90C95-B659-4AF3-ACF4-11CFA63FDA51}" dt="2024-04-19T11:11:46.019" v="0" actId="20577"/>
          <ac:spMkLst>
            <pc:docMk/>
            <pc:sldMk cId="2792964846" sldId="272"/>
            <ac:spMk id="2" creationId="{DFC2809C-BFDE-562D-EE79-82D5A1E7E3FD}"/>
          </ac:spMkLst>
        </pc:spChg>
      </pc:sldChg>
    </pc:docChg>
  </pc:docChgLst>
  <pc:docChgLst>
    <pc:chgData name="Ida Marie Lillestrand Kittelsen" userId="S::ida.kittelsen@io.kommune.no::12154653-0a60-4281-8b62-82febac9ddd6" providerId="AD" clId="Web-{892020CD-43B9-4B16-AD53-05297436AA78}"/>
    <pc:docChg chg="addSld modSld sldOrd">
      <pc:chgData name="Ida Marie Lillestrand Kittelsen" userId="S::ida.kittelsen@io.kommune.no::12154653-0a60-4281-8b62-82febac9ddd6" providerId="AD" clId="Web-{892020CD-43B9-4B16-AD53-05297436AA78}" dt="2023-09-14T08:59:50.988" v="555"/>
      <pc:docMkLst>
        <pc:docMk/>
      </pc:docMkLst>
      <pc:sldChg chg="modNotes">
        <pc:chgData name="Ida Marie Lillestrand Kittelsen" userId="S::ida.kittelsen@io.kommune.no::12154653-0a60-4281-8b62-82febac9ddd6" providerId="AD" clId="Web-{892020CD-43B9-4B16-AD53-05297436AA78}" dt="2023-09-14T08:53:54.530" v="294"/>
        <pc:sldMkLst>
          <pc:docMk/>
          <pc:sldMk cId="0" sldId="277"/>
        </pc:sldMkLst>
      </pc:sldChg>
      <pc:sldChg chg="modNotes">
        <pc:chgData name="Ida Marie Lillestrand Kittelsen" userId="S::ida.kittelsen@io.kommune.no::12154653-0a60-4281-8b62-82febac9ddd6" providerId="AD" clId="Web-{892020CD-43B9-4B16-AD53-05297436AA78}" dt="2023-09-14T08:59:22.488" v="551"/>
        <pc:sldMkLst>
          <pc:docMk/>
          <pc:sldMk cId="1535019595" sldId="294"/>
        </pc:sldMkLst>
      </pc:sldChg>
      <pc:sldChg chg="ord modNotes">
        <pc:chgData name="Ida Marie Lillestrand Kittelsen" userId="S::ida.kittelsen@io.kommune.no::12154653-0a60-4281-8b62-82febac9ddd6" providerId="AD" clId="Web-{892020CD-43B9-4B16-AD53-05297436AA78}" dt="2023-09-14T08:57:26.314" v="474"/>
        <pc:sldMkLst>
          <pc:docMk/>
          <pc:sldMk cId="2913848954" sldId="295"/>
        </pc:sldMkLst>
      </pc:sldChg>
      <pc:sldChg chg="modSp modNotes">
        <pc:chgData name="Ida Marie Lillestrand Kittelsen" userId="S::ida.kittelsen@io.kommune.no::12154653-0a60-4281-8b62-82febac9ddd6" providerId="AD" clId="Web-{892020CD-43B9-4B16-AD53-05297436AA78}" dt="2023-09-14T08:56:36.563" v="430"/>
        <pc:sldMkLst>
          <pc:docMk/>
          <pc:sldMk cId="3777992570" sldId="296"/>
        </pc:sldMkLst>
        <pc:spChg chg="mod">
          <ac:chgData name="Ida Marie Lillestrand Kittelsen" userId="S::ida.kittelsen@io.kommune.no::12154653-0a60-4281-8b62-82febac9ddd6" providerId="AD" clId="Web-{892020CD-43B9-4B16-AD53-05297436AA78}" dt="2023-09-14T08:52:28.669" v="213" actId="20577"/>
          <ac:spMkLst>
            <pc:docMk/>
            <pc:sldMk cId="3777992570" sldId="296"/>
            <ac:spMk id="3" creationId="{36D50A30-E6B6-EA42-56AD-034BC51F78F4}"/>
          </ac:spMkLst>
        </pc:spChg>
        <pc:picChg chg="mod">
          <ac:chgData name="Ida Marie Lillestrand Kittelsen" userId="S::ida.kittelsen@io.kommune.no::12154653-0a60-4281-8b62-82febac9ddd6" providerId="AD" clId="Web-{892020CD-43B9-4B16-AD53-05297436AA78}" dt="2023-09-14T08:52:29.466" v="214" actId="1076"/>
          <ac:picMkLst>
            <pc:docMk/>
            <pc:sldMk cId="3777992570" sldId="296"/>
            <ac:picMk id="4" creationId="{7BE64D6F-99ED-89C0-1932-F52CC29D89C1}"/>
          </ac:picMkLst>
        </pc:picChg>
      </pc:sldChg>
      <pc:sldChg chg="modSp modNotes">
        <pc:chgData name="Ida Marie Lillestrand Kittelsen" userId="S::ida.kittelsen@io.kommune.no::12154653-0a60-4281-8b62-82febac9ddd6" providerId="AD" clId="Web-{892020CD-43B9-4B16-AD53-05297436AA78}" dt="2023-09-14T08:59:50.988" v="555"/>
        <pc:sldMkLst>
          <pc:docMk/>
          <pc:sldMk cId="2504669408" sldId="297"/>
        </pc:sldMkLst>
        <pc:picChg chg="mod">
          <ac:chgData name="Ida Marie Lillestrand Kittelsen" userId="S::ida.kittelsen@io.kommune.no::12154653-0a60-4281-8b62-82febac9ddd6" providerId="AD" clId="Web-{892020CD-43B9-4B16-AD53-05297436AA78}" dt="2023-09-14T08:55:18.875" v="365" actId="1076"/>
          <ac:picMkLst>
            <pc:docMk/>
            <pc:sldMk cId="2504669408" sldId="297"/>
            <ac:picMk id="4" creationId="{8E7F456F-F99C-9E5C-17DB-B62FC28DABFA}"/>
          </ac:picMkLst>
        </pc:picChg>
      </pc:sldChg>
      <pc:sldChg chg="modSp new modNotes">
        <pc:chgData name="Ida Marie Lillestrand Kittelsen" userId="S::ida.kittelsen@io.kommune.no::12154653-0a60-4281-8b62-82febac9ddd6" providerId="AD" clId="Web-{892020CD-43B9-4B16-AD53-05297436AA78}" dt="2023-09-14T08:57:17.455" v="473"/>
        <pc:sldMkLst>
          <pc:docMk/>
          <pc:sldMk cId="3395739006" sldId="298"/>
        </pc:sldMkLst>
        <pc:spChg chg="mod">
          <ac:chgData name="Ida Marie Lillestrand Kittelsen" userId="S::ida.kittelsen@io.kommune.no::12154653-0a60-4281-8b62-82febac9ddd6" providerId="AD" clId="Web-{892020CD-43B9-4B16-AD53-05297436AA78}" dt="2023-09-14T08:48:15.853" v="173" actId="20577"/>
          <ac:spMkLst>
            <pc:docMk/>
            <pc:sldMk cId="3395739006" sldId="298"/>
            <ac:spMk id="3" creationId="{E28C268C-7F19-F8AB-F951-6857C98765C8}"/>
          </ac:spMkLst>
        </pc:spChg>
      </pc:sldChg>
    </pc:docChg>
  </pc:docChgLst>
  <pc:docChgLst>
    <pc:chgData name="Frida Torgersen" userId="S::frida.torgersen@io.kommune.no::ea265081-7c03-4e48-ae3c-fad608c99291" providerId="AD" clId="Web-{F00E43A4-267C-8766-F00D-E1F28ABEC9BD}"/>
    <pc:docChg chg="addSld delSld modSld sldOrd">
      <pc:chgData name="Frida Torgersen" userId="S::frida.torgersen@io.kommune.no::ea265081-7c03-4e48-ae3c-fad608c99291" providerId="AD" clId="Web-{F00E43A4-267C-8766-F00D-E1F28ABEC9BD}" dt="2024-05-15T12:12:31.112" v="871" actId="1076"/>
      <pc:docMkLst>
        <pc:docMk/>
      </pc:docMkLst>
      <pc:sldChg chg="addSp delSp modSp modNotes">
        <pc:chgData name="Frida Torgersen" userId="S::frida.torgersen@io.kommune.no::ea265081-7c03-4e48-ae3c-fad608c99291" providerId="AD" clId="Web-{F00E43A4-267C-8766-F00D-E1F28ABEC9BD}" dt="2024-05-15T11:51:32.170" v="24" actId="20577"/>
        <pc:sldMkLst>
          <pc:docMk/>
          <pc:sldMk cId="0" sldId="282"/>
        </pc:sldMkLst>
        <pc:spChg chg="add del mod">
          <ac:chgData name="Frida Torgersen" userId="S::frida.torgersen@io.kommune.no::ea265081-7c03-4e48-ae3c-fad608c99291" providerId="AD" clId="Web-{F00E43A4-267C-8766-F00D-E1F28ABEC9BD}" dt="2024-05-15T11:49:55.043" v="7"/>
          <ac:spMkLst>
            <pc:docMk/>
            <pc:sldMk cId="0" sldId="282"/>
            <ac:spMk id="2" creationId="{55D8B4F8-2CFD-C780-A59E-085F9ED6B7C7}"/>
          </ac:spMkLst>
        </pc:spChg>
        <pc:spChg chg="mod">
          <ac:chgData name="Frida Torgersen" userId="S::frida.torgersen@io.kommune.no::ea265081-7c03-4e48-ae3c-fad608c99291" providerId="AD" clId="Web-{F00E43A4-267C-8766-F00D-E1F28ABEC9BD}" dt="2024-05-15T11:51:32.170" v="24" actId="20577"/>
          <ac:spMkLst>
            <pc:docMk/>
            <pc:sldMk cId="0" sldId="282"/>
            <ac:spMk id="3" creationId="{CB7ED273-082F-5044-D07A-AD8DFE647784}"/>
          </ac:spMkLst>
        </pc:spChg>
        <pc:spChg chg="del mod">
          <ac:chgData name="Frida Torgersen" userId="S::frida.torgersen@io.kommune.no::ea265081-7c03-4e48-ae3c-fad608c99291" providerId="AD" clId="Web-{F00E43A4-267C-8766-F00D-E1F28ABEC9BD}" dt="2024-05-15T11:49:58.715" v="9"/>
          <ac:spMkLst>
            <pc:docMk/>
            <pc:sldMk cId="0" sldId="282"/>
            <ac:spMk id="4" creationId="{8EC13DBE-5F5C-1BDE-8F55-30672368F365}"/>
          </ac:spMkLst>
        </pc:spChg>
      </pc:sldChg>
      <pc:sldChg chg="del ord">
        <pc:chgData name="Frida Torgersen" userId="S::frida.torgersen@io.kommune.no::ea265081-7c03-4e48-ae3c-fad608c99291" providerId="AD" clId="Web-{F00E43A4-267C-8766-F00D-E1F28ABEC9BD}" dt="2024-05-15T11:58:38.599" v="107"/>
        <pc:sldMkLst>
          <pc:docMk/>
          <pc:sldMk cId="2504669408" sldId="297"/>
        </pc:sldMkLst>
      </pc:sldChg>
      <pc:sldChg chg="modSp modNotes">
        <pc:chgData name="Frida Torgersen" userId="S::frida.torgersen@io.kommune.no::ea265081-7c03-4e48-ae3c-fad608c99291" providerId="AD" clId="Web-{F00E43A4-267C-8766-F00D-E1F28ABEC9BD}" dt="2024-05-15T12:08:35.984" v="864"/>
        <pc:sldMkLst>
          <pc:docMk/>
          <pc:sldMk cId="3393464326" sldId="300"/>
        </pc:sldMkLst>
        <pc:spChg chg="mod">
          <ac:chgData name="Frida Torgersen" userId="S::frida.torgersen@io.kommune.no::ea265081-7c03-4e48-ae3c-fad608c99291" providerId="AD" clId="Web-{F00E43A4-267C-8766-F00D-E1F28ABEC9BD}" dt="2024-05-15T11:56:38.441" v="39" actId="14100"/>
          <ac:spMkLst>
            <pc:docMk/>
            <pc:sldMk cId="3393464326" sldId="300"/>
            <ac:spMk id="2" creationId="{8E1046D9-91CF-86FF-284F-B15245ED6D09}"/>
          </ac:spMkLst>
        </pc:spChg>
      </pc:sldChg>
      <pc:sldChg chg="addSp delSp modSp new mod setBg modClrScheme delDesignElem chgLayout modNotes">
        <pc:chgData name="Frida Torgersen" userId="S::frida.torgersen@io.kommune.no::ea265081-7c03-4e48-ae3c-fad608c99291" providerId="AD" clId="Web-{F00E43A4-267C-8766-F00D-E1F28ABEC9BD}" dt="2024-05-15T12:09:36.063" v="868" actId="1076"/>
        <pc:sldMkLst>
          <pc:docMk/>
          <pc:sldMk cId="53753041" sldId="303"/>
        </pc:sldMkLst>
        <pc:spChg chg="mod ord">
          <ac:chgData name="Frida Torgersen" userId="S::frida.torgersen@io.kommune.no::ea265081-7c03-4e48-ae3c-fad608c99291" providerId="AD" clId="Web-{F00E43A4-267C-8766-F00D-E1F28ABEC9BD}" dt="2024-05-15T12:02:38.728" v="389" actId="1076"/>
          <ac:spMkLst>
            <pc:docMk/>
            <pc:sldMk cId="53753041" sldId="303"/>
            <ac:spMk id="2" creationId="{494F15CD-13D3-E1FB-4689-44338A787BED}"/>
          </ac:spMkLst>
        </pc:spChg>
        <pc:spChg chg="del">
          <ac:chgData name="Frida Torgersen" userId="S::frida.torgersen@io.kommune.no::ea265081-7c03-4e48-ae3c-fad608c99291" providerId="AD" clId="Web-{F00E43A4-267C-8766-F00D-E1F28ABEC9BD}" dt="2024-05-15T11:59:40.162" v="145"/>
          <ac:spMkLst>
            <pc:docMk/>
            <pc:sldMk cId="53753041" sldId="303"/>
            <ac:spMk id="3" creationId="{2DBE669D-2E21-2F05-EF00-44BC60A99340}"/>
          </ac:spMkLst>
        </pc:spChg>
        <pc:spChg chg="add del">
          <ac:chgData name="Frida Torgersen" userId="S::frida.torgersen@io.kommune.no::ea265081-7c03-4e48-ae3c-fad608c99291" providerId="AD" clId="Web-{F00E43A4-267C-8766-F00D-E1F28ABEC9BD}" dt="2024-05-15T11:59:52.319" v="147"/>
          <ac:spMkLst>
            <pc:docMk/>
            <pc:sldMk cId="53753041" sldId="303"/>
            <ac:spMk id="7" creationId="{FFD48BC7-DC40-47DE-87EE-9F4B6ECB9ABB}"/>
          </ac:spMkLst>
        </pc:spChg>
        <pc:spChg chg="add del">
          <ac:chgData name="Frida Torgersen" userId="S::frida.torgersen@io.kommune.no::ea265081-7c03-4e48-ae3c-fad608c99291" providerId="AD" clId="Web-{F00E43A4-267C-8766-F00D-E1F28ABEC9BD}" dt="2024-05-15T11:59:52.319" v="147"/>
          <ac:spMkLst>
            <pc:docMk/>
            <pc:sldMk cId="53753041" sldId="303"/>
            <ac:spMk id="9" creationId="{E502BBC7-2C76-46F3-BC24-5985BC13DB88}"/>
          </ac:spMkLst>
        </pc:spChg>
        <pc:spChg chg="add del">
          <ac:chgData name="Frida Torgersen" userId="S::frida.torgersen@io.kommune.no::ea265081-7c03-4e48-ae3c-fad608c99291" providerId="AD" clId="Web-{F00E43A4-267C-8766-F00D-E1F28ABEC9BD}" dt="2024-05-15T11:59:52.319" v="147"/>
          <ac:spMkLst>
            <pc:docMk/>
            <pc:sldMk cId="53753041" sldId="303"/>
            <ac:spMk id="11" creationId="{C7F28D52-2A5F-4D23-81AE-7CB8B591C7AF}"/>
          </ac:spMkLst>
        </pc:spChg>
        <pc:spChg chg="add del">
          <ac:chgData name="Frida Torgersen" userId="S::frida.torgersen@io.kommune.no::ea265081-7c03-4e48-ae3c-fad608c99291" providerId="AD" clId="Web-{F00E43A4-267C-8766-F00D-E1F28ABEC9BD}" dt="2024-05-15T11:59:52.319" v="147"/>
          <ac:spMkLst>
            <pc:docMk/>
            <pc:sldMk cId="53753041" sldId="303"/>
            <ac:spMk id="13" creationId="{3629484E-3792-4B3D-89AD-7C8A1ED0E0D4}"/>
          </ac:spMkLst>
        </pc:spChg>
        <pc:picChg chg="add mod">
          <ac:chgData name="Frida Torgersen" userId="S::frida.torgersen@io.kommune.no::ea265081-7c03-4e48-ae3c-fad608c99291" providerId="AD" clId="Web-{F00E43A4-267C-8766-F00D-E1F28ABEC9BD}" dt="2024-05-15T12:09:36.063" v="868" actId="1076"/>
          <ac:picMkLst>
            <pc:docMk/>
            <pc:sldMk cId="53753041" sldId="303"/>
            <ac:picMk id="4" creationId="{6BBDF814-7D5A-A55B-235D-1ECACA228509}"/>
          </ac:picMkLst>
        </pc:picChg>
      </pc:sldChg>
      <pc:sldChg chg="addSp delSp modSp new modNotes">
        <pc:chgData name="Frida Torgersen" userId="S::frida.torgersen@io.kommune.no::ea265081-7c03-4e48-ae3c-fad608c99291" providerId="AD" clId="Web-{F00E43A4-267C-8766-F00D-E1F28ABEC9BD}" dt="2024-05-15T12:12:31.112" v="871" actId="1076"/>
        <pc:sldMkLst>
          <pc:docMk/>
          <pc:sldMk cId="3930294315" sldId="304"/>
        </pc:sldMkLst>
        <pc:spChg chg="mod">
          <ac:chgData name="Frida Torgersen" userId="S::frida.torgersen@io.kommune.no::ea265081-7c03-4e48-ae3c-fad608c99291" providerId="AD" clId="Web-{F00E43A4-267C-8766-F00D-E1F28ABEC9BD}" dt="2024-05-15T11:59:17.975" v="144" actId="20577"/>
          <ac:spMkLst>
            <pc:docMk/>
            <pc:sldMk cId="3930294315" sldId="304"/>
            <ac:spMk id="2" creationId="{84C22F52-508A-3EC1-A6C0-147AAFFCDCBD}"/>
          </ac:spMkLst>
        </pc:spChg>
        <pc:spChg chg="del">
          <ac:chgData name="Frida Torgersen" userId="S::frida.torgersen@io.kommune.no::ea265081-7c03-4e48-ae3c-fad608c99291" providerId="AD" clId="Web-{F00E43A4-267C-8766-F00D-E1F28ABEC9BD}" dt="2024-05-15T12:12:24.019" v="869"/>
          <ac:spMkLst>
            <pc:docMk/>
            <pc:sldMk cId="3930294315" sldId="304"/>
            <ac:spMk id="3" creationId="{7C9B7B2A-08E7-AE42-9513-C9636469DD5A}"/>
          </ac:spMkLst>
        </pc:spChg>
        <pc:picChg chg="add mod ord">
          <ac:chgData name="Frida Torgersen" userId="S::frida.torgersen@io.kommune.no::ea265081-7c03-4e48-ae3c-fad608c99291" providerId="AD" clId="Web-{F00E43A4-267C-8766-F00D-E1F28ABEC9BD}" dt="2024-05-15T12:12:31.112" v="871" actId="1076"/>
          <ac:picMkLst>
            <pc:docMk/>
            <pc:sldMk cId="3930294315" sldId="304"/>
            <ac:picMk id="4" creationId="{8C91F426-FE69-2D9C-BB0A-6EFA2C62AE09}"/>
          </ac:picMkLst>
        </pc:picChg>
      </pc:sldChg>
    </pc:docChg>
  </pc:docChgLst>
  <pc:docChgLst>
    <pc:chgData name="Cathrine Løes Sørby" userId="S::cathrine.sorby@io.kommune.no::453ffb51-d645-44fe-b265-43846f0ff910" providerId="AD" clId="Web-{2453CA4E-BC34-4EB2-BA43-45AFB855748F}"/>
    <pc:docChg chg="modSld">
      <pc:chgData name="Cathrine Løes Sørby" userId="S::cathrine.sorby@io.kommune.no::453ffb51-d645-44fe-b265-43846f0ff910" providerId="AD" clId="Web-{2453CA4E-BC34-4EB2-BA43-45AFB855748F}" dt="2023-09-07T11:29:17.094" v="40" actId="20577"/>
      <pc:docMkLst>
        <pc:docMk/>
      </pc:docMkLst>
      <pc:sldChg chg="modSp">
        <pc:chgData name="Cathrine Løes Sørby" userId="S::cathrine.sorby@io.kommune.no::453ffb51-d645-44fe-b265-43846f0ff910" providerId="AD" clId="Web-{2453CA4E-BC34-4EB2-BA43-45AFB855748F}" dt="2023-09-07T11:29:17.094" v="40" actId="20577"/>
        <pc:sldMkLst>
          <pc:docMk/>
          <pc:sldMk cId="1576630516" sldId="263"/>
        </pc:sldMkLst>
        <pc:spChg chg="mod">
          <ac:chgData name="Cathrine Løes Sørby" userId="S::cathrine.sorby@io.kommune.no::453ffb51-d645-44fe-b265-43846f0ff910" providerId="AD" clId="Web-{2453CA4E-BC34-4EB2-BA43-45AFB855748F}" dt="2023-09-07T11:29:17.094" v="40" actId="20577"/>
          <ac:spMkLst>
            <pc:docMk/>
            <pc:sldMk cId="1576630516" sldId="263"/>
            <ac:spMk id="3" creationId="{C3E231A1-3E85-5F4F-B68B-D77B4FB5CA97}"/>
          </ac:spMkLst>
        </pc:spChg>
      </pc:sldChg>
    </pc:docChg>
  </pc:docChgLst>
  <pc:docChgLst>
    <pc:chgData name="Julie Ruud Ulset" userId="867d97ee-183d-48e9-b2ff-dfc3b165e1a7" providerId="ADAL" clId="{0344D61D-EB0B-4C35-8BF3-75D565FD2EFF}"/>
    <pc:docChg chg="undo custSel addSld delSld modSld sldOrd">
      <pc:chgData name="Julie Ruud Ulset" userId="867d97ee-183d-48e9-b2ff-dfc3b165e1a7" providerId="ADAL" clId="{0344D61D-EB0B-4C35-8BF3-75D565FD2EFF}" dt="2023-04-13T11:58:35.774" v="269" actId="207"/>
      <pc:docMkLst>
        <pc:docMk/>
      </pc:docMkLst>
      <pc:sldChg chg="modSp mod ord modNotesTx">
        <pc:chgData name="Julie Ruud Ulset" userId="867d97ee-183d-48e9-b2ff-dfc3b165e1a7" providerId="ADAL" clId="{0344D61D-EB0B-4C35-8BF3-75D565FD2EFF}" dt="2023-04-13T11:55:39.364" v="246" actId="14100"/>
        <pc:sldMkLst>
          <pc:docMk/>
          <pc:sldMk cId="3317807385" sldId="262"/>
        </pc:sldMkLst>
        <pc:picChg chg="mod">
          <ac:chgData name="Julie Ruud Ulset" userId="867d97ee-183d-48e9-b2ff-dfc3b165e1a7" providerId="ADAL" clId="{0344D61D-EB0B-4C35-8BF3-75D565FD2EFF}" dt="2023-04-13T11:55:39.364" v="246" actId="14100"/>
          <ac:picMkLst>
            <pc:docMk/>
            <pc:sldMk cId="3317807385" sldId="262"/>
            <ac:picMk id="5" creationId="{9A599668-1706-2E0D-10D3-6D520D862A52}"/>
          </ac:picMkLst>
        </pc:picChg>
      </pc:sldChg>
      <pc:sldChg chg="ord modNotesTx">
        <pc:chgData name="Julie Ruud Ulset" userId="867d97ee-183d-48e9-b2ff-dfc3b165e1a7" providerId="ADAL" clId="{0344D61D-EB0B-4C35-8BF3-75D565FD2EFF}" dt="2023-04-13T11:41:00.300" v="226"/>
        <pc:sldMkLst>
          <pc:docMk/>
          <pc:sldMk cId="1576630516" sldId="263"/>
        </pc:sldMkLst>
      </pc:sldChg>
      <pc:sldChg chg="modNotesTx">
        <pc:chgData name="Julie Ruud Ulset" userId="867d97ee-183d-48e9-b2ff-dfc3b165e1a7" providerId="ADAL" clId="{0344D61D-EB0B-4C35-8BF3-75D565FD2EFF}" dt="2023-04-13T09:28:04.006" v="223" actId="20577"/>
        <pc:sldMkLst>
          <pc:docMk/>
          <pc:sldMk cId="0" sldId="277"/>
        </pc:sldMkLst>
      </pc:sldChg>
      <pc:sldChg chg="modSp mod">
        <pc:chgData name="Julie Ruud Ulset" userId="867d97ee-183d-48e9-b2ff-dfc3b165e1a7" providerId="ADAL" clId="{0344D61D-EB0B-4C35-8BF3-75D565FD2EFF}" dt="2023-04-13T11:58:35.774" v="269" actId="207"/>
        <pc:sldMkLst>
          <pc:docMk/>
          <pc:sldMk cId="0" sldId="282"/>
        </pc:sldMkLst>
        <pc:spChg chg="mod">
          <ac:chgData name="Julie Ruud Ulset" userId="867d97ee-183d-48e9-b2ff-dfc3b165e1a7" providerId="ADAL" clId="{0344D61D-EB0B-4C35-8BF3-75D565FD2EFF}" dt="2023-04-13T11:58:35.774" v="269" actId="207"/>
          <ac:spMkLst>
            <pc:docMk/>
            <pc:sldMk cId="0" sldId="282"/>
            <ac:spMk id="2" creationId="{55D8B4F8-2CFD-C780-A59E-085F9ED6B7C7}"/>
          </ac:spMkLst>
        </pc:spChg>
      </pc:sldChg>
      <pc:sldChg chg="del">
        <pc:chgData name="Julie Ruud Ulset" userId="867d97ee-183d-48e9-b2ff-dfc3b165e1a7" providerId="ADAL" clId="{0344D61D-EB0B-4C35-8BF3-75D565FD2EFF}" dt="2023-04-13T09:27:15.670" v="170" actId="2696"/>
        <pc:sldMkLst>
          <pc:docMk/>
          <pc:sldMk cId="0" sldId="290"/>
        </pc:sldMkLst>
      </pc:sldChg>
      <pc:sldChg chg="del modNotesTx">
        <pc:chgData name="Julie Ruud Ulset" userId="867d97ee-183d-48e9-b2ff-dfc3b165e1a7" providerId="ADAL" clId="{0344D61D-EB0B-4C35-8BF3-75D565FD2EFF}" dt="2023-04-13T09:27:21.239" v="171" actId="47"/>
        <pc:sldMkLst>
          <pc:docMk/>
          <pc:sldMk cId="785677303" sldId="292"/>
        </pc:sldMkLst>
      </pc:sldChg>
      <pc:sldChg chg="del modNotesTx">
        <pc:chgData name="Julie Ruud Ulset" userId="867d97ee-183d-48e9-b2ff-dfc3b165e1a7" providerId="ADAL" clId="{0344D61D-EB0B-4C35-8BF3-75D565FD2EFF}" dt="2023-04-13T09:25:35.087" v="169" actId="2696"/>
        <pc:sldMkLst>
          <pc:docMk/>
          <pc:sldMk cId="1430190648" sldId="293"/>
        </pc:sldMkLst>
      </pc:sldChg>
      <pc:sldChg chg="new del">
        <pc:chgData name="Julie Ruud Ulset" userId="867d97ee-183d-48e9-b2ff-dfc3b165e1a7" providerId="ADAL" clId="{0344D61D-EB0B-4C35-8BF3-75D565FD2EFF}" dt="2023-04-13T08:44:51.637" v="159" actId="680"/>
        <pc:sldMkLst>
          <pc:docMk/>
          <pc:sldMk cId="1224816539" sldId="295"/>
        </pc:sldMkLst>
      </pc:sldChg>
      <pc:sldChg chg="new modNotesTx">
        <pc:chgData name="Julie Ruud Ulset" userId="867d97ee-183d-48e9-b2ff-dfc3b165e1a7" providerId="ADAL" clId="{0344D61D-EB0B-4C35-8BF3-75D565FD2EFF}" dt="2023-04-13T09:24:48.090" v="168"/>
        <pc:sldMkLst>
          <pc:docMk/>
          <pc:sldMk cId="2913848954" sldId="295"/>
        </pc:sldMkLst>
      </pc:sldChg>
      <pc:sldChg chg="del">
        <pc:chgData name="Julie Ruud Ulset" userId="867d97ee-183d-48e9-b2ff-dfc3b165e1a7" providerId="ADAL" clId="{0344D61D-EB0B-4C35-8BF3-75D565FD2EFF}" dt="2023-04-13T11:40:55" v="224" actId="47"/>
        <pc:sldMkLst>
          <pc:docMk/>
          <pc:sldMk cId="646387466" sldId="296"/>
        </pc:sldMkLst>
      </pc:sldChg>
    </pc:docChg>
  </pc:docChgLst>
  <pc:docChgLst>
    <pc:chgData name="Frida Torgersen" userId="S::frida.torgersen@io.kommune.no::ea265081-7c03-4e48-ae3c-fad608c99291" providerId="AD" clId="Web-{E70DED9D-6148-33A1-2DB7-86FB81CA50FE}"/>
    <pc:docChg chg="modSld">
      <pc:chgData name="Frida Torgersen" userId="S::frida.torgersen@io.kommune.no::ea265081-7c03-4e48-ae3c-fad608c99291" providerId="AD" clId="Web-{E70DED9D-6148-33A1-2DB7-86FB81CA50FE}" dt="2024-05-15T08:11:02.360" v="44"/>
      <pc:docMkLst>
        <pc:docMk/>
      </pc:docMkLst>
      <pc:sldChg chg="modNotes">
        <pc:chgData name="Frida Torgersen" userId="S::frida.torgersen@io.kommune.no::ea265081-7c03-4e48-ae3c-fad608c99291" providerId="AD" clId="Web-{E70DED9D-6148-33A1-2DB7-86FB81CA50FE}" dt="2024-05-15T08:11:02.360" v="44"/>
        <pc:sldMkLst>
          <pc:docMk/>
          <pc:sldMk cId="1774565005"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51E54-7F66-4A80-8B7A-F33BB7AA478A}"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16F20-777F-4923-8466-C81159EF6CB4}" type="slidenum">
              <a:rPr lang="nb-NO" smtClean="0"/>
              <a:t>‹#›</a:t>
            </a:fld>
            <a:endParaRPr lang="nb-NO"/>
          </a:p>
        </p:txBody>
      </p:sp>
    </p:spTree>
    <p:extLst>
      <p:ext uri="{BB962C8B-B14F-4D97-AF65-F5344CB8AC3E}">
        <p14:creationId xmlns:p14="http://schemas.microsoft.com/office/powerpoint/2010/main" val="3071270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rk.no/video/psykisk-helse-sint-16_741da076-3bc4-45c5-8f66-318de25cf3b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tIZkxliceqw"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solidFill>
                  <a:srgbClr val="000000"/>
                </a:solidFill>
              </a:rPr>
              <a:t>Sett på inngangsmusikk:</a:t>
            </a:r>
            <a:endParaRPr lang="nb-NO">
              <a:solidFill>
                <a:srgbClr val="000000"/>
              </a:solidFill>
            </a:endParaRPr>
          </a:p>
          <a:p>
            <a:r>
              <a:rPr lang="en-US">
                <a:solidFill>
                  <a:srgbClr val="000000"/>
                </a:solidFill>
              </a:rPr>
              <a:t>For Indre Østfold kommune: </a:t>
            </a:r>
            <a:r>
              <a:rPr lang="en-US" u="sng" dirty="0">
                <a:solidFill>
                  <a:srgbClr val="000000"/>
                </a:solidFill>
                <a:hlinkClick r:id="rId3"/>
              </a:rPr>
              <a:t>Can't Stop The Feeling.mp4</a:t>
            </a:r>
            <a:r>
              <a:rPr lang="en-US">
                <a:solidFill>
                  <a:srgbClr val="000000"/>
                </a:solidFill>
              </a:rPr>
              <a:t> </a:t>
            </a:r>
            <a:endParaRPr lang="nb-NO">
              <a:solidFill>
                <a:srgbClr val="000000"/>
              </a:solidFill>
            </a:endParaRPr>
          </a:p>
          <a:p>
            <a:r>
              <a:rPr lang="en-US">
                <a:solidFill>
                  <a:srgbClr val="000000"/>
                </a:solidFill>
              </a:rPr>
              <a:t>For eksterne kommuner: </a:t>
            </a:r>
            <a:r>
              <a:rPr lang="en-US" u="sng" dirty="0">
                <a:solidFill>
                  <a:srgbClr val="000000"/>
                </a:solidFill>
                <a:hlinkClick r:id="rId4"/>
              </a:rPr>
              <a:t>Trolls: Can't Stop The Feeling | GoNoodle - YouTube</a:t>
            </a:r>
            <a:endParaRPr lang="nb-NO">
              <a:solidFill>
                <a:srgbClr val="000000"/>
              </a:solidFill>
            </a:endParaRPr>
          </a:p>
          <a:p>
            <a:r>
              <a:rPr lang="nb-NO">
                <a:solidFill>
                  <a:srgbClr val="000000"/>
                </a:solidFill>
              </a:rPr>
              <a:t> </a:t>
            </a:r>
          </a:p>
          <a:p>
            <a:pPr marL="285750" indent="-285750">
              <a:buFont typeface="Symbol"/>
              <a:buChar char="•"/>
            </a:pPr>
            <a:r>
              <a:rPr lang="nb-NO">
                <a:solidFill>
                  <a:srgbClr val="000000"/>
                </a:solidFill>
              </a:rPr>
              <a:t>Vi rydder klasserom</a:t>
            </a:r>
          </a:p>
          <a:p>
            <a:pPr marL="285750" indent="-285750">
              <a:buFont typeface="Symbol"/>
              <a:buChar char="•"/>
            </a:pPr>
            <a:r>
              <a:rPr lang="nb-NO">
                <a:solidFill>
                  <a:srgbClr val="000000"/>
                </a:solidFill>
              </a:rPr>
              <a:t>Vi samles i ringen</a:t>
            </a:r>
          </a:p>
          <a:p>
            <a:endParaRPr lang="nb-NO" u="sng" dirty="0">
              <a:solidFill>
                <a:srgbClr val="000000"/>
              </a:solidFill>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020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Øvelsen heter «Klappe og børste kroppen» </a:t>
            </a:r>
          </a:p>
          <a:p>
            <a:r>
              <a:rPr lang="nb-NO" dirty="0">
                <a:hlinkClick r:id="rId3"/>
              </a:rPr>
              <a:t>Sansemotorisk øvelse - Klappe og børste kroppen</a:t>
            </a:r>
            <a:endParaRPr lang="nb-NO">
              <a:hlinkClick r:id="rId3"/>
            </a:endParaRPr>
          </a:p>
          <a:p>
            <a:r>
              <a:rPr lang="nb-NO"/>
              <a:t> </a:t>
            </a:r>
          </a:p>
          <a:p>
            <a:r>
              <a:rPr lang="nb-NO"/>
              <a:t>Når du skal gjennomføre pusteøvelsen med elevene, velger du selv om du vil vise filmen eller om du modellerer selv.</a:t>
            </a:r>
          </a:p>
          <a:p>
            <a:r>
              <a:rPr lang="nb-NO"/>
              <a:t> </a:t>
            </a:r>
          </a:p>
          <a:p>
            <a:r>
              <a:rPr lang="nb-NO"/>
              <a:t>Dersom du ønsker å benytte en annen øvelse, finner du flere eksempler på </a:t>
            </a:r>
            <a:r>
              <a:rPr lang="nb-NO" dirty="0">
                <a:hlinkClick r:id="rId4"/>
              </a:rPr>
              <a:t>https://www.io.kommune.no/tjenester/skole-og-utdanning/robuste-barn/pust-og-bevegelse/</a:t>
            </a:r>
            <a:endParaRPr lang="nb-NO"/>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latin typeface="Calibri"/>
                <a:ea typeface="Verdana"/>
                <a:cs typeface="Calibri"/>
              </a:rPr>
              <a:t>Vi ser film! Hva gjør du når du blir sinna? </a:t>
            </a:r>
            <a:endParaRPr lang="nb-NO" sz="1200">
              <a:latin typeface="Calibri"/>
              <a:ea typeface="Verdana"/>
              <a:cs typeface="Calibri"/>
              <a:hlinkClick r:id="rId3"/>
            </a:endParaRPr>
          </a:p>
          <a:p>
            <a:pPr>
              <a:defRPr/>
            </a:pPr>
            <a:r>
              <a:rPr lang="nb-NO">
                <a:hlinkClick r:id="rId4"/>
              </a:rPr>
              <a:t>Hva gjør du når du blir sinna? (youtube.com)</a:t>
            </a:r>
            <a:endParaRPr lang="nb-NO"/>
          </a:p>
          <a:p>
            <a:pPr>
              <a:defRPr/>
            </a:pPr>
            <a:r>
              <a:rPr lang="nb-NO">
                <a:latin typeface="Calibri"/>
                <a:ea typeface="Calibri"/>
                <a:cs typeface="Calibri"/>
              </a:rPr>
              <a:t>Varer 2.50 min </a:t>
            </a:r>
            <a:endParaRPr lang="nb-NO" sz="1200">
              <a:latin typeface="Calibri"/>
              <a:ea typeface="Calibri"/>
              <a:cs typeface="Calibri"/>
            </a:endParaRPr>
          </a:p>
          <a:p>
            <a:endParaRPr lang="nb-NO">
              <a:ea typeface="Verdana"/>
              <a:cs typeface="Calibri"/>
            </a:endParaRPr>
          </a:p>
          <a:p>
            <a:endParaRPr lang="nb-NO">
              <a:ea typeface="Verdana"/>
              <a:cs typeface="Calibri"/>
            </a:endParaRPr>
          </a:p>
          <a:p>
            <a:endParaRPr lang="nb-NO">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54C16F20-777F-4923-8466-C81159EF6CB4}" type="slidenum">
              <a:rPr lang="nb-NO" smtClean="0"/>
              <a:t>4</a:t>
            </a:fld>
            <a:endParaRPr lang="nb-NO"/>
          </a:p>
        </p:txBody>
      </p:sp>
    </p:spTree>
    <p:extLst>
      <p:ext uri="{BB962C8B-B14F-4D97-AF65-F5344CB8AC3E}">
        <p14:creationId xmlns:p14="http://schemas.microsoft.com/office/powerpoint/2010/main" val="3220660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err="1">
                <a:ea typeface="Calibri"/>
                <a:cs typeface="Calibri"/>
              </a:rPr>
              <a:t>Hvorfor</a:t>
            </a:r>
            <a:r>
              <a:rPr lang="en-US" b="1">
                <a:ea typeface="Calibri"/>
                <a:cs typeface="Calibri"/>
              </a:rPr>
              <a:t> </a:t>
            </a:r>
            <a:r>
              <a:rPr lang="en-US" b="1" err="1">
                <a:ea typeface="Calibri"/>
                <a:cs typeface="Calibri"/>
              </a:rPr>
              <a:t>blir</a:t>
            </a:r>
            <a:r>
              <a:rPr lang="en-US" b="1">
                <a:ea typeface="Calibri"/>
                <a:cs typeface="Calibri"/>
              </a:rPr>
              <a:t> vi </a:t>
            </a:r>
            <a:r>
              <a:rPr lang="en-US" b="1" err="1">
                <a:ea typeface="Calibri"/>
                <a:cs typeface="Calibri"/>
              </a:rPr>
              <a:t>sinte</a:t>
            </a:r>
            <a:r>
              <a:rPr lang="en-US" b="1">
                <a:ea typeface="Calibri"/>
                <a:cs typeface="Calibri"/>
              </a:rPr>
              <a:t>? </a:t>
            </a:r>
          </a:p>
          <a:p>
            <a:r>
              <a:rPr lang="en-US" i="1">
                <a:ea typeface="Calibri"/>
                <a:cs typeface="Calibri"/>
              </a:rPr>
              <a:t>La </a:t>
            </a:r>
            <a:r>
              <a:rPr lang="en-US" i="1" err="1">
                <a:ea typeface="Calibri"/>
                <a:cs typeface="Calibri"/>
              </a:rPr>
              <a:t>elevene</a:t>
            </a:r>
            <a:r>
              <a:rPr lang="en-US" i="1">
                <a:ea typeface="Calibri"/>
                <a:cs typeface="Calibri"/>
              </a:rPr>
              <a:t> </a:t>
            </a:r>
            <a:r>
              <a:rPr lang="en-US" i="1" err="1">
                <a:ea typeface="Calibri"/>
                <a:cs typeface="Calibri"/>
              </a:rPr>
              <a:t>komme</a:t>
            </a:r>
            <a:r>
              <a:rPr lang="en-US" i="1">
                <a:ea typeface="Calibri"/>
                <a:cs typeface="Calibri"/>
              </a:rPr>
              <a:t> med </a:t>
            </a:r>
            <a:r>
              <a:rPr lang="en-US" i="1" err="1">
                <a:ea typeface="Calibri"/>
                <a:cs typeface="Calibri"/>
              </a:rPr>
              <a:t>innspill</a:t>
            </a:r>
            <a:r>
              <a:rPr lang="en-US" i="1">
                <a:ea typeface="Calibri"/>
                <a:cs typeface="Calibri"/>
              </a:rPr>
              <a:t>, </a:t>
            </a:r>
            <a:r>
              <a:rPr lang="en-US" i="1" err="1">
                <a:ea typeface="Calibri"/>
                <a:cs typeface="Calibri"/>
              </a:rPr>
              <a:t>lærer</a:t>
            </a:r>
            <a:r>
              <a:rPr lang="en-US" i="1">
                <a:ea typeface="Calibri"/>
                <a:cs typeface="Calibri"/>
              </a:rPr>
              <a:t> </a:t>
            </a:r>
            <a:r>
              <a:rPr lang="en-US" i="1" err="1">
                <a:ea typeface="Calibri"/>
                <a:cs typeface="Calibri"/>
              </a:rPr>
              <a:t>kommer</a:t>
            </a:r>
            <a:r>
              <a:rPr lang="en-US" i="1">
                <a:ea typeface="Calibri"/>
                <a:cs typeface="Calibri"/>
              </a:rPr>
              <a:t> med </a:t>
            </a:r>
            <a:r>
              <a:rPr lang="en-US" i="1" err="1">
                <a:ea typeface="Calibri"/>
                <a:cs typeface="Calibri"/>
              </a:rPr>
              <a:t>forslag</a:t>
            </a:r>
            <a:r>
              <a:rPr lang="en-US" i="1">
                <a:ea typeface="Calibri"/>
                <a:cs typeface="Calibri"/>
              </a:rPr>
              <a:t> </a:t>
            </a:r>
            <a:r>
              <a:rPr lang="en-US" i="1" err="1">
                <a:ea typeface="Calibri"/>
                <a:cs typeface="Calibri"/>
              </a:rPr>
              <a:t>ved</a:t>
            </a:r>
            <a:r>
              <a:rPr lang="en-US" i="1">
                <a:ea typeface="Calibri"/>
                <a:cs typeface="Calibri"/>
              </a:rPr>
              <a:t> </a:t>
            </a:r>
            <a:r>
              <a:rPr lang="en-US" i="1" err="1">
                <a:ea typeface="Calibri"/>
                <a:cs typeface="Calibri"/>
              </a:rPr>
              <a:t>behov</a:t>
            </a:r>
            <a:r>
              <a:rPr lang="en-US" i="1">
                <a:ea typeface="Calibri"/>
                <a:cs typeface="Calibri"/>
              </a:rPr>
              <a:t>. </a:t>
            </a:r>
          </a:p>
          <a:p>
            <a:r>
              <a:rPr lang="en-US" i="1" err="1">
                <a:ea typeface="Calibri"/>
                <a:cs typeface="Calibri"/>
              </a:rPr>
              <a:t>Feks</a:t>
            </a:r>
            <a:r>
              <a:rPr lang="en-US" i="1">
                <a:ea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ea typeface="Calibri"/>
                <a:cs typeface="Calibri"/>
              </a:rPr>
              <a:t>Vi </a:t>
            </a:r>
            <a:r>
              <a:rPr lang="en-US" i="0" err="1">
                <a:ea typeface="Calibri"/>
                <a:cs typeface="Calibri"/>
              </a:rPr>
              <a:t>blir</a:t>
            </a:r>
            <a:r>
              <a:rPr lang="en-US" i="0">
                <a:ea typeface="Calibri"/>
                <a:cs typeface="Calibri"/>
              </a:rPr>
              <a:t> </a:t>
            </a:r>
            <a:r>
              <a:rPr lang="en-US" i="0" err="1">
                <a:ea typeface="Calibri"/>
                <a:cs typeface="Calibri"/>
              </a:rPr>
              <a:t>sinte</a:t>
            </a:r>
            <a:r>
              <a:rPr lang="en-US" i="0">
                <a:ea typeface="Calibri"/>
                <a:cs typeface="Calibri"/>
              </a:rPr>
              <a:t> for å </a:t>
            </a:r>
            <a:r>
              <a:rPr lang="en-US" i="0" err="1">
                <a:ea typeface="Calibri"/>
                <a:cs typeface="Calibri"/>
              </a:rPr>
              <a:t>ve</a:t>
            </a:r>
            <a:r>
              <a:rPr lang="en-US" err="1">
                <a:ea typeface="Calibri"/>
                <a:cs typeface="Calibri"/>
              </a:rPr>
              <a:t>rne</a:t>
            </a:r>
            <a:r>
              <a:rPr lang="en-US">
                <a:ea typeface="Calibri"/>
                <a:cs typeface="Calibri"/>
              </a:rPr>
              <a:t> om </a:t>
            </a:r>
            <a:r>
              <a:rPr lang="en-US" err="1">
                <a:ea typeface="Calibri"/>
                <a:cs typeface="Calibri"/>
              </a:rPr>
              <a:t>grenser</a:t>
            </a:r>
            <a:r>
              <a:rPr lang="en-US">
                <a:ea typeface="Calibri"/>
                <a:cs typeface="Calibri"/>
              </a:rPr>
              <a:t>, </a:t>
            </a:r>
            <a:r>
              <a:rPr lang="en-US" err="1">
                <a:ea typeface="Calibri"/>
                <a:cs typeface="Calibri"/>
              </a:rPr>
              <a:t>stå</a:t>
            </a:r>
            <a:r>
              <a:rPr lang="en-US">
                <a:ea typeface="Calibri"/>
                <a:cs typeface="Calibri"/>
              </a:rPr>
              <a:t> </a:t>
            </a:r>
            <a:r>
              <a:rPr lang="en-US" err="1">
                <a:ea typeface="Calibri"/>
                <a:cs typeface="Calibri"/>
              </a:rPr>
              <a:t>opp</a:t>
            </a:r>
            <a:r>
              <a:rPr lang="en-US">
                <a:ea typeface="Calibri"/>
                <a:cs typeface="Calibri"/>
              </a:rPr>
              <a:t> mot </a:t>
            </a:r>
            <a:r>
              <a:rPr lang="en-US" err="1">
                <a:ea typeface="Calibri"/>
                <a:cs typeface="Calibri"/>
              </a:rPr>
              <a:t>urettferdighet</a:t>
            </a:r>
            <a:r>
              <a:rPr lang="en-US">
                <a:ea typeface="Calibri"/>
                <a:cs typeface="Calibri"/>
              </a:rPr>
              <a:t>, </a:t>
            </a:r>
            <a:r>
              <a:rPr lang="en-US" err="1">
                <a:ea typeface="Calibri"/>
                <a:cs typeface="Calibri"/>
              </a:rPr>
              <a:t>holde</a:t>
            </a:r>
            <a:r>
              <a:rPr lang="en-US">
                <a:ea typeface="Calibri"/>
                <a:cs typeface="Calibri"/>
              </a:rPr>
              <a:t> </a:t>
            </a:r>
            <a:r>
              <a:rPr lang="en-US" err="1">
                <a:ea typeface="Calibri"/>
                <a:cs typeface="Calibri"/>
              </a:rPr>
              <a:t>andre</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avstand</a:t>
            </a:r>
            <a:r>
              <a:rPr lang="en-US">
                <a:ea typeface="Calibri"/>
                <a:cs typeface="Calibri"/>
              </a:rPr>
              <a:t> </a:t>
            </a:r>
            <a:r>
              <a:rPr lang="en-US" err="1">
                <a:ea typeface="Calibri"/>
                <a:cs typeface="Calibri"/>
              </a:rPr>
              <a:t>eller</a:t>
            </a:r>
            <a:r>
              <a:rPr lang="en-US">
                <a:ea typeface="Calibri"/>
                <a:cs typeface="Calibri"/>
              </a:rPr>
              <a:t> </a:t>
            </a:r>
            <a:r>
              <a:rPr lang="en-US" err="1">
                <a:ea typeface="Calibri"/>
                <a:cs typeface="Calibri"/>
              </a:rPr>
              <a:t>bekjempe</a:t>
            </a:r>
            <a:r>
              <a:rPr lang="en-US">
                <a:ea typeface="Calibri"/>
                <a:cs typeface="Calibri"/>
              </a:rPr>
              <a:t> </a:t>
            </a:r>
            <a:r>
              <a:rPr lang="en-US" err="1">
                <a:ea typeface="Calibri"/>
                <a:cs typeface="Calibri"/>
              </a:rPr>
              <a:t>trusler</a:t>
            </a:r>
            <a:r>
              <a:rPr lang="en-US">
                <a:ea typeface="Calibri"/>
                <a:cs typeface="Calibri"/>
              </a:rPr>
              <a:t>. Sinne </a:t>
            </a:r>
            <a:r>
              <a:rPr lang="en-US" err="1">
                <a:ea typeface="Calibri"/>
                <a:cs typeface="Calibri"/>
              </a:rPr>
              <a:t>skaper</a:t>
            </a:r>
            <a:r>
              <a:rPr lang="en-US">
                <a:ea typeface="Calibri"/>
                <a:cs typeface="Calibri"/>
              </a:rPr>
              <a:t> </a:t>
            </a:r>
            <a:r>
              <a:rPr lang="en-US" err="1">
                <a:ea typeface="Calibri"/>
                <a:cs typeface="Calibri"/>
              </a:rPr>
              <a:t>handlingskraft</a:t>
            </a:r>
            <a:r>
              <a:rPr lang="en-US">
                <a:ea typeface="Calibri"/>
                <a:cs typeface="Calibri"/>
              </a:rPr>
              <a:t>. Vi </a:t>
            </a:r>
            <a:r>
              <a:rPr lang="en-US" err="1">
                <a:ea typeface="Calibri"/>
                <a:cs typeface="Calibri"/>
              </a:rPr>
              <a:t>kan</a:t>
            </a:r>
            <a:r>
              <a:rPr lang="en-US">
                <a:ea typeface="Calibri"/>
                <a:cs typeface="Calibri"/>
              </a:rPr>
              <a:t> </a:t>
            </a:r>
            <a:r>
              <a:rPr lang="en-US" err="1">
                <a:ea typeface="Calibri"/>
                <a:cs typeface="Calibri"/>
              </a:rPr>
              <a:t>også</a:t>
            </a:r>
            <a:r>
              <a:rPr lang="en-US">
                <a:ea typeface="Calibri"/>
                <a:cs typeface="Calibri"/>
              </a:rPr>
              <a:t> </a:t>
            </a:r>
            <a:r>
              <a:rPr lang="en-US" err="1">
                <a:ea typeface="Calibri"/>
                <a:cs typeface="Calibri"/>
              </a:rPr>
              <a:t>bli</a:t>
            </a:r>
            <a:r>
              <a:rPr lang="en-US">
                <a:ea typeface="Calibri"/>
                <a:cs typeface="Calibri"/>
              </a:rPr>
              <a:t> </a:t>
            </a:r>
            <a:r>
              <a:rPr lang="en-US" err="1">
                <a:ea typeface="Calibri"/>
                <a:cs typeface="Calibri"/>
              </a:rPr>
              <a:t>irriterte</a:t>
            </a:r>
            <a:r>
              <a:rPr lang="en-US">
                <a:ea typeface="Calibri"/>
                <a:cs typeface="Calibri"/>
              </a:rPr>
              <a:t> over </a:t>
            </a:r>
            <a:r>
              <a:rPr lang="en-US" err="1">
                <a:ea typeface="Calibri"/>
                <a:cs typeface="Calibri"/>
              </a:rPr>
              <a:t>en</a:t>
            </a:r>
            <a:r>
              <a:rPr lang="en-US">
                <a:ea typeface="Calibri"/>
                <a:cs typeface="Calibri"/>
              </a:rPr>
              <a:t> </a:t>
            </a:r>
            <a:r>
              <a:rPr lang="en-US" err="1">
                <a:ea typeface="Calibri"/>
                <a:cs typeface="Calibri"/>
              </a:rPr>
              <a:t>kommentar</a:t>
            </a:r>
            <a:r>
              <a:rPr lang="en-US">
                <a:ea typeface="Calibri"/>
                <a:cs typeface="Calibri"/>
              </a:rPr>
              <a:t>, </a:t>
            </a:r>
            <a:r>
              <a:rPr lang="en-US" err="1">
                <a:ea typeface="Calibri"/>
                <a:cs typeface="Calibri"/>
              </a:rPr>
              <a:t>når</a:t>
            </a:r>
            <a:r>
              <a:rPr lang="en-US">
                <a:ea typeface="Calibri"/>
                <a:cs typeface="Calibri"/>
              </a:rPr>
              <a:t> ting </a:t>
            </a:r>
            <a:r>
              <a:rPr lang="en-US" err="1">
                <a:ea typeface="Calibri"/>
                <a:cs typeface="Calibri"/>
              </a:rPr>
              <a:t>ikke</a:t>
            </a:r>
            <a:r>
              <a:rPr lang="en-US">
                <a:ea typeface="Calibri"/>
                <a:cs typeface="Calibri"/>
              </a:rPr>
              <a:t> </a:t>
            </a:r>
            <a:r>
              <a:rPr lang="en-US" err="1">
                <a:ea typeface="Calibri"/>
                <a:cs typeface="Calibri"/>
              </a:rPr>
              <a:t>går</a:t>
            </a:r>
            <a:r>
              <a:rPr lang="en-US">
                <a:ea typeface="Calibri"/>
                <a:cs typeface="Calibri"/>
              </a:rPr>
              <a:t> </a:t>
            </a:r>
            <a:r>
              <a:rPr lang="en-US" err="1">
                <a:ea typeface="Calibri"/>
                <a:cs typeface="Calibri"/>
              </a:rPr>
              <a:t>som</a:t>
            </a:r>
            <a:r>
              <a:rPr lang="en-US">
                <a:ea typeface="Calibri"/>
                <a:cs typeface="Calibri"/>
              </a:rPr>
              <a:t> </a:t>
            </a:r>
            <a:r>
              <a:rPr lang="en-US" err="1">
                <a:ea typeface="Calibri"/>
                <a:cs typeface="Calibri"/>
              </a:rPr>
              <a:t>planlagt</a:t>
            </a:r>
            <a:r>
              <a:rPr lang="en-US">
                <a:ea typeface="Calibri"/>
                <a:cs typeface="Calibri"/>
              </a:rPr>
              <a:t> </a:t>
            </a:r>
            <a:r>
              <a:rPr lang="en-US" err="1">
                <a:ea typeface="Calibri"/>
                <a:cs typeface="Calibri"/>
              </a:rPr>
              <a:t>eller</a:t>
            </a:r>
            <a:r>
              <a:rPr lang="en-US">
                <a:ea typeface="Calibri"/>
                <a:cs typeface="Calibri"/>
              </a:rPr>
              <a:t> </a:t>
            </a:r>
            <a:r>
              <a:rPr lang="en-US" err="1">
                <a:ea typeface="Calibri"/>
                <a:cs typeface="Calibri"/>
              </a:rPr>
              <a:t>opprørt</a:t>
            </a:r>
            <a:r>
              <a:rPr lang="en-US">
                <a:ea typeface="Calibri"/>
                <a:cs typeface="Calibri"/>
              </a:rPr>
              <a:t> over </a:t>
            </a:r>
            <a:r>
              <a:rPr lang="en-US" err="1">
                <a:ea typeface="Calibri"/>
                <a:cs typeface="Calibri"/>
              </a:rPr>
              <a:t>noe</a:t>
            </a:r>
            <a:r>
              <a:rPr lang="en-US">
                <a:ea typeface="Calibri"/>
                <a:cs typeface="Calibri"/>
              </a:rPr>
              <a:t> </a:t>
            </a:r>
            <a:r>
              <a:rPr lang="en-US" err="1">
                <a:ea typeface="Calibri"/>
                <a:cs typeface="Calibri"/>
              </a:rPr>
              <a:t>som</a:t>
            </a:r>
            <a:r>
              <a:rPr lang="en-US">
                <a:ea typeface="Calibri"/>
                <a:cs typeface="Calibri"/>
              </a:rPr>
              <a:t> </a:t>
            </a:r>
            <a:r>
              <a:rPr lang="en-US" err="1">
                <a:ea typeface="Calibri"/>
                <a:cs typeface="Calibri"/>
              </a:rPr>
              <a:t>skjer</a:t>
            </a:r>
            <a:r>
              <a:rPr lang="en-US">
                <a:ea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a:defRPr/>
            </a:pPr>
            <a:r>
              <a:rPr lang="en-US" b="1">
                <a:ea typeface="Calibri"/>
                <a:cs typeface="Calibri"/>
              </a:rPr>
              <a:t>OBS! Noen ganger</a:t>
            </a:r>
            <a:r>
              <a:rPr lang="nb-NO" sz="1800" b="1">
                <a:solidFill>
                  <a:srgbClr val="000000"/>
                </a:solidFill>
                <a:effectLst/>
                <a:latin typeface="Calibri"/>
                <a:ea typeface="Calibri"/>
                <a:cs typeface="Calibri"/>
              </a:rPr>
              <a:t> kan sinnefølelsen handle om noe annet enn at vi egentlig er sinte. Vi kan være lei oss, triste, såret, sjalu eller føle oss urettferdig behandlet. </a:t>
            </a:r>
            <a:endParaRPr lang="nb-NO" sz="1800" b="1">
              <a:effectLst/>
              <a:latin typeface="Times New Roman" panose="02020603050405020304" pitchFamily="18" charset="0"/>
              <a:ea typeface="Calibri"/>
            </a:endParaRPr>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54C16F20-777F-4923-8466-C81159EF6CB4}" type="slidenum">
              <a:rPr lang="nb-NO" smtClean="0"/>
              <a:t>5</a:t>
            </a:fld>
            <a:endParaRPr lang="nb-NO"/>
          </a:p>
        </p:txBody>
      </p:sp>
    </p:spTree>
    <p:extLst>
      <p:ext uri="{BB962C8B-B14F-4D97-AF65-F5344CB8AC3E}">
        <p14:creationId xmlns:p14="http://schemas.microsoft.com/office/powerpoint/2010/main" val="90770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err="1">
                <a:ea typeface="Calibri"/>
                <a:cs typeface="Calibri"/>
              </a:rPr>
              <a:t>Hva</a:t>
            </a:r>
            <a:r>
              <a:rPr lang="en-US" b="1">
                <a:ea typeface="Calibri"/>
                <a:cs typeface="Calibri"/>
              </a:rPr>
              <a:t> er </a:t>
            </a:r>
            <a:r>
              <a:rPr lang="en-US" b="1" err="1">
                <a:ea typeface="Calibri"/>
                <a:cs typeface="Calibri"/>
              </a:rPr>
              <a:t>forskjellen</a:t>
            </a:r>
            <a:r>
              <a:rPr lang="en-US" b="1">
                <a:ea typeface="Calibri"/>
                <a:cs typeface="Calibri"/>
              </a:rPr>
              <a:t> </a:t>
            </a:r>
            <a:r>
              <a:rPr lang="en-US" b="1" err="1">
                <a:ea typeface="Calibri"/>
                <a:cs typeface="Calibri"/>
              </a:rPr>
              <a:t>på</a:t>
            </a:r>
            <a:r>
              <a:rPr lang="en-US" b="1">
                <a:ea typeface="Calibri"/>
                <a:cs typeface="Calibri"/>
              </a:rPr>
              <a:t> </a:t>
            </a:r>
            <a:r>
              <a:rPr lang="en-US" b="1" err="1">
                <a:ea typeface="Calibri"/>
                <a:cs typeface="Calibri"/>
              </a:rPr>
              <a:t>sinne</a:t>
            </a:r>
            <a:r>
              <a:rPr lang="en-US" b="1">
                <a:ea typeface="Calibri"/>
                <a:cs typeface="Calibri"/>
              </a:rPr>
              <a:t> </a:t>
            </a:r>
            <a:r>
              <a:rPr lang="en-US" b="1" err="1">
                <a:ea typeface="Calibri"/>
                <a:cs typeface="Calibri"/>
              </a:rPr>
              <a:t>og</a:t>
            </a:r>
            <a:r>
              <a:rPr lang="en-US" b="1">
                <a:ea typeface="Calibri"/>
                <a:cs typeface="Calibri"/>
              </a:rPr>
              <a:t> </a:t>
            </a:r>
            <a:r>
              <a:rPr lang="en-US" b="1" err="1">
                <a:ea typeface="Calibri"/>
                <a:cs typeface="Calibri"/>
              </a:rPr>
              <a:t>aggresjon</a:t>
            </a:r>
            <a:r>
              <a:rPr lang="en-US" b="1">
                <a:ea typeface="Calibri"/>
                <a:cs typeface="Calibri"/>
              </a:rPr>
              <a:t>? </a:t>
            </a:r>
          </a:p>
          <a:p>
            <a:r>
              <a:rPr lang="en-US" i="1">
                <a:ea typeface="Calibri"/>
                <a:cs typeface="Calibri"/>
              </a:rPr>
              <a:t>La </a:t>
            </a:r>
            <a:r>
              <a:rPr lang="en-US" i="1" err="1">
                <a:ea typeface="Calibri"/>
                <a:cs typeface="Calibri"/>
              </a:rPr>
              <a:t>elevene</a:t>
            </a:r>
            <a:r>
              <a:rPr lang="en-US" i="1">
                <a:ea typeface="Calibri"/>
                <a:cs typeface="Calibri"/>
              </a:rPr>
              <a:t> </a:t>
            </a:r>
            <a:r>
              <a:rPr lang="en-US" i="1" err="1">
                <a:ea typeface="Calibri"/>
                <a:cs typeface="Calibri"/>
              </a:rPr>
              <a:t>komme</a:t>
            </a:r>
            <a:r>
              <a:rPr lang="en-US" i="1">
                <a:ea typeface="Calibri"/>
                <a:cs typeface="Calibri"/>
              </a:rPr>
              <a:t> med </a:t>
            </a:r>
            <a:r>
              <a:rPr lang="en-US" i="1" err="1">
                <a:ea typeface="Calibri"/>
                <a:cs typeface="Calibri"/>
              </a:rPr>
              <a:t>innspill</a:t>
            </a:r>
            <a:r>
              <a:rPr lang="en-US" i="1">
                <a:ea typeface="Calibri"/>
                <a:cs typeface="Calibri"/>
              </a:rPr>
              <a:t>, </a:t>
            </a:r>
            <a:r>
              <a:rPr lang="en-US" i="1" err="1">
                <a:ea typeface="Calibri"/>
                <a:cs typeface="Calibri"/>
              </a:rPr>
              <a:t>lærer</a:t>
            </a:r>
            <a:r>
              <a:rPr lang="en-US" i="1">
                <a:ea typeface="Calibri"/>
                <a:cs typeface="Calibri"/>
              </a:rPr>
              <a:t> </a:t>
            </a:r>
            <a:r>
              <a:rPr lang="en-US" i="1" err="1">
                <a:ea typeface="Calibri"/>
                <a:cs typeface="Calibri"/>
              </a:rPr>
              <a:t>kommer</a:t>
            </a:r>
            <a:r>
              <a:rPr lang="en-US" i="1">
                <a:ea typeface="Calibri"/>
                <a:cs typeface="Calibri"/>
              </a:rPr>
              <a:t> med </a:t>
            </a:r>
            <a:r>
              <a:rPr lang="en-US" i="1" err="1">
                <a:ea typeface="Calibri"/>
                <a:cs typeface="Calibri"/>
              </a:rPr>
              <a:t>innspill</a:t>
            </a:r>
            <a:r>
              <a:rPr lang="en-US" i="1">
                <a:ea typeface="Calibri"/>
                <a:cs typeface="Calibri"/>
              </a:rPr>
              <a:t> </a:t>
            </a:r>
            <a:r>
              <a:rPr lang="en-US" i="1" err="1">
                <a:ea typeface="Calibri"/>
                <a:cs typeface="Calibri"/>
              </a:rPr>
              <a:t>ved</a:t>
            </a:r>
            <a:r>
              <a:rPr lang="en-US" i="1">
                <a:ea typeface="Calibri"/>
                <a:cs typeface="Calibri"/>
              </a:rPr>
              <a:t> </a:t>
            </a:r>
            <a:r>
              <a:rPr lang="en-US" i="1" err="1">
                <a:ea typeface="Calibri"/>
                <a:cs typeface="Calibri"/>
              </a:rPr>
              <a:t>behov</a:t>
            </a:r>
            <a:r>
              <a:rPr lang="en-US" i="1">
                <a:ea typeface="Calibri"/>
                <a:cs typeface="Calibri"/>
              </a:rPr>
              <a:t>. </a:t>
            </a:r>
          </a:p>
          <a:p>
            <a:r>
              <a:rPr lang="en-US" i="1" err="1">
                <a:ea typeface="Calibri"/>
                <a:cs typeface="Calibri"/>
              </a:rPr>
              <a:t>Feks</a:t>
            </a:r>
            <a:r>
              <a:rPr lang="en-US" i="1">
                <a:ea typeface="Calibri"/>
                <a:cs typeface="Calibri"/>
              </a:rPr>
              <a:t>. </a:t>
            </a:r>
          </a:p>
          <a:p>
            <a:pPr>
              <a:defRPr/>
            </a:pPr>
            <a:r>
              <a:rPr lang="en-US" i="0">
                <a:ea typeface="Calibri"/>
                <a:cs typeface="Calibri"/>
              </a:rPr>
              <a:t>Sinne </a:t>
            </a:r>
            <a:r>
              <a:rPr lang="en-US" i="0" err="1">
                <a:ea typeface="Calibri"/>
                <a:cs typeface="Calibri"/>
              </a:rPr>
              <a:t>og</a:t>
            </a:r>
            <a:r>
              <a:rPr lang="en-US" i="0">
                <a:ea typeface="Calibri"/>
                <a:cs typeface="Calibri"/>
              </a:rPr>
              <a:t> </a:t>
            </a:r>
            <a:r>
              <a:rPr lang="en-US" i="0" err="1">
                <a:ea typeface="Calibri"/>
                <a:cs typeface="Calibri"/>
              </a:rPr>
              <a:t>aggresjon</a:t>
            </a:r>
            <a:r>
              <a:rPr lang="en-US" i="0">
                <a:ea typeface="Calibri"/>
                <a:cs typeface="Calibri"/>
              </a:rPr>
              <a:t> er to </a:t>
            </a:r>
            <a:r>
              <a:rPr lang="en-US" err="1">
                <a:ea typeface="Calibri"/>
                <a:cs typeface="Calibri"/>
              </a:rPr>
              <a:t>forskjellige</a:t>
            </a:r>
            <a:r>
              <a:rPr lang="en-US">
                <a:ea typeface="Calibri"/>
                <a:cs typeface="Calibri"/>
              </a:rPr>
              <a:t> ting. Sinne er </a:t>
            </a:r>
            <a:r>
              <a:rPr lang="en-US" err="1">
                <a:ea typeface="Calibri"/>
                <a:cs typeface="Calibri"/>
              </a:rPr>
              <a:t>en</a:t>
            </a:r>
            <a:r>
              <a:rPr lang="en-US">
                <a:ea typeface="Calibri"/>
                <a:cs typeface="Calibri"/>
              </a:rPr>
              <a:t> </a:t>
            </a:r>
            <a:r>
              <a:rPr lang="en-US" err="1">
                <a:ea typeface="Calibri"/>
                <a:cs typeface="Calibri"/>
              </a:rPr>
              <a:t>følelse</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samme</a:t>
            </a:r>
            <a:r>
              <a:rPr lang="en-US">
                <a:ea typeface="Calibri"/>
                <a:cs typeface="Calibri"/>
              </a:rPr>
              <a:t> </a:t>
            </a:r>
            <a:r>
              <a:rPr lang="en-US" err="1">
                <a:ea typeface="Calibri"/>
                <a:cs typeface="Calibri"/>
              </a:rPr>
              <a:t>måte</a:t>
            </a:r>
            <a:r>
              <a:rPr lang="en-US">
                <a:ea typeface="Calibri"/>
                <a:cs typeface="Calibri"/>
              </a:rPr>
              <a:t> </a:t>
            </a:r>
            <a:r>
              <a:rPr lang="en-US" err="1">
                <a:ea typeface="Calibri"/>
                <a:cs typeface="Calibri"/>
              </a:rPr>
              <a:t>som</a:t>
            </a:r>
            <a:r>
              <a:rPr lang="en-US">
                <a:ea typeface="Calibri"/>
                <a:cs typeface="Calibri"/>
              </a:rPr>
              <a:t> glede </a:t>
            </a:r>
            <a:r>
              <a:rPr lang="en-US" err="1">
                <a:ea typeface="Calibri"/>
                <a:cs typeface="Calibri"/>
              </a:rPr>
              <a:t>eller</a:t>
            </a:r>
            <a:r>
              <a:rPr lang="en-US">
                <a:ea typeface="Calibri"/>
                <a:cs typeface="Calibri"/>
              </a:rPr>
              <a:t> </a:t>
            </a:r>
            <a:r>
              <a:rPr lang="en-US" err="1">
                <a:ea typeface="Calibri"/>
                <a:cs typeface="Calibri"/>
              </a:rPr>
              <a:t>tristhet</a:t>
            </a:r>
            <a:r>
              <a:rPr lang="en-US">
                <a:ea typeface="Calibri"/>
                <a:cs typeface="Calibri"/>
              </a:rPr>
              <a:t>, </a:t>
            </a:r>
            <a:r>
              <a:rPr lang="en-US" err="1">
                <a:ea typeface="Calibri"/>
                <a:cs typeface="Calibri"/>
              </a:rPr>
              <a:t>mens</a:t>
            </a:r>
            <a:r>
              <a:rPr lang="en-US">
                <a:ea typeface="Calibri"/>
                <a:cs typeface="Calibri"/>
              </a:rPr>
              <a:t> </a:t>
            </a:r>
            <a:r>
              <a:rPr lang="en-US" err="1">
                <a:ea typeface="Calibri"/>
                <a:cs typeface="Calibri"/>
              </a:rPr>
              <a:t>aggresjon</a:t>
            </a:r>
            <a:r>
              <a:rPr lang="en-US">
                <a:ea typeface="Calibri"/>
                <a:cs typeface="Calibri"/>
              </a:rPr>
              <a:t> er </a:t>
            </a:r>
            <a:r>
              <a:rPr lang="en-US" err="1">
                <a:ea typeface="Calibri"/>
                <a:cs typeface="Calibri"/>
              </a:rPr>
              <a:t>en</a:t>
            </a:r>
            <a:r>
              <a:rPr lang="en-US">
                <a:ea typeface="Calibri"/>
                <a:cs typeface="Calibri"/>
              </a:rPr>
              <a:t> handling -  det du </a:t>
            </a:r>
            <a:r>
              <a:rPr lang="en-US" err="1">
                <a:ea typeface="Calibri"/>
                <a:cs typeface="Calibri"/>
              </a:rPr>
              <a:t>gjør</a:t>
            </a:r>
            <a:r>
              <a:rPr lang="en-US">
                <a:ea typeface="Calibri"/>
                <a:cs typeface="Calibri"/>
              </a:rPr>
              <a:t> </a:t>
            </a:r>
            <a:r>
              <a:rPr lang="en-US" err="1">
                <a:ea typeface="Calibri"/>
                <a:cs typeface="Calibri"/>
              </a:rPr>
              <a:t>eller</a:t>
            </a:r>
            <a:r>
              <a:rPr lang="en-US">
                <a:ea typeface="Calibri"/>
                <a:cs typeface="Calibri"/>
              </a:rPr>
              <a:t> </a:t>
            </a:r>
            <a:r>
              <a:rPr lang="en-US" err="1">
                <a:ea typeface="Calibri"/>
                <a:cs typeface="Calibri"/>
              </a:rPr>
              <a:t>sier</a:t>
            </a:r>
            <a:r>
              <a:rPr lang="en-US">
                <a:ea typeface="Calibri"/>
                <a:cs typeface="Calibri"/>
              </a:rPr>
              <a:t>: </a:t>
            </a:r>
            <a:r>
              <a:rPr lang="en-US" err="1">
                <a:ea typeface="Calibri"/>
                <a:cs typeface="Calibri"/>
              </a:rPr>
              <a:t>feks</a:t>
            </a:r>
            <a:r>
              <a:rPr lang="en-US">
                <a:ea typeface="Calibri"/>
                <a:cs typeface="Calibri"/>
              </a:rPr>
              <a:t>; </a:t>
            </a:r>
            <a:r>
              <a:rPr lang="en-US" err="1">
                <a:ea typeface="Calibri"/>
                <a:cs typeface="Calibri"/>
              </a:rPr>
              <a:t>slå</a:t>
            </a:r>
            <a:r>
              <a:rPr lang="en-US">
                <a:ea typeface="Calibri"/>
                <a:cs typeface="Calibri"/>
              </a:rPr>
              <a:t>, </a:t>
            </a:r>
            <a:r>
              <a:rPr lang="en-US" err="1">
                <a:ea typeface="Calibri"/>
                <a:cs typeface="Calibri"/>
              </a:rPr>
              <a:t>dytte</a:t>
            </a:r>
            <a:r>
              <a:rPr lang="en-US">
                <a:ea typeface="Calibri"/>
                <a:cs typeface="Calibri"/>
              </a:rPr>
              <a:t>, </a:t>
            </a:r>
            <a:r>
              <a:rPr lang="en-US" err="1">
                <a:ea typeface="Calibri"/>
                <a:cs typeface="Calibri"/>
              </a:rPr>
              <a:t>si</a:t>
            </a:r>
            <a:r>
              <a:rPr lang="en-US">
                <a:ea typeface="Calibri"/>
                <a:cs typeface="Calibri"/>
              </a:rPr>
              <a:t> </a:t>
            </a:r>
            <a:r>
              <a:rPr lang="en-US" err="1">
                <a:ea typeface="Calibri"/>
                <a:cs typeface="Calibri"/>
              </a:rPr>
              <a:t>stygge</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slemme</a:t>
            </a:r>
            <a:r>
              <a:rPr lang="en-US">
                <a:ea typeface="Calibri"/>
                <a:cs typeface="Calibri"/>
              </a:rPr>
              <a:t> ting </a:t>
            </a:r>
            <a:r>
              <a:rPr lang="en-US" err="1">
                <a:ea typeface="Calibri"/>
                <a:cs typeface="Calibri"/>
              </a:rPr>
              <a:t>og</a:t>
            </a:r>
            <a:r>
              <a:rPr lang="en-US">
                <a:ea typeface="Calibri"/>
                <a:cs typeface="Calibri"/>
              </a:rPr>
              <a:t> true. Man </a:t>
            </a:r>
            <a:r>
              <a:rPr lang="en-US" err="1">
                <a:ea typeface="Calibri"/>
                <a:cs typeface="Calibri"/>
              </a:rPr>
              <a:t>kan</a:t>
            </a:r>
            <a:r>
              <a:rPr lang="en-US">
                <a:ea typeface="Calibri"/>
                <a:cs typeface="Calibri"/>
              </a:rPr>
              <a:t> </a:t>
            </a:r>
            <a:r>
              <a:rPr lang="en-US" err="1">
                <a:ea typeface="Calibri"/>
                <a:cs typeface="Calibri"/>
              </a:rPr>
              <a:t>være</a:t>
            </a:r>
            <a:r>
              <a:rPr lang="en-US">
                <a:ea typeface="Calibri"/>
                <a:cs typeface="Calibri"/>
              </a:rPr>
              <a:t> </a:t>
            </a:r>
            <a:r>
              <a:rPr lang="en-US" err="1">
                <a:ea typeface="Calibri"/>
                <a:cs typeface="Calibri"/>
              </a:rPr>
              <a:t>sint</a:t>
            </a:r>
            <a:r>
              <a:rPr lang="en-US">
                <a:ea typeface="Calibri"/>
                <a:cs typeface="Calibri"/>
              </a:rPr>
              <a:t> </a:t>
            </a:r>
            <a:r>
              <a:rPr lang="en-US" err="1">
                <a:ea typeface="Calibri"/>
                <a:cs typeface="Calibri"/>
              </a:rPr>
              <a:t>uten</a:t>
            </a:r>
            <a:r>
              <a:rPr lang="en-US">
                <a:ea typeface="Calibri"/>
                <a:cs typeface="Calibri"/>
              </a:rPr>
              <a:t> å </a:t>
            </a:r>
            <a:r>
              <a:rPr lang="en-US" err="1">
                <a:ea typeface="Calibri"/>
                <a:cs typeface="Calibri"/>
              </a:rPr>
              <a:t>være</a:t>
            </a:r>
            <a:r>
              <a:rPr lang="en-US">
                <a:ea typeface="Calibri"/>
                <a:cs typeface="Calibri"/>
              </a:rPr>
              <a:t> </a:t>
            </a:r>
            <a:r>
              <a:rPr lang="en-US" err="1">
                <a:ea typeface="Calibri"/>
                <a:cs typeface="Calibri"/>
              </a:rPr>
              <a:t>aggressiv</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aggressiv</a:t>
            </a:r>
            <a:r>
              <a:rPr lang="en-US">
                <a:ea typeface="Calibri"/>
                <a:cs typeface="Calibri"/>
              </a:rPr>
              <a:t> </a:t>
            </a:r>
            <a:r>
              <a:rPr lang="en-US" err="1">
                <a:ea typeface="Calibri"/>
                <a:cs typeface="Calibri"/>
              </a:rPr>
              <a:t>uten</a:t>
            </a:r>
            <a:r>
              <a:rPr lang="en-US">
                <a:ea typeface="Calibri"/>
                <a:cs typeface="Calibri"/>
              </a:rPr>
              <a:t> å </a:t>
            </a:r>
            <a:r>
              <a:rPr lang="en-US" err="1">
                <a:ea typeface="Calibri"/>
                <a:cs typeface="Calibri"/>
              </a:rPr>
              <a:t>være</a:t>
            </a:r>
            <a:r>
              <a:rPr lang="en-US">
                <a:ea typeface="Calibri"/>
                <a:cs typeface="Calibri"/>
              </a:rPr>
              <a:t> </a:t>
            </a:r>
            <a:r>
              <a:rPr lang="en-US" err="1">
                <a:ea typeface="Calibri"/>
                <a:cs typeface="Calibri"/>
              </a:rPr>
              <a:t>sint</a:t>
            </a:r>
            <a:r>
              <a:rPr lang="en-US">
                <a:ea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a:solidFill>
                  <a:srgbClr val="000000"/>
                </a:solidFill>
                <a:effectLst/>
                <a:latin typeface="Calibri"/>
                <a:ea typeface="Calibri"/>
                <a:cs typeface="Calibri"/>
              </a:rPr>
              <a:t>Det bra og lov å være sint, sinne er en følelse som sier ifra om at noe ikke er greit. Men det er f.eks. ikke lov å slå andre selv om man er sint. </a:t>
            </a:r>
            <a:endParaRPr lang="nb-NO" sz="1800">
              <a:effectLst/>
              <a:latin typeface="Calibri"/>
              <a:ea typeface="Calibri"/>
              <a:cs typeface="Calibri"/>
            </a:endParaRPr>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54C16F20-777F-4923-8466-C81159EF6CB4}" type="slidenum">
              <a:rPr lang="nb-NO" smtClean="0"/>
              <a:t>6</a:t>
            </a:fld>
            <a:endParaRPr lang="nb-NO"/>
          </a:p>
        </p:txBody>
      </p:sp>
    </p:spTree>
    <p:extLst>
      <p:ext uri="{BB962C8B-B14F-4D97-AF65-F5344CB8AC3E}">
        <p14:creationId xmlns:p14="http://schemas.microsoft.com/office/powerpoint/2010/main" val="151464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ea typeface="Calibri"/>
                <a:cs typeface="Calibri"/>
              </a:rPr>
              <a:t>Hva kan du gjøre hvis du blir veldig sint? </a:t>
            </a:r>
            <a:endParaRPr lang="nb-NO"/>
          </a:p>
          <a:p>
            <a:r>
              <a:rPr lang="nb-NO" i="1">
                <a:ea typeface="Calibri"/>
                <a:cs typeface="Calibri"/>
              </a:rPr>
              <a:t>La elevene komme med innspill, lærer kommer med innspill ved behov.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a:ea typeface="Calibri"/>
                <a:cs typeface="Calibri"/>
              </a:rPr>
              <a:t>For eksempel: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ea typeface="Calibri"/>
                <a:cs typeface="Calibri"/>
              </a:rPr>
              <a:t>Ta en pause eller en tenkepause, gå et annet sted, trekke pusten dypt flere ganger, telle til ti eller gå til en voksen. Fortell andre hvordan du har det, </a:t>
            </a:r>
            <a:r>
              <a:rPr lang="nb-NO" err="1">
                <a:ea typeface="Calibri"/>
                <a:cs typeface="Calibri"/>
              </a:rPr>
              <a:t>f.eks</a:t>
            </a:r>
            <a:r>
              <a:rPr lang="nb-NO">
                <a:ea typeface="Calibri"/>
                <a:cs typeface="Calibri"/>
              </a:rPr>
              <a:t>: «jeg er sint» eller « jeg blir sint når….» Noen trenger å få brukt kroppen mer fysisk, bevege seg, tegne eller </a:t>
            </a:r>
            <a:r>
              <a:rPr lang="nb-NO" err="1">
                <a:ea typeface="Calibri"/>
                <a:cs typeface="Calibri"/>
              </a:rPr>
              <a:t>f.eks</a:t>
            </a:r>
            <a:r>
              <a:rPr lang="nb-NO">
                <a:ea typeface="Calibri"/>
                <a:cs typeface="Calibri"/>
              </a:rPr>
              <a:t> slå i en pute.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ea typeface="Calibri"/>
                <a:cs typeface="Calibri"/>
              </a:rPr>
              <a:t>.</a:t>
            </a:r>
          </a:p>
        </p:txBody>
      </p:sp>
      <p:sp>
        <p:nvSpPr>
          <p:cNvPr id="4" name="Plassholder for lysbildenummer 3"/>
          <p:cNvSpPr>
            <a:spLocks noGrp="1"/>
          </p:cNvSpPr>
          <p:nvPr>
            <p:ph type="sldNum" sz="quarter" idx="5"/>
          </p:nvPr>
        </p:nvSpPr>
        <p:spPr/>
        <p:txBody>
          <a:bodyPr/>
          <a:lstStyle/>
          <a:p>
            <a:fld id="{54C16F20-777F-4923-8466-C81159EF6CB4}" type="slidenum">
              <a:rPr lang="nb-NO" smtClean="0"/>
              <a:t>7</a:t>
            </a:fld>
            <a:endParaRPr lang="nb-NO"/>
          </a:p>
        </p:txBody>
      </p:sp>
    </p:spTree>
    <p:extLst>
      <p:ext uri="{BB962C8B-B14F-4D97-AF65-F5344CB8AC3E}">
        <p14:creationId xmlns:p14="http://schemas.microsoft.com/office/powerpoint/2010/main" val="171073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a:solidFill>
                  <a:prstClr val="black"/>
                </a:solidFill>
              </a:rPr>
              <a:t>Hviskeleken </a:t>
            </a:r>
          </a:p>
          <a:p>
            <a:pPr>
              <a:defRPr/>
            </a:pPr>
            <a:r>
              <a:rPr lang="nb-NO" b="1">
                <a:solidFill>
                  <a:prstClr val="black"/>
                </a:solidFill>
              </a:rPr>
              <a:t>Formål</a:t>
            </a:r>
            <a:r>
              <a:rPr lang="nb-NO">
                <a:solidFill>
                  <a:prstClr val="black"/>
                </a:solidFill>
              </a:rPr>
              <a:t>: Humor og lek</a:t>
            </a:r>
          </a:p>
          <a:p>
            <a:pPr>
              <a:defRPr/>
            </a:pPr>
            <a:r>
              <a:rPr lang="nb-NO" b="1">
                <a:solidFill>
                  <a:prstClr val="black"/>
                </a:solidFill>
              </a:rPr>
              <a:t>Beskrivelse</a:t>
            </a:r>
            <a:r>
              <a:rPr lang="nb-NO">
                <a:solidFill>
                  <a:prstClr val="black"/>
                </a:solidFill>
              </a:rPr>
              <a:t>: Elevene står i ring. Lærer starter med å hviske en kort setning til sin skulderpartner. Skulderpartner hvisker videre til neste person, og slik fortsetter det hele veien rundt. Da avsløres det hva som ble hvisket den siste gangen og hva som ble opprinnelig sagt.  </a:t>
            </a:r>
          </a:p>
          <a:p>
            <a:pPr>
              <a:defRPr/>
            </a:pPr>
            <a:endParaRPr lang="nb-NO">
              <a:solidFill>
                <a:prstClr val="black"/>
              </a:solidFill>
            </a:endParaRPr>
          </a:p>
          <a:p>
            <a:pPr>
              <a:defRPr/>
            </a:pPr>
            <a:r>
              <a:rPr lang="nb-NO">
                <a:solidFill>
                  <a:prstClr val="black"/>
                </a:solidFill>
              </a:rPr>
              <a:t>Tips: Vær oppmerksom negative utvikling og krenkende setninger – enten i starten eller på slutten. Setninger må ikke være sårende eller rangerende. I slike tilfeller stoppes leken, og gruppen må ta en prat om spillereglene, før leken eventuelt settes i gang ved en senere anledning. </a:t>
            </a: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731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p>
          <a:p>
            <a:r>
              <a:rPr lang="nb-NO" i="1"/>
              <a:t>Prosess:</a:t>
            </a:r>
            <a:r>
              <a:rPr lang="nb-NO"/>
              <a:t> Sende en ball e.l. rundt i ringen. Alle får ordet etter tur. Elevene sier en ting hver. Det er helt fint å si det samme som de andre, eller noe annet. Vi tar et spørsmål av gangen. </a:t>
            </a:r>
          </a:p>
          <a:p>
            <a:r>
              <a:rPr lang="nb-NO"/>
              <a:t>Vi bytter spørsmål underveis, f. eks når 5-6 elever har svart</a:t>
            </a:r>
          </a:p>
          <a:p>
            <a:endParaRPr lang="nb-NO"/>
          </a:p>
          <a:p>
            <a:pPr marL="285750" indent="-285750">
              <a:buFont typeface="Symbol"/>
              <a:buChar char="•"/>
            </a:pPr>
            <a:r>
              <a:rPr lang="nb-NO"/>
              <a:t>Hva likte du i dag? </a:t>
            </a:r>
          </a:p>
          <a:p>
            <a:pPr marL="285750" indent="-285750">
              <a:buFont typeface="Symbol"/>
              <a:buChar char="•"/>
            </a:pPr>
            <a:r>
              <a:rPr lang="nb-NO"/>
              <a:t>Hva lærte du? </a:t>
            </a:r>
          </a:p>
          <a:p>
            <a:pPr marL="285750" indent="-285750">
              <a:buFont typeface="Symbol"/>
              <a:buChar char="•"/>
            </a:pPr>
            <a:r>
              <a:rPr lang="nb-NO"/>
              <a:t>Hvorfor er dette viktig? </a:t>
            </a:r>
          </a:p>
          <a:p>
            <a:pPr marL="285750" indent="-285750">
              <a:buFont typeface="Symbol"/>
              <a:buChar char="•"/>
            </a:pPr>
            <a:r>
              <a:rPr lang="nb-NO"/>
              <a:t>Hva kan vi øve på? </a:t>
            </a:r>
          </a:p>
          <a:p>
            <a:endParaRPr lang="nb-NO">
              <a:ea typeface="Calibri"/>
              <a:cs typeface="Calibri"/>
            </a:endParaRPr>
          </a:p>
          <a:p>
            <a:endParaRPr lang="nb-NO"/>
          </a:p>
          <a:p>
            <a:r>
              <a:rPr lang="nb-NO"/>
              <a:t>Foto: Bildet er tatt av </a:t>
            </a:r>
            <a:r>
              <a:rPr lang="nb-NO" sz="1200" b="0" i="0" kern="1200">
                <a:solidFill>
                  <a:schemeClr val="tx1"/>
                </a:solidFill>
                <a:effectLst/>
                <a:latin typeface="+mn-lt"/>
                <a:ea typeface="+mn-ea"/>
                <a:cs typeface="+mn-cs"/>
              </a:rPr>
              <a:t>Bildet er tatt av </a:t>
            </a:r>
            <a:r>
              <a:rPr lang="nb-NO" sz="1200" b="0" i="0" u="sng" kern="1200">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endParaRPr lang="nb-NO">
              <a:ea typeface="+mn-ea"/>
              <a:cs typeface="+mn-cs"/>
            </a:endParaRPr>
          </a:p>
          <a:p>
            <a:endParaRPr lang="nb-NO" sz="1200" b="0" i="0" kern="1200">
              <a:solidFill>
                <a:schemeClr val="tx1"/>
              </a:solidFill>
              <a:effectLst/>
              <a:latin typeface="+mn-lt"/>
              <a:ea typeface="+mn-ea"/>
              <a:cs typeface="+mn-cs"/>
            </a:endParaRPr>
          </a:p>
          <a:p>
            <a:pPr marL="0" indent="0">
              <a:buNone/>
            </a:pPr>
            <a:endParaRPr lang="nb-NO" sz="1200">
              <a:ea typeface="+mn-lt"/>
              <a:cs typeface="+mn-lt"/>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04E453-7EAC-8B53-A13C-56D0AB8E9D0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F08267F-868D-7D4B-2D2E-196FF08DC96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75929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B94922-0D50-A322-BECB-9B2DBD239A5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261854D-D17D-F3EC-AA07-B81F7AE7A7F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022764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89017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29069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699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6585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315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107839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44438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57451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759495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134535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52365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84192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728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35949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6154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3416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336257"/>
      </p:ext>
    </p:extLst>
  </p:cSld>
  <p:clrMap bg1="lt1" tx1="dk1" bg2="lt2" tx2="dk2" accent1="accent1" accent2="accent2" accent3="accent3" accent4="accent4" accent5="accent5" accent6="accent6" hlink="hlink" folHlink="folHlink"/>
  <p:sldLayoutIdLst>
    <p:sldLayoutId id="2147483714"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0939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2928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67688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iokommune.sharepoint.com/sites/OPVOppvekst543/_layouts/15/stream.aspx?id=%2Fsites%2FOPVOppvekst543%2FShared%20Documents%2FVideoer%20%28fra%20plandager%20og%20annet%29%2FRobuste%20barn%20%2D%20musikkvideoer%2FCan%27t%20Stop%20The%20Feeling%2Emp4&amp;nav=eyJyZWZlcnJhbEluZm8iOnsicmVmZXJyYWxBcHAiOiJTdHJlYW1XZWJBcHAiLCJyZWZlcnJhbFZpZXciOiJTaGFyZURpYWxvZy1MaW5rIiwicmVmZXJyYWxBcHBQbGF0Zm9ybSI6IldlYiIsInJlZmVycmFsTW9kZSI6InZpZXcifX0%3D&amp;referrer=StreamWebApp%2EWeb&amp;referrerScenario=AddressBarCopied%2Eview"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tIZkxliceqw"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13A89E"/>
                </a:solidFill>
                <a:latin typeface="Georgia" panose="02040502050405020303" pitchFamily="18" charset="0"/>
                <a:cs typeface="Calibri"/>
              </a:rPr>
              <a:t>Følelser 3.trinn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1">
            <a:extLst>
              <a:ext uri="{FF2B5EF4-FFF2-40B4-BE49-F238E27FC236}">
                <a16:creationId xmlns:a16="http://schemas.microsoft.com/office/drawing/2014/main" id="{DDB1F4A0-12A1-BECF-0CC0-A48C706C739D}"/>
              </a:ext>
            </a:extLst>
          </p:cNvPr>
          <p:cNvSpPr>
            <a:spLocks noGrp="1" noChangeArrowheads="1"/>
          </p:cNvSpPr>
          <p:nvPr>
            <p:ph type="title" idx="4294967295"/>
          </p:nvPr>
        </p:nvSpPr>
        <p:spPr bwMode="auto">
          <a:xfrm>
            <a:off x="1205948" y="1707850"/>
            <a:ext cx="10166543" cy="3208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nb-NO" sz="2800">
                <a:hlinkClick r:id="rId3" invalidUrl="http://">
                  <a:extLst>
                    <a:ext uri="{A12FA001-AC4F-418D-AE19-62706E023703}">
                      <ahyp:hlinkClr xmlns:ahyp="http://schemas.microsoft.com/office/drawing/2018/hyperlinkcolor" val="tx"/>
                    </a:ext>
                  </a:extLst>
                </a:hlinkClick>
              </a:rPr>
            </a:br>
            <a:br>
              <a:rPr lang="nb-NO" sz="2800"/>
            </a:br>
            <a:r>
              <a:rPr lang="nb-NO" sz="6000">
                <a:solidFill>
                  <a:srgbClr val="FFFFFF"/>
                </a:solidFill>
                <a:latin typeface="Georgia"/>
                <a:hlinkClick r:id="rId4">
                  <a:extLst>
                    <a:ext uri="{A12FA001-AC4F-418D-AE19-62706E023703}">
                      <ahyp:hlinkClr xmlns:ahyp="http://schemas.microsoft.com/office/drawing/2018/hyperlinkcolor" val="tx"/>
                    </a:ext>
                  </a:extLst>
                </a:hlinkClick>
              </a:rPr>
              <a:t>Inngangsmusikk</a:t>
            </a:r>
            <a:br>
              <a:rPr lang="nb-NO" sz="3600">
                <a:latin typeface="+mn-lt"/>
                <a:cs typeface="Calibri"/>
              </a:rPr>
            </a:br>
            <a:br>
              <a:rPr lang="nb-NO" sz="3600">
                <a:latin typeface="+mn-lt"/>
              </a:rPr>
            </a:br>
            <a:br>
              <a:rPr lang="nb-NO" sz="3600">
                <a:latin typeface="+mn-lt"/>
              </a:rPr>
            </a:br>
            <a:br>
              <a:rPr lang="nb-NO" sz="3600">
                <a:latin typeface="+mn-lt"/>
              </a:rPr>
            </a:br>
            <a:br>
              <a:rPr lang="nb-NO" sz="3600">
                <a:latin typeface="+mn-lt"/>
              </a:rPr>
            </a:br>
            <a:br>
              <a:rPr lang="nb-NO" sz="6000"/>
            </a:br>
            <a:endParaRPr lang="nb-NO" altLang="nb-NO"/>
          </a:p>
        </p:txBody>
      </p:sp>
    </p:spTree>
    <p:extLst>
      <p:ext uri="{BB962C8B-B14F-4D97-AF65-F5344CB8AC3E}">
        <p14:creationId xmlns:p14="http://schemas.microsoft.com/office/powerpoint/2010/main" val="2389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B7ED273-082F-5044-D07A-AD8DFE647784}"/>
              </a:ext>
            </a:extLst>
          </p:cNvPr>
          <p:cNvSpPr>
            <a:spLocks noGrp="1"/>
          </p:cNvSpPr>
          <p:nvPr>
            <p:ph type="title"/>
          </p:nvPr>
        </p:nvSpPr>
        <p:spPr>
          <a:xfrm>
            <a:off x="998439" y="572995"/>
            <a:ext cx="9352419" cy="2852737"/>
          </a:xfrm>
        </p:spPr>
        <p:txBody>
          <a:bodyPr/>
          <a:lstStyle/>
          <a:p>
            <a:r>
              <a:rPr lang="nb-NO" b="0" dirty="0">
                <a:solidFill>
                  <a:srgbClr val="13A89E"/>
                </a:solidFill>
                <a:latin typeface="Georgia"/>
                <a:hlinkClick r:id="rId3"/>
              </a:rPr>
              <a:t>Pust og bevegelse</a:t>
            </a:r>
            <a:r>
              <a:rPr lang="nb-NO" b="0" dirty="0">
                <a:solidFill>
                  <a:srgbClr val="13A89E"/>
                </a:solidFill>
                <a:latin typeface="Georgia"/>
              </a:rPr>
              <a:t> </a:t>
            </a:r>
            <a:endParaRPr lang="nb-NO" b="0" dirty="0">
              <a:solidFill>
                <a:srgbClr val="13A89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58DA27C-5B55-4A42-DA63-8EDF628126AA}"/>
              </a:ext>
            </a:extLst>
          </p:cNvPr>
          <p:cNvSpPr>
            <a:spLocks noGrp="1"/>
          </p:cNvSpPr>
          <p:nvPr>
            <p:ph idx="1"/>
          </p:nvPr>
        </p:nvSpPr>
        <p:spPr>
          <a:xfrm>
            <a:off x="759697" y="5205464"/>
            <a:ext cx="9235921" cy="1786552"/>
          </a:xfrm>
        </p:spPr>
        <p:txBody>
          <a:bodyPr/>
          <a:lstStyle/>
          <a:p>
            <a:pPr marL="0" indent="0">
              <a:buNone/>
            </a:pPr>
            <a:r>
              <a:rPr lang="nb-NO" sz="6000">
                <a:solidFill>
                  <a:srgbClr val="13A89E"/>
                </a:solidFill>
                <a:latin typeface="Georgia"/>
                <a:ea typeface="Verdana"/>
                <a:cs typeface="Calibri"/>
              </a:rPr>
              <a:t>Vi ser film! </a:t>
            </a:r>
            <a:endParaRPr lang="nb-NO" sz="6000">
              <a:solidFill>
                <a:srgbClr val="13A89E"/>
              </a:solidFill>
              <a:latin typeface="Georgia"/>
            </a:endParaRPr>
          </a:p>
          <a:p>
            <a:pPr marL="0" indent="0">
              <a:buNone/>
            </a:pPr>
            <a:r>
              <a:rPr lang="nb-NO" sz="4000">
                <a:solidFill>
                  <a:srgbClr val="13A89E"/>
                </a:solidFill>
                <a:latin typeface="Georgia"/>
                <a:ea typeface="Verdana"/>
                <a:cs typeface="Calibri"/>
                <a:hlinkClick r:id="rId3"/>
              </a:rPr>
              <a:t>Hva gjør du når du blir sinna? </a:t>
            </a:r>
            <a:endParaRPr lang="nb-NO" sz="4000">
              <a:solidFill>
                <a:srgbClr val="13A89E"/>
              </a:solidFill>
              <a:latin typeface="Georgia"/>
            </a:endParaRPr>
          </a:p>
        </p:txBody>
      </p:sp>
      <p:pic>
        <p:nvPicPr>
          <p:cNvPr id="4" name="Bilde 3" descr="Et bilde som inneholder Tegnefilm, clip art, tegnefilm, Animasjon&#10;&#10;Automatisk generert beskrivelse">
            <a:extLst>
              <a:ext uri="{FF2B5EF4-FFF2-40B4-BE49-F238E27FC236}">
                <a16:creationId xmlns:a16="http://schemas.microsoft.com/office/drawing/2014/main" id="{3192DDD0-6178-CBBC-D201-51B5163B383B}"/>
              </a:ext>
            </a:extLst>
          </p:cNvPr>
          <p:cNvPicPr>
            <a:picLocks noChangeAspect="1"/>
          </p:cNvPicPr>
          <p:nvPr/>
        </p:nvPicPr>
        <p:blipFill>
          <a:blip r:embed="rId4"/>
          <a:stretch>
            <a:fillRect/>
          </a:stretch>
        </p:blipFill>
        <p:spPr>
          <a:xfrm>
            <a:off x="760198" y="223200"/>
            <a:ext cx="10490713" cy="4982805"/>
          </a:xfrm>
          <a:prstGeom prst="rect">
            <a:avLst/>
          </a:prstGeom>
        </p:spPr>
      </p:pic>
    </p:spTree>
    <p:extLst>
      <p:ext uri="{BB962C8B-B14F-4D97-AF65-F5344CB8AC3E}">
        <p14:creationId xmlns:p14="http://schemas.microsoft.com/office/powerpoint/2010/main" val="367613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FFD"/>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4F15CD-13D3-E1FB-4689-44338A787BED}"/>
              </a:ext>
            </a:extLst>
          </p:cNvPr>
          <p:cNvSpPr>
            <a:spLocks noGrp="1"/>
          </p:cNvSpPr>
          <p:nvPr>
            <p:ph type="title" idx="4294967295"/>
          </p:nvPr>
        </p:nvSpPr>
        <p:spPr>
          <a:xfrm>
            <a:off x="1229032" y="-347201"/>
            <a:ext cx="9144000" cy="2763838"/>
          </a:xfrm>
          <a:prstGeom prst="rect">
            <a:avLst/>
          </a:prstGeom>
        </p:spPr>
        <p:txBody>
          <a:bodyPr vert="horz" lIns="91440" tIns="45720" rIns="91440" bIns="45720" rtlCol="0" anchor="ctr">
            <a:normAutofit/>
          </a:bodyPr>
          <a:lstStyle/>
          <a:p>
            <a:pPr algn="ctr"/>
            <a:r>
              <a:rPr lang="en-US" sz="6000" b="0" kern="1200" err="1">
                <a:solidFill>
                  <a:srgbClr val="13A89E"/>
                </a:solidFill>
                <a:latin typeface="Georgia"/>
              </a:rPr>
              <a:t>Hvorfor</a:t>
            </a:r>
            <a:r>
              <a:rPr lang="en-US" sz="6000" b="0" kern="1200">
                <a:solidFill>
                  <a:srgbClr val="13A89E"/>
                </a:solidFill>
                <a:latin typeface="Georgia"/>
              </a:rPr>
              <a:t> </a:t>
            </a:r>
            <a:r>
              <a:rPr lang="en-US" sz="6000" b="0" kern="1200" err="1">
                <a:solidFill>
                  <a:srgbClr val="13A89E"/>
                </a:solidFill>
                <a:latin typeface="Georgia"/>
              </a:rPr>
              <a:t>blir</a:t>
            </a:r>
            <a:r>
              <a:rPr lang="en-US" sz="6000" b="0" kern="1200">
                <a:solidFill>
                  <a:srgbClr val="13A89E"/>
                </a:solidFill>
                <a:latin typeface="Georgia"/>
              </a:rPr>
              <a:t> vi </a:t>
            </a:r>
            <a:r>
              <a:rPr lang="en-US" sz="6000" b="0" kern="1200" err="1">
                <a:solidFill>
                  <a:srgbClr val="13A89E"/>
                </a:solidFill>
                <a:latin typeface="Georgia"/>
              </a:rPr>
              <a:t>sinte</a:t>
            </a:r>
            <a:r>
              <a:rPr lang="en-US" sz="6000" b="0" kern="1200">
                <a:solidFill>
                  <a:srgbClr val="13A89E"/>
                </a:solidFill>
                <a:latin typeface="Georgia"/>
              </a:rPr>
              <a:t>? </a:t>
            </a:r>
          </a:p>
        </p:txBody>
      </p:sp>
      <p:pic>
        <p:nvPicPr>
          <p:cNvPr id="4" name="Bilde 3" descr="Et bilde som inneholder tegnefilm, clip art, Tegnefilm, Animasjon&#10;&#10;Automatisk generert beskrivelse">
            <a:extLst>
              <a:ext uri="{FF2B5EF4-FFF2-40B4-BE49-F238E27FC236}">
                <a16:creationId xmlns:a16="http://schemas.microsoft.com/office/drawing/2014/main" id="{6BBDF814-7D5A-A55B-235D-1ECACA228509}"/>
              </a:ext>
            </a:extLst>
          </p:cNvPr>
          <p:cNvPicPr>
            <a:picLocks noChangeAspect="1"/>
          </p:cNvPicPr>
          <p:nvPr/>
        </p:nvPicPr>
        <p:blipFill>
          <a:blip r:embed="rId3"/>
          <a:stretch>
            <a:fillRect/>
          </a:stretch>
        </p:blipFill>
        <p:spPr>
          <a:xfrm>
            <a:off x="1436278" y="1718034"/>
            <a:ext cx="9319445" cy="4024159"/>
          </a:xfrm>
          <a:prstGeom prst="rect">
            <a:avLst/>
          </a:prstGeom>
        </p:spPr>
      </p:pic>
    </p:spTree>
    <p:extLst>
      <p:ext uri="{BB962C8B-B14F-4D97-AF65-F5344CB8AC3E}">
        <p14:creationId xmlns:p14="http://schemas.microsoft.com/office/powerpoint/2010/main" val="5375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C22F52-508A-3EC1-A6C0-147AAFFCDCBD}"/>
              </a:ext>
            </a:extLst>
          </p:cNvPr>
          <p:cNvSpPr>
            <a:spLocks noGrp="1"/>
          </p:cNvSpPr>
          <p:nvPr>
            <p:ph type="title"/>
          </p:nvPr>
        </p:nvSpPr>
        <p:spPr/>
        <p:txBody>
          <a:bodyPr/>
          <a:lstStyle/>
          <a:p>
            <a:pPr algn="ctr"/>
            <a:r>
              <a:rPr lang="nb-NO" sz="6000" b="0">
                <a:solidFill>
                  <a:srgbClr val="13A89E"/>
                </a:solidFill>
                <a:latin typeface="Georgia"/>
              </a:rPr>
              <a:t>Hva er forskjellen på sinne og aggresjon? </a:t>
            </a:r>
            <a:endParaRPr lang="nb-NO" sz="6000" b="0">
              <a:solidFill>
                <a:srgbClr val="13A89E"/>
              </a:solidFill>
            </a:endParaRPr>
          </a:p>
        </p:txBody>
      </p:sp>
      <p:pic>
        <p:nvPicPr>
          <p:cNvPr id="4" name="Plassholder for innhold 3" descr="Et bilde som inneholder Tegnefilm, clip art, Animasjon, illustrasjon&#10;&#10;Automatisk generert beskrivelse">
            <a:extLst>
              <a:ext uri="{FF2B5EF4-FFF2-40B4-BE49-F238E27FC236}">
                <a16:creationId xmlns:a16="http://schemas.microsoft.com/office/drawing/2014/main" id="{8C91F426-FE69-2D9C-BB0A-6EFA2C62AE09}"/>
              </a:ext>
            </a:extLst>
          </p:cNvPr>
          <p:cNvPicPr>
            <a:picLocks noGrp="1" noChangeAspect="1"/>
          </p:cNvPicPr>
          <p:nvPr>
            <p:ph idx="1"/>
          </p:nvPr>
        </p:nvPicPr>
        <p:blipFill>
          <a:blip r:embed="rId3"/>
          <a:stretch>
            <a:fillRect/>
          </a:stretch>
        </p:blipFill>
        <p:spPr>
          <a:xfrm>
            <a:off x="1361607" y="1960819"/>
            <a:ext cx="8685739" cy="4662487"/>
          </a:xfrm>
        </p:spPr>
      </p:pic>
    </p:spTree>
    <p:extLst>
      <p:ext uri="{BB962C8B-B14F-4D97-AF65-F5344CB8AC3E}">
        <p14:creationId xmlns:p14="http://schemas.microsoft.com/office/powerpoint/2010/main" val="393029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1046D9-91CF-86FF-284F-B15245ED6D09}"/>
              </a:ext>
            </a:extLst>
          </p:cNvPr>
          <p:cNvSpPr>
            <a:spLocks noGrp="1"/>
          </p:cNvSpPr>
          <p:nvPr>
            <p:ph type="title"/>
          </p:nvPr>
        </p:nvSpPr>
        <p:spPr>
          <a:xfrm>
            <a:off x="-216982" y="377415"/>
            <a:ext cx="12910874" cy="1337853"/>
          </a:xfrm>
        </p:spPr>
        <p:txBody>
          <a:bodyPr anchor="b">
            <a:noAutofit/>
          </a:bodyPr>
          <a:lstStyle/>
          <a:p>
            <a:pPr algn="ctr"/>
            <a:r>
              <a:rPr lang="nb-NO" sz="6000" b="0">
                <a:solidFill>
                  <a:schemeClr val="tx2"/>
                </a:solidFill>
                <a:latin typeface="Georgia"/>
              </a:rPr>
              <a:t>Hva kan du gjøre hvis du blir veldig sint?</a:t>
            </a:r>
          </a:p>
        </p:txBody>
      </p:sp>
      <p:pic>
        <p:nvPicPr>
          <p:cNvPr id="4" name="Plassholder for innhold 3" descr="Et bilde som inneholder Tegnefilm, Animasjon, clip art, tegnefilm&#10;&#10;Automatisk generert beskrivelse">
            <a:extLst>
              <a:ext uri="{FF2B5EF4-FFF2-40B4-BE49-F238E27FC236}">
                <a16:creationId xmlns:a16="http://schemas.microsoft.com/office/drawing/2014/main" id="{4356DF29-D84D-1FB0-3CD8-644E17F2EB7F}"/>
              </a:ext>
            </a:extLst>
          </p:cNvPr>
          <p:cNvPicPr>
            <a:picLocks noGrp="1" noChangeAspect="1"/>
          </p:cNvPicPr>
          <p:nvPr>
            <p:ph idx="1"/>
          </p:nvPr>
        </p:nvPicPr>
        <p:blipFill>
          <a:blip r:embed="rId3"/>
          <a:stretch>
            <a:fillRect/>
          </a:stretch>
        </p:blipFill>
        <p:spPr>
          <a:xfrm>
            <a:off x="1439203" y="1715012"/>
            <a:ext cx="8660285" cy="4649475"/>
          </a:xfrm>
        </p:spPr>
      </p:pic>
    </p:spTree>
    <p:extLst>
      <p:ext uri="{BB962C8B-B14F-4D97-AF65-F5344CB8AC3E}">
        <p14:creationId xmlns:p14="http://schemas.microsoft.com/office/powerpoint/2010/main" val="339346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tekst 1">
            <a:extLst>
              <a:ext uri="{FF2B5EF4-FFF2-40B4-BE49-F238E27FC236}">
                <a16:creationId xmlns:a16="http://schemas.microsoft.com/office/drawing/2014/main" id="{93BE4448-12A0-CB05-CC4B-ECAFC54D92CA}"/>
              </a:ext>
            </a:extLst>
          </p:cNvPr>
          <p:cNvSpPr>
            <a:spLocks noGrp="1" noChangeArrowheads="1"/>
          </p:cNvSpPr>
          <p:nvPr>
            <p:ph type="body" idx="10"/>
          </p:nvPr>
        </p:nvSpPr>
        <p:spPr>
          <a:xfrm>
            <a:off x="4796026" y="2955367"/>
            <a:ext cx="7980362" cy="3429000"/>
          </a:xfrm>
        </p:spPr>
        <p:txBody>
          <a:bodyPr/>
          <a:lstStyle/>
          <a:p>
            <a:pPr eaLnBrk="1" hangingPunct="1"/>
            <a:endParaRPr lang="nb-NO" altLang="nb-NO">
              <a:solidFill>
                <a:schemeClr val="tx2"/>
              </a:solidFill>
            </a:endParaRPr>
          </a:p>
          <a:p>
            <a:pPr eaLnBrk="1" hangingPunct="1"/>
            <a:r>
              <a:rPr lang="nb-NO" altLang="nb-NO">
                <a:solidFill>
                  <a:schemeClr val="tx2"/>
                </a:solidFill>
                <a:latin typeface="Calibri"/>
                <a:ea typeface="Verdana"/>
                <a:cs typeface="Calibri"/>
              </a:rPr>
              <a:t>                               </a:t>
            </a:r>
            <a:endParaRPr lang="nb-NO" altLang="nb-NO">
              <a:solidFill>
                <a:schemeClr val="tx2"/>
              </a:solidFill>
            </a:endParaRPr>
          </a:p>
          <a:p>
            <a:pPr eaLnBrk="1" hangingPunct="1"/>
            <a:r>
              <a:rPr lang="nb-NO" altLang="nb-NO" sz="4000">
                <a:solidFill>
                  <a:schemeClr val="tx2"/>
                </a:solidFill>
                <a:latin typeface="Georgia" panose="02040502050405020303" pitchFamily="18" charset="0"/>
              </a:rPr>
              <a:t>Hviskeleken</a:t>
            </a:r>
          </a:p>
        </p:txBody>
      </p:sp>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4487237" y="1712755"/>
            <a:ext cx="7980362" cy="2005403"/>
          </a:xfrm>
        </p:spPr>
        <p:txBody>
          <a:bodyPr>
            <a:normAutofit/>
          </a:bodyPr>
          <a:lstStyle/>
          <a:p>
            <a:pPr eaLnBrk="1" hangingPunct="1"/>
            <a:r>
              <a:rPr lang="nb-NO" altLang="nb-NO" sz="4400">
                <a:solidFill>
                  <a:schemeClr val="tx2"/>
                </a:solidFill>
              </a:rPr>
              <a:t>  </a:t>
            </a:r>
            <a:r>
              <a:rPr lang="nb-NO" altLang="nb-NO" sz="6000" b="0">
                <a:solidFill>
                  <a:schemeClr val="tx2"/>
                </a:solidFill>
              </a:rPr>
              <a:t>Vi leker!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395252" cy="1325563"/>
          </a:xfrm>
        </p:spPr>
        <p:txBody>
          <a:bodyPr/>
          <a:lstStyle/>
          <a:p>
            <a:br>
              <a:rPr lang="nb-NO"/>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6866327" cy="3806248"/>
          </a:xfrm>
        </p:spPr>
        <p:txBody>
          <a:bodyPr/>
          <a:lstStyle/>
          <a:p>
            <a:pPr marL="0" indent="0">
              <a:buNone/>
            </a:pPr>
            <a:endParaRPr lang="nb-NO" sz="2400">
              <a:ea typeface="+mn-lt"/>
              <a:cs typeface="+mn-lt"/>
            </a:endParaRPr>
          </a:p>
          <a:p>
            <a:pPr lvl="2"/>
            <a:r>
              <a:rPr lang="nb-NO" sz="4000">
                <a:solidFill>
                  <a:srgbClr val="009999"/>
                </a:solidFill>
                <a:latin typeface="Georgia" panose="02040502050405020303" pitchFamily="18" charset="0"/>
                <a:ea typeface="+mn-lt"/>
                <a:cs typeface="+mn-lt"/>
              </a:rPr>
              <a:t>Hva likte du i dag? </a:t>
            </a:r>
          </a:p>
          <a:p>
            <a:pPr lvl="2"/>
            <a:r>
              <a:rPr lang="nb-NO" sz="4000">
                <a:solidFill>
                  <a:srgbClr val="009999"/>
                </a:solidFill>
                <a:latin typeface="Georgia" panose="02040502050405020303" pitchFamily="18" charset="0"/>
                <a:ea typeface="+mn-lt"/>
                <a:cs typeface="+mn-lt"/>
              </a:rPr>
              <a:t>Hva lærte du? </a:t>
            </a:r>
          </a:p>
          <a:p>
            <a:pPr lvl="2"/>
            <a:r>
              <a:rPr lang="nb-NO" sz="4000">
                <a:solidFill>
                  <a:srgbClr val="009999"/>
                </a:solidFill>
                <a:latin typeface="Georgia" panose="02040502050405020303" pitchFamily="18" charset="0"/>
                <a:ea typeface="+mn-lt"/>
                <a:cs typeface="+mn-lt"/>
              </a:rPr>
              <a:t>Hvorfor er dette viktig?</a:t>
            </a:r>
          </a:p>
          <a:p>
            <a:pPr lvl="2"/>
            <a:r>
              <a:rPr lang="nb-NO" sz="4000">
                <a:solidFill>
                  <a:srgbClr val="009999"/>
                </a:solidFill>
                <a:latin typeface="Georgia" panose="02040502050405020303" pitchFamily="18" charset="0"/>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7.xml><?xml version="1.0" encoding="utf-8"?>
<a:theme xmlns:a="http://schemas.openxmlformats.org/drawingml/2006/main" name="8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8.xml><?xml version="1.0" encoding="utf-8"?>
<a:theme xmlns:a="http://schemas.openxmlformats.org/drawingml/2006/main" name="9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9.xml><?xml version="1.0" encoding="utf-8"?>
<a:theme xmlns:a="http://schemas.openxmlformats.org/drawingml/2006/main" name="10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276B6-875B-45C6-8DFF-C750ACEC269B}">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CDBC75CC-7CD9-48C0-A1A1-9EF6A87F4397}">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8</Notes>
  <HiddenSlides>0</HiddenSlides>
  <ScaleCrop>false</ScaleCrop>
  <HeadingPairs>
    <vt:vector size="4" baseType="variant">
      <vt:variant>
        <vt:lpstr>Tema</vt:lpstr>
      </vt:variant>
      <vt:variant>
        <vt:i4>9</vt:i4>
      </vt:variant>
      <vt:variant>
        <vt:lpstr>Lysbildetitler</vt:lpstr>
      </vt:variant>
      <vt:variant>
        <vt:i4>10</vt:i4>
      </vt:variant>
    </vt:vector>
  </HeadingPairs>
  <TitlesOfParts>
    <vt:vector size="19" baseType="lpstr">
      <vt:lpstr>4_Office-tema</vt:lpstr>
      <vt:lpstr>Egendefinert utforming</vt:lpstr>
      <vt:lpstr>5_Office-tema</vt:lpstr>
      <vt:lpstr>3_Office-tema</vt:lpstr>
      <vt:lpstr>6_Office-tema</vt:lpstr>
      <vt:lpstr>7_Office-tema</vt:lpstr>
      <vt:lpstr>8_Office-tema</vt:lpstr>
      <vt:lpstr>9_Office-tema</vt:lpstr>
      <vt:lpstr>10_Office-tema</vt:lpstr>
      <vt:lpstr>Følelser 3.trinn</vt:lpstr>
      <vt:lpstr>  Inngangsmusikk      </vt:lpstr>
      <vt:lpstr>Pust og bevegelse </vt:lpstr>
      <vt:lpstr>PowerPoint-presentasjon</vt:lpstr>
      <vt:lpstr>Hvorfor blir vi sinte? </vt:lpstr>
      <vt:lpstr>Hva er forskjellen på sinne og aggresjon? </vt:lpstr>
      <vt:lpstr>Hva kan du gjøre hvis du blir veldig sint?</vt:lpstr>
      <vt:lpstr>  Vi leker!</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revision>20</cp:revision>
  <dcterms:created xsi:type="dcterms:W3CDTF">2020-02-24T12:22:26Z</dcterms:created>
  <dcterms:modified xsi:type="dcterms:W3CDTF">2024-12-04T11:48:23Z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