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692" r:id="rId9"/>
    <p:sldMasterId id="2147483694" r:id="rId10"/>
    <p:sldMasterId id="2147483700" r:id="rId11"/>
    <p:sldMasterId id="2147483706" r:id="rId12"/>
  </p:sldMasterIdLst>
  <p:notesMasterIdLst>
    <p:notesMasterId r:id="rId22"/>
  </p:notesMasterIdLst>
  <p:sldIdLst>
    <p:sldId id="272" r:id="rId13"/>
    <p:sldId id="309" r:id="rId14"/>
    <p:sldId id="282" r:id="rId15"/>
    <p:sldId id="307" r:id="rId16"/>
    <p:sldId id="295" r:id="rId17"/>
    <p:sldId id="310" r:id="rId18"/>
    <p:sldId id="266" r:id="rId19"/>
    <p:sldId id="288" r:id="rId20"/>
    <p:sldId id="270"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 Marie Lillestrand Kittelsen" userId="S::ida.kittelsen@io.kommune.no::12154653-0a60-4281-8b62-82febac9ddd6" providerId="AD" clId="Web-{1CBB4581-FFBD-4EB3-9060-F05E5A37B2A1}"/>
    <pc:docChg chg="modSld">
      <pc:chgData name="Ida Marie Lillestrand Kittelsen" userId="S::ida.kittelsen@io.kommune.no::12154653-0a60-4281-8b62-82febac9ddd6" providerId="AD" clId="Web-{1CBB4581-FFBD-4EB3-9060-F05E5A37B2A1}" dt="2024-05-08T12:18:04.172" v="12" actId="20577"/>
      <pc:docMkLst>
        <pc:docMk/>
      </pc:docMkLst>
      <pc:sldChg chg="modSp">
        <pc:chgData name="Ida Marie Lillestrand Kittelsen" userId="S::ida.kittelsen@io.kommune.no::12154653-0a60-4281-8b62-82febac9ddd6" providerId="AD" clId="Web-{1CBB4581-FFBD-4EB3-9060-F05E5A37B2A1}" dt="2024-05-08T12:17:01.874" v="1" actId="20577"/>
        <pc:sldMkLst>
          <pc:docMk/>
          <pc:sldMk cId="0" sldId="282"/>
        </pc:sldMkLst>
        <pc:spChg chg="mod">
          <ac:chgData name="Ida Marie Lillestrand Kittelsen" userId="S::ida.kittelsen@io.kommune.no::12154653-0a60-4281-8b62-82febac9ddd6" providerId="AD" clId="Web-{1CBB4581-FFBD-4EB3-9060-F05E5A37B2A1}" dt="2024-05-08T12:17:01.874" v="1" actId="20577"/>
          <ac:spMkLst>
            <pc:docMk/>
            <pc:sldMk cId="0" sldId="282"/>
            <ac:spMk id="2" creationId="{55D8B4F8-2CFD-C780-A59E-085F9ED6B7C7}"/>
          </ac:spMkLst>
        </pc:spChg>
      </pc:sldChg>
      <pc:sldChg chg="modSp">
        <pc:chgData name="Ida Marie Lillestrand Kittelsen" userId="S::ida.kittelsen@io.kommune.no::12154653-0a60-4281-8b62-82febac9ddd6" providerId="AD" clId="Web-{1CBB4581-FFBD-4EB3-9060-F05E5A37B2A1}" dt="2024-05-08T12:18:04.172" v="12" actId="20577"/>
        <pc:sldMkLst>
          <pc:docMk/>
          <pc:sldMk cId="3113347575" sldId="307"/>
        </pc:sldMkLst>
        <pc:spChg chg="mod">
          <ac:chgData name="Ida Marie Lillestrand Kittelsen" userId="S::ida.kittelsen@io.kommune.no::12154653-0a60-4281-8b62-82febac9ddd6" providerId="AD" clId="Web-{1CBB4581-FFBD-4EB3-9060-F05E5A37B2A1}" dt="2024-05-08T12:17:36.781" v="7" actId="14100"/>
          <ac:spMkLst>
            <pc:docMk/>
            <pc:sldMk cId="3113347575" sldId="307"/>
            <ac:spMk id="2" creationId="{60A687C3-A440-8F81-B6C5-5541E49AE546}"/>
          </ac:spMkLst>
        </pc:spChg>
        <pc:spChg chg="mod">
          <ac:chgData name="Ida Marie Lillestrand Kittelsen" userId="S::ida.kittelsen@io.kommune.no::12154653-0a60-4281-8b62-82febac9ddd6" providerId="AD" clId="Web-{1CBB4581-FFBD-4EB3-9060-F05E5A37B2A1}" dt="2024-05-08T12:18:04.172" v="12" actId="20577"/>
          <ac:spMkLst>
            <pc:docMk/>
            <pc:sldMk cId="3113347575" sldId="307"/>
            <ac:spMk id="8" creationId="{C30B9BA5-306C-31AF-0506-6177F21FE93E}"/>
          </ac:spMkLst>
        </pc:spChg>
      </pc:sldChg>
    </pc:docChg>
  </pc:docChgLst>
  <pc:docChgLst>
    <pc:chgData name="Frida Torgersen" userId="S::frida.torgersen@io.kommune.no::ea265081-7c03-4e48-ae3c-fad608c99291" providerId="AD" clId="Web-{3274A869-430A-5299-A5B9-09D2BF655F8D}"/>
    <pc:docChg chg="modSld">
      <pc:chgData name="Frida Torgersen" userId="S::frida.torgersen@io.kommune.no::ea265081-7c03-4e48-ae3c-fad608c99291" providerId="AD" clId="Web-{3274A869-430A-5299-A5B9-09D2BF655F8D}" dt="2024-10-16T08:26:27.769" v="58"/>
      <pc:docMkLst>
        <pc:docMk/>
      </pc:docMkLst>
      <pc:sldChg chg="modNotes">
        <pc:chgData name="Frida Torgersen" userId="S::frida.torgersen@io.kommune.no::ea265081-7c03-4e48-ae3c-fad608c99291" providerId="AD" clId="Web-{3274A869-430A-5299-A5B9-09D2BF655F8D}" dt="2024-10-16T08:26:27.769" v="58"/>
        <pc:sldMkLst>
          <pc:docMk/>
          <pc:sldMk cId="238921961" sldId="309"/>
        </pc:sldMkLst>
      </pc:sldChg>
    </pc:docChg>
  </pc:docChgLst>
  <pc:docChgLst>
    <pc:chgData name="Renate Dybdal Hansen" userId="S::renate.dybdal.hansen@io.kommune.no::8f533bdc-1f06-46c5-8376-6b62126245f7" providerId="AD" clId="Web-{9FF9C6C7-46C3-4B82-87D3-4EB9B37BE8E9}"/>
    <pc:docChg chg="modSld">
      <pc:chgData name="Renate Dybdal Hansen" userId="S::renate.dybdal.hansen@io.kommune.no::8f533bdc-1f06-46c5-8376-6b62126245f7" providerId="AD" clId="Web-{9FF9C6C7-46C3-4B82-87D3-4EB9B37BE8E9}" dt="2023-10-17T09:00:57.193" v="8" actId="20577"/>
      <pc:docMkLst>
        <pc:docMk/>
      </pc:docMkLst>
      <pc:sldChg chg="modSp modNotes">
        <pc:chgData name="Renate Dybdal Hansen" userId="S::renate.dybdal.hansen@io.kommune.no::8f533bdc-1f06-46c5-8376-6b62126245f7" providerId="AD" clId="Web-{9FF9C6C7-46C3-4B82-87D3-4EB9B37BE8E9}" dt="2023-10-17T09:00:57.193" v="8" actId="20577"/>
        <pc:sldMkLst>
          <pc:docMk/>
          <pc:sldMk cId="0" sldId="266"/>
        </pc:sldMkLst>
        <pc:spChg chg="mod">
          <ac:chgData name="Renate Dybdal Hansen" userId="S::renate.dybdal.hansen@io.kommune.no::8f533bdc-1f06-46c5-8376-6b62126245f7" providerId="AD" clId="Web-{9FF9C6C7-46C3-4B82-87D3-4EB9B37BE8E9}" dt="2023-10-17T09:00:57.193" v="8" actId="20577"/>
          <ac:spMkLst>
            <pc:docMk/>
            <pc:sldMk cId="0" sldId="266"/>
            <ac:spMk id="21505" creationId="{93BE4448-12A0-CB05-CC4B-ECAFC54D92CA}"/>
          </ac:spMkLst>
        </pc:spChg>
      </pc:sldChg>
    </pc:docChg>
  </pc:docChgLst>
  <pc:docChgLst>
    <pc:chgData name="Frida Torgersen" userId="S::frida.torgersen@io.kommune.no::ea265081-7c03-4e48-ae3c-fad608c99291" providerId="AD" clId="Web-{5E751F5A-FAEE-7107-92D1-9D005C0AA8EE}"/>
    <pc:docChg chg="modSld">
      <pc:chgData name="Frida Torgersen" userId="S::frida.torgersen@io.kommune.no::ea265081-7c03-4e48-ae3c-fad608c99291" providerId="AD" clId="Web-{5E751F5A-FAEE-7107-92D1-9D005C0AA8EE}" dt="2024-09-18T11:45:21.703" v="5" actId="20577"/>
      <pc:docMkLst>
        <pc:docMk/>
      </pc:docMkLst>
      <pc:sldChg chg="modSp modNotes">
        <pc:chgData name="Frida Torgersen" userId="S::frida.torgersen@io.kommune.no::ea265081-7c03-4e48-ae3c-fad608c99291" providerId="AD" clId="Web-{5E751F5A-FAEE-7107-92D1-9D005C0AA8EE}" dt="2024-09-18T11:45:21.703" v="5" actId="20577"/>
        <pc:sldMkLst>
          <pc:docMk/>
          <pc:sldMk cId="238921961" sldId="309"/>
        </pc:sldMkLst>
        <pc:spChg chg="mod">
          <ac:chgData name="Frida Torgersen" userId="S::frida.torgersen@io.kommune.no::ea265081-7c03-4e48-ae3c-fad608c99291" providerId="AD" clId="Web-{5E751F5A-FAEE-7107-92D1-9D005C0AA8EE}" dt="2024-09-18T11:45:21.703" v="5" actId="20577"/>
          <ac:spMkLst>
            <pc:docMk/>
            <pc:sldMk cId="238921961" sldId="309"/>
            <ac:spMk id="14337" creationId="{DDB1F4A0-12A1-BECF-0CC0-A48C706C739D}"/>
          </ac:spMkLst>
        </pc:spChg>
      </pc:sldChg>
    </pc:docChg>
  </pc:docChgLst>
  <pc:docChgLst>
    <pc:chgData name="Renate Dybdal Hansen" userId="S::renate.dybdal.hansen@io.kommune.no::8f533bdc-1f06-46c5-8376-6b62126245f7" providerId="AD" clId="Web-{1F4FB701-C0AD-4A3B-B5FB-985A676C2425}"/>
    <pc:docChg chg="modSld">
      <pc:chgData name="Renate Dybdal Hansen" userId="S::renate.dybdal.hansen@io.kommune.no::8f533bdc-1f06-46c5-8376-6b62126245f7" providerId="AD" clId="Web-{1F4FB701-C0AD-4A3B-B5FB-985A676C2425}" dt="2024-10-16T10:50:16.753" v="0" actId="20577"/>
      <pc:docMkLst>
        <pc:docMk/>
      </pc:docMkLst>
      <pc:sldChg chg="modSp">
        <pc:chgData name="Renate Dybdal Hansen" userId="S::renate.dybdal.hansen@io.kommune.no::8f533bdc-1f06-46c5-8376-6b62126245f7" providerId="AD" clId="Web-{1F4FB701-C0AD-4A3B-B5FB-985A676C2425}" dt="2024-10-16T10:50:16.753" v="0" actId="20577"/>
        <pc:sldMkLst>
          <pc:docMk/>
          <pc:sldMk cId="2792964846" sldId="272"/>
        </pc:sldMkLst>
        <pc:spChg chg="mod">
          <ac:chgData name="Renate Dybdal Hansen" userId="S::renate.dybdal.hansen@io.kommune.no::8f533bdc-1f06-46c5-8376-6b62126245f7" providerId="AD" clId="Web-{1F4FB701-C0AD-4A3B-B5FB-985A676C2425}" dt="2024-10-16T10:50:16.753" v="0" actId="20577"/>
          <ac:spMkLst>
            <pc:docMk/>
            <pc:sldMk cId="2792964846" sldId="272"/>
            <ac:spMk id="2" creationId="{DFC2809C-BFDE-562D-EE79-82D5A1E7E3FD}"/>
          </ac:spMkLst>
        </pc:spChg>
      </pc:sldChg>
    </pc:docChg>
  </pc:docChgLst>
  <pc:docChgLst>
    <pc:chgData name="Cathrine Løes Sørby" userId="453ffb51-d645-44fe-b265-43846f0ff910" providerId="ADAL" clId="{66CF2ED8-C467-4700-8886-4B45193F1D17}"/>
    <pc:docChg chg="delSld modSld">
      <pc:chgData name="Cathrine Løes Sørby" userId="453ffb51-d645-44fe-b265-43846f0ff910" providerId="ADAL" clId="{66CF2ED8-C467-4700-8886-4B45193F1D17}" dt="2023-10-26T10:16:12.512" v="441" actId="20577"/>
      <pc:docMkLst>
        <pc:docMk/>
      </pc:docMkLst>
      <pc:sldChg chg="modNotesTx">
        <pc:chgData name="Cathrine Løes Sørby" userId="453ffb51-d645-44fe-b265-43846f0ff910" providerId="ADAL" clId="{66CF2ED8-C467-4700-8886-4B45193F1D17}" dt="2023-10-26T10:06:52.725" v="267" actId="113"/>
        <pc:sldMkLst>
          <pc:docMk/>
          <pc:sldMk cId="0" sldId="266"/>
        </pc:sldMkLst>
      </pc:sldChg>
      <pc:sldChg chg="del">
        <pc:chgData name="Cathrine Løes Sørby" userId="453ffb51-d645-44fe-b265-43846f0ff910" providerId="ADAL" clId="{66CF2ED8-C467-4700-8886-4B45193F1D17}" dt="2023-10-26T10:05:19.442" v="256" actId="2696"/>
        <pc:sldMkLst>
          <pc:docMk/>
          <pc:sldMk cId="1889731387" sldId="291"/>
        </pc:sldMkLst>
      </pc:sldChg>
      <pc:sldChg chg="del">
        <pc:chgData name="Cathrine Løes Sørby" userId="453ffb51-d645-44fe-b265-43846f0ff910" providerId="ADAL" clId="{66CF2ED8-C467-4700-8886-4B45193F1D17}" dt="2023-10-26T10:04:54.504" v="253" actId="2696"/>
        <pc:sldMkLst>
          <pc:docMk/>
          <pc:sldMk cId="1899313437" sldId="292"/>
        </pc:sldMkLst>
      </pc:sldChg>
      <pc:sldChg chg="modSp mod modNotesTx">
        <pc:chgData name="Cathrine Løes Sørby" userId="453ffb51-d645-44fe-b265-43846f0ff910" providerId="ADAL" clId="{66CF2ED8-C467-4700-8886-4B45193F1D17}" dt="2023-10-26T10:16:12.512" v="441" actId="20577"/>
        <pc:sldMkLst>
          <pc:docMk/>
          <pc:sldMk cId="3056104034" sldId="305"/>
        </pc:sldMkLst>
        <pc:spChg chg="mod">
          <ac:chgData name="Cathrine Løes Sørby" userId="453ffb51-d645-44fe-b265-43846f0ff910" providerId="ADAL" clId="{66CF2ED8-C467-4700-8886-4B45193F1D17}" dt="2023-10-26T10:16:12.512" v="441" actId="20577"/>
          <ac:spMkLst>
            <pc:docMk/>
            <pc:sldMk cId="3056104034" sldId="305"/>
            <ac:spMk id="2" creationId="{ED248F07-0DE7-F149-4508-698F1CCA1665}"/>
          </ac:spMkLst>
        </pc:spChg>
        <pc:spChg chg="mod">
          <ac:chgData name="Cathrine Løes Sørby" userId="453ffb51-d645-44fe-b265-43846f0ff910" providerId="ADAL" clId="{66CF2ED8-C467-4700-8886-4B45193F1D17}" dt="2023-10-26T10:05:51.181" v="260" actId="1076"/>
          <ac:spMkLst>
            <pc:docMk/>
            <pc:sldMk cId="3056104034" sldId="305"/>
            <ac:spMk id="3" creationId="{5A2901CC-AAD6-AD85-9298-EDEB8A811B46}"/>
          </ac:spMkLst>
        </pc:spChg>
        <pc:picChg chg="mod">
          <ac:chgData name="Cathrine Løes Sørby" userId="453ffb51-d645-44fe-b265-43846f0ff910" providerId="ADAL" clId="{66CF2ED8-C467-4700-8886-4B45193F1D17}" dt="2023-10-26T10:05:57.854" v="262" actId="1076"/>
          <ac:picMkLst>
            <pc:docMk/>
            <pc:sldMk cId="3056104034" sldId="305"/>
            <ac:picMk id="6" creationId="{DD7AB700-6562-BA38-7E20-C439966FCFCD}"/>
          </ac:picMkLst>
        </pc:picChg>
      </pc:sldChg>
      <pc:sldChg chg="modNotesTx">
        <pc:chgData name="Cathrine Løes Sørby" userId="453ffb51-d645-44fe-b265-43846f0ff910" providerId="ADAL" clId="{66CF2ED8-C467-4700-8886-4B45193F1D17}" dt="2023-10-26T10:02:42.836" v="35" actId="20577"/>
        <pc:sldMkLst>
          <pc:docMk/>
          <pc:sldMk cId="3113347575" sldId="307"/>
        </pc:sldMkLst>
      </pc:sldChg>
      <pc:sldChg chg="modNotesTx">
        <pc:chgData name="Cathrine Løes Sørby" userId="453ffb51-d645-44fe-b265-43846f0ff910" providerId="ADAL" clId="{66CF2ED8-C467-4700-8886-4B45193F1D17}" dt="2023-10-26T10:04:18.419" v="251" actId="20577"/>
        <pc:sldMkLst>
          <pc:docMk/>
          <pc:sldMk cId="3413481222" sldId="308"/>
        </pc:sldMkLst>
      </pc:sldChg>
    </pc:docChg>
  </pc:docChgLst>
  <pc:docChgLst>
    <pc:chgData name="Frida Torgersen" userId="S::frida.torgersen@io.kommune.no::ea265081-7c03-4e48-ae3c-fad608c99291" providerId="AD" clId="Web-{FC506627-06A0-CBEC-38A5-109EB78776B1}"/>
    <pc:docChg chg="modSld">
      <pc:chgData name="Frida Torgersen" userId="S::frida.torgersen@io.kommune.no::ea265081-7c03-4e48-ae3c-fad608c99291" providerId="AD" clId="Web-{FC506627-06A0-CBEC-38A5-109EB78776B1}" dt="2024-05-29T11:36:19.574" v="6" actId="1076"/>
      <pc:docMkLst>
        <pc:docMk/>
      </pc:docMkLst>
      <pc:sldChg chg="delSp modSp">
        <pc:chgData name="Frida Torgersen" userId="S::frida.torgersen@io.kommune.no::ea265081-7c03-4e48-ae3c-fad608c99291" providerId="AD" clId="Web-{FC506627-06A0-CBEC-38A5-109EB78776B1}" dt="2024-05-29T11:36:19.574" v="6" actId="1076"/>
        <pc:sldMkLst>
          <pc:docMk/>
          <pc:sldMk cId="3557022019" sldId="310"/>
        </pc:sldMkLst>
        <pc:spChg chg="mod">
          <ac:chgData name="Frida Torgersen" userId="S::frida.torgersen@io.kommune.no::ea265081-7c03-4e48-ae3c-fad608c99291" providerId="AD" clId="Web-{FC506627-06A0-CBEC-38A5-109EB78776B1}" dt="2024-05-29T11:36:19.574" v="6" actId="1076"/>
          <ac:spMkLst>
            <pc:docMk/>
            <pc:sldMk cId="3557022019" sldId="310"/>
            <ac:spMk id="2" creationId="{7083004E-B832-457E-F9AF-FA91838541F4}"/>
          </ac:spMkLst>
        </pc:spChg>
        <pc:spChg chg="del">
          <ac:chgData name="Frida Torgersen" userId="S::frida.torgersen@io.kommune.no::ea265081-7c03-4e48-ae3c-fad608c99291" providerId="AD" clId="Web-{FC506627-06A0-CBEC-38A5-109EB78776B1}" dt="2024-05-29T11:36:15.777" v="5"/>
          <ac:spMkLst>
            <pc:docMk/>
            <pc:sldMk cId="3557022019" sldId="310"/>
            <ac:spMk id="3" creationId="{766ECA21-10AF-BA37-F9B9-FDC79F3F2977}"/>
          </ac:spMkLst>
        </pc:spChg>
      </pc:sldChg>
    </pc:docChg>
  </pc:docChgLst>
  <pc:docChgLst>
    <pc:chgData name="Ida Marie Lillestrand Kittelsen" userId="S::ida.kittelsen@io.kommune.no::12154653-0a60-4281-8b62-82febac9ddd6" providerId="AD" clId="Web-{47C14CBB-3E51-4EE5-B836-67CEE90F4951}"/>
    <pc:docChg chg="modSld sldOrd">
      <pc:chgData name="Ida Marie Lillestrand Kittelsen" userId="S::ida.kittelsen@io.kommune.no::12154653-0a60-4281-8b62-82febac9ddd6" providerId="AD" clId="Web-{47C14CBB-3E51-4EE5-B836-67CEE90F4951}" dt="2023-10-16T12:22:39.257" v="2"/>
      <pc:docMkLst>
        <pc:docMk/>
      </pc:docMkLst>
      <pc:sldChg chg="modNotes">
        <pc:chgData name="Ida Marie Lillestrand Kittelsen" userId="S::ida.kittelsen@io.kommune.no::12154653-0a60-4281-8b62-82febac9ddd6" providerId="AD" clId="Web-{47C14CBB-3E51-4EE5-B836-67CEE90F4951}" dt="2023-10-16T12:22:39.257" v="2"/>
        <pc:sldMkLst>
          <pc:docMk/>
          <pc:sldMk cId="0" sldId="290"/>
        </pc:sldMkLst>
      </pc:sldChg>
      <pc:sldChg chg="ord">
        <pc:chgData name="Ida Marie Lillestrand Kittelsen" userId="S::ida.kittelsen@io.kommune.no::12154653-0a60-4281-8b62-82febac9ddd6" providerId="AD" clId="Web-{47C14CBB-3E51-4EE5-B836-67CEE90F4951}" dt="2023-10-16T12:22:23.459" v="0"/>
        <pc:sldMkLst>
          <pc:docMk/>
          <pc:sldMk cId="1889731387" sldId="291"/>
        </pc:sldMkLst>
      </pc:sldChg>
    </pc:docChg>
  </pc:docChgLst>
  <pc:docChgLst>
    <pc:chgData name="Cathrine Løes Sørby" userId="S::cathrine.sorby@io.kommune.no::453ffb51-d645-44fe-b265-43846f0ff910" providerId="AD" clId="Web-{964304DE-7242-403F-A5B3-409F92966657}"/>
    <pc:docChg chg="addSld delSld modSld">
      <pc:chgData name="Cathrine Løes Sørby" userId="S::cathrine.sorby@io.kommune.no::453ffb51-d645-44fe-b265-43846f0ff910" providerId="AD" clId="Web-{964304DE-7242-403F-A5B3-409F92966657}" dt="2023-10-26T09:58:16.437" v="146"/>
      <pc:docMkLst>
        <pc:docMk/>
      </pc:docMkLst>
      <pc:sldChg chg="modSp">
        <pc:chgData name="Cathrine Løes Sørby" userId="S::cathrine.sorby@io.kommune.no::453ffb51-d645-44fe-b265-43846f0ff910" providerId="AD" clId="Web-{964304DE-7242-403F-A5B3-409F92966657}" dt="2023-10-26T09:58:01.734" v="145" actId="20577"/>
        <pc:sldMkLst>
          <pc:docMk/>
          <pc:sldMk cId="0" sldId="266"/>
        </pc:sldMkLst>
        <pc:spChg chg="mod">
          <ac:chgData name="Cathrine Løes Sørby" userId="S::cathrine.sorby@io.kommune.no::453ffb51-d645-44fe-b265-43846f0ff910" providerId="AD" clId="Web-{964304DE-7242-403F-A5B3-409F92966657}" dt="2023-10-26T09:58:01.734" v="145" actId="20577"/>
          <ac:spMkLst>
            <pc:docMk/>
            <pc:sldMk cId="0" sldId="266"/>
            <ac:spMk id="21505" creationId="{93BE4448-12A0-CB05-CC4B-ECAFC54D92CA}"/>
          </ac:spMkLst>
        </pc:spChg>
      </pc:sldChg>
      <pc:sldChg chg="addSp modSp modNotes">
        <pc:chgData name="Cathrine Løes Sørby" userId="S::cathrine.sorby@io.kommune.no::453ffb51-d645-44fe-b265-43846f0ff910" providerId="AD" clId="Web-{964304DE-7242-403F-A5B3-409F92966657}" dt="2023-10-26T09:56:12.186" v="113" actId="20577"/>
        <pc:sldMkLst>
          <pc:docMk/>
          <pc:sldMk cId="2189214693" sldId="295"/>
        </pc:sldMkLst>
        <pc:spChg chg="add mod">
          <ac:chgData name="Cathrine Løes Sørby" userId="S::cathrine.sorby@io.kommune.no::453ffb51-d645-44fe-b265-43846f0ff910" providerId="AD" clId="Web-{964304DE-7242-403F-A5B3-409F92966657}" dt="2023-10-26T09:56:12.186" v="113" actId="20577"/>
          <ac:spMkLst>
            <pc:docMk/>
            <pc:sldMk cId="2189214693" sldId="295"/>
            <ac:spMk id="10" creationId="{1A088436-9FB3-BF19-AD9E-A3C9A9195044}"/>
          </ac:spMkLst>
        </pc:spChg>
        <pc:picChg chg="mod">
          <ac:chgData name="Cathrine Løes Sørby" userId="S::cathrine.sorby@io.kommune.no::453ffb51-d645-44fe-b265-43846f0ff910" providerId="AD" clId="Web-{964304DE-7242-403F-A5B3-409F92966657}" dt="2023-10-26T09:55:59.045" v="109"/>
          <ac:picMkLst>
            <pc:docMk/>
            <pc:sldMk cId="2189214693" sldId="295"/>
            <ac:picMk id="5" creationId="{9FF7A732-9245-7D48-289C-44256038EF87}"/>
          </ac:picMkLst>
        </pc:picChg>
      </pc:sldChg>
      <pc:sldChg chg="del">
        <pc:chgData name="Cathrine Løes Sørby" userId="S::cathrine.sorby@io.kommune.no::453ffb51-d645-44fe-b265-43846f0ff910" providerId="AD" clId="Web-{964304DE-7242-403F-A5B3-409F92966657}" dt="2023-10-26T09:46:22.711" v="17"/>
        <pc:sldMkLst>
          <pc:docMk/>
          <pc:sldMk cId="4227944378" sldId="301"/>
        </pc:sldMkLst>
      </pc:sldChg>
      <pc:sldChg chg="new del">
        <pc:chgData name="Cathrine Løes Sørby" userId="S::cathrine.sorby@io.kommune.no::453ffb51-d645-44fe-b265-43846f0ff910" providerId="AD" clId="Web-{964304DE-7242-403F-A5B3-409F92966657}" dt="2023-10-26T09:43:30.646" v="2"/>
        <pc:sldMkLst>
          <pc:docMk/>
          <pc:sldMk cId="3238092531" sldId="306"/>
        </pc:sldMkLst>
      </pc:sldChg>
      <pc:sldChg chg="add modNotes">
        <pc:chgData name="Cathrine Løes Sørby" userId="S::cathrine.sorby@io.kommune.no::453ffb51-d645-44fe-b265-43846f0ff910" providerId="AD" clId="Web-{964304DE-7242-403F-A5B3-409F92966657}" dt="2023-10-26T09:58:16.437" v="146"/>
        <pc:sldMkLst>
          <pc:docMk/>
          <pc:sldMk cId="3113347575" sldId="307"/>
        </pc:sldMkLst>
      </pc:sldChg>
      <pc:sldChg chg="addSp delSp modSp new">
        <pc:chgData name="Cathrine Løes Sørby" userId="S::cathrine.sorby@io.kommune.no::453ffb51-d645-44fe-b265-43846f0ff910" providerId="AD" clId="Web-{964304DE-7242-403F-A5B3-409F92966657}" dt="2023-10-26T09:55:42.123" v="105" actId="20577"/>
        <pc:sldMkLst>
          <pc:docMk/>
          <pc:sldMk cId="3413481222" sldId="308"/>
        </pc:sldMkLst>
        <pc:spChg chg="del">
          <ac:chgData name="Cathrine Løes Sørby" userId="S::cathrine.sorby@io.kommune.no::453ffb51-d645-44fe-b265-43846f0ff910" providerId="AD" clId="Web-{964304DE-7242-403F-A5B3-409F92966657}" dt="2023-10-26T09:55:01.763" v="44"/>
          <ac:spMkLst>
            <pc:docMk/>
            <pc:sldMk cId="3413481222" sldId="308"/>
            <ac:spMk id="2" creationId="{46107B59-302A-98ED-422F-42F7C98F4906}"/>
          </ac:spMkLst>
        </pc:spChg>
        <pc:spChg chg="del">
          <ac:chgData name="Cathrine Løes Sørby" userId="S::cathrine.sorby@io.kommune.no::453ffb51-d645-44fe-b265-43846f0ff910" providerId="AD" clId="Web-{964304DE-7242-403F-A5B3-409F92966657}" dt="2023-10-26T09:54:17.903" v="41"/>
          <ac:spMkLst>
            <pc:docMk/>
            <pc:sldMk cId="3413481222" sldId="308"/>
            <ac:spMk id="3" creationId="{89893F90-46EE-9DD6-3F3A-C09148363113}"/>
          </ac:spMkLst>
        </pc:spChg>
        <pc:spChg chg="add mod">
          <ac:chgData name="Cathrine Løes Sørby" userId="S::cathrine.sorby@io.kommune.no::453ffb51-d645-44fe-b265-43846f0ff910" providerId="AD" clId="Web-{964304DE-7242-403F-A5B3-409F92966657}" dt="2023-10-26T09:55:42.123" v="105" actId="20577"/>
          <ac:spMkLst>
            <pc:docMk/>
            <pc:sldMk cId="3413481222" sldId="308"/>
            <ac:spMk id="9" creationId="{06CCF766-8E5F-A78C-010C-60793B48572F}"/>
          </ac:spMkLst>
        </pc:spChg>
        <pc:picChg chg="add mod ord">
          <ac:chgData name="Cathrine Løes Sørby" userId="S::cathrine.sorby@io.kommune.no::453ffb51-d645-44fe-b265-43846f0ff910" providerId="AD" clId="Web-{964304DE-7242-403F-A5B3-409F92966657}" dt="2023-10-26T09:55:01.763" v="44"/>
          <ac:picMkLst>
            <pc:docMk/>
            <pc:sldMk cId="3413481222" sldId="308"/>
            <ac:picMk id="4" creationId="{91FC8501-D661-8D98-F51A-42F52F88F298}"/>
          </ac:picMkLst>
        </pc:picChg>
      </pc:sldChg>
      <pc:sldChg chg="new del">
        <pc:chgData name="Cathrine Løes Sørby" userId="S::cathrine.sorby@io.kommune.no::453ffb51-d645-44fe-b265-43846f0ff910" providerId="AD" clId="Web-{964304DE-7242-403F-A5B3-409F92966657}" dt="2023-10-26T09:57:23.765" v="114"/>
        <pc:sldMkLst>
          <pc:docMk/>
          <pc:sldMk cId="2288547705" sldId="309"/>
        </pc:sldMkLst>
      </pc:sldChg>
    </pc:docChg>
  </pc:docChgLst>
  <pc:docChgLst>
    <pc:chgData name="Ida Marie Lillestrand Kittelsen" userId="12154653-0a60-4281-8b62-82febac9ddd6" providerId="ADAL" clId="{48F8D9FD-28E6-41DF-AC61-DDDE23D05D36}"/>
    <pc:docChg chg="modSld">
      <pc:chgData name="Ida Marie Lillestrand Kittelsen" userId="12154653-0a60-4281-8b62-82febac9ddd6" providerId="ADAL" clId="{48F8D9FD-28E6-41DF-AC61-DDDE23D05D36}" dt="2024-05-15T07:51:59.524" v="23" actId="207"/>
      <pc:docMkLst>
        <pc:docMk/>
      </pc:docMkLst>
      <pc:sldChg chg="addSp modSp mod modNotesTx">
        <pc:chgData name="Ida Marie Lillestrand Kittelsen" userId="12154653-0a60-4281-8b62-82febac9ddd6" providerId="ADAL" clId="{48F8D9FD-28E6-41DF-AC61-DDDE23D05D36}" dt="2024-05-15T07:51:59.524" v="23" actId="207"/>
        <pc:sldMkLst>
          <pc:docMk/>
          <pc:sldMk cId="3113347575" sldId="307"/>
        </pc:sldMkLst>
        <pc:spChg chg="add mod">
          <ac:chgData name="Ida Marie Lillestrand Kittelsen" userId="12154653-0a60-4281-8b62-82febac9ddd6" providerId="ADAL" clId="{48F8D9FD-28E6-41DF-AC61-DDDE23D05D36}" dt="2024-05-15T07:50:17.575" v="4" actId="2711"/>
          <ac:spMkLst>
            <pc:docMk/>
            <pc:sldMk cId="3113347575" sldId="307"/>
            <ac:spMk id="3" creationId="{A0566FEA-B0F2-0784-3669-49E6D6E3B773}"/>
          </ac:spMkLst>
        </pc:spChg>
        <pc:spChg chg="add mod">
          <ac:chgData name="Ida Marie Lillestrand Kittelsen" userId="12154653-0a60-4281-8b62-82febac9ddd6" providerId="ADAL" clId="{48F8D9FD-28E6-41DF-AC61-DDDE23D05D36}" dt="2024-05-15T07:51:59.524" v="23" actId="207"/>
          <ac:spMkLst>
            <pc:docMk/>
            <pc:sldMk cId="3113347575" sldId="307"/>
            <ac:spMk id="4" creationId="{3FEE0685-A749-A38A-E636-18F7C68B6BA9}"/>
          </ac:spMkLst>
        </pc:spChg>
      </pc:sldChg>
    </pc:docChg>
  </pc:docChgLst>
  <pc:docChgLst>
    <pc:chgData name="Ida Marie Lillestrand Kittelsen" userId="12154653-0a60-4281-8b62-82febac9ddd6" providerId="ADAL" clId="{F8A119FD-37CD-4D57-AB41-2346352A11CA}"/>
    <pc:docChg chg="modSld">
      <pc:chgData name="Ida Marie Lillestrand Kittelsen" userId="12154653-0a60-4281-8b62-82febac9ddd6" providerId="ADAL" clId="{F8A119FD-37CD-4D57-AB41-2346352A11CA}" dt="2024-05-08T12:19:53.785" v="6" actId="14100"/>
      <pc:docMkLst>
        <pc:docMk/>
      </pc:docMkLst>
      <pc:sldChg chg="modSp mod">
        <pc:chgData name="Ida Marie Lillestrand Kittelsen" userId="12154653-0a60-4281-8b62-82febac9ddd6" providerId="ADAL" clId="{F8A119FD-37CD-4D57-AB41-2346352A11CA}" dt="2024-05-08T12:19:53.785" v="6" actId="14100"/>
        <pc:sldMkLst>
          <pc:docMk/>
          <pc:sldMk cId="0" sldId="288"/>
        </pc:sldMkLst>
        <pc:spChg chg="mod">
          <ac:chgData name="Ida Marie Lillestrand Kittelsen" userId="12154653-0a60-4281-8b62-82febac9ddd6" providerId="ADAL" clId="{F8A119FD-37CD-4D57-AB41-2346352A11CA}" dt="2024-05-08T12:19:31.319" v="2" actId="14100"/>
          <ac:spMkLst>
            <pc:docMk/>
            <pc:sldMk cId="0" sldId="288"/>
            <ac:spMk id="2" creationId="{868C4D59-A565-1CA6-C8A5-050F36C19963}"/>
          </ac:spMkLst>
        </pc:spChg>
        <pc:spChg chg="mod">
          <ac:chgData name="Ida Marie Lillestrand Kittelsen" userId="12154653-0a60-4281-8b62-82febac9ddd6" providerId="ADAL" clId="{F8A119FD-37CD-4D57-AB41-2346352A11CA}" dt="2024-05-08T12:19:53.785" v="6" actId="14100"/>
          <ac:spMkLst>
            <pc:docMk/>
            <pc:sldMk cId="0" sldId="288"/>
            <ac:spMk id="3" creationId="{952AD62F-0DB6-602E-20E5-5B39ABE89282}"/>
          </ac:spMkLst>
        </pc:spChg>
      </pc:sldChg>
    </pc:docChg>
  </pc:docChgLst>
  <pc:docChgLst>
    <pc:chgData name="Frida Torgersen" userId="S::frida.torgersen@io.kommune.no::ea265081-7c03-4e48-ae3c-fad608c99291" providerId="AD" clId="Web-{0A99FA27-CD86-BF37-D7B5-0F7CAC74A5E7}"/>
    <pc:docChg chg="modSld">
      <pc:chgData name="Frida Torgersen" userId="S::frida.torgersen@io.kommune.no::ea265081-7c03-4e48-ae3c-fad608c99291" providerId="AD" clId="Web-{0A99FA27-CD86-BF37-D7B5-0F7CAC74A5E7}" dt="2024-11-20T12:34:31.408" v="2"/>
      <pc:docMkLst>
        <pc:docMk/>
      </pc:docMkLst>
      <pc:sldChg chg="modNotes">
        <pc:chgData name="Frida Torgersen" userId="S::frida.torgersen@io.kommune.no::ea265081-7c03-4e48-ae3c-fad608c99291" providerId="AD" clId="Web-{0A99FA27-CD86-BF37-D7B5-0F7CAC74A5E7}" dt="2024-11-20T12:34:31.408" v="2"/>
        <pc:sldMkLst>
          <pc:docMk/>
          <pc:sldMk cId="238921961" sldId="309"/>
        </pc:sldMkLst>
      </pc:sldChg>
    </pc:docChg>
  </pc:docChgLst>
  <pc:docChgLst>
    <pc:chgData name="anne-kristin.imenes_korus-sor.no#ext#@iokommune.onmicrosoft.com" userId="S::anne-kristin.imenes_korus-sor.no#ext#@iokommune.onmicrosoft.com::3b2eac1c-ddd3-41c2-8de2-2e6b2afe0769" providerId="AD" clId="Web-{8EEAF0B5-47EE-4DA3-B715-7DAFE16214B9}"/>
    <pc:docChg chg="modSld">
      <pc:chgData name="anne-kristin.imenes_korus-sor.no#ext#@iokommune.onmicrosoft.com" userId="S::anne-kristin.imenes_korus-sor.no#ext#@iokommune.onmicrosoft.com::3b2eac1c-ddd3-41c2-8de2-2e6b2afe0769" providerId="AD" clId="Web-{8EEAF0B5-47EE-4DA3-B715-7DAFE16214B9}" dt="2023-10-16T12:28:41.744" v="1" actId="20577"/>
      <pc:docMkLst>
        <pc:docMk/>
      </pc:docMkLst>
      <pc:sldChg chg="modSp">
        <pc:chgData name="anne-kristin.imenes_korus-sor.no#ext#@iokommune.onmicrosoft.com" userId="S::anne-kristin.imenes_korus-sor.no#ext#@iokommune.onmicrosoft.com::3b2eac1c-ddd3-41c2-8de2-2e6b2afe0769" providerId="AD" clId="Web-{8EEAF0B5-47EE-4DA3-B715-7DAFE16214B9}" dt="2023-10-16T12:28:41.744" v="1" actId="20577"/>
        <pc:sldMkLst>
          <pc:docMk/>
          <pc:sldMk cId="0" sldId="290"/>
        </pc:sldMkLst>
        <pc:spChg chg="mod">
          <ac:chgData name="anne-kristin.imenes_korus-sor.no#ext#@iokommune.onmicrosoft.com" userId="S::anne-kristin.imenes_korus-sor.no#ext#@iokommune.onmicrosoft.com::3b2eac1c-ddd3-41c2-8de2-2e6b2afe0769" providerId="AD" clId="Web-{8EEAF0B5-47EE-4DA3-B715-7DAFE16214B9}" dt="2023-10-16T12:28:41.744" v="1" actId="20577"/>
          <ac:spMkLst>
            <pc:docMk/>
            <pc:sldMk cId="0" sldId="290"/>
            <ac:spMk id="16386" creationId="{06FBE9FF-01BB-9F9B-355A-5BD972D94F49}"/>
          </ac:spMkLst>
        </pc:spChg>
      </pc:sldChg>
    </pc:docChg>
  </pc:docChgLst>
  <pc:docChgLst>
    <pc:chgData name="Julie Ruud Ulset" userId="867d97ee-183d-48e9-b2ff-dfc3b165e1a7" providerId="ADAL" clId="{07F25667-E47C-4E6A-A768-BCF282024AC0}"/>
    <pc:docChg chg="undo custSel modSld">
      <pc:chgData name="Julie Ruud Ulset" userId="867d97ee-183d-48e9-b2ff-dfc3b165e1a7" providerId="ADAL" clId="{07F25667-E47C-4E6A-A768-BCF282024AC0}" dt="2023-04-13T12:14:49.659" v="955" actId="20577"/>
      <pc:docMkLst>
        <pc:docMk/>
      </pc:docMkLst>
      <pc:sldChg chg="modSp modNotesTx">
        <pc:chgData name="Julie Ruud Ulset" userId="867d97ee-183d-48e9-b2ff-dfc3b165e1a7" providerId="ADAL" clId="{07F25667-E47C-4E6A-A768-BCF282024AC0}" dt="2023-04-13T12:06:59.780" v="740" actId="20577"/>
        <pc:sldMkLst>
          <pc:docMk/>
          <pc:sldMk cId="3317807385" sldId="262"/>
        </pc:sldMkLst>
        <pc:picChg chg="mod">
          <ac:chgData name="Julie Ruud Ulset" userId="867d97ee-183d-48e9-b2ff-dfc3b165e1a7" providerId="ADAL" clId="{07F25667-E47C-4E6A-A768-BCF282024AC0}" dt="2023-04-13T12:04:53.101" v="738" actId="14100"/>
          <ac:picMkLst>
            <pc:docMk/>
            <pc:sldMk cId="3317807385" sldId="262"/>
            <ac:picMk id="1026" creationId="{761CB7A2-B3E9-8E5E-A2EC-936E26095555}"/>
          </ac:picMkLst>
        </pc:picChg>
      </pc:sldChg>
      <pc:sldChg chg="modNotesTx">
        <pc:chgData name="Julie Ruud Ulset" userId="867d97ee-183d-48e9-b2ff-dfc3b165e1a7" providerId="ADAL" clId="{07F25667-E47C-4E6A-A768-BCF282024AC0}" dt="2023-04-13T12:08:16.026" v="779" actId="20577"/>
        <pc:sldMkLst>
          <pc:docMk/>
          <pc:sldMk cId="3530632185" sldId="264"/>
        </pc:sldMkLst>
      </pc:sldChg>
      <pc:sldChg chg="modNotesTx">
        <pc:chgData name="Julie Ruud Ulset" userId="867d97ee-183d-48e9-b2ff-dfc3b165e1a7" providerId="ADAL" clId="{07F25667-E47C-4E6A-A768-BCF282024AC0}" dt="2023-04-13T12:14:49.659" v="955" actId="20577"/>
        <pc:sldMkLst>
          <pc:docMk/>
          <pc:sldMk cId="0" sldId="266"/>
        </pc:sldMkLst>
      </pc:sldChg>
      <pc:sldChg chg="modNotesTx">
        <pc:chgData name="Julie Ruud Ulset" userId="867d97ee-183d-48e9-b2ff-dfc3b165e1a7" providerId="ADAL" clId="{07F25667-E47C-4E6A-A768-BCF282024AC0}" dt="2023-04-13T10:48:51.088" v="656" actId="20577"/>
        <pc:sldMkLst>
          <pc:docMk/>
          <pc:sldMk cId="0" sldId="277"/>
        </pc:sldMkLst>
      </pc:sldChg>
      <pc:sldChg chg="modSp mod">
        <pc:chgData name="Julie Ruud Ulset" userId="867d97ee-183d-48e9-b2ff-dfc3b165e1a7" providerId="ADAL" clId="{07F25667-E47C-4E6A-A768-BCF282024AC0}" dt="2023-04-13T11:57:40.903" v="683" actId="207"/>
        <pc:sldMkLst>
          <pc:docMk/>
          <pc:sldMk cId="0" sldId="282"/>
        </pc:sldMkLst>
        <pc:spChg chg="mod">
          <ac:chgData name="Julie Ruud Ulset" userId="867d97ee-183d-48e9-b2ff-dfc3b165e1a7" providerId="ADAL" clId="{07F25667-E47C-4E6A-A768-BCF282024AC0}" dt="2023-04-13T11:57:40.903" v="683" actId="207"/>
          <ac:spMkLst>
            <pc:docMk/>
            <pc:sldMk cId="0" sldId="282"/>
            <ac:spMk id="2" creationId="{55D8B4F8-2CFD-C780-A59E-085F9ED6B7C7}"/>
          </ac:spMkLst>
        </pc:spChg>
      </pc:sldChg>
      <pc:sldChg chg="modNotesTx">
        <pc:chgData name="Julie Ruud Ulset" userId="867d97ee-183d-48e9-b2ff-dfc3b165e1a7" providerId="ADAL" clId="{07F25667-E47C-4E6A-A768-BCF282024AC0}" dt="2023-04-13T12:11:13.254" v="923" actId="20577"/>
        <pc:sldMkLst>
          <pc:docMk/>
          <pc:sldMk cId="1889731387" sldId="291"/>
        </pc:sldMkLst>
      </pc:sldChg>
      <pc:sldChg chg="modNotesTx">
        <pc:chgData name="Julie Ruud Ulset" userId="867d97ee-183d-48e9-b2ff-dfc3b165e1a7" providerId="ADAL" clId="{07F25667-E47C-4E6A-A768-BCF282024AC0}" dt="2023-04-13T09:45:50.903" v="568" actId="20577"/>
        <pc:sldMkLst>
          <pc:docMk/>
          <pc:sldMk cId="1899313437" sldId="292"/>
        </pc:sldMkLst>
      </pc:sldChg>
      <pc:sldChg chg="modNotesTx">
        <pc:chgData name="Julie Ruud Ulset" userId="867d97ee-183d-48e9-b2ff-dfc3b165e1a7" providerId="ADAL" clId="{07F25667-E47C-4E6A-A768-BCF282024AC0}" dt="2023-04-13T12:12:30.596" v="953" actId="20577"/>
        <pc:sldMkLst>
          <pc:docMk/>
          <pc:sldMk cId="96313030" sldId="293"/>
        </pc:sldMkLst>
      </pc:sldChg>
      <pc:sldChg chg="modNotesTx">
        <pc:chgData name="Julie Ruud Ulset" userId="867d97ee-183d-48e9-b2ff-dfc3b165e1a7" providerId="ADAL" clId="{07F25667-E47C-4E6A-A768-BCF282024AC0}" dt="2023-04-13T10:19:01.378" v="631" actId="20577"/>
        <pc:sldMkLst>
          <pc:docMk/>
          <pc:sldMk cId="1866874507" sldId="294"/>
        </pc:sldMkLst>
      </pc:sldChg>
    </pc:docChg>
  </pc:docChgLst>
  <pc:docChgLst>
    <pc:chgData name="Renate Dybdal Hansen" userId="S::renate.dybdal.hansen@io.kommune.no::8f533bdc-1f06-46c5-8376-6b62126245f7" providerId="AD" clId="Web-{B43ABB7D-AAF2-4443-9260-3E0C970855D3}"/>
    <pc:docChg chg="modSld">
      <pc:chgData name="Renate Dybdal Hansen" userId="S::renate.dybdal.hansen@io.kommune.no::8f533bdc-1f06-46c5-8376-6b62126245f7" providerId="AD" clId="Web-{B43ABB7D-AAF2-4443-9260-3E0C970855D3}" dt="2024-12-04T11:50:35.681" v="1"/>
      <pc:docMkLst>
        <pc:docMk/>
      </pc:docMkLst>
      <pc:sldChg chg="modNotes">
        <pc:chgData name="Renate Dybdal Hansen" userId="S::renate.dybdal.hansen@io.kommune.no::8f533bdc-1f06-46c5-8376-6b62126245f7" providerId="AD" clId="Web-{B43ABB7D-AAF2-4443-9260-3E0C970855D3}" dt="2024-12-04T11:50:35.681" v="1"/>
        <pc:sldMkLst>
          <pc:docMk/>
          <pc:sldMk cId="0" sldId="282"/>
        </pc:sldMkLst>
      </pc:sldChg>
    </pc:docChg>
  </pc:docChgLst>
  <pc:docChgLst>
    <pc:chgData name="Cathrine Løes Sørby" userId="S::cathrine.sorby@io.kommune.no::453ffb51-d645-44fe-b265-43846f0ff910" providerId="AD" clId="Web-{191AC6B5-16E2-494C-9A69-2A789BFF58C6}"/>
    <pc:docChg chg="modSld">
      <pc:chgData name="Cathrine Løes Sørby" userId="S::cathrine.sorby@io.kommune.no::453ffb51-d645-44fe-b265-43846f0ff910" providerId="AD" clId="Web-{191AC6B5-16E2-494C-9A69-2A789BFF58C6}" dt="2024-04-19T11:16:27.134" v="2" actId="20577"/>
      <pc:docMkLst>
        <pc:docMk/>
      </pc:docMkLst>
      <pc:sldChg chg="modSp">
        <pc:chgData name="Cathrine Løes Sørby" userId="S::cathrine.sorby@io.kommune.no::453ffb51-d645-44fe-b265-43846f0ff910" providerId="AD" clId="Web-{191AC6B5-16E2-494C-9A69-2A789BFF58C6}" dt="2024-04-19T11:16:27.134" v="2" actId="20577"/>
        <pc:sldMkLst>
          <pc:docMk/>
          <pc:sldMk cId="2792964846" sldId="272"/>
        </pc:sldMkLst>
        <pc:spChg chg="mod">
          <ac:chgData name="Cathrine Løes Sørby" userId="S::cathrine.sorby@io.kommune.no::453ffb51-d645-44fe-b265-43846f0ff910" providerId="AD" clId="Web-{191AC6B5-16E2-494C-9A69-2A789BFF58C6}" dt="2024-04-19T11:16:27.134" v="2" actId="20577"/>
          <ac:spMkLst>
            <pc:docMk/>
            <pc:sldMk cId="2792964846" sldId="272"/>
            <ac:spMk id="2" creationId="{DFC2809C-BFDE-562D-EE79-82D5A1E7E3FD}"/>
          </ac:spMkLst>
        </pc:spChg>
      </pc:sldChg>
    </pc:docChg>
  </pc:docChgLst>
  <pc:docChgLst>
    <pc:chgData name="Cathrine Løes Sørby" userId="S::cathrine.sorby@io.kommune.no::453ffb51-d645-44fe-b265-43846f0ff910" providerId="AD" clId="Web-{C3E4B88E-2FCF-4230-A10A-216D38FD11DE}"/>
    <pc:docChg chg="modSld">
      <pc:chgData name="Cathrine Løes Sørby" userId="S::cathrine.sorby@io.kommune.no::453ffb51-d645-44fe-b265-43846f0ff910" providerId="AD" clId="Web-{C3E4B88E-2FCF-4230-A10A-216D38FD11DE}" dt="2023-10-17T09:18:53.683" v="1" actId="20577"/>
      <pc:docMkLst>
        <pc:docMk/>
      </pc:docMkLst>
      <pc:sldChg chg="modSp">
        <pc:chgData name="Cathrine Løes Sørby" userId="S::cathrine.sorby@io.kommune.no::453ffb51-d645-44fe-b265-43846f0ff910" providerId="AD" clId="Web-{C3E4B88E-2FCF-4230-A10A-216D38FD11DE}" dt="2023-10-17T09:18:53.683" v="1" actId="20577"/>
        <pc:sldMkLst>
          <pc:docMk/>
          <pc:sldMk cId="0" sldId="290"/>
        </pc:sldMkLst>
        <pc:spChg chg="mod">
          <ac:chgData name="Cathrine Løes Sørby" userId="S::cathrine.sorby@io.kommune.no::453ffb51-d645-44fe-b265-43846f0ff910" providerId="AD" clId="Web-{C3E4B88E-2FCF-4230-A10A-216D38FD11DE}" dt="2023-10-17T09:18:53.683" v="1" actId="20577"/>
          <ac:spMkLst>
            <pc:docMk/>
            <pc:sldMk cId="0" sldId="290"/>
            <ac:spMk id="16386" creationId="{06FBE9FF-01BB-9F9B-355A-5BD972D94F49}"/>
          </ac:spMkLst>
        </pc:spChg>
      </pc:sldChg>
    </pc:docChg>
  </pc:docChgLst>
  <pc:docChgLst>
    <pc:chgData name="Frida Torgersen" userId="S::frida.torgersen@io.kommune.no::ea265081-7c03-4e48-ae3c-fad608c99291" providerId="AD" clId="Web-{A4F8769F-1B5F-459F-9B49-16BF136A165E}"/>
    <pc:docChg chg="modSld">
      <pc:chgData name="Frida Torgersen" userId="S::frida.torgersen@io.kommune.no::ea265081-7c03-4e48-ae3c-fad608c99291" providerId="AD" clId="Web-{A4F8769F-1B5F-459F-9B49-16BF136A165E}" dt="2024-07-05T07:04:47.310" v="7"/>
      <pc:docMkLst>
        <pc:docMk/>
      </pc:docMkLst>
      <pc:sldChg chg="modNotes">
        <pc:chgData name="Frida Torgersen" userId="S::frida.torgersen@io.kommune.no::ea265081-7c03-4e48-ae3c-fad608c99291" providerId="AD" clId="Web-{A4F8769F-1B5F-459F-9B49-16BF136A165E}" dt="2024-07-05T07:04:47.310" v="7"/>
        <pc:sldMkLst>
          <pc:docMk/>
          <pc:sldMk cId="2189214693" sldId="295"/>
        </pc:sldMkLst>
      </pc:sldChg>
    </pc:docChg>
  </pc:docChgLst>
  <pc:docChgLst>
    <pc:chgData name="Ida Marie Lillestrand Kittelsen" userId="S::ida.kittelsen@io.kommune.no::12154653-0a60-4281-8b62-82febac9ddd6" providerId="AD" clId="Web-{FF032C20-28F0-412A-AA27-AD8D0C2FF689}"/>
    <pc:docChg chg="modSld sldOrd">
      <pc:chgData name="Ida Marie Lillestrand Kittelsen" userId="S::ida.kittelsen@io.kommune.no::12154653-0a60-4281-8b62-82febac9ddd6" providerId="AD" clId="Web-{FF032C20-28F0-412A-AA27-AD8D0C2FF689}" dt="2023-09-19T08:26:58.022" v="48"/>
      <pc:docMkLst>
        <pc:docMk/>
      </pc:docMkLst>
      <pc:sldChg chg="ord">
        <pc:chgData name="Ida Marie Lillestrand Kittelsen" userId="S::ida.kittelsen@io.kommune.no::12154653-0a60-4281-8b62-82febac9ddd6" providerId="AD" clId="Web-{FF032C20-28F0-412A-AA27-AD8D0C2FF689}" dt="2023-09-19T08:25:21.864" v="0"/>
        <pc:sldMkLst>
          <pc:docMk/>
          <pc:sldMk cId="1899313437" sldId="292"/>
        </pc:sldMkLst>
      </pc:sldChg>
      <pc:sldChg chg="modSp ord modNotes">
        <pc:chgData name="Ida Marie Lillestrand Kittelsen" userId="S::ida.kittelsen@io.kommune.no::12154653-0a60-4281-8b62-82febac9ddd6" providerId="AD" clId="Web-{FF032C20-28F0-412A-AA27-AD8D0C2FF689}" dt="2023-09-19T08:26:58.022" v="48"/>
        <pc:sldMkLst>
          <pc:docMk/>
          <pc:sldMk cId="1866874507" sldId="294"/>
        </pc:sldMkLst>
        <pc:spChg chg="mod">
          <ac:chgData name="Ida Marie Lillestrand Kittelsen" userId="S::ida.kittelsen@io.kommune.no::12154653-0a60-4281-8b62-82febac9ddd6" providerId="AD" clId="Web-{FF032C20-28F0-412A-AA27-AD8D0C2FF689}" dt="2023-09-19T08:26:54.428" v="47" actId="20577"/>
          <ac:spMkLst>
            <pc:docMk/>
            <pc:sldMk cId="1866874507" sldId="294"/>
            <ac:spMk id="2" creationId="{CB32BFC0-F9A9-13ED-A43F-4FB2BAD8A2F0}"/>
          </ac:spMkLst>
        </pc:spChg>
      </pc:sldChg>
    </pc:docChg>
  </pc:docChgLst>
  <pc:docChgLst>
    <pc:chgData name="Frida Torgersen" userId="S::frida.torgersen@io.kommune.no::ea265081-7c03-4e48-ae3c-fad608c99291" providerId="AD" clId="Web-{21956C88-2CD6-5556-0E52-AF3C133C4001}"/>
    <pc:docChg chg="delSld modSld">
      <pc:chgData name="Frida Torgersen" userId="S::frida.torgersen@io.kommune.no::ea265081-7c03-4e48-ae3c-fad608c99291" providerId="AD" clId="Web-{21956C88-2CD6-5556-0E52-AF3C133C4001}" dt="2024-09-25T12:05:03.369" v="27" actId="1076"/>
      <pc:docMkLst>
        <pc:docMk/>
      </pc:docMkLst>
      <pc:sldChg chg="modSp modNotes">
        <pc:chgData name="Frida Torgersen" userId="S::frida.torgersen@io.kommune.no::ea265081-7c03-4e48-ae3c-fad608c99291" providerId="AD" clId="Web-{21956C88-2CD6-5556-0E52-AF3C133C4001}" dt="2024-09-25T12:05:03.369" v="27" actId="1076"/>
        <pc:sldMkLst>
          <pc:docMk/>
          <pc:sldMk cId="0" sldId="266"/>
        </pc:sldMkLst>
        <pc:spChg chg="mod">
          <ac:chgData name="Frida Torgersen" userId="S::frida.torgersen@io.kommune.no::ea265081-7c03-4e48-ae3c-fad608c99291" providerId="AD" clId="Web-{21956C88-2CD6-5556-0E52-AF3C133C4001}" dt="2024-09-25T12:05:03.369" v="27" actId="1076"/>
          <ac:spMkLst>
            <pc:docMk/>
            <pc:sldMk cId="0" sldId="266"/>
            <ac:spMk id="21505" creationId="{93BE4448-12A0-CB05-CC4B-ECAFC54D92CA}"/>
          </ac:spMkLst>
        </pc:spChg>
        <pc:spChg chg="mod">
          <ac:chgData name="Frida Torgersen" userId="S::frida.torgersen@io.kommune.no::ea265081-7c03-4e48-ae3c-fad608c99291" providerId="AD" clId="Web-{21956C88-2CD6-5556-0E52-AF3C133C4001}" dt="2024-09-25T12:04:38.650" v="23" actId="1076"/>
          <ac:spMkLst>
            <pc:docMk/>
            <pc:sldMk cId="0" sldId="266"/>
            <ac:spMk id="21506" creationId="{812A3419-1B38-3D05-8C65-45DCAB7BCF06}"/>
          </ac:spMkLst>
        </pc:spChg>
      </pc:sldChg>
      <pc:sldChg chg="modNotes">
        <pc:chgData name="Frida Torgersen" userId="S::frida.torgersen@io.kommune.no::ea265081-7c03-4e48-ae3c-fad608c99291" providerId="AD" clId="Web-{21956C88-2CD6-5556-0E52-AF3C133C4001}" dt="2024-09-25T11:44:58.367" v="7"/>
        <pc:sldMkLst>
          <pc:docMk/>
          <pc:sldMk cId="0" sldId="282"/>
        </pc:sldMkLst>
      </pc:sldChg>
      <pc:sldChg chg="modNotes">
        <pc:chgData name="Frida Torgersen" userId="S::frida.torgersen@io.kommune.no::ea265081-7c03-4e48-ae3c-fad608c99291" providerId="AD" clId="Web-{21956C88-2CD6-5556-0E52-AF3C133C4001}" dt="2024-09-25T11:41:22.317" v="4"/>
        <pc:sldMkLst>
          <pc:docMk/>
          <pc:sldMk cId="0" sldId="288"/>
        </pc:sldMkLst>
      </pc:sldChg>
      <pc:sldChg chg="del">
        <pc:chgData name="Frida Torgersen" userId="S::frida.torgersen@io.kommune.no::ea265081-7c03-4e48-ae3c-fad608c99291" providerId="AD" clId="Web-{21956C88-2CD6-5556-0E52-AF3C133C4001}" dt="2024-09-25T12:03:42.165" v="14"/>
        <pc:sldMkLst>
          <pc:docMk/>
          <pc:sldMk cId="3056104034" sldId="305"/>
        </pc:sldMkLst>
      </pc:sldChg>
      <pc:sldChg chg="modNotes">
        <pc:chgData name="Frida Torgersen" userId="S::frida.torgersen@io.kommune.no::ea265081-7c03-4e48-ae3c-fad608c99291" providerId="AD" clId="Web-{21956C88-2CD6-5556-0E52-AF3C133C4001}" dt="2024-09-25T11:47:09.900" v="11"/>
        <pc:sldMkLst>
          <pc:docMk/>
          <pc:sldMk cId="3113347575" sldId="307"/>
        </pc:sldMkLst>
      </pc:sldChg>
      <pc:sldChg chg="modNotes">
        <pc:chgData name="Frida Torgersen" userId="S::frida.torgersen@io.kommune.no::ea265081-7c03-4e48-ae3c-fad608c99291" providerId="AD" clId="Web-{21956C88-2CD6-5556-0E52-AF3C133C4001}" dt="2024-09-25T12:03:37.306" v="13"/>
        <pc:sldMkLst>
          <pc:docMk/>
          <pc:sldMk cId="3557022019" sldId="310"/>
        </pc:sldMkLst>
      </pc:sldChg>
    </pc:docChg>
  </pc:docChgLst>
  <pc:docChgLst>
    <pc:chgData name="Frida Torgersen" userId="S::frida.torgersen@io.kommune.no::ea265081-7c03-4e48-ae3c-fad608c99291" providerId="AD" clId="Web-{0F4577FF-C8AF-B6AA-191C-8D9F47055E28}"/>
    <pc:docChg chg="modSld sldOrd">
      <pc:chgData name="Frida Torgersen" userId="S::frida.torgersen@io.kommune.no::ea265081-7c03-4e48-ae3c-fad608c99291" providerId="AD" clId="Web-{0F4577FF-C8AF-B6AA-191C-8D9F47055E28}" dt="2024-07-05T08:14:20.138" v="5"/>
      <pc:docMkLst>
        <pc:docMk/>
      </pc:docMkLst>
      <pc:sldChg chg="ord">
        <pc:chgData name="Frida Torgersen" userId="S::frida.torgersen@io.kommune.no::ea265081-7c03-4e48-ae3c-fad608c99291" providerId="AD" clId="Web-{0F4577FF-C8AF-B6AA-191C-8D9F47055E28}" dt="2024-07-05T08:14:20.138" v="5"/>
        <pc:sldMkLst>
          <pc:docMk/>
          <pc:sldMk cId="0" sldId="266"/>
        </pc:sldMkLst>
      </pc:sldChg>
      <pc:sldChg chg="modNotes">
        <pc:chgData name="Frida Torgersen" userId="S::frida.torgersen@io.kommune.no::ea265081-7c03-4e48-ae3c-fad608c99291" providerId="AD" clId="Web-{0F4577FF-C8AF-B6AA-191C-8D9F47055E28}" dt="2024-07-05T08:14:16.419" v="3"/>
        <pc:sldMkLst>
          <pc:docMk/>
          <pc:sldMk cId="3056104034" sldId="305"/>
        </pc:sldMkLst>
      </pc:sldChg>
    </pc:docChg>
  </pc:docChgLst>
  <pc:docChgLst>
    <pc:chgData name="Frida Torgersen" userId="S::frida.torgersen@io.kommune.no::ea265081-7c03-4e48-ae3c-fad608c99291" providerId="AD" clId="Web-{F1FA860C-2278-81F4-FF0C-03442E092CC6}"/>
    <pc:docChg chg="addSld delSld modSld sldOrd">
      <pc:chgData name="Frida Torgersen" userId="S::frida.torgersen@io.kommune.no::ea265081-7c03-4e48-ae3c-fad608c99291" providerId="AD" clId="Web-{F1FA860C-2278-81F4-FF0C-03442E092CC6}" dt="2024-05-29T11:34:29.002" v="552"/>
      <pc:docMkLst>
        <pc:docMk/>
      </pc:docMkLst>
      <pc:sldChg chg="addSp delSp modSp mod modClrScheme chgLayout">
        <pc:chgData name="Frida Torgersen" userId="S::frida.torgersen@io.kommune.no::ea265081-7c03-4e48-ae3c-fad608c99291" providerId="AD" clId="Web-{F1FA860C-2278-81F4-FF0C-03442E092CC6}" dt="2024-05-29T10:52:01.894" v="24" actId="1076"/>
        <pc:sldMkLst>
          <pc:docMk/>
          <pc:sldMk cId="0" sldId="282"/>
        </pc:sldMkLst>
        <pc:spChg chg="mod">
          <ac:chgData name="Frida Torgersen" userId="S::frida.torgersen@io.kommune.no::ea265081-7c03-4e48-ae3c-fad608c99291" providerId="AD" clId="Web-{F1FA860C-2278-81F4-FF0C-03442E092CC6}" dt="2024-05-29T10:52:01.894" v="24" actId="1076"/>
          <ac:spMkLst>
            <pc:docMk/>
            <pc:sldMk cId="0" sldId="282"/>
            <ac:spMk id="2" creationId="{55D8B4F8-2CFD-C780-A59E-085F9ED6B7C7}"/>
          </ac:spMkLst>
        </pc:spChg>
        <pc:spChg chg="add del mod ord">
          <ac:chgData name="Frida Torgersen" userId="S::frida.torgersen@io.kommune.no::ea265081-7c03-4e48-ae3c-fad608c99291" providerId="AD" clId="Web-{F1FA860C-2278-81F4-FF0C-03442E092CC6}" dt="2024-05-29T10:51:44.519" v="19"/>
          <ac:spMkLst>
            <pc:docMk/>
            <pc:sldMk cId="0" sldId="282"/>
            <ac:spMk id="3" creationId="{E02E1248-3313-F152-A022-E6A2ACFA487D}"/>
          </ac:spMkLst>
        </pc:spChg>
        <pc:spChg chg="add del mod ord">
          <ac:chgData name="Frida Torgersen" userId="S::frida.torgersen@io.kommune.no::ea265081-7c03-4e48-ae3c-fad608c99291" providerId="AD" clId="Web-{F1FA860C-2278-81F4-FF0C-03442E092CC6}" dt="2024-05-29T10:51:58.456" v="23"/>
          <ac:spMkLst>
            <pc:docMk/>
            <pc:sldMk cId="0" sldId="282"/>
            <ac:spMk id="4" creationId="{6172EEDF-45FA-5CD8-825D-7BA77FAD0001}"/>
          </ac:spMkLst>
        </pc:spChg>
      </pc:sldChg>
      <pc:sldChg chg="addSp modSp mod modClrScheme chgLayout modNotes">
        <pc:chgData name="Frida Torgersen" userId="S::frida.torgersen@io.kommune.no::ea265081-7c03-4e48-ae3c-fad608c99291" providerId="AD" clId="Web-{F1FA860C-2278-81F4-FF0C-03442E092CC6}" dt="2024-05-29T11:28:58.405" v="311"/>
        <pc:sldMkLst>
          <pc:docMk/>
          <pc:sldMk cId="2189214693" sldId="295"/>
        </pc:sldMkLst>
        <pc:spChg chg="mod ord">
          <ac:chgData name="Frida Torgersen" userId="S::frida.torgersen@io.kommune.no::ea265081-7c03-4e48-ae3c-fad608c99291" providerId="AD" clId="Web-{F1FA860C-2278-81F4-FF0C-03442E092CC6}" dt="2024-05-29T10:49:01.595" v="3"/>
          <ac:spMkLst>
            <pc:docMk/>
            <pc:sldMk cId="2189214693" sldId="295"/>
            <ac:spMk id="2" creationId="{144FC4F9-7883-1FE8-DB6E-896718494A5A}"/>
          </ac:spMkLst>
        </pc:spChg>
        <pc:spChg chg="mod ord">
          <ac:chgData name="Frida Torgersen" userId="S::frida.torgersen@io.kommune.no::ea265081-7c03-4e48-ae3c-fad608c99291" providerId="AD" clId="Web-{F1FA860C-2278-81F4-FF0C-03442E092CC6}" dt="2024-05-29T11:18:56.210" v="147" actId="20577"/>
          <ac:spMkLst>
            <pc:docMk/>
            <pc:sldMk cId="2189214693" sldId="295"/>
            <ac:spMk id="10" creationId="{1A088436-9FB3-BF19-AD9E-A3C9A9195044}"/>
          </ac:spMkLst>
        </pc:spChg>
        <pc:picChg chg="add mod">
          <ac:chgData name="Frida Torgersen" userId="S::frida.torgersen@io.kommune.no::ea265081-7c03-4e48-ae3c-fad608c99291" providerId="AD" clId="Web-{F1FA860C-2278-81F4-FF0C-03442E092CC6}" dt="2024-05-29T11:28:38.514" v="303" actId="1076"/>
          <ac:picMkLst>
            <pc:docMk/>
            <pc:sldMk cId="2189214693" sldId="295"/>
            <ac:picMk id="3" creationId="{D77F4CA5-3869-280C-DF5A-50CC9A16232D}"/>
          </ac:picMkLst>
        </pc:picChg>
      </pc:sldChg>
      <pc:sldChg chg="addSp modSp modNotes">
        <pc:chgData name="Frida Torgersen" userId="S::frida.torgersen@io.kommune.no::ea265081-7c03-4e48-ae3c-fad608c99291" providerId="AD" clId="Web-{F1FA860C-2278-81F4-FF0C-03442E092CC6}" dt="2024-05-29T11:33:00.814" v="545" actId="20577"/>
        <pc:sldMkLst>
          <pc:docMk/>
          <pc:sldMk cId="3056104034" sldId="305"/>
        </pc:sldMkLst>
        <pc:spChg chg="add mod">
          <ac:chgData name="Frida Torgersen" userId="S::frida.torgersen@io.kommune.no::ea265081-7c03-4e48-ae3c-fad608c99291" providerId="AD" clId="Web-{F1FA860C-2278-81F4-FF0C-03442E092CC6}" dt="2024-05-29T11:33:00.814" v="545" actId="20577"/>
          <ac:spMkLst>
            <pc:docMk/>
            <pc:sldMk cId="3056104034" sldId="305"/>
            <ac:spMk id="2" creationId="{0FC9CF17-F489-4104-3CEE-4C6811FB9861}"/>
          </ac:spMkLst>
        </pc:spChg>
        <pc:picChg chg="add mod">
          <ac:chgData name="Frida Torgersen" userId="S::frida.torgersen@io.kommune.no::ea265081-7c03-4e48-ae3c-fad608c99291" providerId="AD" clId="Web-{F1FA860C-2278-81F4-FF0C-03442E092CC6}" dt="2024-05-29T11:24:26.370" v="241" actId="14100"/>
          <ac:picMkLst>
            <pc:docMk/>
            <pc:sldMk cId="3056104034" sldId="305"/>
            <ac:picMk id="3" creationId="{7FA8F075-77DF-A905-ADAC-4BB00C5FDC7B}"/>
          </ac:picMkLst>
        </pc:picChg>
        <pc:picChg chg="add mod">
          <ac:chgData name="Frida Torgersen" userId="S::frida.torgersen@io.kommune.no::ea265081-7c03-4e48-ae3c-fad608c99291" providerId="AD" clId="Web-{F1FA860C-2278-81F4-FF0C-03442E092CC6}" dt="2024-05-29T11:24:23.245" v="240" actId="14100"/>
          <ac:picMkLst>
            <pc:docMk/>
            <pc:sldMk cId="3056104034" sldId="305"/>
            <ac:picMk id="4" creationId="{22B30623-5ADD-C1FE-2BDC-4F13503B0611}"/>
          </ac:picMkLst>
        </pc:picChg>
      </pc:sldChg>
      <pc:sldChg chg="addSp modSp modNotes">
        <pc:chgData name="Frida Torgersen" userId="S::frida.torgersen@io.kommune.no::ea265081-7c03-4e48-ae3c-fad608c99291" providerId="AD" clId="Web-{F1FA860C-2278-81F4-FF0C-03442E092CC6}" dt="2024-05-29T11:17:00.771" v="115"/>
        <pc:sldMkLst>
          <pc:docMk/>
          <pc:sldMk cId="3113347575" sldId="307"/>
        </pc:sldMkLst>
        <pc:spChg chg="mod">
          <ac:chgData name="Frida Torgersen" userId="S::frida.torgersen@io.kommune.no::ea265081-7c03-4e48-ae3c-fad608c99291" providerId="AD" clId="Web-{F1FA860C-2278-81F4-FF0C-03442E092CC6}" dt="2024-05-29T10:49:39.002" v="8" actId="1076"/>
          <ac:spMkLst>
            <pc:docMk/>
            <pc:sldMk cId="3113347575" sldId="307"/>
            <ac:spMk id="3" creationId="{A0566FEA-B0F2-0784-3669-49E6D6E3B773}"/>
          </ac:spMkLst>
        </pc:spChg>
        <pc:spChg chg="mod">
          <ac:chgData name="Frida Torgersen" userId="S::frida.torgersen@io.kommune.no::ea265081-7c03-4e48-ae3c-fad608c99291" providerId="AD" clId="Web-{F1FA860C-2278-81F4-FF0C-03442E092CC6}" dt="2024-05-29T10:50:55.471" v="12" actId="1076"/>
          <ac:spMkLst>
            <pc:docMk/>
            <pc:sldMk cId="3113347575" sldId="307"/>
            <ac:spMk id="4" creationId="{3FEE0685-A749-A38A-E636-18F7C68B6BA9}"/>
          </ac:spMkLst>
        </pc:spChg>
        <pc:picChg chg="add mod">
          <ac:chgData name="Frida Torgersen" userId="S::frida.torgersen@io.kommune.no::ea265081-7c03-4e48-ae3c-fad608c99291" providerId="AD" clId="Web-{F1FA860C-2278-81F4-FF0C-03442E092CC6}" dt="2024-05-29T10:51:13.222" v="15" actId="1076"/>
          <ac:picMkLst>
            <pc:docMk/>
            <pc:sldMk cId="3113347575" sldId="307"/>
            <ac:picMk id="2" creationId="{BAAAD46E-C9DD-888A-DAE7-8B6E45739D30}"/>
          </ac:picMkLst>
        </pc:picChg>
      </pc:sldChg>
      <pc:sldChg chg="del ord">
        <pc:chgData name="Frida Torgersen" userId="S::frida.torgersen@io.kommune.no::ea265081-7c03-4e48-ae3c-fad608c99291" providerId="AD" clId="Web-{F1FA860C-2278-81F4-FF0C-03442E092CC6}" dt="2024-05-29T11:11:46.861" v="33"/>
        <pc:sldMkLst>
          <pc:docMk/>
          <pc:sldMk cId="3413481222" sldId="308"/>
        </pc:sldMkLst>
      </pc:sldChg>
      <pc:sldChg chg="del">
        <pc:chgData name="Frida Torgersen" userId="S::frida.torgersen@io.kommune.no::ea265081-7c03-4e48-ae3c-fad608c99291" providerId="AD" clId="Web-{F1FA860C-2278-81F4-FF0C-03442E092CC6}" dt="2024-05-29T10:49:29.830" v="6"/>
        <pc:sldMkLst>
          <pc:docMk/>
          <pc:sldMk cId="2504669408" sldId="310"/>
        </pc:sldMkLst>
      </pc:sldChg>
      <pc:sldChg chg="addSp modSp new mod setBg modClrScheme chgLayout">
        <pc:chgData name="Frida Torgersen" userId="S::frida.torgersen@io.kommune.no::ea265081-7c03-4e48-ae3c-fad608c99291" providerId="AD" clId="Web-{F1FA860C-2278-81F4-FF0C-03442E092CC6}" dt="2024-05-29T11:34:29.002" v="552"/>
        <pc:sldMkLst>
          <pc:docMk/>
          <pc:sldMk cId="3557022019" sldId="310"/>
        </pc:sldMkLst>
        <pc:spChg chg="add mod">
          <ac:chgData name="Frida Torgersen" userId="S::frida.torgersen@io.kommune.no::ea265081-7c03-4e48-ae3c-fad608c99291" providerId="AD" clId="Web-{F1FA860C-2278-81F4-FF0C-03442E092CC6}" dt="2024-05-29T11:34:11.955" v="550"/>
          <ac:spMkLst>
            <pc:docMk/>
            <pc:sldMk cId="3557022019" sldId="310"/>
            <ac:spMk id="2" creationId="{7083004E-B832-457E-F9AF-FA91838541F4}"/>
          </ac:spMkLst>
        </pc:spChg>
        <pc:spChg chg="add mod">
          <ac:chgData name="Frida Torgersen" userId="S::frida.torgersen@io.kommune.no::ea265081-7c03-4e48-ae3c-fad608c99291" providerId="AD" clId="Web-{F1FA860C-2278-81F4-FF0C-03442E092CC6}" dt="2024-05-29T11:34:19.299" v="551"/>
          <ac:spMkLst>
            <pc:docMk/>
            <pc:sldMk cId="3557022019" sldId="310"/>
            <ac:spMk id="3" creationId="{766ECA21-10AF-BA37-F9B9-FDC79F3F2977}"/>
          </ac:spMkLst>
        </pc:spChg>
      </pc:sldChg>
    </pc:docChg>
  </pc:docChgLst>
  <pc:docChgLst>
    <pc:chgData name="Cathrine Løes Sørby" userId="453ffb51-d645-44fe-b265-43846f0ff910" providerId="ADAL" clId="{105A8EDD-8522-436B-A958-9242F24F0224}"/>
    <pc:docChg chg="addSld delSld modSld">
      <pc:chgData name="Cathrine Løes Sørby" userId="453ffb51-d645-44fe-b265-43846f0ff910" providerId="ADAL" clId="{105A8EDD-8522-436B-A958-9242F24F0224}" dt="2024-04-19T11:24:38.893" v="42" actId="20577"/>
      <pc:docMkLst>
        <pc:docMk/>
      </pc:docMkLst>
      <pc:sldChg chg="modSp mod">
        <pc:chgData name="Cathrine Løes Sørby" userId="453ffb51-d645-44fe-b265-43846f0ff910" providerId="ADAL" clId="{105A8EDD-8522-436B-A958-9242F24F0224}" dt="2024-04-19T11:18:49.458" v="27" actId="113"/>
        <pc:sldMkLst>
          <pc:docMk/>
          <pc:sldMk cId="0" sldId="266"/>
        </pc:sldMkLst>
        <pc:spChg chg="mod">
          <ac:chgData name="Cathrine Løes Sørby" userId="453ffb51-d645-44fe-b265-43846f0ff910" providerId="ADAL" clId="{105A8EDD-8522-436B-A958-9242F24F0224}" dt="2024-04-19T11:18:49.458" v="27" actId="113"/>
          <ac:spMkLst>
            <pc:docMk/>
            <pc:sldMk cId="0" sldId="266"/>
            <ac:spMk id="21506" creationId="{812A3419-1B38-3D05-8C65-45DCAB7BCF06}"/>
          </ac:spMkLst>
        </pc:spChg>
      </pc:sldChg>
      <pc:sldChg chg="del">
        <pc:chgData name="Cathrine Løes Sørby" userId="453ffb51-d645-44fe-b265-43846f0ff910" providerId="ADAL" clId="{105A8EDD-8522-436B-A958-9242F24F0224}" dt="2024-04-19T11:16:49.700" v="2" actId="47"/>
        <pc:sldMkLst>
          <pc:docMk/>
          <pc:sldMk cId="0" sldId="281"/>
        </pc:sldMkLst>
      </pc:sldChg>
      <pc:sldChg chg="modSp mod">
        <pc:chgData name="Cathrine Løes Sørby" userId="453ffb51-d645-44fe-b265-43846f0ff910" providerId="ADAL" clId="{105A8EDD-8522-436B-A958-9242F24F0224}" dt="2024-04-19T11:17:27.173" v="6" actId="1076"/>
        <pc:sldMkLst>
          <pc:docMk/>
          <pc:sldMk cId="0" sldId="282"/>
        </pc:sldMkLst>
        <pc:spChg chg="mod">
          <ac:chgData name="Cathrine Løes Sørby" userId="453ffb51-d645-44fe-b265-43846f0ff910" providerId="ADAL" clId="{105A8EDD-8522-436B-A958-9242F24F0224}" dt="2024-04-19T11:17:27.173" v="6" actId="1076"/>
          <ac:spMkLst>
            <pc:docMk/>
            <pc:sldMk cId="0" sldId="282"/>
            <ac:spMk id="2" creationId="{55D8B4F8-2CFD-C780-A59E-085F9ED6B7C7}"/>
          </ac:spMkLst>
        </pc:spChg>
      </pc:sldChg>
      <pc:sldChg chg="modSp mod">
        <pc:chgData name="Cathrine Løes Sørby" userId="453ffb51-d645-44fe-b265-43846f0ff910" providerId="ADAL" clId="{105A8EDD-8522-436B-A958-9242F24F0224}" dt="2024-04-19T11:18:22.883" v="22" actId="113"/>
        <pc:sldMkLst>
          <pc:docMk/>
          <pc:sldMk cId="2189214693" sldId="295"/>
        </pc:sldMkLst>
        <pc:spChg chg="mod">
          <ac:chgData name="Cathrine Løes Sørby" userId="453ffb51-d645-44fe-b265-43846f0ff910" providerId="ADAL" clId="{105A8EDD-8522-436B-A958-9242F24F0224}" dt="2024-04-19T11:18:22.883" v="22" actId="113"/>
          <ac:spMkLst>
            <pc:docMk/>
            <pc:sldMk cId="2189214693" sldId="295"/>
            <ac:spMk id="10" creationId="{1A088436-9FB3-BF19-AD9E-A3C9A9195044}"/>
          </ac:spMkLst>
        </pc:spChg>
      </pc:sldChg>
      <pc:sldChg chg="modSp mod">
        <pc:chgData name="Cathrine Løes Sørby" userId="453ffb51-d645-44fe-b265-43846f0ff910" providerId="ADAL" clId="{105A8EDD-8522-436B-A958-9242F24F0224}" dt="2024-04-19T11:18:40.733" v="25" actId="113"/>
        <pc:sldMkLst>
          <pc:docMk/>
          <pc:sldMk cId="3056104034" sldId="305"/>
        </pc:sldMkLst>
        <pc:spChg chg="mod">
          <ac:chgData name="Cathrine Løes Sørby" userId="453ffb51-d645-44fe-b265-43846f0ff910" providerId="ADAL" clId="{105A8EDD-8522-436B-A958-9242F24F0224}" dt="2024-04-19T11:18:40.733" v="25" actId="113"/>
          <ac:spMkLst>
            <pc:docMk/>
            <pc:sldMk cId="3056104034" sldId="305"/>
            <ac:spMk id="2" creationId="{ED248F07-0DE7-F149-4508-698F1CCA1665}"/>
          </ac:spMkLst>
        </pc:spChg>
      </pc:sldChg>
      <pc:sldChg chg="modSp mod modNotesTx">
        <pc:chgData name="Cathrine Løes Sørby" userId="453ffb51-d645-44fe-b265-43846f0ff910" providerId="ADAL" clId="{105A8EDD-8522-436B-A958-9242F24F0224}" dt="2024-04-19T11:24:38.893" v="42" actId="20577"/>
        <pc:sldMkLst>
          <pc:docMk/>
          <pc:sldMk cId="3413481222" sldId="308"/>
        </pc:sldMkLst>
        <pc:spChg chg="mod">
          <ac:chgData name="Cathrine Løes Sørby" userId="453ffb51-d645-44fe-b265-43846f0ff910" providerId="ADAL" clId="{105A8EDD-8522-436B-A958-9242F24F0224}" dt="2024-04-19T11:18:34.885" v="24" actId="113"/>
          <ac:spMkLst>
            <pc:docMk/>
            <pc:sldMk cId="3413481222" sldId="308"/>
            <ac:spMk id="9" creationId="{06CCF766-8E5F-A78C-010C-60793B48572F}"/>
          </ac:spMkLst>
        </pc:spChg>
      </pc:sldChg>
      <pc:sldChg chg="add">
        <pc:chgData name="Cathrine Løes Sørby" userId="453ffb51-d645-44fe-b265-43846f0ff910" providerId="ADAL" clId="{105A8EDD-8522-436B-A958-9242F24F0224}" dt="2024-04-19T11:16:46.752" v="1"/>
        <pc:sldMkLst>
          <pc:docMk/>
          <pc:sldMk cId="238921961" sldId="309"/>
        </pc:sldMkLst>
      </pc:sldChg>
      <pc:sldChg chg="add">
        <pc:chgData name="Cathrine Løes Sørby" userId="453ffb51-d645-44fe-b265-43846f0ff910" providerId="ADAL" clId="{105A8EDD-8522-436B-A958-9242F24F0224}" dt="2024-04-19T11:17:55.495" v="8"/>
        <pc:sldMkLst>
          <pc:docMk/>
          <pc:sldMk cId="2504669408" sldId="310"/>
        </pc:sldMkLst>
      </pc:sldChg>
      <pc:sldMasterChg chg="delSldLayout">
        <pc:chgData name="Cathrine Løes Sørby" userId="453ffb51-d645-44fe-b265-43846f0ff910" providerId="ADAL" clId="{105A8EDD-8522-436B-A958-9242F24F0224}" dt="2024-04-19T11:16:49.700" v="2" actId="47"/>
        <pc:sldMasterMkLst>
          <pc:docMk/>
          <pc:sldMasterMk cId="1055103026" sldId="2147483692"/>
        </pc:sldMasterMkLst>
        <pc:sldLayoutChg chg="del">
          <pc:chgData name="Cathrine Løes Sørby" userId="453ffb51-d645-44fe-b265-43846f0ff910" providerId="ADAL" clId="{105A8EDD-8522-436B-A958-9242F24F0224}" dt="2024-04-19T11:16:49.700" v="2" actId="47"/>
          <pc:sldLayoutMkLst>
            <pc:docMk/>
            <pc:sldMasterMk cId="1055103026" sldId="2147483692"/>
            <pc:sldLayoutMk cId="2747797933" sldId="2147483693"/>
          </pc:sldLayoutMkLst>
        </pc:sldLayoutChg>
      </pc:sldMasterChg>
    </pc:docChg>
  </pc:docChgLst>
  <pc:docChgLst>
    <pc:chgData name="Ida Marie Lillestrand Kittelsen" userId="S::ida.kittelsen@io.kommune.no::12154653-0a60-4281-8b62-82febac9ddd6" providerId="AD" clId="Web-{C3D7CD4E-D20D-7426-991F-3263B7DE23D0}"/>
    <pc:docChg chg="delSld">
      <pc:chgData name="Ida Marie Lillestrand Kittelsen" userId="S::ida.kittelsen@io.kommune.no::12154653-0a60-4281-8b62-82febac9ddd6" providerId="AD" clId="Web-{C3D7CD4E-D20D-7426-991F-3263B7DE23D0}" dt="2023-10-26T11:27:20.760" v="0"/>
      <pc:docMkLst>
        <pc:docMk/>
      </pc:docMkLst>
      <pc:sldChg chg="del">
        <pc:chgData name="Ida Marie Lillestrand Kittelsen" userId="S::ida.kittelsen@io.kommune.no::12154653-0a60-4281-8b62-82febac9ddd6" providerId="AD" clId="Web-{C3D7CD4E-D20D-7426-991F-3263B7DE23D0}" dt="2023-10-26T11:27:20.760" v="0"/>
        <pc:sldMkLst>
          <pc:docMk/>
          <pc:sldMk cId="1610871719" sldId="309"/>
        </pc:sldMkLst>
      </pc:sldChg>
    </pc:docChg>
  </pc:docChgLst>
  <pc:docChgLst>
    <pc:chgData name="Cathrine Løes Sørby" userId="453ffb51-d645-44fe-b265-43846f0ff910" providerId="ADAL" clId="{57E623F0-FC58-4ADC-9629-38F155B6FD40}"/>
    <pc:docChg chg="undo custSel addSld delSld modSld sldOrd">
      <pc:chgData name="Cathrine Løes Sørby" userId="453ffb51-d645-44fe-b265-43846f0ff910" providerId="ADAL" clId="{57E623F0-FC58-4ADC-9629-38F155B6FD40}" dt="2023-10-17T11:39:10.801" v="669" actId="5793"/>
      <pc:docMkLst>
        <pc:docMk/>
      </pc:docMkLst>
      <pc:sldChg chg="del">
        <pc:chgData name="Cathrine Løes Sørby" userId="453ffb51-d645-44fe-b265-43846f0ff910" providerId="ADAL" clId="{57E623F0-FC58-4ADC-9629-38F155B6FD40}" dt="2023-10-17T10:52:25.282" v="186" actId="2696"/>
        <pc:sldMkLst>
          <pc:docMk/>
          <pc:sldMk cId="3317807385" sldId="262"/>
        </pc:sldMkLst>
      </pc:sldChg>
      <pc:sldChg chg="del">
        <pc:chgData name="Cathrine Løes Sørby" userId="453ffb51-d645-44fe-b265-43846f0ff910" providerId="ADAL" clId="{57E623F0-FC58-4ADC-9629-38F155B6FD40}" dt="2023-10-17T10:52:23.005" v="185" actId="2696"/>
        <pc:sldMkLst>
          <pc:docMk/>
          <pc:sldMk cId="3530632185" sldId="264"/>
        </pc:sldMkLst>
      </pc:sldChg>
      <pc:sldChg chg="del">
        <pc:chgData name="Cathrine Løes Sørby" userId="453ffb51-d645-44fe-b265-43846f0ff910" providerId="ADAL" clId="{57E623F0-FC58-4ADC-9629-38F155B6FD40}" dt="2023-10-17T09:24:03.960" v="166" actId="2696"/>
        <pc:sldMkLst>
          <pc:docMk/>
          <pc:sldMk cId="0" sldId="277"/>
        </pc:sldMkLst>
      </pc:sldChg>
      <pc:sldChg chg="delSp del">
        <pc:chgData name="Cathrine Løes Sørby" userId="453ffb51-d645-44fe-b265-43846f0ff910" providerId="ADAL" clId="{57E623F0-FC58-4ADC-9629-38F155B6FD40}" dt="2023-10-17T09:22:58.690" v="12" actId="47"/>
        <pc:sldMkLst>
          <pc:docMk/>
          <pc:sldMk cId="0" sldId="289"/>
        </pc:sldMkLst>
        <pc:picChg chg="del">
          <ac:chgData name="Cathrine Løes Sørby" userId="453ffb51-d645-44fe-b265-43846f0ff910" providerId="ADAL" clId="{57E623F0-FC58-4ADC-9629-38F155B6FD40}" dt="2023-10-17T09:22:23.979" v="10"/>
          <ac:picMkLst>
            <pc:docMk/>
            <pc:sldMk cId="0" sldId="289"/>
            <ac:picMk id="2" creationId="{44C271BF-3254-EDFB-F047-09D9B0E75777}"/>
          </ac:picMkLst>
        </pc:picChg>
      </pc:sldChg>
      <pc:sldChg chg="modSp del mod">
        <pc:chgData name="Cathrine Løes Sørby" userId="453ffb51-d645-44fe-b265-43846f0ff910" providerId="ADAL" clId="{57E623F0-FC58-4ADC-9629-38F155B6FD40}" dt="2023-10-17T09:20:59.621" v="5" actId="2696"/>
        <pc:sldMkLst>
          <pc:docMk/>
          <pc:sldMk cId="0" sldId="290"/>
        </pc:sldMkLst>
        <pc:spChg chg="mod">
          <ac:chgData name="Cathrine Løes Sørby" userId="453ffb51-d645-44fe-b265-43846f0ff910" providerId="ADAL" clId="{57E623F0-FC58-4ADC-9629-38F155B6FD40}" dt="2023-10-17T09:20:48.606" v="3" actId="21"/>
          <ac:spMkLst>
            <pc:docMk/>
            <pc:sldMk cId="0" sldId="290"/>
            <ac:spMk id="16386" creationId="{06FBE9FF-01BB-9F9B-355A-5BD972D94F49}"/>
          </ac:spMkLst>
        </pc:spChg>
      </pc:sldChg>
      <pc:sldChg chg="ord modNotesTx">
        <pc:chgData name="Cathrine Løes Sørby" userId="453ffb51-d645-44fe-b265-43846f0ff910" providerId="ADAL" clId="{57E623F0-FC58-4ADC-9629-38F155B6FD40}" dt="2023-10-17T11:12:59.516" v="630"/>
        <pc:sldMkLst>
          <pc:docMk/>
          <pc:sldMk cId="1889731387" sldId="291"/>
        </pc:sldMkLst>
      </pc:sldChg>
      <pc:sldChg chg="del">
        <pc:chgData name="Cathrine Løes Sørby" userId="453ffb51-d645-44fe-b265-43846f0ff910" providerId="ADAL" clId="{57E623F0-FC58-4ADC-9629-38F155B6FD40}" dt="2023-10-17T10:52:28.668" v="187" actId="2696"/>
        <pc:sldMkLst>
          <pc:docMk/>
          <pc:sldMk cId="96313030" sldId="293"/>
        </pc:sldMkLst>
      </pc:sldChg>
      <pc:sldChg chg="del">
        <pc:chgData name="Cathrine Løes Sørby" userId="453ffb51-d645-44fe-b265-43846f0ff910" providerId="ADAL" clId="{57E623F0-FC58-4ADC-9629-38F155B6FD40}" dt="2023-10-17T10:52:52.769" v="188" actId="47"/>
        <pc:sldMkLst>
          <pc:docMk/>
          <pc:sldMk cId="1866874507" sldId="294"/>
        </pc:sldMkLst>
      </pc:sldChg>
      <pc:sldChg chg="addSp delSp modSp new mod modClrScheme chgLayout modNotesTx">
        <pc:chgData name="Cathrine Løes Sørby" userId="453ffb51-d645-44fe-b265-43846f0ff910" providerId="ADAL" clId="{57E623F0-FC58-4ADC-9629-38F155B6FD40}" dt="2023-10-17T11:39:10.801" v="669" actId="5793"/>
        <pc:sldMkLst>
          <pc:docMk/>
          <pc:sldMk cId="2189214693" sldId="295"/>
        </pc:sldMkLst>
        <pc:spChg chg="del">
          <ac:chgData name="Cathrine Løes Sørby" userId="453ffb51-d645-44fe-b265-43846f0ff910" providerId="ADAL" clId="{57E623F0-FC58-4ADC-9629-38F155B6FD40}" dt="2023-10-17T09:20:33.194" v="2" actId="26606"/>
          <ac:spMkLst>
            <pc:docMk/>
            <pc:sldMk cId="2189214693" sldId="295"/>
            <ac:spMk id="2" creationId="{DAD0B69A-7DF7-7BBF-A222-A66C6CAEA13C}"/>
          </ac:spMkLst>
        </pc:spChg>
        <pc:spChg chg="del">
          <ac:chgData name="Cathrine Løes Sørby" userId="453ffb51-d645-44fe-b265-43846f0ff910" providerId="ADAL" clId="{57E623F0-FC58-4ADC-9629-38F155B6FD40}" dt="2023-10-17T09:20:33.194" v="2" actId="26606"/>
          <ac:spMkLst>
            <pc:docMk/>
            <pc:sldMk cId="2189214693" sldId="295"/>
            <ac:spMk id="3" creationId="{9D3E703F-3959-BB2F-09BB-086A2EB03BDC}"/>
          </ac:spMkLst>
        </pc:spChg>
        <pc:picChg chg="add mod">
          <ac:chgData name="Cathrine Løes Sørby" userId="453ffb51-d645-44fe-b265-43846f0ff910" providerId="ADAL" clId="{57E623F0-FC58-4ADC-9629-38F155B6FD40}" dt="2023-10-17T09:20:33.194" v="2" actId="26606"/>
          <ac:picMkLst>
            <pc:docMk/>
            <pc:sldMk cId="2189214693" sldId="295"/>
            <ac:picMk id="5" creationId="{9FF7A732-9245-7D48-289C-44256038EF87}"/>
          </ac:picMkLst>
        </pc:picChg>
      </pc:sldChg>
      <pc:sldChg chg="addSp delSp new del">
        <pc:chgData name="Cathrine Løes Sørby" userId="453ffb51-d645-44fe-b265-43846f0ff910" providerId="ADAL" clId="{57E623F0-FC58-4ADC-9629-38F155B6FD40}" dt="2023-10-17T09:22:22.798" v="9" actId="680"/>
        <pc:sldMkLst>
          <pc:docMk/>
          <pc:sldMk cId="584625641" sldId="296"/>
        </pc:sldMkLst>
        <pc:picChg chg="add del">
          <ac:chgData name="Cathrine Løes Sørby" userId="453ffb51-d645-44fe-b265-43846f0ff910" providerId="ADAL" clId="{57E623F0-FC58-4ADC-9629-38F155B6FD40}" dt="2023-10-17T09:22:22.170" v="8"/>
          <ac:picMkLst>
            <pc:docMk/>
            <pc:sldMk cId="584625641" sldId="296"/>
            <ac:picMk id="4" creationId="{C4CB617F-8DF5-A74B-7BE8-B512758CF938}"/>
          </ac:picMkLst>
        </pc:picChg>
      </pc:sldChg>
      <pc:sldChg chg="delDesignElem modNotesTx">
        <pc:chgData name="Cathrine Løes Sørby" userId="453ffb51-d645-44fe-b265-43846f0ff910" providerId="ADAL" clId="{57E623F0-FC58-4ADC-9629-38F155B6FD40}" dt="2023-10-17T11:04:47.303" v="548" actId="20577"/>
        <pc:sldMkLst>
          <pc:docMk/>
          <pc:sldMk cId="4227944378" sldId="301"/>
        </pc:sldMkLst>
      </pc:sldChg>
      <pc:sldChg chg="addSp delSp modSp new del mod ord">
        <pc:chgData name="Cathrine Løes Sørby" userId="453ffb51-d645-44fe-b265-43846f0ff910" providerId="ADAL" clId="{57E623F0-FC58-4ADC-9629-38F155B6FD40}" dt="2023-10-17T11:12:40.943" v="628" actId="47"/>
        <pc:sldMkLst>
          <pc:docMk/>
          <pc:sldMk cId="3466916980" sldId="302"/>
        </pc:sldMkLst>
        <pc:spChg chg="mod">
          <ac:chgData name="Cathrine Løes Sørby" userId="453ffb51-d645-44fe-b265-43846f0ff910" providerId="ADAL" clId="{57E623F0-FC58-4ADC-9629-38F155B6FD40}" dt="2023-10-17T11:10:56.137" v="575" actId="21"/>
          <ac:spMkLst>
            <pc:docMk/>
            <pc:sldMk cId="3466916980" sldId="302"/>
            <ac:spMk id="2" creationId="{37F37ACF-A52B-556B-D067-12064A603A65}"/>
          </ac:spMkLst>
        </pc:spChg>
        <pc:spChg chg="mod">
          <ac:chgData name="Cathrine Løes Sørby" userId="453ffb51-d645-44fe-b265-43846f0ff910" providerId="ADAL" clId="{57E623F0-FC58-4ADC-9629-38F155B6FD40}" dt="2023-10-17T11:06:07.234" v="554" actId="1076"/>
          <ac:spMkLst>
            <pc:docMk/>
            <pc:sldMk cId="3466916980" sldId="302"/>
            <ac:spMk id="3" creationId="{F4225E5A-7E73-AD82-2C78-53B9C5C7A674}"/>
          </ac:spMkLst>
        </pc:spChg>
        <pc:picChg chg="add del mod">
          <ac:chgData name="Cathrine Løes Sørby" userId="453ffb51-d645-44fe-b265-43846f0ff910" providerId="ADAL" clId="{57E623F0-FC58-4ADC-9629-38F155B6FD40}" dt="2023-10-17T11:11:13.513" v="582" actId="478"/>
          <ac:picMkLst>
            <pc:docMk/>
            <pc:sldMk cId="3466916980" sldId="302"/>
            <ac:picMk id="5" creationId="{FB59AAAA-6937-EE07-A137-642E5ADA7C86}"/>
          </ac:picMkLst>
        </pc:picChg>
        <pc:picChg chg="add del mod">
          <ac:chgData name="Cathrine Løes Sørby" userId="453ffb51-d645-44fe-b265-43846f0ff910" providerId="ADAL" clId="{57E623F0-FC58-4ADC-9629-38F155B6FD40}" dt="2023-10-17T11:10:20.856" v="568"/>
          <ac:picMkLst>
            <pc:docMk/>
            <pc:sldMk cId="3466916980" sldId="302"/>
            <ac:picMk id="6" creationId="{79C228DE-3B52-2737-C1AE-539493CB3822}"/>
          </ac:picMkLst>
        </pc:picChg>
        <pc:picChg chg="add del">
          <ac:chgData name="Cathrine Løes Sørby" userId="453ffb51-d645-44fe-b265-43846f0ff910" providerId="ADAL" clId="{57E623F0-FC58-4ADC-9629-38F155B6FD40}" dt="2023-10-17T11:10:19.013" v="566"/>
          <ac:picMkLst>
            <pc:docMk/>
            <pc:sldMk cId="3466916980" sldId="302"/>
            <ac:picMk id="7" creationId="{01E2865E-DCFF-7672-A053-2F8120416110}"/>
          </ac:picMkLst>
        </pc:picChg>
        <pc:picChg chg="add del">
          <ac:chgData name="Cathrine Løes Sørby" userId="453ffb51-d645-44fe-b265-43846f0ff910" providerId="ADAL" clId="{57E623F0-FC58-4ADC-9629-38F155B6FD40}" dt="2023-10-17T11:11:08.410" v="580" actId="22"/>
          <ac:picMkLst>
            <pc:docMk/>
            <pc:sldMk cId="3466916980" sldId="302"/>
            <ac:picMk id="9" creationId="{D2E70119-92B2-C3B2-46CE-95B0DAA59EEC}"/>
          </ac:picMkLst>
        </pc:picChg>
        <pc:picChg chg="add del">
          <ac:chgData name="Cathrine Løes Sørby" userId="453ffb51-d645-44fe-b265-43846f0ff910" providerId="ADAL" clId="{57E623F0-FC58-4ADC-9629-38F155B6FD40}" dt="2023-10-17T11:11:19.960" v="584" actId="478"/>
          <ac:picMkLst>
            <pc:docMk/>
            <pc:sldMk cId="3466916980" sldId="302"/>
            <ac:picMk id="11" creationId="{0D91C9DF-D381-1F6C-B7BC-42F87172BBD1}"/>
          </ac:picMkLst>
        </pc:picChg>
      </pc:sldChg>
      <pc:sldChg chg="addSp modSp new del mod ord">
        <pc:chgData name="Cathrine Løes Sørby" userId="453ffb51-d645-44fe-b265-43846f0ff910" providerId="ADAL" clId="{57E623F0-FC58-4ADC-9629-38F155B6FD40}" dt="2023-10-17T11:14:37.974" v="646" actId="47"/>
        <pc:sldMkLst>
          <pc:docMk/>
          <pc:sldMk cId="1924062208" sldId="303"/>
        </pc:sldMkLst>
        <pc:spChg chg="mod">
          <ac:chgData name="Cathrine Løes Sørby" userId="453ffb51-d645-44fe-b265-43846f0ff910" providerId="ADAL" clId="{57E623F0-FC58-4ADC-9629-38F155B6FD40}" dt="2023-10-17T11:13:37.586" v="637" actId="21"/>
          <ac:spMkLst>
            <pc:docMk/>
            <pc:sldMk cId="1924062208" sldId="303"/>
            <ac:spMk id="2" creationId="{02C2B28C-5399-E007-CDEC-91A9BD997670}"/>
          </ac:spMkLst>
        </pc:spChg>
        <pc:spChg chg="mod">
          <ac:chgData name="Cathrine Løes Sørby" userId="453ffb51-d645-44fe-b265-43846f0ff910" providerId="ADAL" clId="{57E623F0-FC58-4ADC-9629-38F155B6FD40}" dt="2023-10-17T11:13:52.357" v="639" actId="14100"/>
          <ac:spMkLst>
            <pc:docMk/>
            <pc:sldMk cId="1924062208" sldId="303"/>
            <ac:spMk id="3" creationId="{C5971442-F709-0304-05A8-084818400345}"/>
          </ac:spMkLst>
        </pc:spChg>
        <pc:picChg chg="add">
          <ac:chgData name="Cathrine Løes Sørby" userId="453ffb51-d645-44fe-b265-43846f0ff910" providerId="ADAL" clId="{57E623F0-FC58-4ADC-9629-38F155B6FD40}" dt="2023-10-17T11:12:00.181" v="626"/>
          <ac:picMkLst>
            <pc:docMk/>
            <pc:sldMk cId="1924062208" sldId="303"/>
            <ac:picMk id="4" creationId="{795FAAF7-0478-3EDF-CE10-B8884F25262E}"/>
          </ac:picMkLst>
        </pc:picChg>
      </pc:sldChg>
      <pc:sldChg chg="addSp delSp modSp new del mod">
        <pc:chgData name="Cathrine Løes Sørby" userId="453ffb51-d645-44fe-b265-43846f0ff910" providerId="ADAL" clId="{57E623F0-FC58-4ADC-9629-38F155B6FD40}" dt="2023-10-17T11:11:00.815" v="578" actId="680"/>
        <pc:sldMkLst>
          <pc:docMk/>
          <pc:sldMk cId="3251613785" sldId="303"/>
        </pc:sldMkLst>
        <pc:spChg chg="add del">
          <ac:chgData name="Cathrine Løes Sørby" userId="453ffb51-d645-44fe-b265-43846f0ff910" providerId="ADAL" clId="{57E623F0-FC58-4ADC-9629-38F155B6FD40}" dt="2023-10-17T11:10:57.223" v="576" actId="26606"/>
          <ac:spMkLst>
            <pc:docMk/>
            <pc:sldMk cId="3251613785" sldId="303"/>
            <ac:spMk id="2" creationId="{049615FF-FE72-EAC9-C3CB-E959C79FB4D6}"/>
          </ac:spMkLst>
        </pc:spChg>
        <pc:spChg chg="add del">
          <ac:chgData name="Cathrine Løes Sørby" userId="453ffb51-d645-44fe-b265-43846f0ff910" providerId="ADAL" clId="{57E623F0-FC58-4ADC-9629-38F155B6FD40}" dt="2023-10-17T11:11:00.229" v="577"/>
          <ac:spMkLst>
            <pc:docMk/>
            <pc:sldMk cId="3251613785" sldId="303"/>
            <ac:spMk id="3" creationId="{2A78F130-8BF2-307D-F746-A6E019B8FD0D}"/>
          </ac:spMkLst>
        </pc:spChg>
        <pc:spChg chg="add del">
          <ac:chgData name="Cathrine Løes Sørby" userId="453ffb51-d645-44fe-b265-43846f0ff910" providerId="ADAL" clId="{57E623F0-FC58-4ADC-9629-38F155B6FD40}" dt="2023-10-17T11:10:55.552" v="574" actId="22"/>
          <ac:spMkLst>
            <pc:docMk/>
            <pc:sldMk cId="3251613785" sldId="303"/>
            <ac:spMk id="6" creationId="{9616386A-723E-CE73-8B9F-75C4D26CEA5B}"/>
          </ac:spMkLst>
        </pc:spChg>
        <pc:picChg chg="add del mod">
          <ac:chgData name="Cathrine Løes Sørby" userId="453ffb51-d645-44fe-b265-43846f0ff910" providerId="ADAL" clId="{57E623F0-FC58-4ADC-9629-38F155B6FD40}" dt="2023-10-17T11:11:00.229" v="577"/>
          <ac:picMkLst>
            <pc:docMk/>
            <pc:sldMk cId="3251613785" sldId="303"/>
            <ac:picMk id="4" creationId="{BC74AD91-94E9-4A37-9FA1-967DFEF8D534}"/>
          </ac:picMkLst>
        </pc:picChg>
      </pc:sldChg>
      <pc:sldChg chg="new del">
        <pc:chgData name="Cathrine Løes Sørby" userId="453ffb51-d645-44fe-b265-43846f0ff910" providerId="ADAL" clId="{57E623F0-FC58-4ADC-9629-38F155B6FD40}" dt="2023-10-17T11:14:36.470" v="645" actId="47"/>
        <pc:sldMkLst>
          <pc:docMk/>
          <pc:sldMk cId="4094231144" sldId="304"/>
        </pc:sldMkLst>
      </pc:sldChg>
      <pc:sldChg chg="addSp delSp modSp new mod">
        <pc:chgData name="Cathrine Løes Sørby" userId="453ffb51-d645-44fe-b265-43846f0ff910" providerId="ADAL" clId="{57E623F0-FC58-4ADC-9629-38F155B6FD40}" dt="2023-10-17T11:14:50.750" v="647" actId="1076"/>
        <pc:sldMkLst>
          <pc:docMk/>
          <pc:sldMk cId="3056104034" sldId="305"/>
        </pc:sldMkLst>
        <pc:spChg chg="mod">
          <ac:chgData name="Cathrine Løes Sørby" userId="453ffb51-d645-44fe-b265-43846f0ff910" providerId="ADAL" clId="{57E623F0-FC58-4ADC-9629-38F155B6FD40}" dt="2023-10-17T11:13:41.201" v="638"/>
          <ac:spMkLst>
            <pc:docMk/>
            <pc:sldMk cId="3056104034" sldId="305"/>
            <ac:spMk id="2" creationId="{ED248F07-0DE7-F149-4508-698F1CCA1665}"/>
          </ac:spMkLst>
        </pc:spChg>
        <pc:spChg chg="mod">
          <ac:chgData name="Cathrine Løes Sørby" userId="453ffb51-d645-44fe-b265-43846f0ff910" providerId="ADAL" clId="{57E623F0-FC58-4ADC-9629-38F155B6FD40}" dt="2023-10-17T11:14:31.874" v="644" actId="1076"/>
          <ac:spMkLst>
            <pc:docMk/>
            <pc:sldMk cId="3056104034" sldId="305"/>
            <ac:spMk id="3" creationId="{5A2901CC-AAD6-AD85-9298-EDEB8A811B46}"/>
          </ac:spMkLst>
        </pc:spChg>
        <pc:picChg chg="add del">
          <ac:chgData name="Cathrine Løes Sørby" userId="453ffb51-d645-44fe-b265-43846f0ff910" providerId="ADAL" clId="{57E623F0-FC58-4ADC-9629-38F155B6FD40}" dt="2023-10-17T11:14:03.126" v="641" actId="478"/>
          <ac:picMkLst>
            <pc:docMk/>
            <pc:sldMk cId="3056104034" sldId="305"/>
            <ac:picMk id="5" creationId="{749BB2CF-2433-A35D-873F-DEBBDCA2D3E3}"/>
          </ac:picMkLst>
        </pc:picChg>
        <pc:picChg chg="add mod">
          <ac:chgData name="Cathrine Løes Sørby" userId="453ffb51-d645-44fe-b265-43846f0ff910" providerId="ADAL" clId="{57E623F0-FC58-4ADC-9629-38F155B6FD40}" dt="2023-10-17T11:14:50.750" v="647" actId="1076"/>
          <ac:picMkLst>
            <pc:docMk/>
            <pc:sldMk cId="3056104034" sldId="305"/>
            <ac:picMk id="6" creationId="{DD7AB700-6562-BA38-7E20-C439966FCFCD}"/>
          </ac:picMkLst>
        </pc:picChg>
      </pc:sldChg>
    </pc:docChg>
  </pc:docChgLst>
  <pc:docChgLst>
    <pc:chgData name="Ida Marie Lillestrand Kittelsen" userId="12154653-0a60-4281-8b62-82febac9ddd6" providerId="ADAL" clId="{E01C55CB-31E7-4A26-9EBD-84E4CA75E76A}"/>
    <pc:docChg chg="modSld sldOrd">
      <pc:chgData name="Ida Marie Lillestrand Kittelsen" userId="12154653-0a60-4281-8b62-82febac9ddd6" providerId="ADAL" clId="{E01C55CB-31E7-4A26-9EBD-84E4CA75E76A}" dt="2023-09-07T13:07:47.723" v="1945" actId="20577"/>
      <pc:docMkLst>
        <pc:docMk/>
      </pc:docMkLst>
      <pc:sldChg chg="modSp mod modNotesTx">
        <pc:chgData name="Ida Marie Lillestrand Kittelsen" userId="12154653-0a60-4281-8b62-82febac9ddd6" providerId="ADAL" clId="{E01C55CB-31E7-4A26-9EBD-84E4CA75E76A}" dt="2023-09-07T12:32:04.054" v="180" actId="20577"/>
        <pc:sldMkLst>
          <pc:docMk/>
          <pc:sldMk cId="3317807385" sldId="262"/>
        </pc:sldMkLst>
        <pc:spChg chg="mod">
          <ac:chgData name="Ida Marie Lillestrand Kittelsen" userId="12154653-0a60-4281-8b62-82febac9ddd6" providerId="ADAL" clId="{E01C55CB-31E7-4A26-9EBD-84E4CA75E76A}" dt="2023-09-07T12:31:11.997" v="124" actId="20577"/>
          <ac:spMkLst>
            <pc:docMk/>
            <pc:sldMk cId="3317807385" sldId="262"/>
            <ac:spMk id="2" creationId="{F49E89FE-AB51-BD4B-A525-9D721A0EC598}"/>
          </ac:spMkLst>
        </pc:spChg>
        <pc:picChg chg="mod">
          <ac:chgData name="Ida Marie Lillestrand Kittelsen" userId="12154653-0a60-4281-8b62-82febac9ddd6" providerId="ADAL" clId="{E01C55CB-31E7-4A26-9EBD-84E4CA75E76A}" dt="2023-09-07T12:30:29.692" v="3" actId="14100"/>
          <ac:picMkLst>
            <pc:docMk/>
            <pc:sldMk cId="3317807385" sldId="262"/>
            <ac:picMk id="1026" creationId="{761CB7A2-B3E9-8E5E-A2EC-936E26095555}"/>
          </ac:picMkLst>
        </pc:picChg>
      </pc:sldChg>
      <pc:sldChg chg="modSp mod modNotesTx">
        <pc:chgData name="Ida Marie Lillestrand Kittelsen" userId="12154653-0a60-4281-8b62-82febac9ddd6" providerId="ADAL" clId="{E01C55CB-31E7-4A26-9EBD-84E4CA75E76A}" dt="2023-09-07T12:59:58.770" v="1401" actId="20577"/>
        <pc:sldMkLst>
          <pc:docMk/>
          <pc:sldMk cId="3530632185" sldId="264"/>
        </pc:sldMkLst>
        <pc:spChg chg="mod">
          <ac:chgData name="Ida Marie Lillestrand Kittelsen" userId="12154653-0a60-4281-8b62-82febac9ddd6" providerId="ADAL" clId="{E01C55CB-31E7-4A26-9EBD-84E4CA75E76A}" dt="2023-09-07T12:58:00.509" v="1288" actId="20577"/>
          <ac:spMkLst>
            <pc:docMk/>
            <pc:sldMk cId="3530632185" sldId="264"/>
            <ac:spMk id="3" creationId="{1C51892F-16E4-184C-ACF8-359FB910871A}"/>
          </ac:spMkLst>
        </pc:spChg>
        <pc:picChg chg="mod">
          <ac:chgData name="Ida Marie Lillestrand Kittelsen" userId="12154653-0a60-4281-8b62-82febac9ddd6" providerId="ADAL" clId="{E01C55CB-31E7-4A26-9EBD-84E4CA75E76A}" dt="2023-09-07T12:44:12.612" v="486" actId="1076"/>
          <ac:picMkLst>
            <pc:docMk/>
            <pc:sldMk cId="3530632185" sldId="264"/>
            <ac:picMk id="2050" creationId="{DDF21D0F-A399-39C9-6C9C-82C9446ECFCD}"/>
          </ac:picMkLst>
        </pc:picChg>
      </pc:sldChg>
      <pc:sldChg chg="modSp mod modNotesTx">
        <pc:chgData name="Ida Marie Lillestrand Kittelsen" userId="12154653-0a60-4281-8b62-82febac9ddd6" providerId="ADAL" clId="{E01C55CB-31E7-4A26-9EBD-84E4CA75E76A}" dt="2023-09-07T13:07:47.723" v="1945" actId="20577"/>
        <pc:sldMkLst>
          <pc:docMk/>
          <pc:sldMk cId="1889731387" sldId="291"/>
        </pc:sldMkLst>
        <pc:spChg chg="mod">
          <ac:chgData name="Ida Marie Lillestrand Kittelsen" userId="12154653-0a60-4281-8b62-82febac9ddd6" providerId="ADAL" clId="{E01C55CB-31E7-4A26-9EBD-84E4CA75E76A}" dt="2023-09-07T13:01:39.126" v="1461" actId="207"/>
          <ac:spMkLst>
            <pc:docMk/>
            <pc:sldMk cId="1889731387" sldId="291"/>
            <ac:spMk id="2" creationId="{AEA44D19-BC2E-E42B-7CDF-81EC79792A15}"/>
          </ac:spMkLst>
        </pc:spChg>
        <pc:picChg chg="mod">
          <ac:chgData name="Ida Marie Lillestrand Kittelsen" userId="12154653-0a60-4281-8b62-82febac9ddd6" providerId="ADAL" clId="{E01C55CB-31E7-4A26-9EBD-84E4CA75E76A}" dt="2023-09-07T13:01:46.971" v="1463" actId="14100"/>
          <ac:picMkLst>
            <pc:docMk/>
            <pc:sldMk cId="1889731387" sldId="291"/>
            <ac:picMk id="4098" creationId="{9FDBB085-C0D2-47A2-D848-CE231BA8F22F}"/>
          </ac:picMkLst>
        </pc:picChg>
      </pc:sldChg>
      <pc:sldChg chg="modSp mod ord modNotesTx">
        <pc:chgData name="Ida Marie Lillestrand Kittelsen" userId="12154653-0a60-4281-8b62-82febac9ddd6" providerId="ADAL" clId="{E01C55CB-31E7-4A26-9EBD-84E4CA75E76A}" dt="2023-09-07T12:48:13.887" v="660" actId="20577"/>
        <pc:sldMkLst>
          <pc:docMk/>
          <pc:sldMk cId="1899313437" sldId="292"/>
        </pc:sldMkLst>
        <pc:spChg chg="mod">
          <ac:chgData name="Ida Marie Lillestrand Kittelsen" userId="12154653-0a60-4281-8b62-82febac9ddd6" providerId="ADAL" clId="{E01C55CB-31E7-4A26-9EBD-84E4CA75E76A}" dt="2023-09-07T12:34:05.228" v="378" actId="207"/>
          <ac:spMkLst>
            <pc:docMk/>
            <pc:sldMk cId="1899313437" sldId="292"/>
            <ac:spMk id="2" creationId="{0D088E47-17E9-C47E-7783-874B89941C66}"/>
          </ac:spMkLst>
        </pc:spChg>
        <pc:picChg chg="mod">
          <ac:chgData name="Ida Marie Lillestrand Kittelsen" userId="12154653-0a60-4281-8b62-82febac9ddd6" providerId="ADAL" clId="{E01C55CB-31E7-4A26-9EBD-84E4CA75E76A}" dt="2023-09-07T12:33:12.418" v="193" actId="14100"/>
          <ac:picMkLst>
            <pc:docMk/>
            <pc:sldMk cId="1899313437" sldId="292"/>
            <ac:picMk id="5122" creationId="{5452303E-9642-C79C-B47E-D305438BE713}"/>
          </ac:picMkLst>
        </pc:picChg>
      </pc:sldChg>
      <pc:sldChg chg="addSp modSp mod modNotesTx">
        <pc:chgData name="Ida Marie Lillestrand Kittelsen" userId="12154653-0a60-4281-8b62-82febac9ddd6" providerId="ADAL" clId="{E01C55CB-31E7-4A26-9EBD-84E4CA75E76A}" dt="2023-09-07T12:54:04.347" v="1129" actId="20577"/>
        <pc:sldMkLst>
          <pc:docMk/>
          <pc:sldMk cId="96313030" sldId="293"/>
        </pc:sldMkLst>
        <pc:spChg chg="mod">
          <ac:chgData name="Ida Marie Lillestrand Kittelsen" userId="12154653-0a60-4281-8b62-82febac9ddd6" providerId="ADAL" clId="{E01C55CB-31E7-4A26-9EBD-84E4CA75E76A}" dt="2023-09-07T12:54:04.347" v="1129" actId="20577"/>
          <ac:spMkLst>
            <pc:docMk/>
            <pc:sldMk cId="96313030" sldId="293"/>
            <ac:spMk id="2" creationId="{29D56742-362E-0183-5F01-B3965BB217D4}"/>
          </ac:spMkLst>
        </pc:spChg>
        <pc:picChg chg="add mod">
          <ac:chgData name="Ida Marie Lillestrand Kittelsen" userId="12154653-0a60-4281-8b62-82febac9ddd6" providerId="ADAL" clId="{E01C55CB-31E7-4A26-9EBD-84E4CA75E76A}" dt="2023-09-07T12:34:46.178" v="389" actId="14100"/>
          <ac:picMkLst>
            <pc:docMk/>
            <pc:sldMk cId="96313030" sldId="293"/>
            <ac:picMk id="3" creationId="{03814C42-93B4-0D11-FA21-64F581CA456E}"/>
          </ac:picMkLst>
        </pc:picChg>
        <pc:picChg chg="mod">
          <ac:chgData name="Ida Marie Lillestrand Kittelsen" userId="12154653-0a60-4281-8b62-82febac9ddd6" providerId="ADAL" clId="{E01C55CB-31E7-4A26-9EBD-84E4CA75E76A}" dt="2023-09-07T12:34:19.258" v="381" actId="1076"/>
          <ac:picMkLst>
            <pc:docMk/>
            <pc:sldMk cId="96313030" sldId="293"/>
            <ac:picMk id="6146" creationId="{8EAC8AD9-ECFC-3381-B616-69A22C869D41}"/>
          </ac:picMkLst>
        </pc:picChg>
      </pc:sldChg>
      <pc:sldChg chg="addSp delSp modSp">
        <pc:chgData name="Ida Marie Lillestrand Kittelsen" userId="12154653-0a60-4281-8b62-82febac9ddd6" providerId="ADAL" clId="{E01C55CB-31E7-4A26-9EBD-84E4CA75E76A}" dt="2023-09-07T12:34:22.715" v="382" actId="21"/>
        <pc:sldMkLst>
          <pc:docMk/>
          <pc:sldMk cId="1866874507" sldId="294"/>
        </pc:sldMkLst>
        <pc:spChg chg="add mod">
          <ac:chgData name="Ida Marie Lillestrand Kittelsen" userId="12154653-0a60-4281-8b62-82febac9ddd6" providerId="ADAL" clId="{E01C55CB-31E7-4A26-9EBD-84E4CA75E76A}" dt="2023-09-07T12:34:22.715" v="382" actId="21"/>
          <ac:spMkLst>
            <pc:docMk/>
            <pc:sldMk cId="1866874507" sldId="294"/>
            <ac:spMk id="3" creationId="{68CD8E1F-7C99-6E49-37BE-B9CB6B880138}"/>
          </ac:spMkLst>
        </pc:spChg>
        <pc:picChg chg="del">
          <ac:chgData name="Ida Marie Lillestrand Kittelsen" userId="12154653-0a60-4281-8b62-82febac9ddd6" providerId="ADAL" clId="{E01C55CB-31E7-4A26-9EBD-84E4CA75E76A}" dt="2023-09-07T12:34:22.715" v="382" actId="21"/>
          <ac:picMkLst>
            <pc:docMk/>
            <pc:sldMk cId="1866874507" sldId="294"/>
            <ac:picMk id="7170" creationId="{364328C8-0A54-9BE0-CCB8-6E3F29CB09AE}"/>
          </ac:picMkLst>
        </pc:picChg>
      </pc:sldChg>
    </pc:docChg>
  </pc:docChgLst>
  <pc:docChgLst>
    <pc:chgData name="Julie Ruud Ulset" userId="867d97ee-183d-48e9-b2ff-dfc3b165e1a7" providerId="ADAL" clId="{38D84622-3880-4005-8655-7C1800DF94C4}"/>
    <pc:docChg chg="undo custSel addSld delSld modSld sldOrd">
      <pc:chgData name="Julie Ruud Ulset" userId="867d97ee-183d-48e9-b2ff-dfc3b165e1a7" providerId="ADAL" clId="{38D84622-3880-4005-8655-7C1800DF94C4}" dt="2023-03-21T10:35:32.287" v="620" actId="20577"/>
      <pc:docMkLst>
        <pc:docMk/>
      </pc:docMkLst>
      <pc:sldChg chg="addSp delSp modSp modNotesTx">
        <pc:chgData name="Julie Ruud Ulset" userId="867d97ee-183d-48e9-b2ff-dfc3b165e1a7" providerId="ADAL" clId="{38D84622-3880-4005-8655-7C1800DF94C4}" dt="2023-03-21T10:22:38.233" v="113" actId="20577"/>
        <pc:sldMkLst>
          <pc:docMk/>
          <pc:sldMk cId="3317807385" sldId="262"/>
        </pc:sldMkLst>
        <pc:spChg chg="del">
          <ac:chgData name="Julie Ruud Ulset" userId="867d97ee-183d-48e9-b2ff-dfc3b165e1a7" providerId="ADAL" clId="{38D84622-3880-4005-8655-7C1800DF94C4}" dt="2023-03-21T10:22:18.538" v="68"/>
          <ac:spMkLst>
            <pc:docMk/>
            <pc:sldMk cId="3317807385" sldId="262"/>
            <ac:spMk id="3" creationId="{9CCB6C96-CDDD-A849-ACDD-B76DFF5F056F}"/>
          </ac:spMkLst>
        </pc:spChg>
        <pc:picChg chg="add mod">
          <ac:chgData name="Julie Ruud Ulset" userId="867d97ee-183d-48e9-b2ff-dfc3b165e1a7" providerId="ADAL" clId="{38D84622-3880-4005-8655-7C1800DF94C4}" dt="2023-03-21T10:22:18.538" v="68"/>
          <ac:picMkLst>
            <pc:docMk/>
            <pc:sldMk cId="3317807385" sldId="262"/>
            <ac:picMk id="1026" creationId="{761CB7A2-B3E9-8E5E-A2EC-936E26095555}"/>
          </ac:picMkLst>
        </pc:picChg>
      </pc:sldChg>
      <pc:sldChg chg="del">
        <pc:chgData name="Julie Ruud Ulset" userId="867d97ee-183d-48e9-b2ff-dfc3b165e1a7" providerId="ADAL" clId="{38D84622-3880-4005-8655-7C1800DF94C4}" dt="2023-03-21T10:21:57.781" v="67" actId="47"/>
        <pc:sldMkLst>
          <pc:docMk/>
          <pc:sldMk cId="1576630516" sldId="263"/>
        </pc:sldMkLst>
      </pc:sldChg>
      <pc:sldChg chg="addSp delSp modSp ord modNotesTx">
        <pc:chgData name="Julie Ruud Ulset" userId="867d97ee-183d-48e9-b2ff-dfc3b165e1a7" providerId="ADAL" clId="{38D84622-3880-4005-8655-7C1800DF94C4}" dt="2023-03-21T10:23:18.924" v="183" actId="20577"/>
        <pc:sldMkLst>
          <pc:docMk/>
          <pc:sldMk cId="3530632185" sldId="264"/>
        </pc:sldMkLst>
        <pc:spChg chg="del">
          <ac:chgData name="Julie Ruud Ulset" userId="867d97ee-183d-48e9-b2ff-dfc3b165e1a7" providerId="ADAL" clId="{38D84622-3880-4005-8655-7C1800DF94C4}" dt="2023-03-21T10:22:58.849" v="116"/>
          <ac:spMkLst>
            <pc:docMk/>
            <pc:sldMk cId="3530632185" sldId="264"/>
            <ac:spMk id="2" creationId="{652BB640-613B-9948-A24C-FD9FF7833B6C}"/>
          </ac:spMkLst>
        </pc:spChg>
        <pc:picChg chg="add mod">
          <ac:chgData name="Julie Ruud Ulset" userId="867d97ee-183d-48e9-b2ff-dfc3b165e1a7" providerId="ADAL" clId="{38D84622-3880-4005-8655-7C1800DF94C4}" dt="2023-03-21T10:22:58.849" v="116"/>
          <ac:picMkLst>
            <pc:docMk/>
            <pc:sldMk cId="3530632185" sldId="264"/>
            <ac:picMk id="2050" creationId="{DDF21D0F-A399-39C9-6C9C-82C9446ECFCD}"/>
          </ac:picMkLst>
        </pc:picChg>
      </pc:sldChg>
      <pc:sldChg chg="addSp delSp modSp del ord">
        <pc:chgData name="Julie Ruud Ulset" userId="867d97ee-183d-48e9-b2ff-dfc3b165e1a7" providerId="ADAL" clId="{38D84622-3880-4005-8655-7C1800DF94C4}" dt="2023-03-21T10:33:52.169" v="556" actId="47"/>
        <pc:sldMkLst>
          <pc:docMk/>
          <pc:sldMk cId="2243753974" sldId="265"/>
        </pc:sldMkLst>
        <pc:spChg chg="add del">
          <ac:chgData name="Julie Ruud Ulset" userId="867d97ee-183d-48e9-b2ff-dfc3b165e1a7" providerId="ADAL" clId="{38D84622-3880-4005-8655-7C1800DF94C4}" dt="2023-03-21T10:23:46.793" v="189"/>
          <ac:spMkLst>
            <pc:docMk/>
            <pc:sldMk cId="2243753974" sldId="265"/>
            <ac:spMk id="2" creationId="{B45DC041-E007-8F42-947A-A8621428FE20}"/>
          </ac:spMkLst>
        </pc:spChg>
        <pc:picChg chg="add del mod">
          <ac:chgData name="Julie Ruud Ulset" userId="867d97ee-183d-48e9-b2ff-dfc3b165e1a7" providerId="ADAL" clId="{38D84622-3880-4005-8655-7C1800DF94C4}" dt="2023-03-21T10:23:46.793" v="189"/>
          <ac:picMkLst>
            <pc:docMk/>
            <pc:sldMk cId="2243753974" sldId="265"/>
            <ac:picMk id="3074" creationId="{2E6988D8-C4B5-7A85-96D3-6738694952E5}"/>
          </ac:picMkLst>
        </pc:picChg>
      </pc:sldChg>
      <pc:sldChg chg="del ord">
        <pc:chgData name="Julie Ruud Ulset" userId="867d97ee-183d-48e9-b2ff-dfc3b165e1a7" providerId="ADAL" clId="{38D84622-3880-4005-8655-7C1800DF94C4}" dt="2023-03-21T10:32:21.511" v="399" actId="47"/>
        <pc:sldMkLst>
          <pc:docMk/>
          <pc:sldMk cId="486478165" sldId="266"/>
        </pc:sldMkLst>
      </pc:sldChg>
      <pc:sldChg chg="del">
        <pc:chgData name="Julie Ruud Ulset" userId="867d97ee-183d-48e9-b2ff-dfc3b165e1a7" providerId="ADAL" clId="{38D84622-3880-4005-8655-7C1800DF94C4}" dt="2023-03-21T10:34:35.319" v="559" actId="47"/>
        <pc:sldMkLst>
          <pc:docMk/>
          <pc:sldMk cId="961909916" sldId="267"/>
        </pc:sldMkLst>
      </pc:sldChg>
      <pc:sldChg chg="del">
        <pc:chgData name="Julie Ruud Ulset" userId="867d97ee-183d-48e9-b2ff-dfc3b165e1a7" providerId="ADAL" clId="{38D84622-3880-4005-8655-7C1800DF94C4}" dt="2023-03-21T10:34:32.847" v="557" actId="47"/>
        <pc:sldMkLst>
          <pc:docMk/>
          <pc:sldMk cId="453416436" sldId="268"/>
        </pc:sldMkLst>
      </pc:sldChg>
      <pc:sldChg chg="del">
        <pc:chgData name="Julie Ruud Ulset" userId="867d97ee-183d-48e9-b2ff-dfc3b165e1a7" providerId="ADAL" clId="{38D84622-3880-4005-8655-7C1800DF94C4}" dt="2023-03-21T10:21:54.015" v="66" actId="47"/>
        <pc:sldMkLst>
          <pc:docMk/>
          <pc:sldMk cId="2848325185" sldId="269"/>
        </pc:sldMkLst>
      </pc:sldChg>
      <pc:sldChg chg="del">
        <pc:chgData name="Julie Ruud Ulset" userId="867d97ee-183d-48e9-b2ff-dfc3b165e1a7" providerId="ADAL" clId="{38D84622-3880-4005-8655-7C1800DF94C4}" dt="2023-03-21T10:34:34.187" v="558" actId="47"/>
        <pc:sldMkLst>
          <pc:docMk/>
          <pc:sldMk cId="3412336897" sldId="271"/>
        </pc:sldMkLst>
      </pc:sldChg>
      <pc:sldChg chg="modSp mod">
        <pc:chgData name="Julie Ruud Ulset" userId="867d97ee-183d-48e9-b2ff-dfc3b165e1a7" providerId="ADAL" clId="{38D84622-3880-4005-8655-7C1800DF94C4}" dt="2023-03-21T10:19:59.944" v="16" actId="207"/>
        <pc:sldMkLst>
          <pc:docMk/>
          <pc:sldMk cId="2792964846" sldId="272"/>
        </pc:sldMkLst>
        <pc:spChg chg="mod">
          <ac:chgData name="Julie Ruud Ulset" userId="867d97ee-183d-48e9-b2ff-dfc3b165e1a7" providerId="ADAL" clId="{38D84622-3880-4005-8655-7C1800DF94C4}" dt="2023-03-21T10:19:59.944" v="16" actId="207"/>
          <ac:spMkLst>
            <pc:docMk/>
            <pc:sldMk cId="2792964846" sldId="272"/>
            <ac:spMk id="2" creationId="{DFC2809C-BFDE-562D-EE79-82D5A1E7E3FD}"/>
          </ac:spMkLst>
        </pc:spChg>
      </pc:sldChg>
      <pc:sldChg chg="modSp mod modNotesTx">
        <pc:chgData name="Julie Ruud Ulset" userId="867d97ee-183d-48e9-b2ff-dfc3b165e1a7" providerId="ADAL" clId="{38D84622-3880-4005-8655-7C1800DF94C4}" dt="2023-03-21T10:21:48" v="65" actId="20577"/>
        <pc:sldMkLst>
          <pc:docMk/>
          <pc:sldMk cId="0" sldId="290"/>
        </pc:sldMkLst>
        <pc:spChg chg="mod">
          <ac:chgData name="Julie Ruud Ulset" userId="867d97ee-183d-48e9-b2ff-dfc3b165e1a7" providerId="ADAL" clId="{38D84622-3880-4005-8655-7C1800DF94C4}" dt="2023-03-21T10:21:18.150" v="62" actId="20577"/>
          <ac:spMkLst>
            <pc:docMk/>
            <pc:sldMk cId="0" sldId="290"/>
            <ac:spMk id="16386" creationId="{06FBE9FF-01BB-9F9B-355A-5BD972D94F49}"/>
          </ac:spMkLst>
        </pc:spChg>
      </pc:sldChg>
      <pc:sldChg chg="addSp new ord modNotesTx">
        <pc:chgData name="Julie Ruud Ulset" userId="867d97ee-183d-48e9-b2ff-dfc3b165e1a7" providerId="ADAL" clId="{38D84622-3880-4005-8655-7C1800DF94C4}" dt="2023-03-21T10:30:44.581" v="269" actId="20577"/>
        <pc:sldMkLst>
          <pc:docMk/>
          <pc:sldMk cId="1889731387" sldId="291"/>
        </pc:sldMkLst>
        <pc:picChg chg="add">
          <ac:chgData name="Julie Ruud Ulset" userId="867d97ee-183d-48e9-b2ff-dfc3b165e1a7" providerId="ADAL" clId="{38D84622-3880-4005-8655-7C1800DF94C4}" dt="2023-03-21T10:24:06.965" v="196"/>
          <ac:picMkLst>
            <pc:docMk/>
            <pc:sldMk cId="1889731387" sldId="291"/>
            <ac:picMk id="4098" creationId="{9FDBB085-C0D2-47A2-D848-CE231BA8F22F}"/>
          </ac:picMkLst>
        </pc:picChg>
      </pc:sldChg>
      <pc:sldChg chg="addSp delSp modSp new modNotesTx">
        <pc:chgData name="Julie Ruud Ulset" userId="867d97ee-183d-48e9-b2ff-dfc3b165e1a7" providerId="ADAL" clId="{38D84622-3880-4005-8655-7C1800DF94C4}" dt="2023-03-21T10:35:32.287" v="620" actId="20577"/>
        <pc:sldMkLst>
          <pc:docMk/>
          <pc:sldMk cId="1899313437" sldId="292"/>
        </pc:sldMkLst>
        <pc:spChg chg="del">
          <ac:chgData name="Julie Ruud Ulset" userId="867d97ee-183d-48e9-b2ff-dfc3b165e1a7" providerId="ADAL" clId="{38D84622-3880-4005-8655-7C1800DF94C4}" dt="2023-03-21T10:31:20.587" v="275"/>
          <ac:spMkLst>
            <pc:docMk/>
            <pc:sldMk cId="1899313437" sldId="292"/>
            <ac:spMk id="3" creationId="{0C347731-DFA5-B4FB-2C55-EBC488DF6087}"/>
          </ac:spMkLst>
        </pc:spChg>
        <pc:picChg chg="add mod">
          <ac:chgData name="Julie Ruud Ulset" userId="867d97ee-183d-48e9-b2ff-dfc3b165e1a7" providerId="ADAL" clId="{38D84622-3880-4005-8655-7C1800DF94C4}" dt="2023-03-21T10:32:30.226" v="401" actId="14100"/>
          <ac:picMkLst>
            <pc:docMk/>
            <pc:sldMk cId="1899313437" sldId="292"/>
            <ac:picMk id="5122" creationId="{5452303E-9642-C79C-B47E-D305438BE713}"/>
          </ac:picMkLst>
        </pc:picChg>
      </pc:sldChg>
      <pc:sldChg chg="addSp delSp modSp new modNotesTx">
        <pc:chgData name="Julie Ruud Ulset" userId="867d97ee-183d-48e9-b2ff-dfc3b165e1a7" providerId="ADAL" clId="{38D84622-3880-4005-8655-7C1800DF94C4}" dt="2023-03-21T10:32:40.765" v="404" actId="1076"/>
        <pc:sldMkLst>
          <pc:docMk/>
          <pc:sldMk cId="96313030" sldId="293"/>
        </pc:sldMkLst>
        <pc:spChg chg="del">
          <ac:chgData name="Julie Ruud Ulset" userId="867d97ee-183d-48e9-b2ff-dfc3b165e1a7" providerId="ADAL" clId="{38D84622-3880-4005-8655-7C1800DF94C4}" dt="2023-03-21T10:31:56.116" v="326"/>
          <ac:spMkLst>
            <pc:docMk/>
            <pc:sldMk cId="96313030" sldId="293"/>
            <ac:spMk id="3" creationId="{4E840D88-1496-9AE5-959A-102622290B23}"/>
          </ac:spMkLst>
        </pc:spChg>
        <pc:picChg chg="add mod">
          <ac:chgData name="Julie Ruud Ulset" userId="867d97ee-183d-48e9-b2ff-dfc3b165e1a7" providerId="ADAL" clId="{38D84622-3880-4005-8655-7C1800DF94C4}" dt="2023-03-21T10:32:40.765" v="404" actId="1076"/>
          <ac:picMkLst>
            <pc:docMk/>
            <pc:sldMk cId="96313030" sldId="293"/>
            <ac:picMk id="6146" creationId="{8EAC8AD9-ECFC-3381-B616-69A22C869D41}"/>
          </ac:picMkLst>
        </pc:picChg>
      </pc:sldChg>
      <pc:sldChg chg="addSp delSp modSp new modNotesTx">
        <pc:chgData name="Julie Ruud Ulset" userId="867d97ee-183d-48e9-b2ff-dfc3b165e1a7" providerId="ADAL" clId="{38D84622-3880-4005-8655-7C1800DF94C4}" dt="2023-03-21T10:33:36.634" v="555" actId="20577"/>
        <pc:sldMkLst>
          <pc:docMk/>
          <pc:sldMk cId="1866874507" sldId="294"/>
        </pc:sldMkLst>
        <pc:spChg chg="del">
          <ac:chgData name="Julie Ruud Ulset" userId="867d97ee-183d-48e9-b2ff-dfc3b165e1a7" providerId="ADAL" clId="{38D84622-3880-4005-8655-7C1800DF94C4}" dt="2023-03-21T10:33:00.911" v="406"/>
          <ac:spMkLst>
            <pc:docMk/>
            <pc:sldMk cId="1866874507" sldId="294"/>
            <ac:spMk id="3" creationId="{D6EB3F60-78D3-C8C0-8E53-F06A92D2B33C}"/>
          </ac:spMkLst>
        </pc:spChg>
        <pc:picChg chg="add mod">
          <ac:chgData name="Julie Ruud Ulset" userId="867d97ee-183d-48e9-b2ff-dfc3b165e1a7" providerId="ADAL" clId="{38D84622-3880-4005-8655-7C1800DF94C4}" dt="2023-03-21T10:33:05.491" v="408" actId="14100"/>
          <ac:picMkLst>
            <pc:docMk/>
            <pc:sldMk cId="1866874507" sldId="294"/>
            <ac:picMk id="7170" creationId="{364328C8-0A54-9BE0-CCB8-6E3F29CB09AE}"/>
          </ac:picMkLst>
        </pc:picChg>
      </pc:sldChg>
    </pc:docChg>
  </pc:docChgLst>
  <pc:docChgLst>
    <pc:chgData name="Frida Torgersen" userId="S::frida.torgersen@io.kommune.no::ea265081-7c03-4e48-ae3c-fad608c99291" providerId="AD" clId="Web-{F0BBC1F6-A2D5-8AE7-B16A-3041A59CE029}"/>
    <pc:docChg chg="modSld">
      <pc:chgData name="Frida Torgersen" userId="S::frida.torgersen@io.kommune.no::ea265081-7c03-4e48-ae3c-fad608c99291" providerId="AD" clId="Web-{F0BBC1F6-A2D5-8AE7-B16A-3041A59CE029}" dt="2024-05-15T07:43:49.558" v="24"/>
      <pc:docMkLst>
        <pc:docMk/>
      </pc:docMkLst>
      <pc:sldChg chg="modSp">
        <pc:chgData name="Frida Torgersen" userId="S::frida.torgersen@io.kommune.no::ea265081-7c03-4e48-ae3c-fad608c99291" providerId="AD" clId="Web-{F0BBC1F6-A2D5-8AE7-B16A-3041A59CE029}" dt="2024-05-15T07:40:48.306" v="0" actId="20577"/>
        <pc:sldMkLst>
          <pc:docMk/>
          <pc:sldMk cId="2792964846" sldId="272"/>
        </pc:sldMkLst>
        <pc:spChg chg="mod">
          <ac:chgData name="Frida Torgersen" userId="S::frida.torgersen@io.kommune.no::ea265081-7c03-4e48-ae3c-fad608c99291" providerId="AD" clId="Web-{F0BBC1F6-A2D5-8AE7-B16A-3041A59CE029}" dt="2024-05-15T07:40:48.306" v="0" actId="20577"/>
          <ac:spMkLst>
            <pc:docMk/>
            <pc:sldMk cId="2792964846" sldId="272"/>
            <ac:spMk id="2" creationId="{DFC2809C-BFDE-562D-EE79-82D5A1E7E3FD}"/>
          </ac:spMkLst>
        </pc:spChg>
      </pc:sldChg>
      <pc:sldChg chg="addSp delSp modSp mod modClrScheme chgLayout">
        <pc:chgData name="Frida Torgersen" userId="S::frida.torgersen@io.kommune.no::ea265081-7c03-4e48-ae3c-fad608c99291" providerId="AD" clId="Web-{F0BBC1F6-A2D5-8AE7-B16A-3041A59CE029}" dt="2024-05-15T07:43:27.042" v="22"/>
        <pc:sldMkLst>
          <pc:docMk/>
          <pc:sldMk cId="2189214693" sldId="295"/>
        </pc:sldMkLst>
        <pc:spChg chg="add mod ord">
          <ac:chgData name="Frida Torgersen" userId="S::frida.torgersen@io.kommune.no::ea265081-7c03-4e48-ae3c-fad608c99291" providerId="AD" clId="Web-{F0BBC1F6-A2D5-8AE7-B16A-3041A59CE029}" dt="2024-05-15T07:43:27.042" v="22"/>
          <ac:spMkLst>
            <pc:docMk/>
            <pc:sldMk cId="2189214693" sldId="295"/>
            <ac:spMk id="2" creationId="{144FC4F9-7883-1FE8-DB6E-896718494A5A}"/>
          </ac:spMkLst>
        </pc:spChg>
        <pc:spChg chg="mod ord">
          <ac:chgData name="Frida Torgersen" userId="S::frida.torgersen@io.kommune.no::ea265081-7c03-4e48-ae3c-fad608c99291" providerId="AD" clId="Web-{F0BBC1F6-A2D5-8AE7-B16A-3041A59CE029}" dt="2024-05-15T07:43:27.042" v="22"/>
          <ac:spMkLst>
            <pc:docMk/>
            <pc:sldMk cId="2189214693" sldId="295"/>
            <ac:spMk id="10" creationId="{1A088436-9FB3-BF19-AD9E-A3C9A9195044}"/>
          </ac:spMkLst>
        </pc:spChg>
        <pc:picChg chg="del">
          <ac:chgData name="Frida Torgersen" userId="S::frida.torgersen@io.kommune.no::ea265081-7c03-4e48-ae3c-fad608c99291" providerId="AD" clId="Web-{F0BBC1F6-A2D5-8AE7-B16A-3041A59CE029}" dt="2024-05-15T07:42:17.244" v="17"/>
          <ac:picMkLst>
            <pc:docMk/>
            <pc:sldMk cId="2189214693" sldId="295"/>
            <ac:picMk id="5" creationId="{9FF7A732-9245-7D48-289C-44256038EF87}"/>
          </ac:picMkLst>
        </pc:picChg>
      </pc:sldChg>
      <pc:sldChg chg="delSp modSp mod modClrScheme chgLayout">
        <pc:chgData name="Frida Torgersen" userId="S::frida.torgersen@io.kommune.no::ea265081-7c03-4e48-ae3c-fad608c99291" providerId="AD" clId="Web-{F0BBC1F6-A2D5-8AE7-B16A-3041A59CE029}" dt="2024-05-15T07:43:49.558" v="24"/>
        <pc:sldMkLst>
          <pc:docMk/>
          <pc:sldMk cId="3056104034" sldId="305"/>
        </pc:sldMkLst>
        <pc:spChg chg="del mod">
          <ac:chgData name="Frida Torgersen" userId="S::frida.torgersen@io.kommune.no::ea265081-7c03-4e48-ae3c-fad608c99291" providerId="AD" clId="Web-{F0BBC1F6-A2D5-8AE7-B16A-3041A59CE029}" dt="2024-05-15T07:43:49.558" v="24"/>
          <ac:spMkLst>
            <pc:docMk/>
            <pc:sldMk cId="3056104034" sldId="305"/>
            <ac:spMk id="2" creationId="{ED248F07-0DE7-F149-4508-698F1CCA1665}"/>
          </ac:spMkLst>
        </pc:spChg>
        <pc:spChg chg="del">
          <ac:chgData name="Frida Torgersen" userId="S::frida.torgersen@io.kommune.no::ea265081-7c03-4e48-ae3c-fad608c99291" providerId="AD" clId="Web-{F0BBC1F6-A2D5-8AE7-B16A-3041A59CE029}" dt="2024-05-15T07:43:49.558" v="24"/>
          <ac:spMkLst>
            <pc:docMk/>
            <pc:sldMk cId="3056104034" sldId="305"/>
            <ac:spMk id="3" creationId="{5A2901CC-AAD6-AD85-9298-EDEB8A811B46}"/>
          </ac:spMkLst>
        </pc:spChg>
        <pc:picChg chg="del">
          <ac:chgData name="Frida Torgersen" userId="S::frida.torgersen@io.kommune.no::ea265081-7c03-4e48-ae3c-fad608c99291" providerId="AD" clId="Web-{F0BBC1F6-A2D5-8AE7-B16A-3041A59CE029}" dt="2024-05-15T07:42:32.963" v="21"/>
          <ac:picMkLst>
            <pc:docMk/>
            <pc:sldMk cId="3056104034" sldId="305"/>
            <ac:picMk id="6" creationId="{DD7AB700-6562-BA38-7E20-C439966FCFCD}"/>
          </ac:picMkLst>
        </pc:picChg>
      </pc:sldChg>
      <pc:sldChg chg="addSp delSp modSp">
        <pc:chgData name="Frida Torgersen" userId="S::frida.torgersen@io.kommune.no::ea265081-7c03-4e48-ae3c-fad608c99291" providerId="AD" clId="Web-{F0BBC1F6-A2D5-8AE7-B16A-3041A59CE029}" dt="2024-05-15T07:42:06.463" v="15"/>
        <pc:sldMkLst>
          <pc:docMk/>
          <pc:sldMk cId="3113347575" sldId="307"/>
        </pc:sldMkLst>
        <pc:spChg chg="del mod">
          <ac:chgData name="Frida Torgersen" userId="S::frida.torgersen@io.kommune.no::ea265081-7c03-4e48-ae3c-fad608c99291" providerId="AD" clId="Web-{F0BBC1F6-A2D5-8AE7-B16A-3041A59CE029}" dt="2024-05-15T07:42:06.463" v="15"/>
          <ac:spMkLst>
            <pc:docMk/>
            <pc:sldMk cId="3113347575" sldId="307"/>
            <ac:spMk id="2" creationId="{60A687C3-A440-8F81-B6C5-5541E49AE546}"/>
          </ac:spMkLst>
        </pc:spChg>
        <pc:spChg chg="del mod">
          <ac:chgData name="Frida Torgersen" userId="S::frida.torgersen@io.kommune.no::ea265081-7c03-4e48-ae3c-fad608c99291" providerId="AD" clId="Web-{F0BBC1F6-A2D5-8AE7-B16A-3041A59CE029}" dt="2024-05-15T07:42:04.838" v="14"/>
          <ac:spMkLst>
            <pc:docMk/>
            <pc:sldMk cId="3113347575" sldId="307"/>
            <ac:spMk id="8" creationId="{C30B9BA5-306C-31AF-0506-6177F21FE93E}"/>
          </ac:spMkLst>
        </pc:spChg>
        <pc:spChg chg="del">
          <ac:chgData name="Frida Torgersen" userId="S::frida.torgersen@io.kommune.no::ea265081-7c03-4e48-ae3c-fad608c99291" providerId="AD" clId="Web-{F0BBC1F6-A2D5-8AE7-B16A-3041A59CE029}" dt="2024-05-15T07:41:58.791" v="13"/>
          <ac:spMkLst>
            <pc:docMk/>
            <pc:sldMk cId="3113347575" sldId="307"/>
            <ac:spMk id="11" creationId="{50811073-89F5-46D6-83D8-BA764464977D}"/>
          </ac:spMkLst>
        </pc:spChg>
        <pc:spChg chg="del">
          <ac:chgData name="Frida Torgersen" userId="S::frida.torgersen@io.kommune.no::ea265081-7c03-4e48-ae3c-fad608c99291" providerId="AD" clId="Web-{F0BBC1F6-A2D5-8AE7-B16A-3041A59CE029}" dt="2024-05-15T07:41:58.791" v="13"/>
          <ac:spMkLst>
            <pc:docMk/>
            <pc:sldMk cId="3113347575" sldId="307"/>
            <ac:spMk id="13" creationId="{608CD17C-4A7C-477D-A659-BA8A89A78700}"/>
          </ac:spMkLst>
        </pc:spChg>
        <pc:spChg chg="add">
          <ac:chgData name="Frida Torgersen" userId="S::frida.torgersen@io.kommune.no::ea265081-7c03-4e48-ae3c-fad608c99291" providerId="AD" clId="Web-{F0BBC1F6-A2D5-8AE7-B16A-3041A59CE029}" dt="2024-05-15T07:41:58.791" v="13"/>
          <ac:spMkLst>
            <pc:docMk/>
            <pc:sldMk cId="3113347575" sldId="307"/>
            <ac:spMk id="18" creationId="{907EF6B7-1338-4443-8C46-6A318D952DFD}"/>
          </ac:spMkLst>
        </pc:spChg>
        <pc:spChg chg="add">
          <ac:chgData name="Frida Torgersen" userId="S::frida.torgersen@io.kommune.no::ea265081-7c03-4e48-ae3c-fad608c99291" providerId="AD" clId="Web-{F0BBC1F6-A2D5-8AE7-B16A-3041A59CE029}" dt="2024-05-15T07:41:58.791" v="13"/>
          <ac:spMkLst>
            <pc:docMk/>
            <pc:sldMk cId="3113347575" sldId="307"/>
            <ac:spMk id="20" creationId="{DAAE4CDD-124C-4DCF-9584-B6033B545DD5}"/>
          </ac:spMkLst>
        </pc:spChg>
        <pc:spChg chg="add">
          <ac:chgData name="Frida Torgersen" userId="S::frida.torgersen@io.kommune.no::ea265081-7c03-4e48-ae3c-fad608c99291" providerId="AD" clId="Web-{F0BBC1F6-A2D5-8AE7-B16A-3041A59CE029}" dt="2024-05-15T07:41:58.791" v="13"/>
          <ac:spMkLst>
            <pc:docMk/>
            <pc:sldMk cId="3113347575" sldId="307"/>
            <ac:spMk id="22" creationId="{081E4A58-353D-44AE-B2FC-2A74E2E400F7}"/>
          </ac:spMkLst>
        </pc:spChg>
        <pc:picChg chg="del">
          <ac:chgData name="Frida Torgersen" userId="S::frida.torgersen@io.kommune.no::ea265081-7c03-4e48-ae3c-fad608c99291" providerId="AD" clId="Web-{F0BBC1F6-A2D5-8AE7-B16A-3041A59CE029}" dt="2024-05-15T07:40:54.243" v="3"/>
          <ac:picMkLst>
            <pc:docMk/>
            <pc:sldMk cId="3113347575" sldId="307"/>
            <ac:picMk id="4" creationId="{8E7F456F-F99C-9E5C-17DB-B62FC28DABFA}"/>
          </ac:picMkLst>
        </pc:picChg>
      </pc:sldChg>
      <pc:sldChg chg="addSp delSp modSp mod modClrScheme chgLayout">
        <pc:chgData name="Frida Torgersen" userId="S::frida.torgersen@io.kommune.no::ea265081-7c03-4e48-ae3c-fad608c99291" providerId="AD" clId="Web-{F0BBC1F6-A2D5-8AE7-B16A-3041A59CE029}" dt="2024-05-15T07:43:38.823" v="23"/>
        <pc:sldMkLst>
          <pc:docMk/>
          <pc:sldMk cId="3413481222" sldId="308"/>
        </pc:sldMkLst>
        <pc:spChg chg="add del mod">
          <ac:chgData name="Frida Torgersen" userId="S::frida.torgersen@io.kommune.no::ea265081-7c03-4e48-ae3c-fad608c99291" providerId="AD" clId="Web-{F0BBC1F6-A2D5-8AE7-B16A-3041A59CE029}" dt="2024-05-15T07:43:38.823" v="23"/>
          <ac:spMkLst>
            <pc:docMk/>
            <pc:sldMk cId="3413481222" sldId="308"/>
            <ac:spMk id="3" creationId="{CB3F83D6-E455-9259-D547-7668BC068E2A}"/>
          </ac:spMkLst>
        </pc:spChg>
        <pc:spChg chg="del mod">
          <ac:chgData name="Frida Torgersen" userId="S::frida.torgersen@io.kommune.no::ea265081-7c03-4e48-ae3c-fad608c99291" providerId="AD" clId="Web-{F0BBC1F6-A2D5-8AE7-B16A-3041A59CE029}" dt="2024-05-15T07:43:38.823" v="23"/>
          <ac:spMkLst>
            <pc:docMk/>
            <pc:sldMk cId="3413481222" sldId="308"/>
            <ac:spMk id="9" creationId="{06CCF766-8E5F-A78C-010C-60793B48572F}"/>
          </ac:spMkLst>
        </pc:spChg>
        <pc:picChg chg="del">
          <ac:chgData name="Frida Torgersen" userId="S::frida.torgersen@io.kommune.no::ea265081-7c03-4e48-ae3c-fad608c99291" providerId="AD" clId="Web-{F0BBC1F6-A2D5-8AE7-B16A-3041A59CE029}" dt="2024-05-15T07:42:20.932" v="18"/>
          <ac:picMkLst>
            <pc:docMk/>
            <pc:sldMk cId="3413481222" sldId="308"/>
            <ac:picMk id="4" creationId="{91FC8501-D661-8D98-F51A-42F52F88F298}"/>
          </ac:picMkLst>
        </pc:picChg>
      </pc:sldChg>
      <pc:sldChg chg="delSp modSp mod modClrScheme delDesignElem chgLayout">
        <pc:chgData name="Frida Torgersen" userId="S::frida.torgersen@io.kommune.no::ea265081-7c03-4e48-ae3c-fad608c99291" providerId="AD" clId="Web-{F0BBC1F6-A2D5-8AE7-B16A-3041A59CE029}" dt="2024-05-15T07:41:38.619" v="12"/>
        <pc:sldMkLst>
          <pc:docMk/>
          <pc:sldMk cId="2504669408" sldId="310"/>
        </pc:sldMkLst>
        <pc:spChg chg="mod ord">
          <ac:chgData name="Frida Torgersen" userId="S::frida.torgersen@io.kommune.no::ea265081-7c03-4e48-ae3c-fad608c99291" providerId="AD" clId="Web-{F0BBC1F6-A2D5-8AE7-B16A-3041A59CE029}" dt="2024-05-15T07:41:38.619" v="12"/>
          <ac:spMkLst>
            <pc:docMk/>
            <pc:sldMk cId="2504669408" sldId="310"/>
            <ac:spMk id="2" creationId="{60A687C3-A440-8F81-B6C5-5541E49AE546}"/>
          </ac:spMkLst>
        </pc:spChg>
        <pc:spChg chg="mod ord">
          <ac:chgData name="Frida Torgersen" userId="S::frida.torgersen@io.kommune.no::ea265081-7c03-4e48-ae3c-fad608c99291" providerId="AD" clId="Web-{F0BBC1F6-A2D5-8AE7-B16A-3041A59CE029}" dt="2024-05-15T07:41:38.619" v="12"/>
          <ac:spMkLst>
            <pc:docMk/>
            <pc:sldMk cId="2504669408" sldId="310"/>
            <ac:spMk id="8" creationId="{C30B9BA5-306C-31AF-0506-6177F21FE93E}"/>
          </ac:spMkLst>
        </pc:spChg>
        <pc:spChg chg="del">
          <ac:chgData name="Frida Torgersen" userId="S::frida.torgersen@io.kommune.no::ea265081-7c03-4e48-ae3c-fad608c99291" providerId="AD" clId="Web-{F0BBC1F6-A2D5-8AE7-B16A-3041A59CE029}" dt="2024-05-15T07:41:38.619" v="12"/>
          <ac:spMkLst>
            <pc:docMk/>
            <pc:sldMk cId="2504669408" sldId="310"/>
            <ac:spMk id="11" creationId="{50811073-89F5-46D6-83D8-BA764464977D}"/>
          </ac:spMkLst>
        </pc:spChg>
        <pc:spChg chg="del">
          <ac:chgData name="Frida Torgersen" userId="S::frida.torgersen@io.kommune.no::ea265081-7c03-4e48-ae3c-fad608c99291" providerId="AD" clId="Web-{F0BBC1F6-A2D5-8AE7-B16A-3041A59CE029}" dt="2024-05-15T07:41:38.619" v="12"/>
          <ac:spMkLst>
            <pc:docMk/>
            <pc:sldMk cId="2504669408" sldId="310"/>
            <ac:spMk id="13" creationId="{608CD17C-4A7C-477D-A659-BA8A89A78700}"/>
          </ac:spMkLst>
        </pc:spChg>
        <pc:picChg chg="del">
          <ac:chgData name="Frida Torgersen" userId="S::frida.torgersen@io.kommune.no::ea265081-7c03-4e48-ae3c-fad608c99291" providerId="AD" clId="Web-{F0BBC1F6-A2D5-8AE7-B16A-3041A59CE029}" dt="2024-05-15T07:41:00.806" v="6"/>
          <ac:picMkLst>
            <pc:docMk/>
            <pc:sldMk cId="2504669408" sldId="310"/>
            <ac:picMk id="4" creationId="{8E7F456F-F99C-9E5C-17DB-B62FC28DABFA}"/>
          </ac:picMkLst>
        </pc:picChg>
      </pc:sldChg>
    </pc:docChg>
  </pc:docChgLst>
  <pc:docChgLst>
    <pc:chgData name="Renate Dybdal Hansen" userId="S::renate.dybdal.hansen@io.kommune.no::8f533bdc-1f06-46c5-8376-6b62126245f7" providerId="AD" clId="Web-{E95D7BB6-B040-47DF-89D6-C2FFD7350CBF}"/>
    <pc:docChg chg="modSld">
      <pc:chgData name="Renate Dybdal Hansen" userId="S::renate.dybdal.hansen@io.kommune.no::8f533bdc-1f06-46c5-8376-6b62126245f7" providerId="AD" clId="Web-{E95D7BB6-B040-47DF-89D6-C2FFD7350CBF}" dt="2023-10-16T13:06:55.500" v="19" actId="20577"/>
      <pc:docMkLst>
        <pc:docMk/>
      </pc:docMkLst>
      <pc:sldChg chg="modSp modNotes">
        <pc:chgData name="Renate Dybdal Hansen" userId="S::renate.dybdal.hansen@io.kommune.no::8f533bdc-1f06-46c5-8376-6b62126245f7" providerId="AD" clId="Web-{E95D7BB6-B040-47DF-89D6-C2FFD7350CBF}" dt="2023-10-16T13:06:55.500" v="19" actId="20577"/>
        <pc:sldMkLst>
          <pc:docMk/>
          <pc:sldMk cId="0" sldId="281"/>
        </pc:sldMkLst>
        <pc:spChg chg="mod">
          <ac:chgData name="Renate Dybdal Hansen" userId="S::renate.dybdal.hansen@io.kommune.no::8f533bdc-1f06-46c5-8376-6b62126245f7" providerId="AD" clId="Web-{E95D7BB6-B040-47DF-89D6-C2FFD7350CBF}" dt="2023-10-16T13:06:55.500" v="19" actId="20577"/>
          <ac:spMkLst>
            <pc:docMk/>
            <pc:sldMk cId="0" sldId="281"/>
            <ac:spMk id="14337" creationId="{DDB1F4A0-12A1-BECF-0CC0-A48C706C739D}"/>
          </ac:spMkLst>
        </pc:spChg>
      </pc:sldChg>
      <pc:sldChg chg="modSp modNotes">
        <pc:chgData name="Renate Dybdal Hansen" userId="S::renate.dybdal.hansen@io.kommune.no::8f533bdc-1f06-46c5-8376-6b62126245f7" providerId="AD" clId="Web-{E95D7BB6-B040-47DF-89D6-C2FFD7350CBF}" dt="2023-10-16T13:06:28.062" v="10"/>
        <pc:sldMkLst>
          <pc:docMk/>
          <pc:sldMk cId="0" sldId="282"/>
        </pc:sldMkLst>
        <pc:spChg chg="mod">
          <ac:chgData name="Renate Dybdal Hansen" userId="S::renate.dybdal.hansen@io.kommune.no::8f533bdc-1f06-46c5-8376-6b62126245f7" providerId="AD" clId="Web-{E95D7BB6-B040-47DF-89D6-C2FFD7350CBF}" dt="2023-10-16T13:06:11.483" v="0" actId="20577"/>
          <ac:spMkLst>
            <pc:docMk/>
            <pc:sldMk cId="0" sldId="282"/>
            <ac:spMk id="2" creationId="{55D8B4F8-2CFD-C780-A59E-085F9ED6B7C7}"/>
          </ac:spMkLst>
        </pc:spChg>
      </pc:sldChg>
    </pc:docChg>
  </pc:docChgLst>
  <pc:docChgLst>
    <pc:chgData name="Ida Marie Lillestrand Kittelsen" userId="S::ida.kittelsen@io.kommune.no::12154653-0a60-4281-8b62-82febac9ddd6" providerId="AD" clId="Web-{B6CAAFB6-9A75-C502-CDD8-CC1582F49590}"/>
    <pc:docChg chg="addSld">
      <pc:chgData name="Ida Marie Lillestrand Kittelsen" userId="S::ida.kittelsen@io.kommune.no::12154653-0a60-4281-8b62-82febac9ddd6" providerId="AD" clId="Web-{B6CAAFB6-9A75-C502-CDD8-CC1582F49590}" dt="2023-10-26T11:25:57.693" v="0"/>
      <pc:docMkLst>
        <pc:docMk/>
      </pc:docMkLst>
      <pc:sldChg chg="add replId">
        <pc:chgData name="Ida Marie Lillestrand Kittelsen" userId="S::ida.kittelsen@io.kommune.no::12154653-0a60-4281-8b62-82febac9ddd6" providerId="AD" clId="Web-{B6CAAFB6-9A75-C502-CDD8-CC1582F49590}" dt="2023-10-26T11:25:57.693" v="0"/>
        <pc:sldMkLst>
          <pc:docMk/>
          <pc:sldMk cId="1610871719" sldId="309"/>
        </pc:sldMkLst>
      </pc:sldChg>
    </pc:docChg>
  </pc:docChgLst>
  <pc:docChgLst>
    <pc:chgData name="Frida Torgersen" userId="S::frida.torgersen@io.kommune.no::ea265081-7c03-4e48-ae3c-fad608c99291" providerId="AD" clId="Web-{3B935B7A-19B1-BB23-9215-1B65F2EE5836}"/>
    <pc:docChg chg="modSld">
      <pc:chgData name="Frida Torgersen" userId="S::frida.torgersen@io.kommune.no::ea265081-7c03-4e48-ae3c-fad608c99291" providerId="AD" clId="Web-{3B935B7A-19B1-BB23-9215-1B65F2EE5836}" dt="2024-11-20T09:37:27.419" v="1" actId="20577"/>
      <pc:docMkLst>
        <pc:docMk/>
      </pc:docMkLst>
      <pc:sldChg chg="modSp modNotes">
        <pc:chgData name="Frida Torgersen" userId="S::frida.torgersen@io.kommune.no::ea265081-7c03-4e48-ae3c-fad608c99291" providerId="AD" clId="Web-{3B935B7A-19B1-BB23-9215-1B65F2EE5836}" dt="2024-11-20T09:37:27.419" v="1" actId="20577"/>
        <pc:sldMkLst>
          <pc:docMk/>
          <pc:sldMk cId="0" sldId="282"/>
        </pc:sldMkLst>
        <pc:spChg chg="mod">
          <ac:chgData name="Frida Torgersen" userId="S::frida.torgersen@io.kommune.no::ea265081-7c03-4e48-ae3c-fad608c99291" providerId="AD" clId="Web-{3B935B7A-19B1-BB23-9215-1B65F2EE5836}" dt="2024-11-20T09:37:27.419" v="1" actId="20577"/>
          <ac:spMkLst>
            <pc:docMk/>
            <pc:sldMk cId="0" sldId="282"/>
            <ac:spMk id="2" creationId="{55D8B4F8-2CFD-C780-A59E-085F9ED6B7C7}"/>
          </ac:spMkLst>
        </pc:spChg>
      </pc:sldChg>
    </pc:docChg>
  </pc:docChgLst>
  <pc:docChgLst>
    <pc:chgData name="Ida Marie Lillestrand Kittelsen" userId="12154653-0a60-4281-8b62-82febac9ddd6" providerId="ADAL" clId="{E1B8ACC8-2A03-4B7F-8EFE-6D8874EBDEAE}"/>
    <pc:docChg chg="modSld">
      <pc:chgData name="Ida Marie Lillestrand Kittelsen" userId="12154653-0a60-4281-8b62-82febac9ddd6" providerId="ADAL" clId="{E1B8ACC8-2A03-4B7F-8EFE-6D8874EBDEAE}" dt="2023-10-26T10:14:48.947" v="386" actId="20577"/>
      <pc:docMkLst>
        <pc:docMk/>
      </pc:docMkLst>
      <pc:sldChg chg="modNotesTx">
        <pc:chgData name="Ida Marie Lillestrand Kittelsen" userId="12154653-0a60-4281-8b62-82febac9ddd6" providerId="ADAL" clId="{E1B8ACC8-2A03-4B7F-8EFE-6D8874EBDEAE}" dt="2023-10-26T09:48:35.578" v="5" actId="20577"/>
        <pc:sldMkLst>
          <pc:docMk/>
          <pc:sldMk cId="2189214693" sldId="295"/>
        </pc:sldMkLst>
      </pc:sldChg>
      <pc:sldChg chg="modNotesTx">
        <pc:chgData name="Ida Marie Lillestrand Kittelsen" userId="12154653-0a60-4281-8b62-82febac9ddd6" providerId="ADAL" clId="{E1B8ACC8-2A03-4B7F-8EFE-6D8874EBDEAE}" dt="2023-10-26T10:14:48.947" v="386" actId="20577"/>
        <pc:sldMkLst>
          <pc:docMk/>
          <pc:sldMk cId="3056104034" sldId="305"/>
        </pc:sldMkLst>
      </pc:sldChg>
      <pc:sldChg chg="modNotesTx">
        <pc:chgData name="Ida Marie Lillestrand Kittelsen" userId="12154653-0a60-4281-8b62-82febac9ddd6" providerId="ADAL" clId="{E1B8ACC8-2A03-4B7F-8EFE-6D8874EBDEAE}" dt="2023-10-26T09:58:38.938" v="9" actId="20577"/>
        <pc:sldMkLst>
          <pc:docMk/>
          <pc:sldMk cId="3113347575" sldId="30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D792D-8770-4305-9AB9-BBAC142C6D4D}"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499A5-8583-488D-BD6C-457C972297AB}" type="slidenum">
              <a:rPr lang="nb-NO" smtClean="0"/>
              <a:t>‹#›</a:t>
            </a:fld>
            <a:endParaRPr lang="nb-NO"/>
          </a:p>
        </p:txBody>
      </p:sp>
    </p:spTree>
    <p:extLst>
      <p:ext uri="{BB962C8B-B14F-4D97-AF65-F5344CB8AC3E}">
        <p14:creationId xmlns:p14="http://schemas.microsoft.com/office/powerpoint/2010/main" val="232823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Oppvekst543/EbFE13SeTMlDrJvwhQi7cSYBq_n67x3tG-WneLKhqwUVwA?e=lNjt4F&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MSzdq6aqJK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solidFill>
                  <a:srgbClr val="44546A"/>
                </a:solidFill>
              </a:rPr>
              <a:t>Sett på inngangsmusikk:</a:t>
            </a:r>
            <a:r>
              <a:rPr lang="nb-NO">
                <a:solidFill>
                  <a:srgbClr val="44546A"/>
                </a:solidFill>
              </a:rPr>
              <a:t>  </a:t>
            </a:r>
            <a:endParaRPr lang="nb-NO" dirty="0">
              <a:solidFill>
                <a:srgbClr val="44546A"/>
              </a:solidFill>
            </a:endParaRPr>
          </a:p>
          <a:p>
            <a:r>
              <a:rPr lang="nb-NO">
                <a:solidFill>
                  <a:srgbClr val="44546A"/>
                </a:solidFill>
              </a:rPr>
              <a:t>For Indre Østfold kommune: </a:t>
            </a:r>
            <a:r>
              <a:rPr lang="nb-NO" u="sng">
                <a:solidFill>
                  <a:srgbClr val="44546A"/>
                </a:solidFill>
                <a:hlinkClick r:id="rId3"/>
              </a:rPr>
              <a:t>Waterloo.mp4</a:t>
            </a:r>
            <a:r>
              <a:rPr lang="nb-NO">
                <a:solidFill>
                  <a:srgbClr val="44546A"/>
                </a:solidFill>
              </a:rPr>
              <a:t> </a:t>
            </a:r>
            <a:endParaRPr lang="nb-NO" dirty="0">
              <a:solidFill>
                <a:srgbClr val="44546A"/>
              </a:solidFill>
            </a:endParaRPr>
          </a:p>
          <a:p>
            <a:r>
              <a:rPr lang="nb-NO">
                <a:solidFill>
                  <a:srgbClr val="44546A"/>
                </a:solidFill>
              </a:rPr>
              <a:t>For eksterne kommuner: </a:t>
            </a:r>
            <a:r>
              <a:rPr lang="en-US" u="sng">
                <a:solidFill>
                  <a:srgbClr val="44546A"/>
                </a:solidFill>
                <a:hlinkClick r:id="rId4"/>
              </a:rPr>
              <a:t>ABBA - Waterloo (Official Lyric Video) (youtube.com)</a:t>
            </a:r>
            <a:r>
              <a:rPr lang="en-US">
                <a:solidFill>
                  <a:srgbClr val="44546A"/>
                </a:solidFill>
              </a:rPr>
              <a:t> </a:t>
            </a:r>
            <a:endParaRPr lang="nb-NO" dirty="0">
              <a:solidFill>
                <a:srgbClr val="44546A"/>
              </a:solidFill>
            </a:endParaRPr>
          </a:p>
          <a:p>
            <a:endParaRPr lang="nb-NO" dirty="0">
              <a:solidFill>
                <a:srgbClr val="44546A"/>
              </a:solidFill>
            </a:endParaRPr>
          </a:p>
          <a:p>
            <a:pPr marL="171450" indent="-171450">
              <a:buFont typeface="Symbol"/>
              <a:buChar char="•"/>
            </a:pPr>
            <a:r>
              <a:rPr lang="nb-NO">
                <a:solidFill>
                  <a:srgbClr val="44546A"/>
                </a:solidFill>
              </a:rPr>
              <a:t>Vi rydder klasserom</a:t>
            </a:r>
            <a:endParaRPr lang="nb-NO" dirty="0">
              <a:solidFill>
                <a:srgbClr val="44546A"/>
              </a:solidFill>
            </a:endParaRPr>
          </a:p>
          <a:p>
            <a:pPr marL="171450" indent="-171450">
              <a:buFont typeface="Symbol"/>
              <a:buChar char="•"/>
            </a:pPr>
            <a:r>
              <a:rPr lang="nb-NO">
                <a:solidFill>
                  <a:srgbClr val="44546A"/>
                </a:solidFill>
              </a:rPr>
              <a:t>Vi samles i ringen</a:t>
            </a:r>
            <a:endParaRPr lang="nb-NO" dirty="0">
              <a:solidFill>
                <a:srgbClr val="44546A"/>
              </a:solidFill>
            </a:endParaRPr>
          </a:p>
          <a:p>
            <a:endParaRPr lang="nb-NO" dirty="0">
              <a:solidFill>
                <a:srgbClr val="44546A"/>
              </a:solidFill>
              <a:cs typeface="Calibri"/>
            </a:endParaRPr>
          </a:p>
          <a:p>
            <a:endParaRPr lang="nb-NO" dirty="0">
              <a:solidFill>
                <a:srgbClr val="44546A"/>
              </a:solidFill>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020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Sansemotorisk øvelse - Klappe og børste kroppen</a:t>
            </a:r>
            <a:endParaRPr lang="nb-NO"/>
          </a:p>
          <a:p>
            <a:endParaRPr lang="nb-NO"/>
          </a:p>
          <a:p>
            <a:r>
              <a:rPr lang="nb-NO" dirty="0"/>
              <a:t>Når du skal gjennomføre pusteøvelsen med elevene, velger du selv om du vil vise filmen eller om du modellerer selv.</a:t>
            </a:r>
          </a:p>
          <a:p>
            <a:endParaRPr lang="nb-NO" dirty="0"/>
          </a:p>
          <a:p>
            <a:r>
              <a:rPr lang="nb-NO" dirty="0"/>
              <a:t>Dersom du ønsker å benytte en annen øvelse, finner du flere eksempler på </a:t>
            </a:r>
            <a:r>
              <a:rPr lang="nb-NO" u="sng" dirty="0">
                <a:hlinkClick r:id="rId4"/>
              </a:rPr>
              <a:t>https://www.io.kommune.no/tjenester/skole-og-utdanning/robuste-barn/pust-og-bevegelse/</a:t>
            </a:r>
            <a:endParaRPr lang="nb-NO" dirty="0"/>
          </a:p>
          <a:p>
            <a:endParaRPr lang="nb-NO" dirty="0">
              <a:ea typeface="Calibri"/>
              <a:cs typeface="Calibri" panose="020F0502020204030204"/>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Vi ser film! </a:t>
            </a:r>
          </a:p>
          <a:p>
            <a:r>
              <a:rPr lang="nb-NO" dirty="0">
                <a:hlinkClick r:id="rId3"/>
              </a:rPr>
              <a:t>Hva skal du med følelser? (youtube.com)</a:t>
            </a:r>
            <a:endParaRPr lang="en-US">
              <a:cs typeface="Calibri"/>
            </a:endParaRPr>
          </a:p>
          <a:p>
            <a:r>
              <a:rPr lang="nb-NO" dirty="0">
                <a:cs typeface="Calibri"/>
              </a:rPr>
              <a:t>Varighet 2.07 </a:t>
            </a:r>
          </a:p>
        </p:txBody>
      </p:sp>
      <p:sp>
        <p:nvSpPr>
          <p:cNvPr id="4" name="Plassholder for lysbildenummer 3"/>
          <p:cNvSpPr>
            <a:spLocks noGrp="1"/>
          </p:cNvSpPr>
          <p:nvPr>
            <p:ph type="sldNum" sz="quarter" idx="5"/>
          </p:nvPr>
        </p:nvSpPr>
        <p:spPr/>
        <p:txBody>
          <a:bodyPr/>
          <a:lstStyle/>
          <a:p>
            <a:fld id="{54C16F20-777F-4923-8466-C81159EF6CB4}" type="slidenum">
              <a:rPr lang="nb-NO" smtClean="0"/>
              <a:t>4</a:t>
            </a:fld>
            <a:endParaRPr lang="nb-NO"/>
          </a:p>
        </p:txBody>
      </p:sp>
    </p:spTree>
    <p:extLst>
      <p:ext uri="{BB962C8B-B14F-4D97-AF65-F5344CB8AC3E}">
        <p14:creationId xmlns:p14="http://schemas.microsoft.com/office/powerpoint/2010/main" val="3551472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Hvordan lærer du følelser? </a:t>
            </a:r>
          </a:p>
          <a:p>
            <a:r>
              <a:rPr lang="nb-NO" i="1" dirty="0">
                <a:cs typeface="Calibri"/>
              </a:rPr>
              <a:t>La elevene komme med forslag, lærer kommer med forslag ved behov. </a:t>
            </a:r>
          </a:p>
          <a:p>
            <a:r>
              <a:rPr lang="nb-NO" i="1" dirty="0">
                <a:cs typeface="Calibri"/>
              </a:rPr>
              <a:t>For eksempel. </a:t>
            </a:r>
          </a:p>
          <a:p>
            <a:r>
              <a:rPr lang="nb-NO" dirty="0">
                <a:cs typeface="Calibri" panose="020F0502020204030204"/>
              </a:rPr>
              <a:t>Forskere vet ikke helt hvordan følelser oppstår, men vi er alle født med evnen til å føle. Gjennom arv, genetikk, modell læring av viktige andre som for eksempel. Foreldre, venner, samfunnet etc. </a:t>
            </a: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DAF499A5-8583-488D-BD6C-457C972297AB}" type="slidenum">
              <a:rPr lang="nb-NO" smtClean="0"/>
              <a:t>5</a:t>
            </a:fld>
            <a:endParaRPr lang="nb-NO"/>
          </a:p>
        </p:txBody>
      </p:sp>
    </p:spTree>
    <p:extLst>
      <p:ext uri="{BB962C8B-B14F-4D97-AF65-F5344CB8AC3E}">
        <p14:creationId xmlns:p14="http://schemas.microsoft.com/office/powerpoint/2010/main" val="251203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CL: Karusellen</a:t>
            </a:r>
            <a:r>
              <a:rPr lang="nb-NO"/>
              <a:t> </a:t>
            </a:r>
            <a:endParaRPr lang="en-US" dirty="0"/>
          </a:p>
          <a:p>
            <a:r>
              <a:rPr lang="nb-NO"/>
              <a:t>Læreren deler klassen inn i grupper. På hvert gruppebord skal det finnes ulike oppgaver innenfor samme tema. Oppgavene ligger som eget vedlegg og skrives ut på forhånd (anbefaler å skrive ut i A3) og noe å skrive med. Hver gruppe får et par minutter på å samarbeide om å finne flest mulige løsninger til sin oppgave. Når tiden er ute, skal elevene rotere til neste bord og skal bygge videre på det den forrige gruppa har svart. Når alle gruppene har rotert rundt, løfter man frem løsningene i klasserommet. Heng gjerne opp arkene elevene har skrevet på.  </a:t>
            </a:r>
            <a:endParaRPr lang="en-US" dirty="0"/>
          </a:p>
          <a:p>
            <a:endParaRPr lang="en-US" dirty="0"/>
          </a:p>
          <a:p>
            <a:r>
              <a:rPr lang="nb-NO" b="1"/>
              <a:t>Spørsmål 1:</a:t>
            </a:r>
            <a:r>
              <a:rPr lang="nb-NO"/>
              <a:t> På hvilken måte kan en følelse dekke over for en annen følelse?</a:t>
            </a:r>
            <a:endParaRPr lang="en-US" dirty="0"/>
          </a:p>
          <a:p>
            <a:r>
              <a:rPr lang="nb-NO" b="1" dirty="0"/>
              <a:t>Spørsmål 2:</a:t>
            </a:r>
            <a:r>
              <a:rPr lang="nb-NO" dirty="0"/>
              <a:t> Hva må til for at dere kan håndtere de vanskelige følelsene på en god måte?</a:t>
            </a:r>
            <a:endParaRPr lang="en-US" dirty="0"/>
          </a:p>
          <a:p>
            <a:r>
              <a:rPr lang="nb-NO" b="1" dirty="0"/>
              <a:t>Spørsmål 3:</a:t>
            </a:r>
            <a:r>
              <a:rPr lang="nb-NO" dirty="0"/>
              <a:t> Hva kan man gjøre for å forstå sine egne følelser bedre?</a:t>
            </a:r>
            <a:endParaRPr lang="en-US" dirty="0"/>
          </a:p>
          <a:p>
            <a:r>
              <a:rPr lang="nb-NO" b="1" dirty="0"/>
              <a:t>Spørsmål 4:</a:t>
            </a:r>
            <a:r>
              <a:rPr lang="nb-NO" dirty="0"/>
              <a:t> Hvordan kan følelsene lure deg?</a:t>
            </a:r>
            <a:endParaRPr lang="en-US" dirty="0"/>
          </a:p>
          <a:p>
            <a:r>
              <a:rPr lang="nb-NO" b="1" dirty="0"/>
              <a:t>Spørsmål 5:</a:t>
            </a:r>
            <a:r>
              <a:rPr lang="nb-NO" dirty="0"/>
              <a:t> Hva kan dere gjøre for at alle i klassen føler seg trygge til å dele sine vanskelige følelser?</a:t>
            </a:r>
            <a:endParaRPr lang="en-US" dirty="0"/>
          </a:p>
          <a:p>
            <a:endParaRPr lang="en-US" dirty="0">
              <a:cs typeface="Calibri"/>
            </a:endParaRPr>
          </a:p>
        </p:txBody>
      </p:sp>
      <p:sp>
        <p:nvSpPr>
          <p:cNvPr id="4" name="Plassholder for lysbildenummer 3"/>
          <p:cNvSpPr>
            <a:spLocks noGrp="1"/>
          </p:cNvSpPr>
          <p:nvPr>
            <p:ph type="sldNum" sz="quarter" idx="5"/>
          </p:nvPr>
        </p:nvSpPr>
        <p:spPr/>
        <p:txBody>
          <a:bodyPr/>
          <a:lstStyle/>
          <a:p>
            <a:fld id="{DAF499A5-8583-488D-BD6C-457C972297AB}" type="slidenum">
              <a:rPr lang="nb-NO" smtClean="0"/>
              <a:t>6</a:t>
            </a:fld>
            <a:endParaRPr lang="nb-NO"/>
          </a:p>
        </p:txBody>
      </p:sp>
    </p:spTree>
    <p:extLst>
      <p:ext uri="{BB962C8B-B14F-4D97-AF65-F5344CB8AC3E}">
        <p14:creationId xmlns:p14="http://schemas.microsoft.com/office/powerpoint/2010/main" val="282700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dirty="0"/>
              <a:t>Hviskeleken </a:t>
            </a:r>
            <a:endParaRPr lang="nb-NO" b="1" dirty="0">
              <a:cs typeface="Calibri"/>
            </a:endParaRPr>
          </a:p>
          <a:p>
            <a:pPr>
              <a:defRPr/>
            </a:pPr>
            <a:r>
              <a:rPr lang="nb-NO" b="1" dirty="0"/>
              <a:t>Formål: </a:t>
            </a:r>
            <a:r>
              <a:rPr lang="nb-NO" dirty="0"/>
              <a:t>Humor og lek</a:t>
            </a:r>
            <a:endParaRPr lang="nb-NO" dirty="0">
              <a:cs typeface="Calibri"/>
            </a:endParaRPr>
          </a:p>
          <a:p>
            <a:pPr>
              <a:defRPr/>
            </a:pPr>
            <a:r>
              <a:rPr lang="nb-NO" b="1" dirty="0"/>
              <a:t>Beskrivelse</a:t>
            </a:r>
            <a:r>
              <a:rPr lang="nb-NO" dirty="0"/>
              <a:t>: Elevene står i ring. Lærer starter med å hviske en kort setning til sin skulderpartner. Skulderpartner hvisker videre til neste person, og slik fortsetter det hele veien rundt. Da avsløres det hva som ble hvisket den siste gangen og hva som ble opprinnelig sagt.  </a:t>
            </a:r>
            <a:endParaRPr lang="nb-NO" dirty="0">
              <a:cs typeface="Calibri"/>
            </a:endParaRPr>
          </a:p>
          <a:p>
            <a:pPr>
              <a:defRPr/>
            </a:pPr>
            <a:endParaRPr lang="nb-NO"/>
          </a:p>
          <a:p>
            <a:pPr>
              <a:defRPr/>
            </a:pPr>
            <a:r>
              <a:rPr lang="nb-NO" dirty="0"/>
              <a:t>Tips: Vær oppmerksom negative utvikling og krenkende setninger – enten i starten eller på slutten. Setninger må ikke være sårende eller rangerende. I slike tilfeller stoppes leken, og gruppen må ta en prat om spillereglene, før leken eventuelt settes i gang ved en senere anledning. </a:t>
            </a:r>
            <a:endParaRPr lang="nb-NO" dirty="0">
              <a:cs typeface="Calibri"/>
            </a:endParaRPr>
          </a:p>
          <a:p>
            <a:pPr>
              <a:defRPr/>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731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endParaRPr lang="nb-NO" dirty="0"/>
          </a:p>
          <a:p>
            <a:r>
              <a:rPr lang="nb-NO" i="1"/>
              <a:t>Prosess:</a:t>
            </a:r>
            <a:r>
              <a:rPr lang="nb-NO"/>
              <a:t> Sende en ball e.l. rundt i ringen. Alle får ordet etter tur. Elevene sier en ting hver. Det er helt fint å si det samme som de andre, eller noe annet. Vi tar et spørsmål av gangen. </a:t>
            </a:r>
            <a:endParaRPr lang="nb-NO" dirty="0"/>
          </a:p>
          <a:p>
            <a:r>
              <a:rPr lang="nb-NO"/>
              <a:t>Vi bytter spørsmål underveis, f. eks når 5-6 elever har svart.</a:t>
            </a:r>
            <a:endParaRPr lang="nb-NO" dirty="0"/>
          </a:p>
          <a:p>
            <a:endParaRPr lang="nb-NO" dirty="0"/>
          </a:p>
          <a:p>
            <a:pPr marL="285750" indent="-285750">
              <a:buFont typeface="Symbol"/>
              <a:buChar char="•"/>
            </a:pPr>
            <a:r>
              <a:rPr lang="nb-NO"/>
              <a:t>Hva likte du i dag? </a:t>
            </a:r>
            <a:endParaRPr lang="nb-NO" dirty="0"/>
          </a:p>
          <a:p>
            <a:pPr marL="285750" indent="-285750">
              <a:buFont typeface="Symbol"/>
              <a:buChar char="•"/>
            </a:pPr>
            <a:r>
              <a:rPr lang="nb-NO"/>
              <a:t>Hva lærte du? </a:t>
            </a:r>
            <a:endParaRPr lang="nb-NO" dirty="0"/>
          </a:p>
          <a:p>
            <a:pPr marL="285750" indent="-285750">
              <a:buFont typeface="Symbol"/>
              <a:buChar char="•"/>
            </a:pPr>
            <a:r>
              <a:rPr lang="nb-NO"/>
              <a:t>Hvorfor er dette viktig? </a:t>
            </a:r>
            <a:endParaRPr lang="nb-NO" dirty="0"/>
          </a:p>
          <a:p>
            <a:pPr marL="285750" indent="-285750">
              <a:buFont typeface="Symbol"/>
              <a:buChar char="•"/>
            </a:pPr>
            <a:r>
              <a:rPr lang="nb-NO" dirty="0"/>
              <a:t>Hva kan vi øve på? </a:t>
            </a:r>
          </a:p>
          <a:p>
            <a:endParaRPr lang="nb-NO" dirty="0">
              <a:cs typeface="Calibri"/>
            </a:endParaRPr>
          </a:p>
          <a:p>
            <a:r>
              <a:rPr lang="nb-NO" dirty="0"/>
              <a:t>Foto: Bildet er tatt av </a:t>
            </a:r>
            <a:r>
              <a:rPr lang="nb-NO" sz="1200" b="0" i="0" kern="1200" dirty="0">
                <a:solidFill>
                  <a:schemeClr val="tx1"/>
                </a:solidFill>
                <a:effectLst/>
                <a:latin typeface="+mn-lt"/>
                <a:ea typeface="+mn-ea"/>
                <a:cs typeface="+mn-cs"/>
              </a:rPr>
              <a:t>Bildet er tatt av </a:t>
            </a:r>
            <a:r>
              <a:rPr lang="nb-NO" sz="1200" b="0" i="0" u="sng" kern="1200" dirty="0">
                <a:solidFill>
                  <a:schemeClr val="tx1"/>
                </a:solidFill>
                <a:effectLst/>
                <a:latin typeface="+mn-lt"/>
                <a:ea typeface="+mn-ea"/>
                <a:cs typeface="+mn-cs"/>
                <a:hlinkClick r:id="rId3"/>
              </a:rPr>
              <a:t>Alexas_Fotos</a:t>
            </a:r>
            <a:r>
              <a:rPr lang="nb-NO" sz="1200" b="0" i="0" kern="1200" dirty="0">
                <a:solidFill>
                  <a:schemeClr val="tx1"/>
                </a:solidFill>
                <a:effectLst/>
                <a:latin typeface="+mn-lt"/>
                <a:ea typeface="+mn-ea"/>
                <a:cs typeface="+mn-cs"/>
              </a:rPr>
              <a:t> fra </a:t>
            </a:r>
            <a:r>
              <a:rPr lang="nb-NO" sz="1200" b="0" i="0" u="sng" kern="1200" dirty="0">
                <a:solidFill>
                  <a:schemeClr val="tx1"/>
                </a:solidFill>
                <a:effectLst/>
                <a:latin typeface="+mn-lt"/>
                <a:ea typeface="+mn-ea"/>
                <a:cs typeface="+mn-cs"/>
                <a:hlinkClick r:id="rId4"/>
              </a:rPr>
              <a:t>Pixabay</a:t>
            </a:r>
            <a:r>
              <a:rPr lang="nb-NO" sz="1200" b="0" i="0" kern="1200" dirty="0">
                <a:solidFill>
                  <a:schemeClr val="tx1"/>
                </a:solidFill>
                <a:effectLst/>
                <a:latin typeface="+mn-lt"/>
                <a:ea typeface="+mn-ea"/>
                <a:cs typeface="+mn-cs"/>
              </a:rPr>
              <a:t> </a:t>
            </a:r>
            <a:endParaRPr lang="nb-NO" dirty="0">
              <a:ea typeface="+mn-ea"/>
              <a:cs typeface="+mn-cs"/>
            </a:endParaRPr>
          </a:p>
          <a:p>
            <a:endParaRPr lang="nb-NO" sz="1200" b="0" i="0" kern="1200" dirty="0">
              <a:solidFill>
                <a:schemeClr val="tx1"/>
              </a:solidFill>
              <a:effectLst/>
              <a:latin typeface="+mn-lt"/>
              <a:cs typeface="Calibri" panose="020F0502020204030204"/>
            </a:endParaRPr>
          </a:p>
          <a:p>
            <a:pPr marL="0" indent="0">
              <a:buNone/>
            </a:pPr>
            <a:endParaRPr lang="nb-NO" sz="1200">
              <a:ea typeface="+mn-lt"/>
              <a:cs typeface="+mn-lt"/>
            </a:endParaRPr>
          </a:p>
          <a:p>
            <a:pPr marL="0" indent="0">
              <a:buNone/>
            </a:pPr>
            <a:endParaRPr lang="nb-NO" sz="1200">
              <a:ea typeface="+mn-lt"/>
              <a:cs typeface="+mn-lt"/>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539299-5568-3671-8407-B31C13F4C1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A666281-0334-EFFF-0362-4A53B31152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609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359643-A214-DD48-033C-653B0902528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DCB4A89-B240-72B4-4706-64B90CA70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85224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6803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6216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7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299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33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046725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03600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942208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536289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00625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64678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93382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636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7471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257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19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103026"/>
      </p:ext>
    </p:extLst>
  </p:cSld>
  <p:clrMap bg1="lt1" tx1="dk1" bg2="lt2" tx2="dk2" accent1="accent1" accent2="accent2" accent3="accent3" accent4="accent4" accent5="accent5" accent6="accent6" hlink="hlink" folHlink="folHlink"/>
  <p:sldLayoutIdLst>
    <p:sldLayoutId id="2147483714"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0691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322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22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657eced4%2Dbc90%2D4afd%2D8284%2D2bc68852976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MSzdq6aqJK4"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8080"/>
                </a:solidFill>
                <a:latin typeface="Georgia"/>
              </a:rPr>
              <a:t>Følelser 7.trinn</a:t>
            </a:r>
          </a:p>
        </p:txBody>
      </p:sp>
    </p:spTree>
    <p:extLst>
      <p:ext uri="{BB962C8B-B14F-4D97-AF65-F5344CB8AC3E}">
        <p14:creationId xmlns:p14="http://schemas.microsoft.com/office/powerpoint/2010/main" val="279296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1">
            <a:extLst>
              <a:ext uri="{FF2B5EF4-FFF2-40B4-BE49-F238E27FC236}">
                <a16:creationId xmlns:a16="http://schemas.microsoft.com/office/drawing/2014/main" id="{DDB1F4A0-12A1-BECF-0CC0-A48C706C739D}"/>
              </a:ext>
            </a:extLst>
          </p:cNvPr>
          <p:cNvSpPr>
            <a:spLocks noGrp="1" noChangeArrowheads="1"/>
          </p:cNvSpPr>
          <p:nvPr>
            <p:ph type="title" idx="4294967295"/>
          </p:nvPr>
        </p:nvSpPr>
        <p:spPr bwMode="auto">
          <a:xfrm>
            <a:off x="1205948" y="1707850"/>
            <a:ext cx="10166543" cy="3208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nb-NO" sz="2800" dirty="0">
                <a:hlinkClick r:id="rId3" invalidUrl="http://">
                  <a:extLst>
                    <a:ext uri="{A12FA001-AC4F-418D-AE19-62706E023703}">
                      <ahyp:hlinkClr xmlns:ahyp="http://schemas.microsoft.com/office/drawing/2018/hyperlinkcolor" val="tx"/>
                    </a:ext>
                  </a:extLst>
                </a:hlinkClick>
              </a:rPr>
            </a:br>
            <a:br>
              <a:rPr lang="nb-NO" sz="2800" dirty="0"/>
            </a:br>
            <a:r>
              <a:rPr lang="nb-NO" sz="6000" dirty="0">
                <a:solidFill>
                  <a:srgbClr val="FFFFFF"/>
                </a:solidFill>
                <a:latin typeface="Georgia"/>
                <a:hlinkClick r:id="rId4">
                  <a:extLst>
                    <a:ext uri="{A12FA001-AC4F-418D-AE19-62706E023703}">
                      <ahyp:hlinkClr xmlns:ahyp="http://schemas.microsoft.com/office/drawing/2018/hyperlinkcolor" val="tx"/>
                    </a:ext>
                  </a:extLst>
                </a:hlinkClick>
              </a:rPr>
              <a:t>Inngangsmusikk</a:t>
            </a:r>
            <a:br>
              <a:rPr lang="nb-NO" sz="3600" dirty="0">
                <a:latin typeface="+mn-lt"/>
                <a:cs typeface="Calibri"/>
              </a:rPr>
            </a:br>
            <a:br>
              <a:rPr lang="nb-NO" sz="3600" dirty="0">
                <a:latin typeface="+mn-lt"/>
              </a:rPr>
            </a:br>
            <a:br>
              <a:rPr lang="nb-NO" sz="3600" dirty="0">
                <a:latin typeface="+mn-lt"/>
              </a:rPr>
            </a:br>
            <a:br>
              <a:rPr lang="nb-NO" sz="3600" dirty="0">
                <a:latin typeface="+mn-lt"/>
              </a:rPr>
            </a:br>
            <a:br>
              <a:rPr lang="nb-NO" sz="3600" dirty="0">
                <a:latin typeface="+mn-lt"/>
              </a:rPr>
            </a:br>
            <a:br>
              <a:rPr lang="nb-NO" sz="6000" dirty="0"/>
            </a:br>
            <a:endParaRPr lang="nb-NO" altLang="nb-NO"/>
          </a:p>
        </p:txBody>
      </p:sp>
    </p:spTree>
    <p:extLst>
      <p:ext uri="{BB962C8B-B14F-4D97-AF65-F5344CB8AC3E}">
        <p14:creationId xmlns:p14="http://schemas.microsoft.com/office/powerpoint/2010/main" val="2389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5D8B4F8-2CFD-C780-A59E-085F9ED6B7C7}"/>
              </a:ext>
            </a:extLst>
          </p:cNvPr>
          <p:cNvSpPr txBox="1"/>
          <p:nvPr/>
        </p:nvSpPr>
        <p:spPr>
          <a:xfrm>
            <a:off x="4767574" y="2920254"/>
            <a:ext cx="6285411" cy="1015663"/>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nb-NO" sz="6000" dirty="0">
                <a:solidFill>
                  <a:srgbClr val="008080"/>
                </a:solidFill>
                <a:latin typeface="Georgia"/>
                <a:cs typeface="Calibri"/>
                <a:hlinkClick r:id="rId3">
                  <a:extLst>
                    <a:ext uri="{A12FA001-AC4F-418D-AE19-62706E023703}">
                      <ahyp:hlinkClr xmlns:ahyp="http://schemas.microsoft.com/office/drawing/2018/hyperlinkcolor" val="tx"/>
                    </a:ext>
                  </a:extLst>
                </a:hlinkClick>
              </a:rPr>
              <a:t>Pust og bevegelse</a:t>
            </a:r>
            <a:endParaRPr kumimoji="0" lang="nb-NO" sz="6000" b="0" i="0" u="none" strike="noStrike" kern="1200" cap="none" spc="0" normalizeH="0" baseline="0" noProof="0" dirty="0">
              <a:ln>
                <a:noFill/>
              </a:ln>
              <a:solidFill>
                <a:srgbClr val="008080"/>
              </a:solidFill>
              <a:effectLst/>
              <a:uLnTx/>
              <a:uFillTx/>
              <a:latin typeface="Georgia"/>
              <a:cs typeface="Calibri"/>
              <a:hlinkClick r:id="rId3">
                <a:extLst>
                  <a:ext uri="{A12FA001-AC4F-418D-AE19-62706E023703}">
                    <ahyp:hlinkClr xmlns:ahyp="http://schemas.microsoft.com/office/drawing/2018/hyperlinkcolor" val="tx"/>
                  </a:ext>
                </a:extLst>
              </a:hlinkCli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kstSylinder 2">
            <a:extLst>
              <a:ext uri="{FF2B5EF4-FFF2-40B4-BE49-F238E27FC236}">
                <a16:creationId xmlns:a16="http://schemas.microsoft.com/office/drawing/2014/main" id="{A0566FEA-B0F2-0784-3669-49E6D6E3B773}"/>
              </a:ext>
            </a:extLst>
          </p:cNvPr>
          <p:cNvSpPr txBox="1"/>
          <p:nvPr/>
        </p:nvSpPr>
        <p:spPr>
          <a:xfrm>
            <a:off x="5533292" y="3295708"/>
            <a:ext cx="6096000" cy="707886"/>
          </a:xfrm>
          <a:prstGeom prst="rect">
            <a:avLst/>
          </a:prstGeom>
          <a:noFill/>
        </p:spPr>
        <p:txBody>
          <a:bodyPr wrap="square">
            <a:spAutoFit/>
          </a:bodyPr>
          <a:lstStyle/>
          <a:p>
            <a:r>
              <a:rPr lang="nb-NO" sz="4000">
                <a:latin typeface="Georgia" panose="02040502050405020303" pitchFamily="18" charset="0"/>
                <a:hlinkClick r:id="rId3"/>
              </a:rPr>
              <a:t>Hva skal du med følelser?</a:t>
            </a:r>
            <a:endParaRPr lang="nb-NO" sz="4000">
              <a:latin typeface="Georgia" panose="02040502050405020303" pitchFamily="18" charset="0"/>
            </a:endParaRPr>
          </a:p>
        </p:txBody>
      </p:sp>
      <p:sp>
        <p:nvSpPr>
          <p:cNvPr id="4" name="TekstSylinder 3">
            <a:extLst>
              <a:ext uri="{FF2B5EF4-FFF2-40B4-BE49-F238E27FC236}">
                <a16:creationId xmlns:a16="http://schemas.microsoft.com/office/drawing/2014/main" id="{3FEE0685-A749-A38A-E636-18F7C68B6BA9}"/>
              </a:ext>
            </a:extLst>
          </p:cNvPr>
          <p:cNvSpPr txBox="1"/>
          <p:nvPr/>
        </p:nvSpPr>
        <p:spPr>
          <a:xfrm>
            <a:off x="5537431" y="2279140"/>
            <a:ext cx="5056094" cy="1015663"/>
          </a:xfrm>
          <a:prstGeom prst="rect">
            <a:avLst/>
          </a:prstGeom>
          <a:noFill/>
        </p:spPr>
        <p:txBody>
          <a:bodyPr wrap="square" rtlCol="0">
            <a:spAutoFit/>
          </a:bodyPr>
          <a:lstStyle/>
          <a:p>
            <a:r>
              <a:rPr lang="nb-NO" sz="6000">
                <a:solidFill>
                  <a:schemeClr val="tx2"/>
                </a:solidFill>
                <a:latin typeface="Georgia" panose="02040502050405020303" pitchFamily="18" charset="0"/>
              </a:rPr>
              <a:t>Vi ser film!</a:t>
            </a:r>
          </a:p>
        </p:txBody>
      </p:sp>
      <p:pic>
        <p:nvPicPr>
          <p:cNvPr id="2" name="Bilde 1" descr="Et bilde som inneholder tegnefilm, smiley, uttrykksikon, clip art&#10;&#10;Automatisk generert beskrivelse">
            <a:extLst>
              <a:ext uri="{FF2B5EF4-FFF2-40B4-BE49-F238E27FC236}">
                <a16:creationId xmlns:a16="http://schemas.microsoft.com/office/drawing/2014/main" id="{BAAAD46E-C9DD-888A-DAE7-8B6E45739D30}"/>
              </a:ext>
            </a:extLst>
          </p:cNvPr>
          <p:cNvPicPr>
            <a:picLocks noChangeAspect="1"/>
          </p:cNvPicPr>
          <p:nvPr/>
        </p:nvPicPr>
        <p:blipFill>
          <a:blip r:embed="rId4"/>
          <a:stretch>
            <a:fillRect/>
          </a:stretch>
        </p:blipFill>
        <p:spPr>
          <a:xfrm>
            <a:off x="1014779" y="1724025"/>
            <a:ext cx="3714750" cy="3409950"/>
          </a:xfrm>
          <a:prstGeom prst="rect">
            <a:avLst/>
          </a:prstGeom>
        </p:spPr>
      </p:pic>
    </p:spTree>
    <p:extLst>
      <p:ext uri="{BB962C8B-B14F-4D97-AF65-F5344CB8AC3E}">
        <p14:creationId xmlns:p14="http://schemas.microsoft.com/office/powerpoint/2010/main" val="3113347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A088436-9FB3-BF19-AD9E-A3C9A9195044}"/>
              </a:ext>
            </a:extLst>
          </p:cNvPr>
          <p:cNvSpPr>
            <a:spLocks noGrp="1"/>
          </p:cNvSpPr>
          <p:nvPr>
            <p:ph type="title"/>
          </p:nvPr>
        </p:nvSpPr>
        <p:spPr>
          <a:xfrm>
            <a:off x="335044" y="386590"/>
            <a:ext cx="10993584" cy="1325563"/>
          </a:xfrm>
        </p:spPr>
        <p:txBody>
          <a:bodyPr/>
          <a:lstStyle/>
          <a:p>
            <a:r>
              <a:rPr lang="en-US" sz="6000" b="0" dirty="0">
                <a:solidFill>
                  <a:schemeClr val="tx2"/>
                </a:solidFill>
                <a:latin typeface="Georgia"/>
              </a:rPr>
              <a:t> </a:t>
            </a:r>
            <a:r>
              <a:rPr lang="en-US" sz="6000" b="0" dirty="0" err="1">
                <a:solidFill>
                  <a:schemeClr val="tx2"/>
                </a:solidFill>
                <a:latin typeface="Georgia"/>
              </a:rPr>
              <a:t>Hvordan</a:t>
            </a:r>
            <a:r>
              <a:rPr lang="en-US" sz="6000" b="0" dirty="0">
                <a:solidFill>
                  <a:schemeClr val="tx2"/>
                </a:solidFill>
                <a:latin typeface="Georgia"/>
              </a:rPr>
              <a:t> </a:t>
            </a:r>
            <a:r>
              <a:rPr lang="en-US" sz="6000" b="0" dirty="0" err="1">
                <a:solidFill>
                  <a:schemeClr val="tx2"/>
                </a:solidFill>
                <a:latin typeface="Georgia"/>
              </a:rPr>
              <a:t>lærer</a:t>
            </a:r>
            <a:r>
              <a:rPr lang="en-US" sz="6000" b="0" dirty="0">
                <a:solidFill>
                  <a:schemeClr val="tx2"/>
                </a:solidFill>
                <a:latin typeface="Georgia"/>
              </a:rPr>
              <a:t> du </a:t>
            </a:r>
            <a:r>
              <a:rPr lang="en-US" sz="6000" b="0" dirty="0" err="1">
                <a:solidFill>
                  <a:schemeClr val="tx2"/>
                </a:solidFill>
                <a:latin typeface="Georgia"/>
              </a:rPr>
              <a:t>følelser</a:t>
            </a:r>
            <a:r>
              <a:rPr lang="en-US" sz="6000" b="0" dirty="0">
                <a:solidFill>
                  <a:schemeClr val="tx2"/>
                </a:solidFill>
                <a:latin typeface="Georgia"/>
              </a:rPr>
              <a:t>? </a:t>
            </a:r>
            <a:endParaRPr lang="en-US" sz="6000" b="0" dirty="0">
              <a:solidFill>
                <a:schemeClr val="tx2"/>
              </a:solidFill>
            </a:endParaRPr>
          </a:p>
        </p:txBody>
      </p:sp>
      <p:sp>
        <p:nvSpPr>
          <p:cNvPr id="2" name="Plassholder for tekst 1">
            <a:extLst>
              <a:ext uri="{FF2B5EF4-FFF2-40B4-BE49-F238E27FC236}">
                <a16:creationId xmlns:a16="http://schemas.microsoft.com/office/drawing/2014/main" id="{144FC4F9-7883-1FE8-DB6E-896718494A5A}"/>
              </a:ext>
            </a:extLst>
          </p:cNvPr>
          <p:cNvSpPr>
            <a:spLocks noGrp="1"/>
          </p:cNvSpPr>
          <p:nvPr>
            <p:ph type="body" idx="10"/>
          </p:nvPr>
        </p:nvSpPr>
        <p:spPr/>
        <p:txBody>
          <a:bodyPr/>
          <a:lstStyle/>
          <a:p>
            <a:endParaRPr lang="nb-NO"/>
          </a:p>
        </p:txBody>
      </p:sp>
      <p:pic>
        <p:nvPicPr>
          <p:cNvPr id="3" name="Bilde 2" descr="Et bilde som inneholder hjul, tegnefilm, kunst&#10;&#10;Automatisk generert beskrivelse">
            <a:extLst>
              <a:ext uri="{FF2B5EF4-FFF2-40B4-BE49-F238E27FC236}">
                <a16:creationId xmlns:a16="http://schemas.microsoft.com/office/drawing/2014/main" id="{D77F4CA5-3869-280C-DF5A-50CC9A16232D}"/>
              </a:ext>
            </a:extLst>
          </p:cNvPr>
          <p:cNvPicPr>
            <a:picLocks noChangeAspect="1"/>
          </p:cNvPicPr>
          <p:nvPr/>
        </p:nvPicPr>
        <p:blipFill>
          <a:blip r:embed="rId3"/>
          <a:stretch>
            <a:fillRect/>
          </a:stretch>
        </p:blipFill>
        <p:spPr>
          <a:xfrm>
            <a:off x="1169744" y="1511043"/>
            <a:ext cx="9336699" cy="4642339"/>
          </a:xfrm>
          <a:prstGeom prst="rect">
            <a:avLst/>
          </a:prstGeom>
        </p:spPr>
      </p:pic>
    </p:spTree>
    <p:extLst>
      <p:ext uri="{BB962C8B-B14F-4D97-AF65-F5344CB8AC3E}">
        <p14:creationId xmlns:p14="http://schemas.microsoft.com/office/powerpoint/2010/main" val="218921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CDAD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083004E-B832-457E-F9AF-FA91838541F4}"/>
              </a:ext>
            </a:extLst>
          </p:cNvPr>
          <p:cNvSpPr>
            <a:spLocks noGrp="1"/>
          </p:cNvSpPr>
          <p:nvPr>
            <p:ph type="ctrTitle"/>
          </p:nvPr>
        </p:nvSpPr>
        <p:spPr>
          <a:xfrm>
            <a:off x="2479183" y="1390673"/>
            <a:ext cx="9144000" cy="2387600"/>
          </a:xfrm>
        </p:spPr>
        <p:txBody>
          <a:bodyPr lIns="91440" tIns="45720" rIns="91440" bIns="45720" anchor="b"/>
          <a:lstStyle/>
          <a:p>
            <a:r>
              <a:rPr lang="nb-NO" dirty="0">
                <a:solidFill>
                  <a:srgbClr val="008080"/>
                </a:solidFill>
                <a:latin typeface="Georgia"/>
                <a:cs typeface="Calibri Light"/>
              </a:rPr>
              <a:t>CL- aktivitet </a:t>
            </a:r>
            <a:endParaRPr lang="nb-NO" dirty="0">
              <a:solidFill>
                <a:srgbClr val="008080"/>
              </a:solidFill>
              <a:latin typeface="Georgia"/>
            </a:endParaRPr>
          </a:p>
        </p:txBody>
      </p:sp>
    </p:spTree>
    <p:extLst>
      <p:ext uri="{BB962C8B-B14F-4D97-AF65-F5344CB8AC3E}">
        <p14:creationId xmlns:p14="http://schemas.microsoft.com/office/powerpoint/2010/main" val="3557022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tekst 1">
            <a:extLst>
              <a:ext uri="{FF2B5EF4-FFF2-40B4-BE49-F238E27FC236}">
                <a16:creationId xmlns:a16="http://schemas.microsoft.com/office/drawing/2014/main" id="{93BE4448-12A0-CB05-CC4B-ECAFC54D92CA}"/>
              </a:ext>
            </a:extLst>
          </p:cNvPr>
          <p:cNvSpPr>
            <a:spLocks noGrp="1" noChangeArrowheads="1"/>
          </p:cNvSpPr>
          <p:nvPr>
            <p:ph type="body" idx="10"/>
          </p:nvPr>
        </p:nvSpPr>
        <p:spPr>
          <a:xfrm>
            <a:off x="4592786" y="1714500"/>
            <a:ext cx="7980362" cy="3429000"/>
          </a:xfrm>
        </p:spPr>
        <p:txBody>
          <a:bodyPr/>
          <a:lstStyle/>
          <a:p>
            <a:pPr eaLnBrk="1" hangingPunct="1"/>
            <a:endParaRPr lang="nb-NO" altLang="nb-NO" dirty="0">
              <a:solidFill>
                <a:schemeClr val="tx2"/>
              </a:solidFill>
              <a:latin typeface="Georgia"/>
            </a:endParaRPr>
          </a:p>
          <a:p>
            <a:pPr eaLnBrk="1" hangingPunct="1"/>
            <a:r>
              <a:rPr lang="nb-NO" altLang="nb-NO" dirty="0">
                <a:solidFill>
                  <a:schemeClr val="tx2"/>
                </a:solidFill>
                <a:latin typeface="Georgia"/>
                <a:ea typeface="Verdana"/>
                <a:cs typeface="Calibri"/>
              </a:rPr>
              <a:t>                               </a:t>
            </a:r>
            <a:endParaRPr lang="nb-NO" altLang="nb-NO">
              <a:solidFill>
                <a:schemeClr val="tx2"/>
              </a:solidFill>
              <a:latin typeface="Georgia"/>
            </a:endParaRPr>
          </a:p>
          <a:p>
            <a:pPr eaLnBrk="1" hangingPunct="1"/>
            <a:endParaRPr lang="nb-NO" altLang="nb-NO" dirty="0">
              <a:solidFill>
                <a:schemeClr val="tx2"/>
              </a:solidFill>
              <a:latin typeface="Georgia"/>
            </a:endParaRPr>
          </a:p>
          <a:p>
            <a:pPr eaLnBrk="1" hangingPunct="1"/>
            <a:r>
              <a:rPr lang="nb-NO" altLang="nb-NO" sz="4000" dirty="0">
                <a:solidFill>
                  <a:schemeClr val="tx2"/>
                </a:solidFill>
                <a:latin typeface="Georgia"/>
                <a:ea typeface="Verdana"/>
                <a:cs typeface="Calibri"/>
              </a:rPr>
              <a:t>Hviskeleken</a:t>
            </a:r>
            <a:endParaRPr lang="nb-NO" altLang="nb-NO" sz="4000" dirty="0">
              <a:solidFill>
                <a:schemeClr val="tx2"/>
              </a:solidFill>
              <a:latin typeface="Georgia"/>
            </a:endParaRPr>
          </a:p>
          <a:p>
            <a:pPr eaLnBrk="1" hangingPunct="1"/>
            <a:endParaRPr lang="nb-NO" altLang="nb-NO">
              <a:solidFill>
                <a:schemeClr val="tx2"/>
              </a:solidFill>
            </a:endParaRPr>
          </a:p>
        </p:txBody>
      </p:sp>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4207385" y="1463076"/>
            <a:ext cx="7980362" cy="1500188"/>
          </a:xfrm>
        </p:spPr>
        <p:txBody>
          <a:bodyPr>
            <a:normAutofit/>
          </a:bodyPr>
          <a:lstStyle/>
          <a:p>
            <a:pPr eaLnBrk="1" hangingPunct="1"/>
            <a:r>
              <a:rPr lang="nb-NO" altLang="nb-NO" sz="6000" b="0">
                <a:solidFill>
                  <a:schemeClr val="tx2"/>
                </a:solidFill>
              </a:rPr>
              <a:t>  Vi leker!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448746" cy="1325563"/>
          </a:xfrm>
        </p:spPr>
        <p:txBody>
          <a:bodyPr/>
          <a:lstStyle/>
          <a:p>
            <a:br>
              <a:rPr lang="nb-NO" sz="6000">
                <a:latin typeface="Georgia" panose="02040502050405020303" pitchFamily="18" charset="0"/>
              </a:rPr>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7321029" cy="3806248"/>
          </a:xfrm>
        </p:spPr>
        <p:txBody>
          <a:bodyPr/>
          <a:lstStyle/>
          <a:p>
            <a:pPr marL="0" indent="0">
              <a:buNone/>
            </a:pPr>
            <a:endParaRPr lang="nb-NO" sz="2400">
              <a:ea typeface="+mn-lt"/>
              <a:cs typeface="+mn-lt"/>
            </a:endParaRPr>
          </a:p>
          <a:p>
            <a:pPr lvl="2"/>
            <a:r>
              <a:rPr lang="nb-NO" sz="4000">
                <a:solidFill>
                  <a:srgbClr val="009999"/>
                </a:solidFill>
                <a:latin typeface="Georgia" panose="02040502050405020303" pitchFamily="18" charset="0"/>
                <a:ea typeface="+mn-lt"/>
                <a:cs typeface="+mn-lt"/>
              </a:rPr>
              <a:t>Hva likte du i dag? </a:t>
            </a:r>
          </a:p>
          <a:p>
            <a:pPr lvl="2"/>
            <a:r>
              <a:rPr lang="nb-NO" sz="4000">
                <a:solidFill>
                  <a:srgbClr val="009999"/>
                </a:solidFill>
                <a:latin typeface="Georgia" panose="02040502050405020303" pitchFamily="18" charset="0"/>
                <a:ea typeface="+mn-lt"/>
                <a:cs typeface="+mn-lt"/>
              </a:rPr>
              <a:t>Hva lærte du? </a:t>
            </a:r>
          </a:p>
          <a:p>
            <a:pPr lvl="2"/>
            <a:r>
              <a:rPr lang="nb-NO" sz="4000">
                <a:solidFill>
                  <a:srgbClr val="009999"/>
                </a:solidFill>
                <a:latin typeface="Georgia" panose="02040502050405020303" pitchFamily="18" charset="0"/>
                <a:ea typeface="+mn-lt"/>
                <a:cs typeface="+mn-lt"/>
              </a:rPr>
              <a:t>Hvorfor er dette viktig?</a:t>
            </a:r>
          </a:p>
          <a:p>
            <a:pPr lvl="2"/>
            <a:r>
              <a:rPr lang="nb-NO" sz="4000">
                <a:solidFill>
                  <a:srgbClr val="009999"/>
                </a:solidFill>
                <a:latin typeface="Georgia" panose="02040502050405020303" pitchFamily="18" charset="0"/>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7.xml><?xml version="1.0" encoding="utf-8"?>
<a:theme xmlns:a="http://schemas.openxmlformats.org/drawingml/2006/main" name="8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8.xml><?xml version="1.0" encoding="utf-8"?>
<a:theme xmlns:a="http://schemas.openxmlformats.org/drawingml/2006/main" name="9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9.xml><?xml version="1.0" encoding="utf-8"?>
<a:theme xmlns:a="http://schemas.openxmlformats.org/drawingml/2006/main" name="10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276B6-875B-45C6-8DFF-C750ACEC269B}">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077EDBE4-74D1-427A-8C18-7681E018C97B}">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7</Notes>
  <HiddenSlides>0</HiddenSlides>
  <ScaleCrop>false</ScaleCrop>
  <HeadingPairs>
    <vt:vector size="4" baseType="variant">
      <vt:variant>
        <vt:lpstr>Tema</vt:lpstr>
      </vt:variant>
      <vt:variant>
        <vt:i4>9</vt:i4>
      </vt:variant>
      <vt:variant>
        <vt:lpstr>Lysbildetitler</vt:lpstr>
      </vt:variant>
      <vt:variant>
        <vt:i4>9</vt:i4>
      </vt:variant>
    </vt:vector>
  </HeadingPairs>
  <TitlesOfParts>
    <vt:vector size="18" baseType="lpstr">
      <vt:lpstr>4_Office-tema</vt:lpstr>
      <vt:lpstr>Egendefinert utforming</vt:lpstr>
      <vt:lpstr>5_Office-tema</vt:lpstr>
      <vt:lpstr>3_Office-tema</vt:lpstr>
      <vt:lpstr>6_Office-tema</vt:lpstr>
      <vt:lpstr>7_Office-tema</vt:lpstr>
      <vt:lpstr>8_Office-tema</vt:lpstr>
      <vt:lpstr>9_Office-tema</vt:lpstr>
      <vt:lpstr>10_Office-tema</vt:lpstr>
      <vt:lpstr>Følelser 7.trinn</vt:lpstr>
      <vt:lpstr>  Inngangsmusikk      </vt:lpstr>
      <vt:lpstr>PowerPoint-presentasjon</vt:lpstr>
      <vt:lpstr>PowerPoint-presentasjon</vt:lpstr>
      <vt:lpstr> Hvordan lærer du følelser? </vt:lpstr>
      <vt:lpstr>CL- aktivitet </vt:lpstr>
      <vt:lpstr>  Vi leker!</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revision>167</cp:revision>
  <dcterms:created xsi:type="dcterms:W3CDTF">2020-02-24T12:22:26Z</dcterms:created>
  <dcterms:modified xsi:type="dcterms:W3CDTF">2024-12-04T11:50:41Z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