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0"/>
  </p:notesMasterIdLst>
  <p:sldIdLst>
    <p:sldId id="272" r:id="rId9"/>
    <p:sldId id="269" r:id="rId10"/>
    <p:sldId id="289" r:id="rId11"/>
    <p:sldId id="268" r:id="rId12"/>
    <p:sldId id="262" r:id="rId13"/>
    <p:sldId id="273" r:id="rId14"/>
    <p:sldId id="274" r:id="rId15"/>
    <p:sldId id="275" r:id="rId16"/>
    <p:sldId id="277" r:id="rId17"/>
    <p:sldId id="288" r:id="rId18"/>
    <p:sldId id="270"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4E8ECC-5105-412E-B282-E8B484031F44}" v="9" dt="2025-10-08T12:03:45.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60" autoAdjust="0"/>
  </p:normalViewPr>
  <p:slideViewPr>
    <p:cSldViewPr snapToGrid="0">
      <p:cViewPr varScale="1">
        <p:scale>
          <a:sx n="64" d="100"/>
          <a:sy n="64" d="100"/>
        </p:scale>
        <p:origin x="139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S::renate.dybdal.hansen@io.kommune.no::8f533bdc-1f06-46c5-8376-6b62126245f7" providerId="AD" clId="Web-{E685DF88-3EBA-4EE5-B0B6-AEF568BDB736}"/>
    <pc:docChg chg="modSld">
      <pc:chgData name="Renate Dybdal Hansen" userId="S::renate.dybdal.hansen@io.kommune.no::8f533bdc-1f06-46c5-8376-6b62126245f7" providerId="AD" clId="Web-{E685DF88-3EBA-4EE5-B0B6-AEF568BDB736}" dt="2024-12-04T12:04:23.591" v="0"/>
      <pc:docMkLst>
        <pc:docMk/>
      </pc:docMkLst>
      <pc:sldChg chg="modNotes">
        <pc:chgData name="Renate Dybdal Hansen" userId="S::renate.dybdal.hansen@io.kommune.no::8f533bdc-1f06-46c5-8376-6b62126245f7" providerId="AD" clId="Web-{E685DF88-3EBA-4EE5-B0B6-AEF568BDB736}" dt="2024-12-04T12:04:23.591" v="0"/>
        <pc:sldMkLst>
          <pc:docMk/>
          <pc:sldMk cId="1576630516" sldId="263"/>
        </pc:sldMkLst>
      </pc:sldChg>
    </pc:docChg>
  </pc:docChgLst>
  <pc:docChgLst>
    <pc:chgData name="Frida Torgersen" userId="S::frida.torgersen@io.kommune.no::ea265081-7c03-4e48-ae3c-fad608c99291" providerId="AD" clId="Web-{E0DABE40-3AB5-AD25-A720-C669C093AF0C}"/>
    <pc:docChg chg="modSld">
      <pc:chgData name="Frida Torgersen" userId="S::frida.torgersen@io.kommune.no::ea265081-7c03-4e48-ae3c-fad608c99291" providerId="AD" clId="Web-{E0DABE40-3AB5-AD25-A720-C669C093AF0C}" dt="2024-11-20T09:46:29.926" v="1" actId="20577"/>
      <pc:docMkLst>
        <pc:docMk/>
      </pc:docMkLst>
      <pc:sldChg chg="modSp modNotes">
        <pc:chgData name="Frida Torgersen" userId="S::frida.torgersen@io.kommune.no::ea265081-7c03-4e48-ae3c-fad608c99291" providerId="AD" clId="Web-{E0DABE40-3AB5-AD25-A720-C669C093AF0C}" dt="2024-11-20T09:46:29.926" v="1" actId="20577"/>
        <pc:sldMkLst>
          <pc:docMk/>
          <pc:sldMk cId="1576630516" sldId="263"/>
        </pc:sldMkLst>
      </pc:sldChg>
    </pc:docChg>
  </pc:docChgLst>
  <pc:docChgLst>
    <pc:chgData name="Julie Ruud Ulset" userId="S::julie.ruud@io.kommune.no::867d97ee-183d-48e9-b2ff-dfc3b165e1a7" providerId="AD" clId="Web-{29CB16D1-D595-4F29-9AF5-E3D11E2FCF53}"/>
    <pc:docChg chg="modSld">
      <pc:chgData name="Julie Ruud Ulset" userId="S::julie.ruud@io.kommune.no::867d97ee-183d-48e9-b2ff-dfc3b165e1a7" providerId="AD" clId="Web-{29CB16D1-D595-4F29-9AF5-E3D11E2FCF53}" dt="2023-03-20T08:34:43.092" v="12" actId="20577"/>
      <pc:docMkLst>
        <pc:docMk/>
      </pc:docMkLst>
      <pc:sldChg chg="modSp">
        <pc:chgData name="Julie Ruud Ulset" userId="S::julie.ruud@io.kommune.no::867d97ee-183d-48e9-b2ff-dfc3b165e1a7" providerId="AD" clId="Web-{29CB16D1-D595-4F29-9AF5-E3D11E2FCF53}" dt="2023-03-20T08:34:43.092" v="12" actId="20577"/>
        <pc:sldMkLst>
          <pc:docMk/>
          <pc:sldMk cId="2792964846" sldId="272"/>
        </pc:sldMkLst>
      </pc:sldChg>
    </pc:docChg>
  </pc:docChgLst>
  <pc:docChgLst>
    <pc:chgData name="Renate Dybdal Hansen" userId="8f533bdc-1f06-46c5-8376-6b62126245f7" providerId="ADAL" clId="{6906D423-2289-4593-970D-981CDC04702D}"/>
    <pc:docChg chg="custSel addSld delSld modSld sldOrd">
      <pc:chgData name="Renate Dybdal Hansen" userId="8f533bdc-1f06-46c5-8376-6b62126245f7" providerId="ADAL" clId="{6906D423-2289-4593-970D-981CDC04702D}" dt="2023-10-31T21:44:51.387" v="362" actId="20577"/>
      <pc:docMkLst>
        <pc:docMk/>
      </pc:docMkLst>
      <pc:sldChg chg="addSp delSp modSp mod ord modNotesTx">
        <pc:chgData name="Renate Dybdal Hansen" userId="8f533bdc-1f06-46c5-8376-6b62126245f7" providerId="ADAL" clId="{6906D423-2289-4593-970D-981CDC04702D}" dt="2023-10-31T19:58:04.891" v="140" actId="1076"/>
        <pc:sldMkLst>
          <pc:docMk/>
          <pc:sldMk cId="3317807385" sldId="262"/>
        </pc:sldMkLst>
      </pc:sldChg>
      <pc:sldChg chg="delSp modSp mod">
        <pc:chgData name="Renate Dybdal Hansen" userId="8f533bdc-1f06-46c5-8376-6b62126245f7" providerId="ADAL" clId="{6906D423-2289-4593-970D-981CDC04702D}" dt="2023-10-31T19:48:19.447" v="103" actId="1076"/>
        <pc:sldMkLst>
          <pc:docMk/>
          <pc:sldMk cId="1576630516" sldId="263"/>
        </pc:sldMkLst>
      </pc:sldChg>
      <pc:sldChg chg="del">
        <pc:chgData name="Renate Dybdal Hansen" userId="8f533bdc-1f06-46c5-8376-6b62126245f7" providerId="ADAL" clId="{6906D423-2289-4593-970D-981CDC04702D}" dt="2023-10-31T20:09:11.131" v="306" actId="47"/>
        <pc:sldMkLst>
          <pc:docMk/>
          <pc:sldMk cId="3530632185" sldId="264"/>
        </pc:sldMkLst>
      </pc:sldChg>
      <pc:sldChg chg="del">
        <pc:chgData name="Renate Dybdal Hansen" userId="8f533bdc-1f06-46c5-8376-6b62126245f7" providerId="ADAL" clId="{6906D423-2289-4593-970D-981CDC04702D}" dt="2023-10-31T20:09:11.713" v="307" actId="47"/>
        <pc:sldMkLst>
          <pc:docMk/>
          <pc:sldMk cId="2243753974" sldId="265"/>
        </pc:sldMkLst>
      </pc:sldChg>
      <pc:sldChg chg="delSp del mod">
        <pc:chgData name="Renate Dybdal Hansen" userId="8f533bdc-1f06-46c5-8376-6b62126245f7" providerId="ADAL" clId="{6906D423-2289-4593-970D-981CDC04702D}" dt="2023-10-31T20:09:21.831" v="310" actId="47"/>
        <pc:sldMkLst>
          <pc:docMk/>
          <pc:sldMk cId="486478165" sldId="266"/>
        </pc:sldMkLst>
      </pc:sldChg>
      <pc:sldChg chg="del">
        <pc:chgData name="Renate Dybdal Hansen" userId="8f533bdc-1f06-46c5-8376-6b62126245f7" providerId="ADAL" clId="{6906D423-2289-4593-970D-981CDC04702D}" dt="2023-10-31T20:09:23.515" v="311" actId="47"/>
        <pc:sldMkLst>
          <pc:docMk/>
          <pc:sldMk cId="961909916" sldId="267"/>
        </pc:sldMkLst>
      </pc:sldChg>
      <pc:sldChg chg="addSp modSp mod">
        <pc:chgData name="Renate Dybdal Hansen" userId="8f533bdc-1f06-46c5-8376-6b62126245f7" providerId="ADAL" clId="{6906D423-2289-4593-970D-981CDC04702D}" dt="2023-10-31T19:55:07.146" v="114" actId="14100"/>
        <pc:sldMkLst>
          <pc:docMk/>
          <pc:sldMk cId="453416436" sldId="268"/>
        </pc:sldMkLst>
      </pc:sldChg>
      <pc:sldChg chg="addSp delSp modSp mod">
        <pc:chgData name="Renate Dybdal Hansen" userId="8f533bdc-1f06-46c5-8376-6b62126245f7" providerId="ADAL" clId="{6906D423-2289-4593-970D-981CDC04702D}" dt="2023-10-31T19:46:46.728" v="100" actId="1076"/>
        <pc:sldMkLst>
          <pc:docMk/>
          <pc:sldMk cId="2848325185" sldId="269"/>
        </pc:sldMkLst>
      </pc:sldChg>
      <pc:sldChg chg="del">
        <pc:chgData name="Renate Dybdal Hansen" userId="8f533bdc-1f06-46c5-8376-6b62126245f7" providerId="ADAL" clId="{6906D423-2289-4593-970D-981CDC04702D}" dt="2023-10-31T20:09:09.836" v="305" actId="47"/>
        <pc:sldMkLst>
          <pc:docMk/>
          <pc:sldMk cId="3412336897" sldId="271"/>
        </pc:sldMkLst>
      </pc:sldChg>
      <pc:sldChg chg="modSp mod">
        <pc:chgData name="Renate Dybdal Hansen" userId="8f533bdc-1f06-46c5-8376-6b62126245f7" providerId="ADAL" clId="{6906D423-2289-4593-970D-981CDC04702D}" dt="2023-10-31T21:44:51.387" v="362" actId="20577"/>
        <pc:sldMkLst>
          <pc:docMk/>
          <pc:sldMk cId="2792964846" sldId="272"/>
        </pc:sldMkLst>
      </pc:sldChg>
      <pc:sldChg chg="addSp modSp add mod modNotesTx">
        <pc:chgData name="Renate Dybdal Hansen" userId="8f533bdc-1f06-46c5-8376-6b62126245f7" providerId="ADAL" clId="{6906D423-2289-4593-970D-981CDC04702D}" dt="2023-10-31T19:59:40.690" v="157"/>
        <pc:sldMkLst>
          <pc:docMk/>
          <pc:sldMk cId="11364774" sldId="273"/>
        </pc:sldMkLst>
      </pc:sldChg>
      <pc:sldChg chg="addSp modSp add mod modNotesTx">
        <pc:chgData name="Renate Dybdal Hansen" userId="8f533bdc-1f06-46c5-8376-6b62126245f7" providerId="ADAL" clId="{6906D423-2289-4593-970D-981CDC04702D}" dt="2023-10-31T20:01:30.546" v="173"/>
        <pc:sldMkLst>
          <pc:docMk/>
          <pc:sldMk cId="105127037" sldId="274"/>
        </pc:sldMkLst>
      </pc:sldChg>
      <pc:sldChg chg="addSp modSp add mod modNotesTx">
        <pc:chgData name="Renate Dybdal Hansen" userId="8f533bdc-1f06-46c5-8376-6b62126245f7" providerId="ADAL" clId="{6906D423-2289-4593-970D-981CDC04702D}" dt="2023-10-31T20:04:24.250" v="190"/>
        <pc:sldMkLst>
          <pc:docMk/>
          <pc:sldMk cId="1553410586" sldId="275"/>
        </pc:sldMkLst>
      </pc:sldChg>
      <pc:sldChg chg="modSp add mod ord modNotesTx">
        <pc:chgData name="Renate Dybdal Hansen" userId="8f533bdc-1f06-46c5-8376-6b62126245f7" providerId="ADAL" clId="{6906D423-2289-4593-970D-981CDC04702D}" dt="2023-10-31T20:08:08.943" v="304" actId="404"/>
        <pc:sldMkLst>
          <pc:docMk/>
          <pc:sldMk cId="3509366321" sldId="276"/>
        </pc:sldMkLst>
      </pc:sldChg>
      <pc:sldChg chg="add">
        <pc:chgData name="Renate Dybdal Hansen" userId="8f533bdc-1f06-46c5-8376-6b62126245f7" providerId="ADAL" clId="{6906D423-2289-4593-970D-981CDC04702D}" dt="2023-10-31T20:06:34.557" v="254"/>
        <pc:sldMkLst>
          <pc:docMk/>
          <pc:sldMk cId="1099290281" sldId="277"/>
        </pc:sldMkLst>
      </pc:sldChg>
      <pc:sldChg chg="add">
        <pc:chgData name="Renate Dybdal Hansen" userId="8f533bdc-1f06-46c5-8376-6b62126245f7" providerId="ADAL" clId="{6906D423-2289-4593-970D-981CDC04702D}" dt="2023-10-31T20:09:34.068" v="312"/>
        <pc:sldMkLst>
          <pc:docMk/>
          <pc:sldMk cId="0" sldId="288"/>
        </pc:sldMkLst>
      </pc:sldChg>
    </pc:docChg>
  </pc:docChgLst>
  <pc:docChgLst>
    <pc:chgData name="Renate Dybdal Hansen" userId="8f533bdc-1f06-46c5-8376-6b62126245f7" providerId="ADAL" clId="{A1CE4E05-1235-40DD-9FD5-B85C4B9784C1}"/>
    <pc:docChg chg="modSld">
      <pc:chgData name="Renate Dybdal Hansen" userId="8f533bdc-1f06-46c5-8376-6b62126245f7" providerId="ADAL" clId="{A1CE4E05-1235-40DD-9FD5-B85C4B9784C1}" dt="2023-11-28T17:56:11.806" v="29" actId="114"/>
      <pc:docMkLst>
        <pc:docMk/>
      </pc:docMkLst>
      <pc:sldChg chg="modNotesTx">
        <pc:chgData name="Renate Dybdal Hansen" userId="8f533bdc-1f06-46c5-8376-6b62126245f7" providerId="ADAL" clId="{A1CE4E05-1235-40DD-9FD5-B85C4B9784C1}" dt="2023-11-28T17:51:15.388" v="3"/>
        <pc:sldMkLst>
          <pc:docMk/>
          <pc:sldMk cId="3317807385" sldId="262"/>
        </pc:sldMkLst>
      </pc:sldChg>
      <pc:sldChg chg="modNotesTx">
        <pc:chgData name="Renate Dybdal Hansen" userId="8f533bdc-1f06-46c5-8376-6b62126245f7" providerId="ADAL" clId="{A1CE4E05-1235-40DD-9FD5-B85C4B9784C1}" dt="2023-11-28T17:52:00.315" v="6" actId="20577"/>
        <pc:sldMkLst>
          <pc:docMk/>
          <pc:sldMk cId="11364774" sldId="273"/>
        </pc:sldMkLst>
      </pc:sldChg>
      <pc:sldChg chg="modNotesTx">
        <pc:chgData name="Renate Dybdal Hansen" userId="8f533bdc-1f06-46c5-8376-6b62126245f7" providerId="ADAL" clId="{A1CE4E05-1235-40DD-9FD5-B85C4B9784C1}" dt="2023-11-28T17:52:57.662" v="12" actId="20577"/>
        <pc:sldMkLst>
          <pc:docMk/>
          <pc:sldMk cId="105127037" sldId="274"/>
        </pc:sldMkLst>
      </pc:sldChg>
      <pc:sldChg chg="modNotesTx">
        <pc:chgData name="Renate Dybdal Hansen" userId="8f533bdc-1f06-46c5-8376-6b62126245f7" providerId="ADAL" clId="{A1CE4E05-1235-40DD-9FD5-B85C4B9784C1}" dt="2023-11-28T17:53:37.172" v="18" actId="20577"/>
        <pc:sldMkLst>
          <pc:docMk/>
          <pc:sldMk cId="1553410586" sldId="275"/>
        </pc:sldMkLst>
      </pc:sldChg>
      <pc:sldChg chg="modNotesTx">
        <pc:chgData name="Renate Dybdal Hansen" userId="8f533bdc-1f06-46c5-8376-6b62126245f7" providerId="ADAL" clId="{A1CE4E05-1235-40DD-9FD5-B85C4B9784C1}" dt="2023-11-28T17:54:53.802" v="24" actId="20577"/>
        <pc:sldMkLst>
          <pc:docMk/>
          <pc:sldMk cId="1099290281" sldId="277"/>
        </pc:sldMkLst>
      </pc:sldChg>
      <pc:sldChg chg="modSp mod modNotesTx">
        <pc:chgData name="Renate Dybdal Hansen" userId="8f533bdc-1f06-46c5-8376-6b62126245f7" providerId="ADAL" clId="{A1CE4E05-1235-40DD-9FD5-B85C4B9784C1}" dt="2023-11-28T17:56:11.806" v="29" actId="114"/>
        <pc:sldMkLst>
          <pc:docMk/>
          <pc:sldMk cId="0" sldId="288"/>
        </pc:sldMkLst>
      </pc:sldChg>
    </pc:docChg>
  </pc:docChgLst>
  <pc:docChgLst>
    <pc:chgData name="Cathrine Løes Sørby" userId="S::cathrine.sorby@io.kommune.no::453ffb51-d645-44fe-b265-43846f0ff910" providerId="AD" clId="Web-{306B2992-7584-4ED5-B263-3C32FC620803}"/>
    <pc:docChg chg="modSld">
      <pc:chgData name="Cathrine Løes Sørby" userId="S::cathrine.sorby@io.kommune.no::453ffb51-d645-44fe-b265-43846f0ff910" providerId="AD" clId="Web-{306B2992-7584-4ED5-B263-3C32FC620803}" dt="2023-11-09T09:26:22.490" v="123" actId="20577"/>
      <pc:docMkLst>
        <pc:docMk/>
      </pc:docMkLst>
      <pc:sldChg chg="modSp modNotes">
        <pc:chgData name="Cathrine Løes Sørby" userId="S::cathrine.sorby@io.kommune.no::453ffb51-d645-44fe-b265-43846f0ff910" providerId="AD" clId="Web-{306B2992-7584-4ED5-B263-3C32FC620803}" dt="2023-11-09T09:24:33.284" v="93" actId="1076"/>
        <pc:sldMkLst>
          <pc:docMk/>
          <pc:sldMk cId="3317807385" sldId="262"/>
        </pc:sldMkLst>
      </pc:sldChg>
      <pc:sldChg chg="modSp">
        <pc:chgData name="Cathrine Løes Sørby" userId="S::cathrine.sorby@io.kommune.no::453ffb51-d645-44fe-b265-43846f0ff910" providerId="AD" clId="Web-{306B2992-7584-4ED5-B263-3C32FC620803}" dt="2023-11-09T09:21:23.343" v="1" actId="20577"/>
        <pc:sldMkLst>
          <pc:docMk/>
          <pc:sldMk cId="453416436" sldId="268"/>
        </pc:sldMkLst>
      </pc:sldChg>
      <pc:sldChg chg="modSp">
        <pc:chgData name="Cathrine Løes Sørby" userId="S::cathrine.sorby@io.kommune.no::453ffb51-d645-44fe-b265-43846f0ff910" providerId="AD" clId="Web-{306B2992-7584-4ED5-B263-3C32FC620803}" dt="2023-11-09T09:21:10.827" v="0" actId="20577"/>
        <pc:sldMkLst>
          <pc:docMk/>
          <pc:sldMk cId="2848325185" sldId="269"/>
        </pc:sldMkLst>
      </pc:sldChg>
      <pc:sldChg chg="modSp modNotes">
        <pc:chgData name="Cathrine Løes Sørby" userId="S::cathrine.sorby@io.kommune.no::453ffb51-d645-44fe-b265-43846f0ff910" providerId="AD" clId="Web-{306B2992-7584-4ED5-B263-3C32FC620803}" dt="2023-11-09T09:22:49.548" v="27" actId="1076"/>
        <pc:sldMkLst>
          <pc:docMk/>
          <pc:sldMk cId="11364774" sldId="273"/>
        </pc:sldMkLst>
      </pc:sldChg>
      <pc:sldChg chg="modSp modNotes">
        <pc:chgData name="Cathrine Løes Sørby" userId="S::cathrine.sorby@io.kommune.no::453ffb51-d645-44fe-b265-43846f0ff910" providerId="AD" clId="Web-{306B2992-7584-4ED5-B263-3C32FC620803}" dt="2023-11-09T09:23:29.455" v="45" actId="1076"/>
        <pc:sldMkLst>
          <pc:docMk/>
          <pc:sldMk cId="105127037" sldId="274"/>
        </pc:sldMkLst>
      </pc:sldChg>
      <pc:sldChg chg="modSp">
        <pc:chgData name="Cathrine Løes Sørby" userId="S::cathrine.sorby@io.kommune.no::453ffb51-d645-44fe-b265-43846f0ff910" providerId="AD" clId="Web-{306B2992-7584-4ED5-B263-3C32FC620803}" dt="2023-11-09T09:26:22.490" v="123" actId="20577"/>
        <pc:sldMkLst>
          <pc:docMk/>
          <pc:sldMk cId="1553410586" sldId="275"/>
        </pc:sldMkLst>
      </pc:sldChg>
      <pc:sldChg chg="modSp">
        <pc:chgData name="Cathrine Løes Sørby" userId="S::cathrine.sorby@io.kommune.no::453ffb51-d645-44fe-b265-43846f0ff910" providerId="AD" clId="Web-{306B2992-7584-4ED5-B263-3C32FC620803}" dt="2023-11-09T09:25:22.801" v="103" actId="20577"/>
        <pc:sldMkLst>
          <pc:docMk/>
          <pc:sldMk cId="1099290281" sldId="277"/>
        </pc:sldMkLst>
      </pc:sldChg>
      <pc:sldChg chg="modSp">
        <pc:chgData name="Cathrine Løes Sørby" userId="S::cathrine.sorby@io.kommune.no::453ffb51-d645-44fe-b265-43846f0ff910" providerId="AD" clId="Web-{306B2992-7584-4ED5-B263-3C32FC620803}" dt="2023-11-09T09:25:34.787" v="105" actId="20577"/>
        <pc:sldMkLst>
          <pc:docMk/>
          <pc:sldMk cId="0" sldId="288"/>
        </pc:sldMkLst>
      </pc:sldChg>
    </pc:docChg>
  </pc:docChgLst>
  <pc:docChgLst>
    <pc:chgData name="Renate Dybdal Hansen" userId="S::renate.dybdal.hansen@io.kommune.no::8f533bdc-1f06-46c5-8376-6b62126245f7" providerId="AD" clId="Web-{F19BB506-ADEF-456E-AC33-A543F922FAE8}"/>
    <pc:docChg chg="modSld">
      <pc:chgData name="Renate Dybdal Hansen" userId="S::renate.dybdal.hansen@io.kommune.no::8f533bdc-1f06-46c5-8376-6b62126245f7" providerId="AD" clId="Web-{F19BB506-ADEF-456E-AC33-A543F922FAE8}" dt="2024-10-23T07:21:38.954" v="7"/>
      <pc:docMkLst>
        <pc:docMk/>
      </pc:docMkLst>
      <pc:sldChg chg="modNotes">
        <pc:chgData name="Renate Dybdal Hansen" userId="S::renate.dybdal.hansen@io.kommune.no::8f533bdc-1f06-46c5-8376-6b62126245f7" providerId="AD" clId="Web-{F19BB506-ADEF-456E-AC33-A543F922FAE8}" dt="2024-10-23T07:21:38.954" v="7"/>
        <pc:sldMkLst>
          <pc:docMk/>
          <pc:sldMk cId="1576630516" sldId="263"/>
        </pc:sldMkLst>
      </pc:sldChg>
      <pc:sldChg chg="modNotes">
        <pc:chgData name="Renate Dybdal Hansen" userId="S::renate.dybdal.hansen@io.kommune.no::8f533bdc-1f06-46c5-8376-6b62126245f7" providerId="AD" clId="Web-{F19BB506-ADEF-456E-AC33-A543F922FAE8}" dt="2024-10-23T07:20:52.235" v="4"/>
        <pc:sldMkLst>
          <pc:docMk/>
          <pc:sldMk cId="2848325185" sldId="269"/>
        </pc:sldMkLst>
      </pc:sldChg>
    </pc:docChg>
  </pc:docChgLst>
  <pc:docChgLst>
    <pc:chgData name="Ida Marie Lillestrand Kittelsen" userId="S::ida.kittelsen@io.kommune.no::12154653-0a60-4281-8b62-82febac9ddd6" providerId="AD" clId="Web-{D88B1197-7BBE-CF4B-96F0-B3CC0445D522}"/>
    <pc:docChg chg="modSld">
      <pc:chgData name="Ida Marie Lillestrand Kittelsen" userId="S::ida.kittelsen@io.kommune.no::12154653-0a60-4281-8b62-82febac9ddd6" providerId="AD" clId="Web-{D88B1197-7BBE-CF4B-96F0-B3CC0445D522}" dt="2023-11-23T11:54:48.714" v="7" actId="20577"/>
      <pc:docMkLst>
        <pc:docMk/>
      </pc:docMkLst>
      <pc:sldChg chg="modSp">
        <pc:chgData name="Ida Marie Lillestrand Kittelsen" userId="S::ida.kittelsen@io.kommune.no::12154653-0a60-4281-8b62-82febac9ddd6" providerId="AD" clId="Web-{D88B1197-7BBE-CF4B-96F0-B3CC0445D522}" dt="2023-11-23T11:54:48.714" v="7" actId="20577"/>
        <pc:sldMkLst>
          <pc:docMk/>
          <pc:sldMk cId="1576630516" sldId="263"/>
        </pc:sldMkLst>
      </pc:sldChg>
      <pc:sldChg chg="modSp">
        <pc:chgData name="Ida Marie Lillestrand Kittelsen" userId="S::ida.kittelsen@io.kommune.no::12154653-0a60-4281-8b62-82febac9ddd6" providerId="AD" clId="Web-{D88B1197-7BBE-CF4B-96F0-B3CC0445D522}" dt="2023-11-23T11:53:33.713" v="5" actId="20577"/>
        <pc:sldMkLst>
          <pc:docMk/>
          <pc:sldMk cId="2848325185" sldId="269"/>
        </pc:sldMkLst>
      </pc:sldChg>
    </pc:docChg>
  </pc:docChgLst>
  <pc:docChgLst>
    <pc:chgData name="Renate Dybdal Hansen" userId="S::renate.dybdal.hansen@io.kommune.no::8f533bdc-1f06-46c5-8376-6b62126245f7" providerId="AD" clId="Web-{8A93663C-212B-4B14-BCE3-1C588D9F9EF5}"/>
    <pc:docChg chg="delSld">
      <pc:chgData name="Renate Dybdal Hansen" userId="S::renate.dybdal.hansen@io.kommune.no::8f533bdc-1f06-46c5-8376-6b62126245f7" providerId="AD" clId="Web-{8A93663C-212B-4B14-BCE3-1C588D9F9EF5}" dt="2023-10-31T22:20:52.708" v="0"/>
      <pc:docMkLst>
        <pc:docMk/>
      </pc:docMkLst>
      <pc:sldChg chg="del">
        <pc:chgData name="Renate Dybdal Hansen" userId="S::renate.dybdal.hansen@io.kommune.no::8f533bdc-1f06-46c5-8376-6b62126245f7" providerId="AD" clId="Web-{8A93663C-212B-4B14-BCE3-1C588D9F9EF5}" dt="2023-10-31T22:20:52.708" v="0"/>
        <pc:sldMkLst>
          <pc:docMk/>
          <pc:sldMk cId="3509366321" sldId="276"/>
        </pc:sldMkLst>
      </pc:sldChg>
    </pc:docChg>
  </pc:docChgLst>
  <pc:docChgLst>
    <pc:chgData name="Ida Marie Lillestrand Kittelsen" userId="S::ida.kittelsen@io.kommune.no::12154653-0a60-4281-8b62-82febac9ddd6" providerId="AD" clId="Web-{2750908F-F1F0-F7A5-E8A1-1A984C7A9797}"/>
    <pc:docChg chg="modSld">
      <pc:chgData name="Ida Marie Lillestrand Kittelsen" userId="S::ida.kittelsen@io.kommune.no::12154653-0a60-4281-8b62-82febac9ddd6" providerId="AD" clId="Web-{2750908F-F1F0-F7A5-E8A1-1A984C7A9797}" dt="2023-11-09T08:19:33.427" v="9"/>
      <pc:docMkLst>
        <pc:docMk/>
      </pc:docMkLst>
      <pc:sldChg chg="modNotes">
        <pc:chgData name="Ida Marie Lillestrand Kittelsen" userId="S::ida.kittelsen@io.kommune.no::12154653-0a60-4281-8b62-82febac9ddd6" providerId="AD" clId="Web-{2750908F-F1F0-F7A5-E8A1-1A984C7A9797}" dt="2023-11-09T08:19:33.427" v="9"/>
        <pc:sldMkLst>
          <pc:docMk/>
          <pc:sldMk cId="3317807385" sldId="262"/>
        </pc:sldMkLst>
      </pc:sldChg>
      <pc:sldChg chg="modSp">
        <pc:chgData name="Ida Marie Lillestrand Kittelsen" userId="S::ida.kittelsen@io.kommune.no::12154653-0a60-4281-8b62-82febac9ddd6" providerId="AD" clId="Web-{2750908F-F1F0-F7A5-E8A1-1A984C7A9797}" dt="2023-11-09T08:18:51.145" v="6" actId="20577"/>
        <pc:sldMkLst>
          <pc:docMk/>
          <pc:sldMk cId="2792964846" sldId="272"/>
        </pc:sldMkLst>
      </pc:sldChg>
    </pc:docChg>
  </pc:docChgLst>
  <pc:docChgLst>
    <pc:chgData name="Frida Torgersen" userId="S::frida.torgersen@io.kommune.no::ea265081-7c03-4e48-ae3c-fad608c99291" providerId="AD" clId="Web-{B8ECFCBF-74EA-A72A-0301-CE1310BC3FCF}"/>
    <pc:docChg chg="modSld">
      <pc:chgData name="Frida Torgersen" userId="S::frida.torgersen@io.kommune.no::ea265081-7c03-4e48-ae3c-fad608c99291" providerId="AD" clId="Web-{B8ECFCBF-74EA-A72A-0301-CE1310BC3FCF}" dt="2024-04-10T07:12:40.079" v="3" actId="20577"/>
      <pc:docMkLst>
        <pc:docMk/>
      </pc:docMkLst>
      <pc:sldChg chg="modSp modNotes">
        <pc:chgData name="Frida Torgersen" userId="S::frida.torgersen@io.kommune.no::ea265081-7c03-4e48-ae3c-fad608c99291" providerId="AD" clId="Web-{B8ECFCBF-74EA-A72A-0301-CE1310BC3FCF}" dt="2024-04-10T07:12:40.079" v="3" actId="20577"/>
        <pc:sldMkLst>
          <pc:docMk/>
          <pc:sldMk cId="2848325185" sldId="269"/>
        </pc:sldMkLst>
      </pc:sldChg>
    </pc:docChg>
  </pc:docChgLst>
  <pc:docChgLst>
    <pc:chgData name="Ida Marie Lillestrand Kittelsen" userId="12154653-0a60-4281-8b62-82febac9ddd6" providerId="ADAL" clId="{B4773351-324D-4A06-837B-75DDC887EBDD}"/>
    <pc:docChg chg="custSel delSld modSld">
      <pc:chgData name="Ida Marie Lillestrand Kittelsen" userId="12154653-0a60-4281-8b62-82febac9ddd6" providerId="ADAL" clId="{B4773351-324D-4A06-837B-75DDC887EBDD}" dt="2023-11-27T11:35:46.305" v="235" actId="20577"/>
      <pc:docMkLst>
        <pc:docMk/>
      </pc:docMkLst>
      <pc:sldChg chg="modSp mod modNotesTx">
        <pc:chgData name="Ida Marie Lillestrand Kittelsen" userId="12154653-0a60-4281-8b62-82febac9ddd6" providerId="ADAL" clId="{B4773351-324D-4A06-837B-75DDC887EBDD}" dt="2023-11-27T11:35:46.305" v="235" actId="20577"/>
        <pc:sldMkLst>
          <pc:docMk/>
          <pc:sldMk cId="1576630516" sldId="263"/>
        </pc:sldMkLst>
      </pc:sldChg>
      <pc:sldChg chg="modSp mod modNotesTx">
        <pc:chgData name="Ida Marie Lillestrand Kittelsen" userId="12154653-0a60-4281-8b62-82febac9ddd6" providerId="ADAL" clId="{B4773351-324D-4A06-837B-75DDC887EBDD}" dt="2023-11-23T12:23:48.429" v="192" actId="255"/>
        <pc:sldMkLst>
          <pc:docMk/>
          <pc:sldMk cId="453416436" sldId="268"/>
        </pc:sldMkLst>
      </pc:sldChg>
      <pc:sldChg chg="addSp modSp mod modNotesTx">
        <pc:chgData name="Ida Marie Lillestrand Kittelsen" userId="12154653-0a60-4281-8b62-82febac9ddd6" providerId="ADAL" clId="{B4773351-324D-4A06-837B-75DDC887EBDD}" dt="2023-11-23T12:18:27.171" v="44"/>
        <pc:sldMkLst>
          <pc:docMk/>
          <pc:sldMk cId="2848325185" sldId="269"/>
        </pc:sldMkLst>
      </pc:sldChg>
      <pc:sldChg chg="modSp mod modNotesTx">
        <pc:chgData name="Ida Marie Lillestrand Kittelsen" userId="12154653-0a60-4281-8b62-82febac9ddd6" providerId="ADAL" clId="{B4773351-324D-4A06-837B-75DDC887EBDD}" dt="2023-11-27T11:30:27.221" v="211" actId="1076"/>
        <pc:sldMkLst>
          <pc:docMk/>
          <pc:sldMk cId="11364774" sldId="273"/>
        </pc:sldMkLst>
      </pc:sldChg>
      <pc:sldChg chg="modSp mod">
        <pc:chgData name="Ida Marie Lillestrand Kittelsen" userId="12154653-0a60-4281-8b62-82febac9ddd6" providerId="ADAL" clId="{B4773351-324D-4A06-837B-75DDC887EBDD}" dt="2023-11-27T11:30:52.292" v="214" actId="1076"/>
        <pc:sldMkLst>
          <pc:docMk/>
          <pc:sldMk cId="105127037" sldId="274"/>
        </pc:sldMkLst>
      </pc:sldChg>
      <pc:sldChg chg="modSp mod modNotesTx">
        <pc:chgData name="Ida Marie Lillestrand Kittelsen" userId="12154653-0a60-4281-8b62-82febac9ddd6" providerId="ADAL" clId="{B4773351-324D-4A06-837B-75DDC887EBDD}" dt="2023-11-27T11:31:55.287" v="231" actId="20577"/>
        <pc:sldMkLst>
          <pc:docMk/>
          <pc:sldMk cId="1553410586" sldId="275"/>
        </pc:sldMkLst>
      </pc:sldChg>
      <pc:sldChg chg="modSp mod">
        <pc:chgData name="Ida Marie Lillestrand Kittelsen" userId="12154653-0a60-4281-8b62-82febac9ddd6" providerId="ADAL" clId="{B4773351-324D-4A06-837B-75DDC887EBDD}" dt="2023-11-27T11:32:16.602" v="232" actId="20577"/>
        <pc:sldMkLst>
          <pc:docMk/>
          <pc:sldMk cId="1099290281" sldId="277"/>
        </pc:sldMkLst>
      </pc:sldChg>
      <pc:sldChg chg="del">
        <pc:chgData name="Ida Marie Lillestrand Kittelsen" userId="12154653-0a60-4281-8b62-82febac9ddd6" providerId="ADAL" clId="{B4773351-324D-4A06-837B-75DDC887EBDD}" dt="2023-11-23T12:19:28.038" v="45" actId="2696"/>
        <pc:sldMkLst>
          <pc:docMk/>
          <pc:sldMk cId="1705008195" sldId="310"/>
        </pc:sldMkLst>
      </pc:sldChg>
      <pc:sldMasterChg chg="delSldLayout">
        <pc:chgData name="Ida Marie Lillestrand Kittelsen" userId="12154653-0a60-4281-8b62-82febac9ddd6" providerId="ADAL" clId="{B4773351-324D-4A06-837B-75DDC887EBDD}" dt="2023-11-23T12:19:28.038" v="45" actId="2696"/>
        <pc:sldMasterMkLst>
          <pc:docMk/>
          <pc:sldMasterMk cId="1668123268" sldId="2147483683"/>
        </pc:sldMasterMkLst>
        <pc:sldLayoutChg chg="del">
          <pc:chgData name="Ida Marie Lillestrand Kittelsen" userId="12154653-0a60-4281-8b62-82febac9ddd6" providerId="ADAL" clId="{B4773351-324D-4A06-837B-75DDC887EBDD}" dt="2023-11-23T12:19:28.038" v="45" actId="2696"/>
          <pc:sldLayoutMkLst>
            <pc:docMk/>
            <pc:sldMasterMk cId="1668123268" sldId="2147483683"/>
            <pc:sldLayoutMk cId="3010096315" sldId="2147483694"/>
          </pc:sldLayoutMkLst>
        </pc:sldLayoutChg>
      </pc:sldMasterChg>
    </pc:docChg>
  </pc:docChgLst>
  <pc:docChgLst>
    <pc:chgData name="Cathrine Løes Sørby" userId="S::cathrine.sorby@io.kommune.no::453ffb51-d645-44fe-b265-43846f0ff910" providerId="AD" clId="Web-{80507A50-3741-4D2B-856A-B3EFE6BF80CC}"/>
    <pc:docChg chg="modSld">
      <pc:chgData name="Cathrine Løes Sørby" userId="S::cathrine.sorby@io.kommune.no::453ffb51-d645-44fe-b265-43846f0ff910" providerId="AD" clId="Web-{80507A50-3741-4D2B-856A-B3EFE6BF80CC}" dt="2023-11-06T11:36:51.063" v="13"/>
      <pc:docMkLst>
        <pc:docMk/>
      </pc:docMkLst>
      <pc:sldChg chg="modNotes">
        <pc:chgData name="Cathrine Løes Sørby" userId="S::cathrine.sorby@io.kommune.no::453ffb51-d645-44fe-b265-43846f0ff910" providerId="AD" clId="Web-{80507A50-3741-4D2B-856A-B3EFE6BF80CC}" dt="2023-11-06T11:36:51.063" v="13"/>
        <pc:sldMkLst>
          <pc:docMk/>
          <pc:sldMk cId="3317807385" sldId="262"/>
        </pc:sldMkLst>
      </pc:sldChg>
      <pc:sldChg chg="modNotes">
        <pc:chgData name="Cathrine Løes Sørby" userId="S::cathrine.sorby@io.kommune.no::453ffb51-d645-44fe-b265-43846f0ff910" providerId="AD" clId="Web-{80507A50-3741-4D2B-856A-B3EFE6BF80CC}" dt="2023-11-06T11:36:39.672" v="11"/>
        <pc:sldMkLst>
          <pc:docMk/>
          <pc:sldMk cId="453416436" sldId="268"/>
        </pc:sldMkLst>
      </pc:sldChg>
    </pc:docChg>
  </pc:docChgLst>
  <pc:docChgLst>
    <pc:chgData name="Renate Dybdal Hansen" userId="8f533bdc-1f06-46c5-8376-6b62126245f7" providerId="ADAL" clId="{3B4E8ECC-5105-412E-B282-E8B484031F44}"/>
    <pc:docChg chg="custSel addSld delSld modSld">
      <pc:chgData name="Renate Dybdal Hansen" userId="8f533bdc-1f06-46c5-8376-6b62126245f7" providerId="ADAL" clId="{3B4E8ECC-5105-412E-B282-E8B484031F44}" dt="2025-10-08T12:03:49.007" v="150" actId="20577"/>
      <pc:docMkLst>
        <pc:docMk/>
      </pc:docMkLst>
      <pc:sldChg chg="modSp mod modNotesTx">
        <pc:chgData name="Renate Dybdal Hansen" userId="8f533bdc-1f06-46c5-8376-6b62126245f7" providerId="ADAL" clId="{3B4E8ECC-5105-412E-B282-E8B484031F44}" dt="2025-09-03T11:31:34.243" v="142" actId="1076"/>
        <pc:sldMkLst>
          <pc:docMk/>
          <pc:sldMk cId="3317807385" sldId="262"/>
        </pc:sldMkLst>
      </pc:sldChg>
      <pc:sldChg chg="del modNotesTx">
        <pc:chgData name="Renate Dybdal Hansen" userId="8f533bdc-1f06-46c5-8376-6b62126245f7" providerId="ADAL" clId="{3B4E8ECC-5105-412E-B282-E8B484031F44}" dt="2025-09-03T11:30:25.720" v="134" actId="47"/>
        <pc:sldMkLst>
          <pc:docMk/>
          <pc:sldMk cId="1576630516" sldId="263"/>
        </pc:sldMkLst>
      </pc:sldChg>
      <pc:sldChg chg="addSp delSp modSp mod modAnim modNotesTx">
        <pc:chgData name="Renate Dybdal Hansen" userId="8f533bdc-1f06-46c5-8376-6b62126245f7" providerId="ADAL" clId="{3B4E8ECC-5105-412E-B282-E8B484031F44}" dt="2025-10-08T12:03:49.007" v="150" actId="20577"/>
        <pc:sldMkLst>
          <pc:docMk/>
          <pc:sldMk cId="453416436" sldId="268"/>
        </pc:sldMkLst>
      </pc:sldChg>
      <pc:sldChg chg="modNotesTx">
        <pc:chgData name="Renate Dybdal Hansen" userId="8f533bdc-1f06-46c5-8376-6b62126245f7" providerId="ADAL" clId="{3B4E8ECC-5105-412E-B282-E8B484031F44}" dt="2024-10-23T07:23:41.182" v="24" actId="113"/>
        <pc:sldMkLst>
          <pc:docMk/>
          <pc:sldMk cId="11364774" sldId="273"/>
        </pc:sldMkLst>
      </pc:sldChg>
      <pc:sldChg chg="modNotesTx">
        <pc:chgData name="Renate Dybdal Hansen" userId="8f533bdc-1f06-46c5-8376-6b62126245f7" providerId="ADAL" clId="{3B4E8ECC-5105-412E-B282-E8B484031F44}" dt="2024-10-23T07:24:03.733" v="26" actId="113"/>
        <pc:sldMkLst>
          <pc:docMk/>
          <pc:sldMk cId="1553410586" sldId="275"/>
        </pc:sldMkLst>
      </pc:sldChg>
      <pc:sldChg chg="addSp delSp modSp new mod modAnim">
        <pc:chgData name="Renate Dybdal Hansen" userId="8f533bdc-1f06-46c5-8376-6b62126245f7" providerId="ADAL" clId="{3B4E8ECC-5105-412E-B282-E8B484031F44}" dt="2025-09-03T11:30:43.230" v="135"/>
        <pc:sldMkLst>
          <pc:docMk/>
          <pc:sldMk cId="495555040" sldId="289"/>
        </pc:sldMkLst>
      </pc:sldChg>
    </pc:docChg>
  </pc:docChgLst>
  <pc:docChgLst>
    <pc:chgData name="Ida Marie Lillestrand Kittelsen" userId="12154653-0a60-4281-8b62-82febac9ddd6" providerId="ADAL" clId="{18A9A312-3496-47C4-A12B-E556BFD2C69D}"/>
    <pc:docChg chg="custSel modSld">
      <pc:chgData name="Ida Marie Lillestrand Kittelsen" userId="12154653-0a60-4281-8b62-82febac9ddd6" providerId="ADAL" clId="{18A9A312-3496-47C4-A12B-E556BFD2C69D}" dt="2023-11-09T12:26:40.824" v="466" actId="20577"/>
      <pc:docMkLst>
        <pc:docMk/>
      </pc:docMkLst>
      <pc:sldChg chg="modNotesTx">
        <pc:chgData name="Ida Marie Lillestrand Kittelsen" userId="12154653-0a60-4281-8b62-82febac9ddd6" providerId="ADAL" clId="{18A9A312-3496-47C4-A12B-E556BFD2C69D}" dt="2023-11-09T12:18:32.738" v="320" actId="20577"/>
        <pc:sldMkLst>
          <pc:docMk/>
          <pc:sldMk cId="3317807385" sldId="262"/>
        </pc:sldMkLst>
      </pc:sldChg>
      <pc:sldChg chg="modNotesTx">
        <pc:chgData name="Ida Marie Lillestrand Kittelsen" userId="12154653-0a60-4281-8b62-82febac9ddd6" providerId="ADAL" clId="{18A9A312-3496-47C4-A12B-E556BFD2C69D}" dt="2023-11-09T12:23:22.182" v="355" actId="20577"/>
        <pc:sldMkLst>
          <pc:docMk/>
          <pc:sldMk cId="11364774" sldId="273"/>
        </pc:sldMkLst>
      </pc:sldChg>
      <pc:sldChg chg="modNotesTx">
        <pc:chgData name="Ida Marie Lillestrand Kittelsen" userId="12154653-0a60-4281-8b62-82febac9ddd6" providerId="ADAL" clId="{18A9A312-3496-47C4-A12B-E556BFD2C69D}" dt="2023-11-09T12:23:42.655" v="394" actId="20577"/>
        <pc:sldMkLst>
          <pc:docMk/>
          <pc:sldMk cId="105127037" sldId="274"/>
        </pc:sldMkLst>
      </pc:sldChg>
      <pc:sldChg chg="modNotesTx">
        <pc:chgData name="Ida Marie Lillestrand Kittelsen" userId="12154653-0a60-4281-8b62-82febac9ddd6" providerId="ADAL" clId="{18A9A312-3496-47C4-A12B-E556BFD2C69D}" dt="2023-11-09T12:26:40.824" v="466" actId="20577"/>
        <pc:sldMkLst>
          <pc:docMk/>
          <pc:sldMk cId="1553410586" sldId="275"/>
        </pc:sldMkLst>
      </pc:sldChg>
    </pc:docChg>
  </pc:docChgLst>
  <pc:docChgLst>
    <pc:chgData name="Cathrine Løes Sørby" userId="453ffb51-d645-44fe-b265-43846f0ff910" providerId="ADAL" clId="{B791C575-0030-4473-AC71-8006658AA6E8}"/>
    <pc:docChg chg="custSel modSld">
      <pc:chgData name="Cathrine Løes Sørby" userId="453ffb51-d645-44fe-b265-43846f0ff910" providerId="ADAL" clId="{B791C575-0030-4473-AC71-8006658AA6E8}" dt="2023-11-23T13:18:55.323" v="1474" actId="20577"/>
      <pc:docMkLst>
        <pc:docMk/>
      </pc:docMkLst>
      <pc:sldChg chg="addSp delSp modSp mod modNotesTx">
        <pc:chgData name="Cathrine Løes Sørby" userId="453ffb51-d645-44fe-b265-43846f0ff910" providerId="ADAL" clId="{B791C575-0030-4473-AC71-8006658AA6E8}" dt="2023-11-23T12:57:15.460" v="1405" actId="1076"/>
        <pc:sldMkLst>
          <pc:docMk/>
          <pc:sldMk cId="3317807385" sldId="262"/>
        </pc:sldMkLst>
      </pc:sldChg>
      <pc:sldChg chg="modSp mod modNotesTx">
        <pc:chgData name="Cathrine Løes Sørby" userId="453ffb51-d645-44fe-b265-43846f0ff910" providerId="ADAL" clId="{B791C575-0030-4473-AC71-8006658AA6E8}" dt="2023-11-23T12:59:00.589" v="1438" actId="1076"/>
        <pc:sldMkLst>
          <pc:docMk/>
          <pc:sldMk cId="11364774" sldId="273"/>
        </pc:sldMkLst>
      </pc:sldChg>
      <pc:sldChg chg="modSp mod modNotesTx">
        <pc:chgData name="Cathrine Løes Sørby" userId="453ffb51-d645-44fe-b265-43846f0ff910" providerId="ADAL" clId="{B791C575-0030-4473-AC71-8006658AA6E8}" dt="2023-11-23T12:59:55.675" v="1449" actId="1076"/>
        <pc:sldMkLst>
          <pc:docMk/>
          <pc:sldMk cId="105127037" sldId="274"/>
        </pc:sldMkLst>
      </pc:sldChg>
      <pc:sldChg chg="modSp mod modNotesTx">
        <pc:chgData name="Cathrine Løes Sørby" userId="453ffb51-d645-44fe-b265-43846f0ff910" providerId="ADAL" clId="{B791C575-0030-4473-AC71-8006658AA6E8}" dt="2023-11-23T13:18:55.323" v="1474" actId="20577"/>
        <pc:sldMkLst>
          <pc:docMk/>
          <pc:sldMk cId="1553410586" sldId="275"/>
        </pc:sldMkLst>
      </pc:sldChg>
      <pc:sldChg chg="modSp mod modNotesTx">
        <pc:chgData name="Cathrine Løes Sørby" userId="453ffb51-d645-44fe-b265-43846f0ff910" providerId="ADAL" clId="{B791C575-0030-4473-AC71-8006658AA6E8}" dt="2023-11-23T13:01:16.471" v="1466" actId="20577"/>
        <pc:sldMkLst>
          <pc:docMk/>
          <pc:sldMk cId="1099290281" sldId="277"/>
        </pc:sldMkLst>
      </pc:sldChg>
      <pc:sldChg chg="modSp mod">
        <pc:chgData name="Cathrine Løes Sørby" userId="453ffb51-d645-44fe-b265-43846f0ff910" providerId="ADAL" clId="{B791C575-0030-4473-AC71-8006658AA6E8}" dt="2023-11-23T13:01:45.445" v="1470" actId="14100"/>
        <pc:sldMkLst>
          <pc:docMk/>
          <pc:sldMk cId="0" sldId="288"/>
        </pc:sldMkLst>
      </pc:sldChg>
    </pc:docChg>
  </pc:docChgLst>
  <pc:docChgLst>
    <pc:chgData name="Frida Torgersen" userId="S::frida.torgersen@io.kommune.no::ea265081-7c03-4e48-ae3c-fad608c99291" providerId="AD" clId="Web-{E6D0D6E0-4332-DB8A-67B5-BD6A57D3B068}"/>
    <pc:docChg chg="modSld">
      <pc:chgData name="Frida Torgersen" userId="S::frida.torgersen@io.kommune.no::ea265081-7c03-4e48-ae3c-fad608c99291" providerId="AD" clId="Web-{E6D0D6E0-4332-DB8A-67B5-BD6A57D3B068}" dt="2024-07-19T07:43:09.509" v="5" actId="20577"/>
      <pc:docMkLst>
        <pc:docMk/>
      </pc:docMkLst>
      <pc:sldChg chg="modSp">
        <pc:chgData name="Frida Torgersen" userId="S::frida.torgersen@io.kommune.no::ea265081-7c03-4e48-ae3c-fad608c99291" providerId="AD" clId="Web-{E6D0D6E0-4332-DB8A-67B5-BD6A57D3B068}" dt="2024-07-19T07:43:09.509" v="5" actId="20577"/>
        <pc:sldMkLst>
          <pc:docMk/>
          <pc:sldMk cId="453416436" sldId="268"/>
        </pc:sldMkLst>
      </pc:sldChg>
    </pc:docChg>
  </pc:docChgLst>
  <pc:docChgLst>
    <pc:chgData name="Ida Marie Lillestrand Kittelsen" userId="S::ida.kittelsen@io.kommune.no::12154653-0a60-4281-8b62-82febac9ddd6" providerId="AD" clId="Web-{4D183843-1355-5EE0-13C6-0E27AC4A414D}"/>
    <pc:docChg chg="modSld">
      <pc:chgData name="Ida Marie Lillestrand Kittelsen" userId="S::ida.kittelsen@io.kommune.no::12154653-0a60-4281-8b62-82febac9ddd6" providerId="AD" clId="Web-{4D183843-1355-5EE0-13C6-0E27AC4A414D}" dt="2023-11-27T11:28:27.818" v="90"/>
      <pc:docMkLst>
        <pc:docMk/>
      </pc:docMkLst>
      <pc:sldChg chg="modNotes">
        <pc:chgData name="Ida Marie Lillestrand Kittelsen" userId="S::ida.kittelsen@io.kommune.no::12154653-0a60-4281-8b62-82febac9ddd6" providerId="AD" clId="Web-{4D183843-1355-5EE0-13C6-0E27AC4A414D}" dt="2023-11-27T11:28:27.818" v="90"/>
        <pc:sldMkLst>
          <pc:docMk/>
          <pc:sldMk cId="1576630516" sldId="263"/>
        </pc:sldMkLst>
      </pc:sldChg>
    </pc:docChg>
  </pc:docChgLst>
  <pc:docChgLst>
    <pc:chgData name="Frida Torgersen" userId="S::frida.torgersen@io.kommune.no::ea265081-7c03-4e48-ae3c-fad608c99291" providerId="AD" clId="Web-{91E4F91C-7463-B14F-57F0-3AF9B083FD66}"/>
    <pc:docChg chg="modSld">
      <pc:chgData name="Frida Torgersen" userId="S::frida.torgersen@io.kommune.no::ea265081-7c03-4e48-ae3c-fad608c99291" providerId="AD" clId="Web-{91E4F91C-7463-B14F-57F0-3AF9B083FD66}" dt="2024-07-05T10:04:55.785" v="9"/>
      <pc:docMkLst>
        <pc:docMk/>
      </pc:docMkLst>
      <pc:sldChg chg="modNotes">
        <pc:chgData name="Frida Torgersen" userId="S::frida.torgersen@io.kommune.no::ea265081-7c03-4e48-ae3c-fad608c99291" providerId="AD" clId="Web-{91E4F91C-7463-B14F-57F0-3AF9B083FD66}" dt="2024-07-05T10:04:55.785" v="9"/>
        <pc:sldMkLst>
          <pc:docMk/>
          <pc:sldMk cId="3317807385" sldId="262"/>
        </pc:sldMkLst>
      </pc:sldChg>
      <pc:sldChg chg="modNotes">
        <pc:chgData name="Frida Torgersen" userId="S::frida.torgersen@io.kommune.no::ea265081-7c03-4e48-ae3c-fad608c99291" providerId="AD" clId="Web-{91E4F91C-7463-B14F-57F0-3AF9B083FD66}" dt="2024-07-05T09:58:06.139" v="5"/>
        <pc:sldMkLst>
          <pc:docMk/>
          <pc:sldMk cId="1576630516" sldId="263"/>
        </pc:sldMkLst>
      </pc:sldChg>
      <pc:sldChg chg="modNotes">
        <pc:chgData name="Frida Torgersen" userId="S::frida.torgersen@io.kommune.no::ea265081-7c03-4e48-ae3c-fad608c99291" providerId="AD" clId="Web-{91E4F91C-7463-B14F-57F0-3AF9B083FD66}" dt="2024-07-05T10:04:29.191" v="8"/>
        <pc:sldMkLst>
          <pc:docMk/>
          <pc:sldMk cId="453416436" sldId="268"/>
        </pc:sldMkLst>
      </pc:sldChg>
    </pc:docChg>
  </pc:docChgLst>
  <pc:docChgLst>
    <pc:chgData name="Renate Dybdal Hansen" userId="S::renate.dybdal.hansen@io.kommune.no::8f533bdc-1f06-46c5-8376-6b62126245f7" providerId="AD" clId="Web-{7CAC8672-0986-4609-AC89-25B0A426C858}"/>
    <pc:docChg chg="modSld">
      <pc:chgData name="Renate Dybdal Hansen" userId="S::renate.dybdal.hansen@io.kommune.no::8f533bdc-1f06-46c5-8376-6b62126245f7" providerId="AD" clId="Web-{7CAC8672-0986-4609-AC89-25B0A426C858}" dt="2024-12-04T12:03:37.277"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F3BE1-D4A3-40D7-A9FC-531F842B4ABC}" type="datetimeFigureOut">
              <a:rPr lang="nb-NO" smtClean="0"/>
              <a:t>08.10.2025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9DD8-3CBF-4410-BC9C-10AF8A9ABAD7}" type="slidenum">
              <a:rPr lang="nb-NO" smtClean="0"/>
              <a:t>‹#›</a:t>
            </a:fld>
            <a:endParaRPr lang="nb-NO"/>
          </a:p>
        </p:txBody>
      </p:sp>
    </p:spTree>
    <p:extLst>
      <p:ext uri="{BB962C8B-B14F-4D97-AF65-F5344CB8AC3E}">
        <p14:creationId xmlns:p14="http://schemas.microsoft.com/office/powerpoint/2010/main" val="426950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KhfkYzUwYFk?si=dleZMUX4RnAjSMET&amp;t=1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y.mediaflow.com/ovp/11/98GBEOPMC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Sett på inngangsmusikk:</a:t>
            </a:r>
            <a:endParaRPr lang="nb-NO"/>
          </a:p>
          <a:p>
            <a:r>
              <a:rPr lang="nb-NO" dirty="0"/>
              <a:t>For Indre Østfold kommune: </a:t>
            </a:r>
            <a:r>
              <a:rPr lang="nb-NO" dirty="0">
                <a:hlinkClick r:id="rId3"/>
              </a:rPr>
              <a:t>Can't Stop The Feeling.mp4</a:t>
            </a:r>
            <a:endParaRPr lang="nb-NO"/>
          </a:p>
          <a:p>
            <a:r>
              <a:rPr lang="nb-NO" dirty="0"/>
              <a:t>For eksterne kommuner: </a:t>
            </a:r>
            <a:r>
              <a:rPr lang="nb-NO" dirty="0">
                <a:hlinkClick r:id="rId3"/>
              </a:rPr>
              <a:t>Can't Stop The Feeling.youtube</a:t>
            </a:r>
            <a:endParaRPr lang="nb-NO"/>
          </a:p>
          <a:p>
            <a:r>
              <a:rPr lang="nb-NO" dirty="0"/>
              <a:t> </a:t>
            </a:r>
            <a:endParaRPr lang="nb-NO" dirty="0">
              <a:ea typeface="Calibri"/>
              <a:cs typeface="Calibri"/>
            </a:endParaRPr>
          </a:p>
          <a:p>
            <a:pPr marL="171450" indent="-171450">
              <a:buFont typeface="Arial"/>
              <a:buChar char="•"/>
            </a:pPr>
            <a:r>
              <a:rPr lang="nb-NO" dirty="0"/>
              <a:t>Vi rydder klasserom</a:t>
            </a:r>
            <a:endParaRPr lang="nb-NO" dirty="0">
              <a:ea typeface="Calibri"/>
              <a:cs typeface="Calibri"/>
            </a:endParaRPr>
          </a:p>
          <a:p>
            <a:pPr marL="171450" indent="-171450">
              <a:buFont typeface="Arial"/>
              <a:buChar char="•"/>
            </a:pPr>
            <a:r>
              <a:rPr lang="nb-NO" dirty="0"/>
              <a:t>Vi samles i ringen</a:t>
            </a:r>
            <a:endParaRPr lang="nb-NO" dirty="0">
              <a:ea typeface="Calibri"/>
              <a:cs typeface="Calibri"/>
            </a:endParaRPr>
          </a:p>
          <a:p>
            <a:endParaRPr lang="nb-NO" sz="1200" dirty="0">
              <a:solidFill>
                <a:schemeClr val="tx2"/>
              </a:solidFill>
              <a:latin typeface="+mn-lt"/>
              <a:ea typeface="Calibri"/>
              <a:cs typeface="Calibri"/>
            </a:endParaRPr>
          </a:p>
        </p:txBody>
      </p:sp>
      <p:sp>
        <p:nvSpPr>
          <p:cNvPr id="4" name="Plassholder for lysbildenummer 3"/>
          <p:cNvSpPr>
            <a:spLocks noGrp="1"/>
          </p:cNvSpPr>
          <p:nvPr>
            <p:ph type="sldNum" sz="quarter" idx="5"/>
          </p:nvPr>
        </p:nvSpPr>
        <p:spPr/>
        <p:txBody>
          <a:bodyPr/>
          <a:lstStyle/>
          <a:p>
            <a:fld id="{85309DD8-3CBF-4410-BC9C-10AF8A9ABAD7}" type="slidenum">
              <a:rPr lang="nb-NO" smtClean="0"/>
              <a:t>2</a:t>
            </a:fld>
            <a:endParaRPr lang="nb-NO"/>
          </a:p>
        </p:txBody>
      </p:sp>
    </p:spTree>
    <p:extLst>
      <p:ext uri="{BB962C8B-B14F-4D97-AF65-F5344CB8AC3E}">
        <p14:creationId xmlns:p14="http://schemas.microsoft.com/office/powerpoint/2010/main" val="286897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Sansemotorisk øvelse: Riste på armer og bein </a:t>
            </a:r>
            <a:r>
              <a:rPr lang="nb-NO" sz="1200" b="0" i="0" kern="1200" dirty="0">
                <a:solidFill>
                  <a:schemeClr val="tx1"/>
                </a:solidFill>
                <a:effectLst/>
                <a:latin typeface="+mn-lt"/>
                <a:ea typeface="+mn-ea"/>
                <a:cs typeface="+mn-cs"/>
                <a:hlinkClick r:id="rId3" tooltip="https://play.mediaflow.com/ovp/11/98GBEOPMCN"/>
              </a:rPr>
              <a:t>https://play.mediaflow.com/ovp/11/98GBEOPMCN</a:t>
            </a:r>
            <a:r>
              <a:rPr lang="nb-NO" sz="1200" b="0" i="0" kern="1200" dirty="0">
                <a:solidFill>
                  <a:schemeClr val="tx1"/>
                </a:solidFill>
                <a:effectLst/>
                <a:latin typeface="+mn-lt"/>
                <a:ea typeface="+mn-ea"/>
                <a:cs typeface="+mn-cs"/>
              </a:rPr>
              <a:t> – Trykk på «play-knappen» for å se filmen</a:t>
            </a:r>
            <a:endParaRPr lang="nb-NO" dirty="0"/>
          </a:p>
          <a:p>
            <a:endParaRPr lang="nb-NO" dirty="0"/>
          </a:p>
          <a:p>
            <a:r>
              <a:rPr lang="nb-NO" dirty="0"/>
              <a:t>Når du skal gjennomføre pusteøvelsen med elevene, velger du selv om du vil vise filmen eller om du modellerer selv.</a:t>
            </a:r>
          </a:p>
          <a:p>
            <a:endParaRPr lang="nb-NO" dirty="0"/>
          </a:p>
          <a:p>
            <a:r>
              <a:rPr lang="nb-NO" dirty="0"/>
              <a:t>Dersom du ønsker å benytte en annen øvelse, finner du flere eksempler på </a:t>
            </a:r>
            <a:r>
              <a:rPr lang="nb-NO" u="sng" dirty="0">
                <a:hlinkClick r:id="rId4"/>
              </a:rPr>
              <a:t>https://www.io.kommune.no/tjenester/skole-og-utdanning/robuste-barn/pust-og-bevegelse/</a:t>
            </a:r>
            <a:endParaRPr lang="nb-NO" dirty="0"/>
          </a:p>
          <a:p>
            <a:endParaRPr lang="nb-NO" dirty="0">
              <a:latin typeface="+mn-lt"/>
              <a:ea typeface="Calibri"/>
              <a:cs typeface="Calibri"/>
            </a:endParaRPr>
          </a:p>
          <a:p>
            <a:endParaRPr lang="nb-NO" dirty="0"/>
          </a:p>
        </p:txBody>
      </p:sp>
      <p:sp>
        <p:nvSpPr>
          <p:cNvPr id="4" name="Plassholder for lysbildenummer 3"/>
          <p:cNvSpPr>
            <a:spLocks noGrp="1"/>
          </p:cNvSpPr>
          <p:nvPr>
            <p:ph type="sldNum" sz="quarter" idx="5"/>
          </p:nvPr>
        </p:nvSpPr>
        <p:spPr/>
        <p:txBody>
          <a:bodyPr/>
          <a:lstStyle/>
          <a:p>
            <a:fld id="{85309DD8-3CBF-4410-BC9C-10AF8A9ABAD7}" type="slidenum">
              <a:rPr lang="nb-NO" smtClean="0"/>
              <a:t>3</a:t>
            </a:fld>
            <a:endParaRPr lang="nb-NO"/>
          </a:p>
        </p:txBody>
      </p:sp>
    </p:spTree>
    <p:extLst>
      <p:ext uri="{BB962C8B-B14F-4D97-AF65-F5344CB8AC3E}">
        <p14:creationId xmlns:p14="http://schemas.microsoft.com/office/powerpoint/2010/main" val="4246375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noProof="0">
                <a:ea typeface="Calibri"/>
                <a:cs typeface="Calibri"/>
              </a:rPr>
              <a:t>Film: https</a:t>
            </a:r>
            <a:r>
              <a:rPr lang="nb-NO" i="1" noProof="0" dirty="0">
                <a:ea typeface="Calibri"/>
                <a:cs typeface="Calibri"/>
              </a:rPr>
              <a:t>://youtu.be/rAhtXVtNb8E</a:t>
            </a:r>
          </a:p>
          <a:p>
            <a:r>
              <a:rPr lang="nb-NO" i="1" noProof="0" dirty="0">
                <a:ea typeface="Calibri"/>
                <a:cs typeface="Calibri"/>
              </a:rPr>
              <a:t>3.25 minutter</a:t>
            </a:r>
          </a:p>
        </p:txBody>
      </p:sp>
      <p:sp>
        <p:nvSpPr>
          <p:cNvPr id="4" name="Plassholder for lysbildenummer 3"/>
          <p:cNvSpPr>
            <a:spLocks noGrp="1"/>
          </p:cNvSpPr>
          <p:nvPr>
            <p:ph type="sldNum" sz="quarter" idx="5"/>
          </p:nvPr>
        </p:nvSpPr>
        <p:spPr/>
        <p:txBody>
          <a:bodyPr/>
          <a:lstStyle/>
          <a:p>
            <a:fld id="{85309DD8-3CBF-4410-BC9C-10AF8A9ABAD7}" type="slidenum">
              <a:rPr lang="nb-NO" smtClean="0"/>
              <a:t>4</a:t>
            </a:fld>
            <a:endParaRPr lang="nb-NO"/>
          </a:p>
        </p:txBody>
      </p:sp>
    </p:spTree>
    <p:extLst>
      <p:ext uri="{BB962C8B-B14F-4D97-AF65-F5344CB8AC3E}">
        <p14:creationId xmlns:p14="http://schemas.microsoft.com/office/powerpoint/2010/main" val="143024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dirty="0"/>
              <a:t>Hva tenker vi på i løpet av en dag? </a:t>
            </a:r>
          </a:p>
          <a:p>
            <a:pPr algn="l"/>
            <a:endParaRPr lang="nb-NO" sz="1800" dirty="0">
              <a:effectLst/>
              <a:latin typeface="Calibri" panose="020F0502020204030204" pitchFamily="34"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rPr>
              <a:t>La elevene komme med egne forslag, lærer kommer med forslag ved behov. </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cs typeface="Arial" panose="020B0604020202020204" pitchFamily="34" charset="0"/>
              </a:rPr>
              <a:t>For eksempel: </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a:ea typeface="Yu Mincho"/>
                <a:cs typeface="Calibri"/>
              </a:rPr>
              <a:t>Hver dag kan vi tenke tusenvis av tanker!</a:t>
            </a:r>
          </a:p>
          <a:p>
            <a:r>
              <a:rPr lang="nb-NO" sz="1800" dirty="0">
                <a:effectLst/>
                <a:latin typeface="Calibri"/>
                <a:ea typeface="Yu Mincho"/>
                <a:cs typeface="Calibri"/>
              </a:rPr>
              <a:t>Her kan elevene komme egne forslag, lærer kommer med forslag hvis behov.</a:t>
            </a:r>
            <a:r>
              <a:rPr lang="nb-NO" sz="1800" dirty="0">
                <a:latin typeface="Calibri"/>
                <a:ea typeface="Yu Mincho"/>
                <a:cs typeface="Calibri"/>
              </a:rPr>
              <a:t> </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a:ea typeface="Yu Mincho"/>
                <a:cs typeface="Calibri"/>
              </a:rPr>
              <a:t>Eksempler: Det var en søt katt! Lise har fin genser. Det er gøy å bade. Håper vi skal ha pannekaker til middag.</a:t>
            </a:r>
          </a:p>
          <a:p>
            <a:pPr>
              <a:defRPr/>
            </a:pPr>
            <a:endParaRPr lang="nb-NO" dirty="0"/>
          </a:p>
        </p:txBody>
      </p:sp>
      <p:sp>
        <p:nvSpPr>
          <p:cNvPr id="4" name="Plassholder for lysbildenummer 3"/>
          <p:cNvSpPr>
            <a:spLocks noGrp="1"/>
          </p:cNvSpPr>
          <p:nvPr>
            <p:ph type="sldNum" sz="quarter" idx="5"/>
          </p:nvPr>
        </p:nvSpPr>
        <p:spPr/>
        <p:txBody>
          <a:bodyPr/>
          <a:lstStyle/>
          <a:p>
            <a:fld id="{85309DD8-3CBF-4410-BC9C-10AF8A9ABAD7}" type="slidenum">
              <a:rPr lang="nb-NO" smtClean="0"/>
              <a:t>5</a:t>
            </a:fld>
            <a:endParaRPr lang="nb-NO"/>
          </a:p>
        </p:txBody>
      </p:sp>
    </p:spTree>
    <p:extLst>
      <p:ext uri="{BB962C8B-B14F-4D97-AF65-F5344CB8AC3E}">
        <p14:creationId xmlns:p14="http://schemas.microsoft.com/office/powerpoint/2010/main" val="229282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1" dirty="0">
                <a:effectLst/>
                <a:latin typeface="Calibri" panose="020F0502020204030204" pitchFamily="34" charset="0"/>
                <a:ea typeface="Yu Mincho" panose="02020400000000000000" pitchFamily="18" charset="-128"/>
              </a:rPr>
              <a:t>Kan du komme på noen gode tanker?</a:t>
            </a:r>
          </a:p>
          <a:p>
            <a:pPr algn="l"/>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rPr>
              <a:t>La elevene komme med egne forslag, lærer kommer med forslag ved behov. </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For eksempel: </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cs typeface="Arial" panose="020B0604020202020204" pitchFamily="34" charset="0"/>
              </a:rPr>
              <a:t>«Det var gøy å leke med Petter i friminuttet.». «Jeg ble glad da Lise ville ha meg med i leken i friminuttet». «Det var godt med en klem i dag». «Nå var det godt med mat». «Nå får jeg endelig til fotballtriksingen jeg har øvd på!». «Jeg klarte det».</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 </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Gode tanker kan gi oss gode følelser.</a:t>
            </a:r>
            <a:endParaRPr lang="nb-NO" sz="1800" dirty="0">
              <a:effectLst/>
              <a:latin typeface="Times New Roman" panose="02020603050405020304" pitchFamily="18" charset="0"/>
              <a:ea typeface="Yu Mincho"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85309DD8-3CBF-4410-BC9C-10AF8A9ABAD7}" type="slidenum">
              <a:rPr lang="nb-NO" smtClean="0"/>
              <a:t>6</a:t>
            </a:fld>
            <a:endParaRPr lang="nb-NO"/>
          </a:p>
        </p:txBody>
      </p:sp>
    </p:spTree>
    <p:extLst>
      <p:ext uri="{BB962C8B-B14F-4D97-AF65-F5344CB8AC3E}">
        <p14:creationId xmlns:p14="http://schemas.microsoft.com/office/powerpoint/2010/main" val="269162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dirty="0">
                <a:effectLst/>
                <a:latin typeface="Calibri" panose="020F0502020204030204" pitchFamily="34" charset="0"/>
                <a:ea typeface="Yu Mincho" panose="02020400000000000000" pitchFamily="18" charset="-128"/>
              </a:rPr>
              <a:t>Kan du komme på noen vonde tanker?</a:t>
            </a:r>
          </a:p>
          <a:p>
            <a:pPr algn="l"/>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rPr>
              <a:t>La elevene komme med egne forslag, lærer kommer med forslag hvis behov. </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cs typeface="Arial" panose="020B0604020202020204" pitchFamily="34" charset="0"/>
              </a:rPr>
              <a:t>For eksempel: </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«Jeg klarer ikke å lese høyt i klasserommet». «Ingen vil leke med meg». «Jeg får det ikke til». </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Vonde tanker kan gi oss vonde følelser</a:t>
            </a:r>
            <a:endParaRPr lang="nb-NO" sz="1800" dirty="0">
              <a:effectLst/>
              <a:latin typeface="Times New Roman" panose="02020603050405020304" pitchFamily="18" charset="0"/>
              <a:ea typeface="Yu Mincho" panose="02020400000000000000" pitchFamily="18" charset="-128"/>
            </a:endParaRPr>
          </a:p>
        </p:txBody>
      </p:sp>
      <p:sp>
        <p:nvSpPr>
          <p:cNvPr id="4" name="Plassholder for lysbildenummer 3"/>
          <p:cNvSpPr>
            <a:spLocks noGrp="1"/>
          </p:cNvSpPr>
          <p:nvPr>
            <p:ph type="sldNum" sz="quarter" idx="5"/>
          </p:nvPr>
        </p:nvSpPr>
        <p:spPr/>
        <p:txBody>
          <a:bodyPr/>
          <a:lstStyle/>
          <a:p>
            <a:fld id="{85309DD8-3CBF-4410-BC9C-10AF8A9ABAD7}" type="slidenum">
              <a:rPr lang="nb-NO" smtClean="0"/>
              <a:t>7</a:t>
            </a:fld>
            <a:endParaRPr lang="nb-NO"/>
          </a:p>
        </p:txBody>
      </p:sp>
    </p:spTree>
    <p:extLst>
      <p:ext uri="{BB962C8B-B14F-4D97-AF65-F5344CB8AC3E}">
        <p14:creationId xmlns:p14="http://schemas.microsoft.com/office/powerpoint/2010/main" val="173818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1" dirty="0">
                <a:solidFill>
                  <a:srgbClr val="000000"/>
                </a:solidFill>
                <a:effectLst/>
                <a:latin typeface="Calibri" panose="020F0502020204030204" pitchFamily="34" charset="0"/>
                <a:ea typeface="Calibri" panose="020F0502020204030204" pitchFamily="34" charset="0"/>
              </a:rPr>
              <a:t>Hva kan du gjøre hvis du har vonde tanker?</a:t>
            </a:r>
            <a:endParaRPr lang="nb-NO" sz="1800" b="1" dirty="0">
              <a:effectLst/>
              <a:latin typeface="Times New Roman" panose="02020603050405020304" pitchFamily="18" charset="0"/>
              <a:ea typeface="Yu Mincho" panose="02020400000000000000" pitchFamily="18" charset="-128"/>
            </a:endParaRPr>
          </a:p>
          <a:p>
            <a:pPr algn="l"/>
            <a:endParaRPr lang="nb-NO" sz="1800" dirty="0">
              <a:effectLst/>
              <a:latin typeface="Calibri" panose="020F0502020204030204" pitchFamily="34"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rPr>
              <a:t>La elevene komme egne forslag, lærer kommer med forslag ved behov. </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For eksempel: </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Snakk med en voksen! Da kan den voksne hjelpe oss med å forstå, komme på noe lurt som kan hjelpe, eller som gjør at vi glemmer de vonde tankene en stund. </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rPr>
              <a:t>Kanskje kan vi få nye, gode tanker.</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rPr>
              <a:t>Det hjelper å snakke om det. Å dele de vonde tankene med noen gjør at de kan bli mindre vonde.</a:t>
            </a:r>
            <a:endParaRPr lang="nb-NO" sz="1800" dirty="0">
              <a:effectLst/>
              <a:latin typeface="Times New Roman" panose="02020603050405020304" pitchFamily="18" charset="0"/>
              <a:ea typeface="Yu Mincho" panose="02020400000000000000" pitchFamily="18" charset="-128"/>
            </a:endParaRPr>
          </a:p>
          <a:p>
            <a:endParaRPr lang="nb-NO" dirty="0"/>
          </a:p>
        </p:txBody>
      </p:sp>
      <p:sp>
        <p:nvSpPr>
          <p:cNvPr id="4" name="Plassholder for lysbildenummer 3"/>
          <p:cNvSpPr>
            <a:spLocks noGrp="1"/>
          </p:cNvSpPr>
          <p:nvPr>
            <p:ph type="sldNum" sz="quarter" idx="5"/>
          </p:nvPr>
        </p:nvSpPr>
        <p:spPr/>
        <p:txBody>
          <a:bodyPr/>
          <a:lstStyle/>
          <a:p>
            <a:fld id="{85309DD8-3CBF-4410-BC9C-10AF8A9ABAD7}" type="slidenum">
              <a:rPr lang="nb-NO" smtClean="0"/>
              <a:t>8</a:t>
            </a:fld>
            <a:endParaRPr lang="nb-NO"/>
          </a:p>
        </p:txBody>
      </p:sp>
    </p:spTree>
    <p:extLst>
      <p:ext uri="{BB962C8B-B14F-4D97-AF65-F5344CB8AC3E}">
        <p14:creationId xmlns:p14="http://schemas.microsoft.com/office/powerpoint/2010/main" val="2615455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Dette er leker som viser </a:t>
            </a:r>
            <a:r>
              <a:rPr lang="nn-NO" dirty="0" err="1"/>
              <a:t>hvor</a:t>
            </a:r>
            <a:r>
              <a:rPr lang="nn-NO" dirty="0"/>
              <a:t> god hjernen vår er til å huske og å legge merke til 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dirty="0"/>
          </a:p>
          <a:p>
            <a:pPr algn="just">
              <a:defRPr/>
            </a:pPr>
            <a:r>
              <a:rPr lang="nn-NO" b="1" dirty="0"/>
              <a:t>Kims lek:</a:t>
            </a:r>
            <a:endParaRPr lang="nn-NO" dirty="0"/>
          </a:p>
          <a:p>
            <a:pPr algn="l"/>
            <a:r>
              <a:rPr lang="nb-NO" sz="1800" i="1" dirty="0">
                <a:solidFill>
                  <a:srgbClr val="000000"/>
                </a:solidFill>
                <a:effectLst/>
                <a:latin typeface="Calibri" panose="020F0502020204030204" pitchFamily="34" charset="0"/>
                <a:ea typeface="Calibri" panose="020F0502020204030204" pitchFamily="34" charset="0"/>
              </a:rPr>
              <a:t>Formål:</a:t>
            </a:r>
            <a:r>
              <a:rPr lang="nb-NO" sz="1800" dirty="0">
                <a:solidFill>
                  <a:srgbClr val="000000"/>
                </a:solidFill>
                <a:effectLst/>
                <a:latin typeface="Calibri" panose="020F0502020204030204" pitchFamily="34" charset="0"/>
                <a:ea typeface="Calibri" panose="020F0502020204030204" pitchFamily="34" charset="0"/>
              </a:rPr>
              <a:t> Konsentrasjon og minnetrening</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rPr>
              <a:t>Utstyr:</a:t>
            </a:r>
            <a:r>
              <a:rPr lang="nb-NO" sz="1800" dirty="0">
                <a:solidFill>
                  <a:srgbClr val="000000"/>
                </a:solidFill>
                <a:effectLst/>
                <a:latin typeface="Calibri" panose="020F0502020204030204" pitchFamily="34" charset="0"/>
                <a:ea typeface="Calibri" panose="020F0502020204030204" pitchFamily="34" charset="0"/>
              </a:rPr>
              <a:t> Teppe, 10-15 ting, lapp og blyant til hver gruppe </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rPr>
              <a:t>Beskrivelse:</a:t>
            </a:r>
            <a:r>
              <a:rPr lang="nb-NO" sz="1800" dirty="0">
                <a:solidFill>
                  <a:srgbClr val="000000"/>
                </a:solidFill>
                <a:effectLst/>
                <a:latin typeface="Calibri" panose="020F0502020204030204" pitchFamily="34" charset="0"/>
                <a:ea typeface="Calibri" panose="020F0502020204030204" pitchFamily="34" charset="0"/>
              </a:rPr>
              <a:t> Lærer tar med 10-15 små ting til timen som kan legges på et bord eller på gulvet. La elevene stå og se på dem i 15 sekunder, og legg så ett teppe eller ett håndkle over. Elevene skal nå samarbeide i 3 grupper og prøve å huske alle tingene og gjerne skrive dem på en lapp. Hvem av gruppene klarer å komme på flest ting?</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0000"/>
                </a:solidFill>
                <a:effectLst/>
                <a:latin typeface="Calibri" panose="020F0502020204030204" pitchFamily="34" charset="0"/>
                <a:ea typeface="Calibri" panose="020F0502020204030204" pitchFamily="34" charset="0"/>
              </a:rPr>
              <a:t> </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0000"/>
                </a:solidFill>
                <a:effectLst/>
                <a:latin typeface="Calibri" panose="020F0502020204030204" pitchFamily="34" charset="0"/>
                <a:ea typeface="Calibri" panose="020F0502020204030204" pitchFamily="34" charset="0"/>
              </a:rPr>
              <a:t>Tips: Velg en ordstyrer som passer på at alle på gruppa skal få sagt noe. Velg to på hver gruppe til å skrive.</a:t>
            </a:r>
            <a:endParaRPr lang="nb-NO" sz="1800" dirty="0">
              <a:effectLst/>
              <a:latin typeface="Times New Roman" panose="02020603050405020304" pitchFamily="18" charset="0"/>
              <a:ea typeface="Yu Mincho" panose="02020400000000000000" pitchFamily="18" charset="-128"/>
            </a:endParaRPr>
          </a:p>
          <a:p>
            <a:pPr marL="0" marR="0" lvl="0" indent="0" algn="l" defTabSz="914400">
              <a:lnSpc>
                <a:spcPct val="100000"/>
              </a:lnSpc>
              <a:spcBef>
                <a:spcPts val="0"/>
              </a:spcBef>
              <a:spcAft>
                <a:spcPts val="0"/>
              </a:spcAft>
              <a:buClrTx/>
              <a:buSzTx/>
              <a:buFontTx/>
              <a:buNone/>
              <a:tabLst/>
              <a:defRPr/>
            </a:pPr>
            <a:endParaRPr lang="nn-NO"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dirty="0"/>
          </a:p>
          <a:p>
            <a:pPr>
              <a:defRPr/>
            </a:pPr>
            <a:r>
              <a:rPr lang="nn-NO" b="1" dirty="0" err="1">
                <a:ea typeface="Calibri"/>
                <a:cs typeface="Calibri"/>
              </a:rPr>
              <a:t>Hva</a:t>
            </a:r>
            <a:r>
              <a:rPr lang="nn-NO" b="1" dirty="0">
                <a:ea typeface="Calibri"/>
                <a:cs typeface="Calibri"/>
              </a:rPr>
              <a:t> er </a:t>
            </a:r>
            <a:r>
              <a:rPr lang="nn-NO" b="1" dirty="0" err="1">
                <a:ea typeface="Calibri"/>
                <a:cs typeface="Calibri"/>
              </a:rPr>
              <a:t>forandret</a:t>
            </a:r>
            <a:r>
              <a:rPr lang="nn-NO" b="1" dirty="0">
                <a:ea typeface="Calibri"/>
                <a:cs typeface="Calibri"/>
              </a:rPr>
              <a:t>?:</a:t>
            </a:r>
          </a:p>
          <a:p>
            <a:pPr algn="l"/>
            <a:r>
              <a:rPr lang="nb-NO" sz="1800" i="1" dirty="0">
                <a:solidFill>
                  <a:srgbClr val="000000"/>
                </a:solidFill>
                <a:effectLst/>
                <a:latin typeface="Calibri" panose="020F0502020204030204" pitchFamily="34" charset="0"/>
                <a:ea typeface="Calibri" panose="020F0502020204030204" pitchFamily="34" charset="0"/>
              </a:rPr>
              <a:t>Formål:</a:t>
            </a:r>
            <a:r>
              <a:rPr lang="nb-NO" sz="1800" dirty="0">
                <a:solidFill>
                  <a:srgbClr val="000000"/>
                </a:solidFill>
                <a:effectLst/>
                <a:latin typeface="Calibri" panose="020F0502020204030204" pitchFamily="34" charset="0"/>
                <a:ea typeface="Calibri" panose="020F0502020204030204" pitchFamily="34" charset="0"/>
              </a:rPr>
              <a:t> Hukommelse, fellesskap</a:t>
            </a:r>
            <a:endParaRPr lang="nb-NO" sz="1800" dirty="0">
              <a:effectLst/>
              <a:latin typeface="Times New Roman" panose="02020603050405020304" pitchFamily="18" charset="0"/>
              <a:ea typeface="Yu Mincho" panose="02020400000000000000" pitchFamily="18" charset="-128"/>
            </a:endParaRPr>
          </a:p>
          <a:p>
            <a:pPr algn="l"/>
            <a:r>
              <a:rPr lang="nb-NO" sz="1800" i="1" dirty="0">
                <a:solidFill>
                  <a:srgbClr val="000000"/>
                </a:solidFill>
                <a:effectLst/>
                <a:latin typeface="Calibri" panose="020F0502020204030204" pitchFamily="34" charset="0"/>
                <a:ea typeface="Calibri" panose="020F0502020204030204" pitchFamily="34" charset="0"/>
              </a:rPr>
              <a:t>Beskrivelse:</a:t>
            </a:r>
            <a:r>
              <a:rPr lang="nb-NO" sz="1800" dirty="0">
                <a:solidFill>
                  <a:srgbClr val="000000"/>
                </a:solidFill>
                <a:effectLst/>
                <a:latin typeface="Calibri" panose="020F0502020204030204" pitchFamily="34" charset="0"/>
                <a:ea typeface="Calibri" panose="020F0502020204030204" pitchFamily="34" charset="0"/>
              </a:rPr>
              <a:t> Del klassen i to og still elevene på to rekker. De to rekkene skal stirre på hverandre og prøve å huske alt med den andre rekka. Så skal den ene rekka snu seg og se i veggen, gjerne også holde for ørene og lukke øynene. Den rekka som står igjen, skal lage noen forandringer. Noen bytter plass, noen kan bytte genser. Noen kan holde noe. Rett og slett gjøre små endringer som de andre skal prøve å finne ut av. Når de er klare, sier de: «Hva har forandret seg?». Resten av klassen snur seg tilbake og skal sammen prøve å oppdage alt som er endret. Etterpå byttes oppgavene om, så alle får prøvd.</a:t>
            </a:r>
            <a:endParaRPr lang="nb-NO" sz="1800" dirty="0">
              <a:effectLst/>
              <a:latin typeface="Times New Roman" panose="02020603050405020304" pitchFamily="18" charset="0"/>
              <a:ea typeface="Yu Mincho" panose="02020400000000000000" pitchFamily="18" charset="-128"/>
            </a:endParaRPr>
          </a:p>
        </p:txBody>
      </p:sp>
      <p:sp>
        <p:nvSpPr>
          <p:cNvPr id="4" name="Plassholder for lysbildenummer 3"/>
          <p:cNvSpPr>
            <a:spLocks noGrp="1"/>
          </p:cNvSpPr>
          <p:nvPr>
            <p:ph type="sldNum" sz="quarter" idx="5"/>
          </p:nvPr>
        </p:nvSpPr>
        <p:spPr/>
        <p:txBody>
          <a:bodyPr/>
          <a:lstStyle/>
          <a:p>
            <a:fld id="{85309DD8-3CBF-4410-BC9C-10AF8A9ABAD7}" type="slidenum">
              <a:rPr lang="nb-NO" smtClean="0"/>
              <a:t>9</a:t>
            </a:fld>
            <a:endParaRPr lang="nb-NO"/>
          </a:p>
        </p:txBody>
      </p:sp>
    </p:spTree>
    <p:extLst>
      <p:ext uri="{BB962C8B-B14F-4D97-AF65-F5344CB8AC3E}">
        <p14:creationId xmlns:p14="http://schemas.microsoft.com/office/powerpoint/2010/main" val="1413655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Foto: Bildet er tatt av </a:t>
            </a:r>
            <a:r>
              <a:rPr lang="nb-NO" sz="1200" b="0" i="0" kern="1200" dirty="0">
                <a:solidFill>
                  <a:schemeClr val="tx1"/>
                </a:solidFill>
                <a:effectLst/>
                <a:latin typeface="+mn-lt"/>
                <a:ea typeface="+mn-ea"/>
                <a:cs typeface="+mn-cs"/>
              </a:rPr>
              <a:t>Bildet er tatt av </a:t>
            </a:r>
            <a:r>
              <a:rPr lang="nb-NO" sz="1200" b="0" i="0" u="sng" kern="1200" dirty="0" err="1">
                <a:solidFill>
                  <a:schemeClr val="tx1"/>
                </a:solidFill>
                <a:effectLst/>
                <a:latin typeface="+mn-lt"/>
                <a:ea typeface="+mn-ea"/>
                <a:cs typeface="+mn-cs"/>
                <a:hlinkClick r:id="rId3"/>
              </a:rPr>
              <a:t>Alexas_Fotos</a:t>
            </a:r>
            <a:r>
              <a:rPr lang="nb-NO" sz="1200" b="0" i="0" kern="1200" dirty="0">
                <a:solidFill>
                  <a:schemeClr val="tx1"/>
                </a:solidFill>
                <a:effectLst/>
                <a:latin typeface="+mn-lt"/>
                <a:ea typeface="+mn-ea"/>
                <a:cs typeface="+mn-cs"/>
              </a:rPr>
              <a:t> fra </a:t>
            </a:r>
            <a:r>
              <a:rPr lang="nb-NO" sz="1200" b="0" i="0" u="sng" kern="1200" dirty="0" err="1">
                <a:solidFill>
                  <a:schemeClr val="tx1"/>
                </a:solidFill>
                <a:effectLst/>
                <a:latin typeface="+mn-lt"/>
                <a:ea typeface="+mn-ea"/>
                <a:cs typeface="+mn-cs"/>
                <a:hlinkClick r:id="rId4"/>
              </a:rPr>
              <a:t>Pixabay</a:t>
            </a:r>
            <a:r>
              <a:rPr lang="nb-NO" sz="1200" b="0" i="0" kern="1200" dirty="0">
                <a:solidFill>
                  <a:schemeClr val="tx1"/>
                </a:solidFill>
                <a:effectLst/>
                <a:latin typeface="+mn-lt"/>
                <a:ea typeface="+mn-ea"/>
                <a:cs typeface="+mn-cs"/>
              </a:rPr>
              <a:t> </a:t>
            </a:r>
          </a:p>
          <a:p>
            <a:endParaRPr lang="nb-NO" sz="1200" b="0" i="0" kern="1200" dirty="0">
              <a:solidFill>
                <a:schemeClr val="tx1"/>
              </a:solidFill>
              <a:effectLst/>
              <a:latin typeface="+mn-lt"/>
              <a:ea typeface="+mn-ea"/>
              <a:cs typeface="+mn-cs"/>
            </a:endParaRPr>
          </a:p>
          <a:p>
            <a:pPr algn="l"/>
            <a:r>
              <a:rPr lang="nb-NO" sz="1800" dirty="0">
                <a:effectLst/>
                <a:latin typeface="Calibri" panose="020F0502020204030204" pitchFamily="34" charset="0"/>
                <a:ea typeface="Yu Mincho" panose="02020400000000000000" pitchFamily="18" charset="-128"/>
              </a:rPr>
              <a:t>Vi setter oss i ringen og oppsummerer sammen.</a:t>
            </a:r>
            <a:endParaRPr lang="nb-NO" sz="1800" dirty="0">
              <a:effectLst/>
              <a:latin typeface="Times New Roman" panose="02020603050405020304" pitchFamily="18" charset="0"/>
              <a:ea typeface="Yu Mincho" panose="02020400000000000000" pitchFamily="18" charset="-128"/>
            </a:endParaRPr>
          </a:p>
          <a:p>
            <a:pPr algn="l"/>
            <a:r>
              <a:rPr lang="nb-NO" sz="1800" i="1" dirty="0">
                <a:effectLst/>
                <a:latin typeface="Calibri" panose="020F0502020204030204" pitchFamily="34" charset="0"/>
                <a:ea typeface="Yu Mincho" panose="02020400000000000000" pitchFamily="18" charset="-128"/>
              </a:rPr>
              <a:t>Prosess:</a:t>
            </a:r>
            <a:r>
              <a:rPr lang="nb-NO" sz="1800" dirty="0">
                <a:effectLst/>
                <a:latin typeface="Calibri" panose="020F0502020204030204" pitchFamily="34" charset="0"/>
                <a:ea typeface="Yu Mincho" panose="02020400000000000000" pitchFamily="18" charset="-128"/>
              </a:rPr>
              <a:t> Sende en ball e.l. rundt i ringen. Alle får ordet etter tur. Elevene sier en ting hver. Det er helt fint å si det samme som de andre, eller noe annet. Vi tar et spørsmål av gangen. </a:t>
            </a:r>
            <a:endParaRPr lang="nb-NO" sz="1800" dirty="0">
              <a:effectLst/>
              <a:latin typeface="Times New Roman" panose="02020603050405020304" pitchFamily="18" charset="0"/>
              <a:ea typeface="Yu Mincho" panose="02020400000000000000" pitchFamily="18" charset="-128"/>
            </a:endParaRPr>
          </a:p>
          <a:p>
            <a:pPr algn="l"/>
            <a:r>
              <a:rPr lang="nb-NO" sz="1800" dirty="0">
                <a:effectLst/>
                <a:latin typeface="Calibri" panose="020F0502020204030204" pitchFamily="34" charset="0"/>
                <a:ea typeface="Yu Mincho" panose="02020400000000000000" pitchFamily="18" charset="-128"/>
              </a:rPr>
              <a:t>Vi bytter spørsmål underveis, f. eks når 5-6 elever har svart.</a:t>
            </a:r>
            <a:endParaRPr lang="nb-NO" sz="1800" dirty="0">
              <a:effectLst/>
              <a:latin typeface="Times New Roman" panose="02020603050405020304" pitchFamily="18" charset="0"/>
              <a:ea typeface="Yu Mincho" panose="02020400000000000000" pitchFamily="18" charset="-128"/>
            </a:endParaRPr>
          </a:p>
          <a:p>
            <a:pPr marL="0" indent="0">
              <a:buNone/>
            </a:pPr>
            <a:endParaRPr lang="nb-NO" sz="1200" dirty="0">
              <a:ea typeface="+mn-lt"/>
              <a:cs typeface="+mn-lt"/>
            </a:endParaRPr>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E9E39E-9CB3-FFF6-D058-6FA620DC53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910DFC5-99E0-455B-EEDF-2D10EC2F207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35367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6912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s/OPVRobustebarn-prosjekt/EXQ13o7HaitOqFLpZvLfiSUB8QMwKKpeRnCFG2w3ivtPgQ?e=IrwF2w&amp;nav=eyJyZWZlcnJhbEluZm8iOnsicmVmZXJyYWxBcHAiOiJTdHJlYW1XZWJBcHAiLCJyZWZlcnJhbFZpZXciOiJTaGFyZURpYWxvZyIsInJlZmVycmFsQXBwUGxhdGZvcm0iOiJXZWIiLCJyZWZlcnJhbE1vZGUiOiJ2aWV3In19"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rAhtXVtNb8E?feature=oembed"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ltLang="nb-NO">
                <a:solidFill>
                  <a:srgbClr val="009999"/>
                </a:solidFill>
                <a:latin typeface="Georgia"/>
              </a:rPr>
              <a:t>Tanker 1. og 2. trinn</a:t>
            </a:r>
            <a:endParaRPr lang="nb-NO"/>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114300" y="365125"/>
            <a:ext cx="11461173" cy="1325563"/>
          </a:xfrm>
        </p:spPr>
        <p:txBody>
          <a:bodyPr lIns="91440" tIns="45720" rIns="91440" bIns="45720" anchor="t"/>
          <a:lstStyle/>
          <a:p>
            <a:br>
              <a:rPr lang="nb-NO"/>
            </a:br>
            <a:r>
              <a:rPr lang="nb-NO" sz="600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830913" y="2304762"/>
            <a:ext cx="6744560" cy="3806248"/>
          </a:xfrm>
        </p:spPr>
        <p:txBody>
          <a:bodyPr lIns="91440" tIns="45720" rIns="91440" bIns="45720" anchor="t"/>
          <a:lstStyle/>
          <a:p>
            <a:pPr marL="0" indent="0">
              <a:buNone/>
            </a:pPr>
            <a:endParaRPr lang="nb-NO" sz="2400" dirty="0">
              <a:ea typeface="+mn-lt"/>
              <a:cs typeface="+mn-lt"/>
            </a:endParaRPr>
          </a:p>
          <a:p>
            <a:pPr lvl="2"/>
            <a:r>
              <a:rPr lang="nb-NO" sz="4000" dirty="0">
                <a:solidFill>
                  <a:srgbClr val="009999"/>
                </a:solidFill>
                <a:latin typeface="Georgia"/>
                <a:ea typeface="+mn-lt"/>
                <a:cs typeface="+mn-lt"/>
              </a:rPr>
              <a:t>Hva likte du i dag? </a:t>
            </a:r>
          </a:p>
          <a:p>
            <a:pPr lvl="2"/>
            <a:r>
              <a:rPr lang="nb-NO" sz="4000" dirty="0">
                <a:solidFill>
                  <a:srgbClr val="009999"/>
                </a:solidFill>
                <a:latin typeface="Georgia"/>
                <a:ea typeface="+mn-lt"/>
                <a:cs typeface="+mn-lt"/>
              </a:rPr>
              <a:t>Hva lærte du? </a:t>
            </a:r>
          </a:p>
          <a:p>
            <a:pPr lvl="2"/>
            <a:r>
              <a:rPr lang="nb-NO" sz="4000" dirty="0">
                <a:solidFill>
                  <a:srgbClr val="009999"/>
                </a:solidFill>
                <a:latin typeface="Georgia"/>
                <a:ea typeface="+mn-lt"/>
                <a:cs typeface="+mn-lt"/>
              </a:rPr>
              <a:t>Hvorfor er dette viktig?</a:t>
            </a:r>
          </a:p>
          <a:p>
            <a:pPr lvl="2"/>
            <a:r>
              <a:rPr lang="nb-NO" sz="4000" dirty="0">
                <a:solidFill>
                  <a:srgbClr val="009999"/>
                </a:solidFill>
                <a:latin typeface="Georgia"/>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B084F0F-AA6F-5F71-625D-092A45FDAA52}"/>
              </a:ext>
            </a:extLst>
          </p:cNvPr>
          <p:cNvSpPr txBox="1">
            <a:spLocks/>
          </p:cNvSpPr>
          <p:nvPr/>
        </p:nvSpPr>
        <p:spPr>
          <a:xfrm>
            <a:off x="349321" y="1231957"/>
            <a:ext cx="7796439" cy="25694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6000" b="1">
                <a:latin typeface="Georgia"/>
              </a:rPr>
              <a:t> </a:t>
            </a:r>
          </a:p>
          <a:p>
            <a:pPr marL="0" indent="0">
              <a:buNone/>
            </a:pPr>
            <a:endParaRPr lang="nb-NO" sz="2400" b="1">
              <a:latin typeface="Georgia"/>
            </a:endParaRPr>
          </a:p>
          <a:p>
            <a:pPr marL="0" indent="0">
              <a:buNone/>
            </a:pPr>
            <a:endParaRPr lang="nb-NO" sz="2400" b="1">
              <a:latin typeface="Georgia"/>
            </a:endParaRPr>
          </a:p>
          <a:p>
            <a:pPr marL="0" indent="0">
              <a:buFont typeface="Arial" panose="020B0604020202020204" pitchFamily="34" charset="0"/>
              <a:buNone/>
            </a:pPr>
            <a:endParaRPr lang="nb-NO" sz="2400" b="1">
              <a:ea typeface="Calibri"/>
              <a:cs typeface="Calibri"/>
            </a:endParaRPr>
          </a:p>
          <a:p>
            <a:pPr marL="0" indent="0">
              <a:buFont typeface="Arial" panose="020B0604020202020204" pitchFamily="34" charset="0"/>
              <a:buNone/>
            </a:pPr>
            <a:endParaRPr lang="nb-NO" sz="1600" b="1">
              <a:ea typeface="Calibri" panose="020F0502020204030204"/>
              <a:cs typeface="Calibri" panose="020F0502020204030204"/>
            </a:endParaRPr>
          </a:p>
        </p:txBody>
      </p:sp>
      <p:sp>
        <p:nvSpPr>
          <p:cNvPr id="4" name="TekstSylinder 3">
            <a:extLst>
              <a:ext uri="{FF2B5EF4-FFF2-40B4-BE49-F238E27FC236}">
                <a16:creationId xmlns:a16="http://schemas.microsoft.com/office/drawing/2014/main" id="{53866BD8-5BAC-A30A-4A75-AE2E3BCC4A84}"/>
              </a:ext>
            </a:extLst>
          </p:cNvPr>
          <p:cNvSpPr txBox="1"/>
          <p:nvPr/>
        </p:nvSpPr>
        <p:spPr>
          <a:xfrm>
            <a:off x="998316" y="3059668"/>
            <a:ext cx="6302414" cy="369332"/>
          </a:xfrm>
          <a:prstGeom prst="rect">
            <a:avLst/>
          </a:prstGeom>
          <a:noFill/>
        </p:spPr>
        <p:txBody>
          <a:bodyPr wrap="square">
            <a:spAutoFit/>
          </a:bodyPr>
          <a:lstStyle/>
          <a:p>
            <a:r>
              <a:rPr lang="nb-NO">
                <a:latin typeface="Georgia"/>
                <a:hlinkClick r:id="rId3"/>
              </a:rPr>
              <a:t>Inngangsmusikk</a:t>
            </a:r>
            <a:endParaRPr lang="nb-NO"/>
          </a:p>
        </p:txBody>
      </p:sp>
      <p:sp>
        <p:nvSpPr>
          <p:cNvPr id="6" name="TekstSylinder 5">
            <a:extLst>
              <a:ext uri="{FF2B5EF4-FFF2-40B4-BE49-F238E27FC236}">
                <a16:creationId xmlns:a16="http://schemas.microsoft.com/office/drawing/2014/main" id="{49A1C783-0FF0-83EB-E79C-BB81DA4519CB}"/>
              </a:ext>
            </a:extLst>
          </p:cNvPr>
          <p:cNvSpPr txBox="1"/>
          <p:nvPr/>
        </p:nvSpPr>
        <p:spPr>
          <a:xfrm>
            <a:off x="1192192" y="2430685"/>
            <a:ext cx="8261430" cy="1015663"/>
          </a:xfrm>
          <a:prstGeom prst="rect">
            <a:avLst/>
          </a:prstGeom>
          <a:noFill/>
        </p:spPr>
        <p:txBody>
          <a:bodyPr wrap="square" lIns="91440" tIns="45720" rIns="91440" bIns="45720" anchor="t">
            <a:spAutoFit/>
          </a:bodyPr>
          <a:lstStyle/>
          <a:p>
            <a:r>
              <a:rPr lang="nb-NO" sz="6000" dirty="0">
                <a:latin typeface="Georgia"/>
                <a:hlinkClick r:id="rId4">
                  <a:extLst>
                    <a:ext uri="{A12FA001-AC4F-418D-AE19-62706E023703}">
                      <ahyp:hlinkClr xmlns:ahyp="http://schemas.microsoft.com/office/drawing/2018/hyperlinkcolor" val="tx"/>
                    </a:ext>
                  </a:extLst>
                </a:hlinkClick>
              </a:rPr>
              <a:t>Inngangsmusikk</a:t>
            </a:r>
            <a:endParaRPr lang="nb-NO" sz="6000" dirty="0">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84832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nsemotorisk øvelse - Riste på armer og bein-ylk5s2w8xj">
            <a:hlinkClick r:id="" action="ppaction://media"/>
            <a:extLst>
              <a:ext uri="{FF2B5EF4-FFF2-40B4-BE49-F238E27FC236}">
                <a16:creationId xmlns:a16="http://schemas.microsoft.com/office/drawing/2014/main" id="{88B16CEB-5DD1-6BAA-D3EE-78C84E023D0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9555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edia på Internett 2" title="Tankar og følelsar">
            <a:hlinkClick r:id="" action="ppaction://media"/>
            <a:extLst>
              <a:ext uri="{FF2B5EF4-FFF2-40B4-BE49-F238E27FC236}">
                <a16:creationId xmlns:a16="http://schemas.microsoft.com/office/drawing/2014/main" id="{141AFDEA-AB58-32F0-7ED4-0F210F0D58DA}"/>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45341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llustrasjon av gut med mange tankebobler i ulike fargar rundt. - Klikk for stort bilde">
            <a:extLst>
              <a:ext uri="{FF2B5EF4-FFF2-40B4-BE49-F238E27FC236}">
                <a16:creationId xmlns:a16="http://schemas.microsoft.com/office/drawing/2014/main" id="{F4F56F51-F3AA-70D4-BD29-6F752DB58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346" y="1961147"/>
            <a:ext cx="7446015" cy="4203570"/>
          </a:xfrm>
          <a:prstGeom prst="rect">
            <a:avLst/>
          </a:prstGeom>
          <a:noFill/>
          <a:extLst>
            <a:ext uri="{909E8E84-426E-40DD-AFC4-6F175D3DCCD1}">
              <a14:hiddenFill xmlns:a14="http://schemas.microsoft.com/office/drawing/2010/main">
                <a:solidFill>
                  <a:srgbClr val="FFFFFF"/>
                </a:solidFill>
              </a14:hiddenFill>
            </a:ext>
          </a:extLst>
        </p:spPr>
      </p:pic>
      <p:sp>
        <p:nvSpPr>
          <p:cNvPr id="3" name="Tittel 2">
            <a:extLst>
              <a:ext uri="{FF2B5EF4-FFF2-40B4-BE49-F238E27FC236}">
                <a16:creationId xmlns:a16="http://schemas.microsoft.com/office/drawing/2014/main" id="{67997DC1-C193-4799-FB9D-2FDE93EE0A37}"/>
              </a:ext>
            </a:extLst>
          </p:cNvPr>
          <p:cNvSpPr>
            <a:spLocks noGrp="1"/>
          </p:cNvSpPr>
          <p:nvPr>
            <p:ph type="title"/>
          </p:nvPr>
        </p:nvSpPr>
        <p:spPr>
          <a:xfrm>
            <a:off x="2578890" y="238793"/>
            <a:ext cx="6448926" cy="1325563"/>
          </a:xfrm>
        </p:spPr>
        <p:txBody>
          <a:bodyPr>
            <a:noAutofit/>
          </a:bodyPr>
          <a:lstStyle/>
          <a:p>
            <a:pPr algn="ctr"/>
            <a:r>
              <a:rPr lang="nb-NO" sz="6000" b="0" dirty="0">
                <a:solidFill>
                  <a:schemeClr val="tx2"/>
                </a:solidFill>
              </a:rPr>
              <a:t>Hva tenker vi på i løpet av en dag?</a:t>
            </a:r>
          </a:p>
        </p:txBody>
      </p:sp>
    </p:spTree>
    <p:extLst>
      <p:ext uri="{BB962C8B-B14F-4D97-AF65-F5344CB8AC3E}">
        <p14:creationId xmlns:p14="http://schemas.microsoft.com/office/powerpoint/2010/main" val="331780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2" descr="Illustrasjon av jente som tenker gode tankar. Tankeboblene smiler og er i glade fargar. Jenta smiler. - Klikk for stort bilde">
            <a:extLst>
              <a:ext uri="{FF2B5EF4-FFF2-40B4-BE49-F238E27FC236}">
                <a16:creationId xmlns:a16="http://schemas.microsoft.com/office/drawing/2014/main" id="{306C5D20-63C6-0E47-7F96-E14563ED0B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71913" y="2210653"/>
            <a:ext cx="7250176" cy="4068434"/>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F4678270-A970-0F57-815F-457F86DD6115}"/>
              </a:ext>
            </a:extLst>
          </p:cNvPr>
          <p:cNvSpPr txBox="1"/>
          <p:nvPr/>
        </p:nvSpPr>
        <p:spPr>
          <a:xfrm>
            <a:off x="-429511" y="239232"/>
            <a:ext cx="13454742" cy="1938992"/>
          </a:xfrm>
          <a:prstGeom prst="rect">
            <a:avLst/>
          </a:prstGeom>
          <a:noFill/>
        </p:spPr>
        <p:txBody>
          <a:bodyPr wrap="square" lIns="91440" tIns="45720" rIns="91440" bIns="45720" anchor="t">
            <a:spAutoFit/>
          </a:bodyPr>
          <a:lstStyle/>
          <a:p>
            <a:pPr algn="ctr"/>
            <a:r>
              <a:rPr lang="nb-NO" sz="6000">
                <a:solidFill>
                  <a:schemeClr val="tx2"/>
                </a:solidFill>
                <a:latin typeface="Georgia"/>
              </a:rPr>
              <a:t>Kan du komme på noen </a:t>
            </a:r>
          </a:p>
          <a:p>
            <a:pPr algn="ctr"/>
            <a:r>
              <a:rPr lang="nb-NO" sz="6000">
                <a:solidFill>
                  <a:schemeClr val="tx2"/>
                </a:solidFill>
                <a:latin typeface="Georgia"/>
              </a:rPr>
              <a:t>gode tanker?</a:t>
            </a:r>
            <a:endParaRPr lang="nn-NO" sz="6000">
              <a:solidFill>
                <a:schemeClr val="tx2"/>
              </a:solidFill>
              <a:latin typeface="Georgia"/>
              <a:cs typeface="Calibri"/>
            </a:endParaRPr>
          </a:p>
        </p:txBody>
      </p:sp>
    </p:spTree>
    <p:extLst>
      <p:ext uri="{BB962C8B-B14F-4D97-AF65-F5344CB8AC3E}">
        <p14:creationId xmlns:p14="http://schemas.microsoft.com/office/powerpoint/2010/main" val="1136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2" descr="Illustrasjon av jente som tenker vonde tankar. Tankeboblene har skumle ansikt. Jenta sitt ansikt viser at ho ikkje har det bra. - Klikk for stort bilde">
            <a:extLst>
              <a:ext uri="{FF2B5EF4-FFF2-40B4-BE49-F238E27FC236}">
                <a16:creationId xmlns:a16="http://schemas.microsoft.com/office/drawing/2014/main" id="{EB73A67A-A5B5-3444-45BE-9472FD38A1E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5185" y="2170749"/>
            <a:ext cx="7418819" cy="4170332"/>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4CBCF81A-BF32-48BB-D3BE-030810D58BBB}"/>
              </a:ext>
            </a:extLst>
          </p:cNvPr>
          <p:cNvSpPr txBox="1"/>
          <p:nvPr/>
        </p:nvSpPr>
        <p:spPr>
          <a:xfrm>
            <a:off x="691243" y="-199131"/>
            <a:ext cx="10809514" cy="2369880"/>
          </a:xfrm>
          <a:prstGeom prst="rect">
            <a:avLst/>
          </a:prstGeom>
          <a:noFill/>
        </p:spPr>
        <p:txBody>
          <a:bodyPr wrap="square" lIns="91440" tIns="45720" rIns="91440" bIns="45720" anchor="t">
            <a:spAutoFit/>
          </a:bodyPr>
          <a:lstStyle/>
          <a:p>
            <a:pPr algn="ctr"/>
            <a:endParaRPr lang="nn-NO" sz="2800" b="1">
              <a:solidFill>
                <a:schemeClr val="tx2"/>
              </a:solidFill>
              <a:latin typeface="+mj-lt"/>
              <a:ea typeface="Calibri Light"/>
              <a:cs typeface="Calibri Light"/>
            </a:endParaRPr>
          </a:p>
          <a:p>
            <a:pPr algn="ctr"/>
            <a:r>
              <a:rPr lang="nn-NO" sz="6000">
                <a:solidFill>
                  <a:schemeClr val="tx2"/>
                </a:solidFill>
                <a:latin typeface="Georgia"/>
              </a:rPr>
              <a:t>Kan du komme på </a:t>
            </a:r>
            <a:r>
              <a:rPr lang="nn-NO" sz="6000" err="1">
                <a:solidFill>
                  <a:schemeClr val="tx2"/>
                </a:solidFill>
                <a:latin typeface="Georgia"/>
              </a:rPr>
              <a:t>noen</a:t>
            </a:r>
            <a:r>
              <a:rPr lang="nn-NO" sz="6000">
                <a:solidFill>
                  <a:schemeClr val="tx2"/>
                </a:solidFill>
                <a:latin typeface="Georgia"/>
              </a:rPr>
              <a:t> </a:t>
            </a:r>
          </a:p>
          <a:p>
            <a:pPr algn="ctr"/>
            <a:r>
              <a:rPr lang="nn-NO" sz="6000">
                <a:solidFill>
                  <a:schemeClr val="tx2"/>
                </a:solidFill>
                <a:latin typeface="Georgia"/>
              </a:rPr>
              <a:t>vonde </a:t>
            </a:r>
            <a:r>
              <a:rPr lang="nn-NO" sz="6000" err="1">
                <a:solidFill>
                  <a:schemeClr val="tx2"/>
                </a:solidFill>
                <a:latin typeface="Georgia"/>
              </a:rPr>
              <a:t>tanker</a:t>
            </a:r>
            <a:r>
              <a:rPr lang="nn-NO" sz="6000">
                <a:solidFill>
                  <a:schemeClr val="tx2"/>
                </a:solidFill>
                <a:latin typeface="Georgia"/>
              </a:rPr>
              <a:t>? </a:t>
            </a:r>
            <a:endParaRPr lang="nn-NO" sz="6000">
              <a:solidFill>
                <a:schemeClr val="tx2"/>
              </a:solidFill>
              <a:latin typeface="Georgia"/>
              <a:cs typeface="Calibri"/>
            </a:endParaRPr>
          </a:p>
        </p:txBody>
      </p:sp>
    </p:spTree>
    <p:extLst>
      <p:ext uri="{BB962C8B-B14F-4D97-AF65-F5344CB8AC3E}">
        <p14:creationId xmlns:p14="http://schemas.microsoft.com/office/powerpoint/2010/main" val="105127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re illustrasjonar frå filmen om ei jente som får hjelp med vonde tankar ved å fortelle om dei til ein vaksen.  Den vaksne validerer at det er vondt å vere redd, han gir ho eit godt råd, og dei gjer på noko kjekt saman etterpå. - Klikk for stort bilde">
            <a:extLst>
              <a:ext uri="{FF2B5EF4-FFF2-40B4-BE49-F238E27FC236}">
                <a16:creationId xmlns:a16="http://schemas.microsoft.com/office/drawing/2014/main" id="{1608EA9C-28F4-1ECB-EE23-09E160EFD2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02296" y="2083548"/>
            <a:ext cx="8074977" cy="4544577"/>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A55B5ED5-0D12-1306-FADF-CF3B8AF18233}"/>
              </a:ext>
            </a:extLst>
          </p:cNvPr>
          <p:cNvSpPr txBox="1"/>
          <p:nvPr/>
        </p:nvSpPr>
        <p:spPr>
          <a:xfrm>
            <a:off x="228597" y="229875"/>
            <a:ext cx="11674929" cy="2369880"/>
          </a:xfrm>
          <a:prstGeom prst="rect">
            <a:avLst/>
          </a:prstGeom>
          <a:noFill/>
        </p:spPr>
        <p:txBody>
          <a:bodyPr wrap="square" lIns="91440" tIns="45720" rIns="91440" bIns="45720" anchor="t">
            <a:spAutoFit/>
          </a:bodyPr>
          <a:lstStyle/>
          <a:p>
            <a:pPr algn="ctr"/>
            <a:r>
              <a:rPr lang="nn-NO" sz="6000" err="1">
                <a:solidFill>
                  <a:schemeClr val="tx2"/>
                </a:solidFill>
                <a:latin typeface="Georgia"/>
              </a:rPr>
              <a:t>Hva</a:t>
            </a:r>
            <a:r>
              <a:rPr lang="nn-NO" sz="6000">
                <a:solidFill>
                  <a:schemeClr val="tx2"/>
                </a:solidFill>
                <a:latin typeface="Georgia"/>
              </a:rPr>
              <a:t> kan du </a:t>
            </a:r>
            <a:r>
              <a:rPr lang="nn-NO" sz="6000" err="1">
                <a:solidFill>
                  <a:schemeClr val="tx2"/>
                </a:solidFill>
                <a:latin typeface="Georgia"/>
              </a:rPr>
              <a:t>gjøre</a:t>
            </a:r>
            <a:r>
              <a:rPr lang="nn-NO" sz="6000">
                <a:solidFill>
                  <a:schemeClr val="tx2"/>
                </a:solidFill>
                <a:latin typeface="Georgia"/>
              </a:rPr>
              <a:t> </a:t>
            </a:r>
            <a:r>
              <a:rPr lang="nn-NO" sz="6000" err="1">
                <a:solidFill>
                  <a:schemeClr val="tx2"/>
                </a:solidFill>
                <a:latin typeface="Georgia"/>
              </a:rPr>
              <a:t>hvis</a:t>
            </a:r>
            <a:r>
              <a:rPr lang="nn-NO" sz="6000">
                <a:solidFill>
                  <a:schemeClr val="tx2"/>
                </a:solidFill>
                <a:latin typeface="Georgia"/>
              </a:rPr>
              <a:t> du har vonde </a:t>
            </a:r>
            <a:r>
              <a:rPr lang="nn-NO" sz="6000" err="1">
                <a:solidFill>
                  <a:schemeClr val="tx2"/>
                </a:solidFill>
                <a:latin typeface="Georgia"/>
              </a:rPr>
              <a:t>tanker</a:t>
            </a:r>
            <a:r>
              <a:rPr lang="nn-NO" sz="6000">
                <a:solidFill>
                  <a:schemeClr val="tx2"/>
                </a:solidFill>
                <a:latin typeface="Georgia"/>
              </a:rPr>
              <a:t>?</a:t>
            </a:r>
          </a:p>
          <a:p>
            <a:pPr algn="ctr"/>
            <a:endParaRPr lang="nn-NO" sz="2800" b="1">
              <a:solidFill>
                <a:schemeClr val="tx2"/>
              </a:solidFill>
              <a:latin typeface="+mj-lt"/>
              <a:ea typeface="Calibri Light"/>
              <a:cs typeface="Calibri Light"/>
            </a:endParaRPr>
          </a:p>
        </p:txBody>
      </p:sp>
    </p:spTree>
    <p:extLst>
      <p:ext uri="{BB962C8B-B14F-4D97-AF65-F5344CB8AC3E}">
        <p14:creationId xmlns:p14="http://schemas.microsoft.com/office/powerpoint/2010/main" val="1553410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B084F0F-AA6F-5F71-625D-092A45FDAA52}"/>
              </a:ext>
            </a:extLst>
          </p:cNvPr>
          <p:cNvSpPr txBox="1">
            <a:spLocks/>
          </p:cNvSpPr>
          <p:nvPr/>
        </p:nvSpPr>
        <p:spPr>
          <a:xfrm>
            <a:off x="1074506" y="1982913"/>
            <a:ext cx="6541167" cy="46255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6000">
                <a:latin typeface="Georgia"/>
              </a:rPr>
              <a:t>Vi leker!</a:t>
            </a:r>
          </a:p>
          <a:p>
            <a:pPr marL="0" indent="0">
              <a:buFont typeface="Arial" panose="020B0604020202020204" pitchFamily="34" charset="0"/>
              <a:buNone/>
            </a:pPr>
            <a:r>
              <a:rPr lang="nb-NO" sz="4000">
                <a:latin typeface="Georgia"/>
                <a:ea typeface="Calibri" panose="020F0502020204030204"/>
                <a:cs typeface="Calibri" panose="020F0502020204030204"/>
              </a:rPr>
              <a:t>Kims lek</a:t>
            </a:r>
          </a:p>
          <a:p>
            <a:pPr marL="0" indent="0">
              <a:buFont typeface="Arial" panose="020B0604020202020204" pitchFamily="34" charset="0"/>
              <a:buNone/>
            </a:pPr>
            <a:r>
              <a:rPr lang="nb-NO" sz="4000">
                <a:latin typeface="Georgia"/>
                <a:ea typeface="Calibri" panose="020F0502020204030204"/>
                <a:cs typeface="Calibri" panose="020F0502020204030204"/>
              </a:rPr>
              <a:t>Hva er forandret</a:t>
            </a:r>
            <a:r>
              <a:rPr lang="nb-NO" sz="3600" b="1">
                <a:latin typeface="Georgia"/>
                <a:ea typeface="Calibri" panose="020F0502020204030204"/>
                <a:cs typeface="Calibri" panose="020F0502020204030204"/>
              </a:rPr>
              <a:t>?</a:t>
            </a:r>
            <a:endParaRPr lang="nb-NO" sz="4800" b="1">
              <a:latin typeface="Georgia"/>
              <a:ea typeface="Calibri"/>
              <a:cs typeface="Calibri"/>
            </a:endParaRPr>
          </a:p>
        </p:txBody>
      </p:sp>
    </p:spTree>
    <p:extLst>
      <p:ext uri="{BB962C8B-B14F-4D97-AF65-F5344CB8AC3E}">
        <p14:creationId xmlns:p14="http://schemas.microsoft.com/office/powerpoint/2010/main" val="1099290281"/>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9aba1c2e0ad6b43904834ad8d284e831">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eee98cfe30fe3a7bb42a5415b11c89d5"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734FF5-87CD-4849-B221-079049D9D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C276B6-875B-45C6-8DFF-C750ACEC269B}">
  <ds:schemaRefs>
    <ds:schemaRef ds:uri="b8da453c-6e37-4915-9292-e90fa68e84a7"/>
    <ds:schemaRef ds:uri="ee598b89-8811-470d-ad8e-f3a66432fe16"/>
    <ds:schemaRef ds:uri="http://www.w3.org/XML/1998/namespac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740F78B-DFD0-4DA3-A20C-0C8B2FC4F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906</Words>
  <Application>Microsoft Office PowerPoint</Application>
  <PresentationFormat>Widescreen</PresentationFormat>
  <Paragraphs>89</Paragraphs>
  <Slides>11</Slides>
  <Notes>9</Notes>
  <HiddenSlides>0</HiddenSlides>
  <MMClips>2</MMClips>
  <ScaleCrop>false</ScaleCrop>
  <HeadingPairs>
    <vt:vector size="6" baseType="variant">
      <vt:variant>
        <vt:lpstr>Brukte skrifter</vt:lpstr>
      </vt:variant>
      <vt:variant>
        <vt:i4>4</vt:i4>
      </vt:variant>
      <vt:variant>
        <vt:lpstr>Tema</vt:lpstr>
      </vt:variant>
      <vt:variant>
        <vt:i4>5</vt:i4>
      </vt:variant>
      <vt:variant>
        <vt:lpstr>Lysbildetitler</vt:lpstr>
      </vt:variant>
      <vt:variant>
        <vt:i4>11</vt:i4>
      </vt:variant>
    </vt:vector>
  </HeadingPairs>
  <TitlesOfParts>
    <vt:vector size="20" baseType="lpstr">
      <vt:lpstr>Arial</vt:lpstr>
      <vt:lpstr>Calibri</vt:lpstr>
      <vt:lpstr>Georgia</vt:lpstr>
      <vt:lpstr>Times New Roman</vt:lpstr>
      <vt:lpstr>4_Office-tema</vt:lpstr>
      <vt:lpstr>Egendefinert utforming</vt:lpstr>
      <vt:lpstr>5_Office-tema</vt:lpstr>
      <vt:lpstr>3_Office-tema</vt:lpstr>
      <vt:lpstr>6_Office-tema</vt:lpstr>
      <vt:lpstr>Tanker 1. og 2. trinn</vt:lpstr>
      <vt:lpstr>PowerPoint-presentasjon</vt:lpstr>
      <vt:lpstr>PowerPoint-presentasjon</vt:lpstr>
      <vt:lpstr>PowerPoint-presentasjon</vt:lpstr>
      <vt:lpstr>Hva tenker vi på i løpet av en dag?</vt:lpstr>
      <vt:lpstr>PowerPoint-presentasjon</vt:lpstr>
      <vt:lpstr>PowerPoint-presentasjon</vt:lpstr>
      <vt:lpstr>PowerPoint-presentasjon</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22</cp:revision>
  <dcterms:created xsi:type="dcterms:W3CDTF">2020-02-24T12:22:26Z</dcterms:created>
  <dcterms:modified xsi:type="dcterms:W3CDTF">2025-10-08T12:18:39Z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