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90" r:id="rId5"/>
    <p:sldMasterId id="2147483683" r:id="rId6"/>
    <p:sldMasterId id="2147483659" r:id="rId7"/>
    <p:sldMasterId id="2147483675" r:id="rId8"/>
  </p:sldMasterIdLst>
  <p:notesMasterIdLst>
    <p:notesMasterId r:id="rId18"/>
  </p:notesMasterIdLst>
  <p:sldIdLst>
    <p:sldId id="261" r:id="rId9"/>
    <p:sldId id="317" r:id="rId10"/>
    <p:sldId id="318" r:id="rId11"/>
    <p:sldId id="322" r:id="rId12"/>
    <p:sldId id="264" r:id="rId13"/>
    <p:sldId id="262" r:id="rId14"/>
    <p:sldId id="316" r:id="rId15"/>
    <p:sldId id="323" r:id="rId16"/>
    <p:sldId id="270" r:id="rId17"/>
  </p:sldIdLst>
  <p:sldSz cx="12192000" cy="6858000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335" autoAdjust="0"/>
  </p:normalViewPr>
  <p:slideViewPr>
    <p:cSldViewPr snapToGrid="0">
      <p:cViewPr varScale="1">
        <p:scale>
          <a:sx n="48" d="100"/>
          <a:sy n="48" d="100"/>
        </p:scale>
        <p:origin x="29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ida Torgersen" userId="S::frida.torgersen@io.kommune.no::ea265081-7c03-4e48-ae3c-fad608c99291" providerId="AD" clId="Web-{16E1EE4E-F2B9-CE30-DF0A-D8364A5F8B3B}"/>
    <pc:docChg chg="modSld">
      <pc:chgData name="Frida Torgersen" userId="S::frida.torgersen@io.kommune.no::ea265081-7c03-4e48-ae3c-fad608c99291" providerId="AD" clId="Web-{16E1EE4E-F2B9-CE30-DF0A-D8364A5F8B3B}" dt="2024-05-08T10:52:59.390" v="2"/>
      <pc:docMkLst>
        <pc:docMk/>
      </pc:docMkLst>
      <pc:sldChg chg="modNotes">
        <pc:chgData name="Frida Torgersen" userId="S::frida.torgersen@io.kommune.no::ea265081-7c03-4e48-ae3c-fad608c99291" providerId="AD" clId="Web-{16E1EE4E-F2B9-CE30-DF0A-D8364A5F8B3B}" dt="2024-05-08T10:52:59.390" v="2"/>
        <pc:sldMkLst>
          <pc:docMk/>
          <pc:sldMk cId="2156158487" sldId="322"/>
        </pc:sldMkLst>
      </pc:sldChg>
    </pc:docChg>
  </pc:docChgLst>
  <pc:docChgLst>
    <pc:chgData name="Frida Torgersen" userId="S::frida.torgersen@io.kommune.no::ea265081-7c03-4e48-ae3c-fad608c99291" providerId="AD" clId="Web-{6F929A15-F40F-D4F4-416B-FB2FE6584C4A}"/>
    <pc:docChg chg="modSld">
      <pc:chgData name="Frida Torgersen" userId="S::frida.torgersen@io.kommune.no::ea265081-7c03-4e48-ae3c-fad608c99291" providerId="AD" clId="Web-{6F929A15-F40F-D4F4-416B-FB2FE6584C4A}" dt="2024-05-08T09:02:13.230" v="23"/>
      <pc:docMkLst>
        <pc:docMk/>
      </pc:docMkLst>
      <pc:sldChg chg="modNotes">
        <pc:chgData name="Frida Torgersen" userId="S::frida.torgersen@io.kommune.no::ea265081-7c03-4e48-ae3c-fad608c99291" providerId="AD" clId="Web-{6F929A15-F40F-D4F4-416B-FB2FE6584C4A}" dt="2024-05-08T09:02:13.230" v="23"/>
        <pc:sldMkLst>
          <pc:docMk/>
          <pc:sldMk cId="2156158487" sldId="322"/>
        </pc:sldMkLst>
      </pc:sldChg>
    </pc:docChg>
  </pc:docChgLst>
  <pc:docChgLst>
    <pc:chgData name="Cathrine Løes Sørby" userId="S::cathrine.sorby@io.kommune.no::453ffb51-d645-44fe-b265-43846f0ff910" providerId="AD" clId="Web-{66AD571B-CBA2-4C28-8D89-A76696140792}"/>
    <pc:docChg chg="addSld">
      <pc:chgData name="Cathrine Løes Sørby" userId="S::cathrine.sorby@io.kommune.no::453ffb51-d645-44fe-b265-43846f0ff910" providerId="AD" clId="Web-{66AD571B-CBA2-4C28-8D89-A76696140792}" dt="2024-04-17T10:19:04.125" v="0"/>
      <pc:docMkLst>
        <pc:docMk/>
      </pc:docMkLst>
      <pc:sldChg chg="add">
        <pc:chgData name="Cathrine Løes Sørby" userId="S::cathrine.sorby@io.kommune.no::453ffb51-d645-44fe-b265-43846f0ff910" providerId="AD" clId="Web-{66AD571B-CBA2-4C28-8D89-A76696140792}" dt="2024-04-17T10:19:04.125" v="0"/>
        <pc:sldMkLst>
          <pc:docMk/>
          <pc:sldMk cId="2815436727" sldId="316"/>
        </pc:sldMkLst>
      </pc:sldChg>
      <pc:sldMasterChg chg="addSldLayout">
        <pc:chgData name="Cathrine Løes Sørby" userId="S::cathrine.sorby@io.kommune.no::453ffb51-d645-44fe-b265-43846f0ff910" providerId="AD" clId="Web-{66AD571B-CBA2-4C28-8D89-A76696140792}" dt="2024-04-17T10:19:04.125" v="0"/>
        <pc:sldMasterMkLst>
          <pc:docMk/>
          <pc:sldMasterMk cId="0" sldId="2147483683"/>
        </pc:sldMasterMkLst>
        <pc:sldLayoutChg chg="add replId">
          <pc:chgData name="Cathrine Løes Sørby" userId="S::cathrine.sorby@io.kommune.no::453ffb51-d645-44fe-b265-43846f0ff910" providerId="AD" clId="Web-{66AD571B-CBA2-4C28-8D89-A76696140792}" dt="2024-04-17T10:19:04.125" v="0"/>
          <pc:sldLayoutMkLst>
            <pc:docMk/>
            <pc:sldMasterMk cId="0" sldId="2147483683"/>
            <pc:sldLayoutMk cId="3664478088" sldId="2147483744"/>
          </pc:sldLayoutMkLst>
        </pc:sldLayoutChg>
      </pc:sldMasterChg>
    </pc:docChg>
  </pc:docChgLst>
  <pc:docChgLst>
    <pc:chgData name="Frida Torgersen" userId="S::frida.torgersen@io.kommune.no::ea265081-7c03-4e48-ae3c-fad608c99291" providerId="AD" clId="Web-{7ED1F1D1-1578-9EC7-6C90-A9DF83237A8E}"/>
    <pc:docChg chg="sldOrd">
      <pc:chgData name="Frida Torgersen" userId="S::frida.torgersen@io.kommune.no::ea265081-7c03-4e48-ae3c-fad608c99291" providerId="AD" clId="Web-{7ED1F1D1-1578-9EC7-6C90-A9DF83237A8E}" dt="2024-04-17T13:26:15.722" v="2"/>
      <pc:docMkLst>
        <pc:docMk/>
      </pc:docMkLst>
      <pc:sldChg chg="ord">
        <pc:chgData name="Frida Torgersen" userId="S::frida.torgersen@io.kommune.no::ea265081-7c03-4e48-ae3c-fad608c99291" providerId="AD" clId="Web-{7ED1F1D1-1578-9EC7-6C90-A9DF83237A8E}" dt="2024-04-17T13:26:08.441" v="0"/>
        <pc:sldMkLst>
          <pc:docMk/>
          <pc:sldMk cId="3978008642" sldId="318"/>
        </pc:sldMkLst>
      </pc:sldChg>
      <pc:sldChg chg="ord">
        <pc:chgData name="Frida Torgersen" userId="S::frida.torgersen@io.kommune.no::ea265081-7c03-4e48-ae3c-fad608c99291" providerId="AD" clId="Web-{7ED1F1D1-1578-9EC7-6C90-A9DF83237A8E}" dt="2024-04-17T13:26:15.722" v="2"/>
        <pc:sldMkLst>
          <pc:docMk/>
          <pc:sldMk cId="2156158487" sldId="322"/>
        </pc:sldMkLst>
      </pc:sldChg>
    </pc:docChg>
  </pc:docChgLst>
  <pc:docChgLst>
    <pc:chgData name="Renate Dybdal Hansen" userId="8f533bdc-1f06-46c5-8376-6b62126245f7" providerId="ADAL" clId="{2C10EB71-CF70-4938-BF38-26746DF7CA6E}"/>
    <pc:docChg chg="custSel addSld delSld modSld">
      <pc:chgData name="Renate Dybdal Hansen" userId="8f533bdc-1f06-46c5-8376-6b62126245f7" providerId="ADAL" clId="{2C10EB71-CF70-4938-BF38-26746DF7CA6E}" dt="2024-05-15T12:24:18.193" v="101" actId="20577"/>
      <pc:docMkLst>
        <pc:docMk/>
      </pc:docMkLst>
      <pc:sldChg chg="add modNotesTx">
        <pc:chgData name="Renate Dybdal Hansen" userId="8f533bdc-1f06-46c5-8376-6b62126245f7" providerId="ADAL" clId="{2C10EB71-CF70-4938-BF38-26746DF7CA6E}" dt="2024-05-15T11:20:33.607" v="14" actId="114"/>
        <pc:sldMkLst>
          <pc:docMk/>
          <pc:sldMk cId="0" sldId="262"/>
        </pc:sldMkLst>
      </pc:sldChg>
      <pc:sldChg chg="modNotesTx">
        <pc:chgData name="Renate Dybdal Hansen" userId="8f533bdc-1f06-46c5-8376-6b62126245f7" providerId="ADAL" clId="{2C10EB71-CF70-4938-BF38-26746DF7CA6E}" dt="2024-05-15T12:20:12.281" v="91" actId="20577"/>
        <pc:sldMkLst>
          <pc:docMk/>
          <pc:sldMk cId="0" sldId="264"/>
        </pc:sldMkLst>
      </pc:sldChg>
      <pc:sldChg chg="modNotesTx">
        <pc:chgData name="Renate Dybdal Hansen" userId="8f533bdc-1f06-46c5-8376-6b62126245f7" providerId="ADAL" clId="{2C10EB71-CF70-4938-BF38-26746DF7CA6E}" dt="2024-05-15T11:19:18.665" v="11" actId="20577"/>
        <pc:sldMkLst>
          <pc:docMk/>
          <pc:sldMk cId="2815436727" sldId="316"/>
        </pc:sldMkLst>
      </pc:sldChg>
      <pc:sldChg chg="modNotesTx">
        <pc:chgData name="Renate Dybdal Hansen" userId="8f533bdc-1f06-46c5-8376-6b62126245f7" providerId="ADAL" clId="{2C10EB71-CF70-4938-BF38-26746DF7CA6E}" dt="2024-05-15T12:24:18.193" v="101" actId="20577"/>
        <pc:sldMkLst>
          <pc:docMk/>
          <pc:sldMk cId="3319504359" sldId="317"/>
        </pc:sldMkLst>
      </pc:sldChg>
      <pc:sldChg chg="del">
        <pc:chgData name="Renate Dybdal Hansen" userId="8f533bdc-1f06-46c5-8376-6b62126245f7" providerId="ADAL" clId="{2C10EB71-CF70-4938-BF38-26746DF7CA6E}" dt="2024-05-15T11:08:53.451" v="1" actId="47"/>
        <pc:sldMkLst>
          <pc:docMk/>
          <pc:sldMk cId="1485046371" sldId="321"/>
        </pc:sldMkLst>
      </pc:sldChg>
      <pc:sldChg chg="addSp modSp mod modNotesTx">
        <pc:chgData name="Renate Dybdal Hansen" userId="8f533bdc-1f06-46c5-8376-6b62126245f7" providerId="ADAL" clId="{2C10EB71-CF70-4938-BF38-26746DF7CA6E}" dt="2024-05-15T12:20:02.081" v="90" actId="20577"/>
        <pc:sldMkLst>
          <pc:docMk/>
          <pc:sldMk cId="2156158487" sldId="322"/>
        </pc:sldMkLst>
        <pc:spChg chg="mod">
          <ac:chgData name="Renate Dybdal Hansen" userId="8f533bdc-1f06-46c5-8376-6b62126245f7" providerId="ADAL" clId="{2C10EB71-CF70-4938-BF38-26746DF7CA6E}" dt="2024-05-15T12:18:36.423" v="76" actId="20577"/>
          <ac:spMkLst>
            <pc:docMk/>
            <pc:sldMk cId="2156158487" sldId="322"/>
            <ac:spMk id="2" creationId="{D4642D56-EBD7-BD93-C2B7-EE81E5D5FC00}"/>
          </ac:spMkLst>
        </pc:spChg>
        <pc:spChg chg="add mod">
          <ac:chgData name="Renate Dybdal Hansen" userId="8f533bdc-1f06-46c5-8376-6b62126245f7" providerId="ADAL" clId="{2C10EB71-CF70-4938-BF38-26746DF7CA6E}" dt="2024-05-15T12:19:33.100" v="85"/>
          <ac:spMkLst>
            <pc:docMk/>
            <pc:sldMk cId="2156158487" sldId="322"/>
            <ac:spMk id="4" creationId="{B1E2D61D-98A3-44B3-34E5-EE61B0904083}"/>
          </ac:spMkLst>
        </pc:spChg>
      </pc:sldChg>
    </pc:docChg>
  </pc:docChgLst>
  <pc:docChgLst>
    <pc:chgData name="Frida Torgersen" userId="S::frida.torgersen@io.kommune.no::ea265081-7c03-4e48-ae3c-fad608c99291" providerId="AD" clId="Web-{3A30E92C-02AC-406A-59EC-2B0E248E87AA}"/>
    <pc:docChg chg="delSld">
      <pc:chgData name="Frida Torgersen" userId="S::frida.torgersen@io.kommune.no::ea265081-7c03-4e48-ae3c-fad608c99291" providerId="AD" clId="Web-{3A30E92C-02AC-406A-59EC-2B0E248E87AA}" dt="2024-05-08T07:26:45.625" v="0"/>
      <pc:docMkLst>
        <pc:docMk/>
      </pc:docMkLst>
      <pc:sldChg chg="del">
        <pc:chgData name="Frida Torgersen" userId="S::frida.torgersen@io.kommune.no::ea265081-7c03-4e48-ae3c-fad608c99291" providerId="AD" clId="Web-{3A30E92C-02AC-406A-59EC-2B0E248E87AA}" dt="2024-05-08T07:26:45.625" v="0"/>
        <pc:sldMkLst>
          <pc:docMk/>
          <pc:sldMk cId="0" sldId="267"/>
        </pc:sldMkLst>
      </pc:sldChg>
    </pc:docChg>
  </pc:docChgLst>
  <pc:docChgLst>
    <pc:chgData name="Frida Torgersen" userId="S::frida.torgersen@io.kommune.no::ea265081-7c03-4e48-ae3c-fad608c99291" providerId="AD" clId="Web-{602AD3A9-23BA-F5D6-226D-2F1B778BD09B}"/>
    <pc:docChg chg="addSld modSld">
      <pc:chgData name="Frida Torgersen" userId="S::frida.torgersen@io.kommune.no::ea265081-7c03-4e48-ae3c-fad608c99291" providerId="AD" clId="Web-{602AD3A9-23BA-F5D6-226D-2F1B778BD09B}" dt="2024-04-17T13:21:05.262" v="1" actId="20577"/>
      <pc:docMkLst>
        <pc:docMk/>
      </pc:docMkLst>
      <pc:sldChg chg="modSp new">
        <pc:chgData name="Frida Torgersen" userId="S::frida.torgersen@io.kommune.no::ea265081-7c03-4e48-ae3c-fad608c99291" providerId="AD" clId="Web-{602AD3A9-23BA-F5D6-226D-2F1B778BD09B}" dt="2024-04-17T13:21:05.262" v="1" actId="20577"/>
        <pc:sldMkLst>
          <pc:docMk/>
          <pc:sldMk cId="2156158487" sldId="322"/>
        </pc:sldMkLst>
        <pc:spChg chg="mod">
          <ac:chgData name="Frida Torgersen" userId="S::frida.torgersen@io.kommune.no::ea265081-7c03-4e48-ae3c-fad608c99291" providerId="AD" clId="Web-{602AD3A9-23BA-F5D6-226D-2F1B778BD09B}" dt="2024-04-17T13:21:05.262" v="1" actId="20577"/>
          <ac:spMkLst>
            <pc:docMk/>
            <pc:sldMk cId="2156158487" sldId="322"/>
            <ac:spMk id="2" creationId="{D4642D56-EBD7-BD93-C2B7-EE81E5D5FC00}"/>
          </ac:spMkLst>
        </pc:spChg>
      </pc:sldChg>
    </pc:docChg>
  </pc:docChgLst>
  <pc:docChgLst>
    <pc:chgData name="Renate Dybdal Hansen" userId="S::renate.dybdal.hansen@io.kommune.no::8f533bdc-1f06-46c5-8376-6b62126245f7" providerId="AD" clId="Web-{2852B81B-6632-4E49-95E3-604A88EA0F17}"/>
    <pc:docChg chg="modSld">
      <pc:chgData name="Renate Dybdal Hansen" userId="S::renate.dybdal.hansen@io.kommune.no::8f533bdc-1f06-46c5-8376-6b62126245f7" providerId="AD" clId="Web-{2852B81B-6632-4E49-95E3-604A88EA0F17}" dt="2024-08-28T08:09:50.221" v="4"/>
      <pc:docMkLst>
        <pc:docMk/>
      </pc:docMkLst>
      <pc:sldChg chg="delSp modSp modNotes">
        <pc:chgData name="Renate Dybdal Hansen" userId="S::renate.dybdal.hansen@io.kommune.no::8f533bdc-1f06-46c5-8376-6b62126245f7" providerId="AD" clId="Web-{2852B81B-6632-4E49-95E3-604A88EA0F17}" dt="2024-08-28T08:09:50.221" v="4"/>
        <pc:sldMkLst>
          <pc:docMk/>
          <pc:sldMk cId="3319504359" sldId="317"/>
        </pc:sldMkLst>
        <pc:spChg chg="mod">
          <ac:chgData name="Renate Dybdal Hansen" userId="S::renate.dybdal.hansen@io.kommune.no::8f533bdc-1f06-46c5-8376-6b62126245f7" providerId="AD" clId="Web-{2852B81B-6632-4E49-95E3-604A88EA0F17}" dt="2024-08-28T08:09:44.611" v="1" actId="20577"/>
          <ac:spMkLst>
            <pc:docMk/>
            <pc:sldMk cId="3319504359" sldId="317"/>
            <ac:spMk id="2" creationId="{6CB26A85-1A50-0BCA-891D-10EB0BB97230}"/>
          </ac:spMkLst>
        </pc:spChg>
        <pc:spChg chg="del">
          <ac:chgData name="Renate Dybdal Hansen" userId="S::renate.dybdal.hansen@io.kommune.no::8f533bdc-1f06-46c5-8376-6b62126245f7" providerId="AD" clId="Web-{2852B81B-6632-4E49-95E3-604A88EA0F17}" dt="2024-08-28T08:09:39.064" v="0"/>
          <ac:spMkLst>
            <pc:docMk/>
            <pc:sldMk cId="3319504359" sldId="317"/>
            <ac:spMk id="3" creationId="{08630864-84DD-375C-F04F-754816327F47}"/>
          </ac:spMkLst>
        </pc:spChg>
      </pc:sldChg>
    </pc:docChg>
  </pc:docChgLst>
  <pc:docChgLst>
    <pc:chgData name="Frida Torgersen" userId="S::frida.torgersen@io.kommune.no::ea265081-7c03-4e48-ae3c-fad608c99291" providerId="AD" clId="Web-{C6F45B50-D8E0-C80E-97B4-B14C38E367E2}"/>
    <pc:docChg chg="modSld">
      <pc:chgData name="Frida Torgersen" userId="S::frida.torgersen@io.kommune.no::ea265081-7c03-4e48-ae3c-fad608c99291" providerId="AD" clId="Web-{C6F45B50-D8E0-C80E-97B4-B14C38E367E2}" dt="2024-11-20T09:24:21.746" v="2" actId="20577"/>
      <pc:docMkLst>
        <pc:docMk/>
      </pc:docMkLst>
      <pc:sldChg chg="modSp modNotes">
        <pc:chgData name="Frida Torgersen" userId="S::frida.torgersen@io.kommune.no::ea265081-7c03-4e48-ae3c-fad608c99291" providerId="AD" clId="Web-{C6F45B50-D8E0-C80E-97B4-B14C38E367E2}" dt="2024-11-20T09:24:21.746" v="2" actId="20577"/>
        <pc:sldMkLst>
          <pc:docMk/>
          <pc:sldMk cId="3978008642" sldId="318"/>
        </pc:sldMkLst>
        <pc:spChg chg="mod">
          <ac:chgData name="Frida Torgersen" userId="S::frida.torgersen@io.kommune.no::ea265081-7c03-4e48-ae3c-fad608c99291" providerId="AD" clId="Web-{C6F45B50-D8E0-C80E-97B4-B14C38E367E2}" dt="2024-11-20T09:24:21.746" v="2" actId="20577"/>
          <ac:spMkLst>
            <pc:docMk/>
            <pc:sldMk cId="3978008642" sldId="318"/>
            <ac:spMk id="2" creationId="{FCC7787A-C533-5005-CD4B-586F3209C7D0}"/>
          </ac:spMkLst>
        </pc:spChg>
      </pc:sldChg>
    </pc:docChg>
  </pc:docChgLst>
  <pc:docChgLst>
    <pc:chgData name="Cathrine Løes Sørby" userId="S::cathrine.sorby@io.kommune.no::453ffb51-d645-44fe-b265-43846f0ff910" providerId="AD" clId="Web-{AE96C2CC-7815-4A9D-BF24-FD2D13BC9102}"/>
    <pc:docChg chg="delSld">
      <pc:chgData name="Cathrine Løes Sørby" userId="S::cathrine.sorby@io.kommune.no::453ffb51-d645-44fe-b265-43846f0ff910" providerId="AD" clId="Web-{AE96C2CC-7815-4A9D-BF24-FD2D13BC9102}" dt="2024-04-17T13:16:39.768" v="2"/>
      <pc:docMkLst>
        <pc:docMk/>
      </pc:docMkLst>
      <pc:sldChg chg="del">
        <pc:chgData name="Cathrine Løes Sørby" userId="S::cathrine.sorby@io.kommune.no::453ffb51-d645-44fe-b265-43846f0ff910" providerId="AD" clId="Web-{AE96C2CC-7815-4A9D-BF24-FD2D13BC9102}" dt="2024-04-17T13:16:34.799" v="0"/>
        <pc:sldMkLst>
          <pc:docMk/>
          <pc:sldMk cId="0" sldId="262"/>
        </pc:sldMkLst>
      </pc:sldChg>
      <pc:sldChg chg="del">
        <pc:chgData name="Cathrine Løes Sørby" userId="S::cathrine.sorby@io.kommune.no::453ffb51-d645-44fe-b265-43846f0ff910" providerId="AD" clId="Web-{AE96C2CC-7815-4A9D-BF24-FD2D13BC9102}" dt="2024-04-17T13:16:38.705" v="1"/>
        <pc:sldMkLst>
          <pc:docMk/>
          <pc:sldMk cId="0" sldId="263"/>
        </pc:sldMkLst>
      </pc:sldChg>
      <pc:sldChg chg="del">
        <pc:chgData name="Cathrine Løes Sørby" userId="S::cathrine.sorby@io.kommune.no::453ffb51-d645-44fe-b265-43846f0ff910" providerId="AD" clId="Web-{AE96C2CC-7815-4A9D-BF24-FD2D13BC9102}" dt="2024-04-17T13:16:39.768" v="2"/>
        <pc:sldMkLst>
          <pc:docMk/>
          <pc:sldMk cId="2742507048" sldId="320"/>
        </pc:sldMkLst>
      </pc:sldChg>
    </pc:docChg>
  </pc:docChgLst>
  <pc:docChgLst>
    <pc:chgData name="Frida Torgersen" userId="S::frida.torgersen@io.kommune.no::ea265081-7c03-4e48-ae3c-fad608c99291" providerId="AD" clId="Web-{15E37AA3-0A78-E735-7BCF-1119FE1CD57B}"/>
    <pc:docChg chg="modSld">
      <pc:chgData name="Frida Torgersen" userId="S::frida.torgersen@io.kommune.no::ea265081-7c03-4e48-ae3c-fad608c99291" providerId="AD" clId="Web-{15E37AA3-0A78-E735-7BCF-1119FE1CD57B}" dt="2024-11-20T12:36:07.130" v="2"/>
      <pc:docMkLst>
        <pc:docMk/>
      </pc:docMkLst>
      <pc:sldChg chg="modNotes">
        <pc:chgData name="Frida Torgersen" userId="S::frida.torgersen@io.kommune.no::ea265081-7c03-4e48-ae3c-fad608c99291" providerId="AD" clId="Web-{15E37AA3-0A78-E735-7BCF-1119FE1CD57B}" dt="2024-11-20T12:36:07.130" v="2"/>
        <pc:sldMkLst>
          <pc:docMk/>
          <pc:sldMk cId="3319504359" sldId="317"/>
        </pc:sldMkLst>
      </pc:sldChg>
    </pc:docChg>
  </pc:docChgLst>
  <pc:docChgLst>
    <pc:chgData name="Frida Torgersen" userId="ea265081-7c03-4e48-ae3c-fad608c99291" providerId="ADAL" clId="{E155C121-E90A-4A9B-8359-B4082D72C1ED}"/>
    <pc:docChg chg="custSel modSld">
      <pc:chgData name="Frida Torgersen" userId="ea265081-7c03-4e48-ae3c-fad608c99291" providerId="ADAL" clId="{E155C121-E90A-4A9B-8359-B4082D72C1ED}" dt="2024-05-08T09:22:20.676" v="67" actId="20577"/>
      <pc:docMkLst>
        <pc:docMk/>
      </pc:docMkLst>
      <pc:sldChg chg="addSp delSp modSp mod modClrScheme chgLayout">
        <pc:chgData name="Frida Torgersen" userId="ea265081-7c03-4e48-ae3c-fad608c99291" providerId="ADAL" clId="{E155C121-E90A-4A9B-8359-B4082D72C1ED}" dt="2024-05-08T09:21:29.658" v="14" actId="1076"/>
        <pc:sldMkLst>
          <pc:docMk/>
          <pc:sldMk cId="0" sldId="264"/>
        </pc:sldMkLst>
        <pc:spChg chg="mod">
          <ac:chgData name="Frida Torgersen" userId="ea265081-7c03-4e48-ae3c-fad608c99291" providerId="ADAL" clId="{E155C121-E90A-4A9B-8359-B4082D72C1ED}" dt="2024-05-08T09:21:23.477" v="13" actId="255"/>
          <ac:spMkLst>
            <pc:docMk/>
            <pc:sldMk cId="0" sldId="264"/>
            <ac:spMk id="2" creationId="{C046C99C-A25F-D22E-C433-226413B5B78E}"/>
          </ac:spMkLst>
        </pc:spChg>
        <pc:spChg chg="del">
          <ac:chgData name="Frida Torgersen" userId="ea265081-7c03-4e48-ae3c-fad608c99291" providerId="ADAL" clId="{E155C121-E90A-4A9B-8359-B4082D72C1ED}" dt="2024-05-08T09:19:51.702" v="2" actId="26606"/>
          <ac:spMkLst>
            <pc:docMk/>
            <pc:sldMk cId="0" sldId="264"/>
            <ac:spMk id="3" creationId="{1EDB659E-8E53-7C9B-CC88-94D8436BB0E0}"/>
          </ac:spMkLst>
        </pc:spChg>
        <pc:picChg chg="add mod">
          <ac:chgData name="Frida Torgersen" userId="ea265081-7c03-4e48-ae3c-fad608c99291" providerId="ADAL" clId="{E155C121-E90A-4A9B-8359-B4082D72C1ED}" dt="2024-05-08T09:21:29.658" v="14" actId="1076"/>
          <ac:picMkLst>
            <pc:docMk/>
            <pc:sldMk cId="0" sldId="264"/>
            <ac:picMk id="5" creationId="{730F94A7-7A29-EFBD-5C13-4DA13D597428}"/>
          </ac:picMkLst>
        </pc:picChg>
      </pc:sldChg>
      <pc:sldChg chg="modNotesTx">
        <pc:chgData name="Frida Torgersen" userId="ea265081-7c03-4e48-ae3c-fad608c99291" providerId="ADAL" clId="{E155C121-E90A-4A9B-8359-B4082D72C1ED}" dt="2024-05-08T09:22:20.676" v="67" actId="20577"/>
        <pc:sldMkLst>
          <pc:docMk/>
          <pc:sldMk cId="1485046371" sldId="321"/>
        </pc:sldMkLst>
      </pc:sldChg>
      <pc:sldChg chg="modSp mod">
        <pc:chgData name="Frida Torgersen" userId="ea265081-7c03-4e48-ae3c-fad608c99291" providerId="ADAL" clId="{E155C121-E90A-4A9B-8359-B4082D72C1ED}" dt="2024-05-08T09:21:11.100" v="12" actId="2711"/>
        <pc:sldMkLst>
          <pc:docMk/>
          <pc:sldMk cId="2156158487" sldId="322"/>
        </pc:sldMkLst>
        <pc:spChg chg="mod">
          <ac:chgData name="Frida Torgersen" userId="ea265081-7c03-4e48-ae3c-fad608c99291" providerId="ADAL" clId="{E155C121-E90A-4A9B-8359-B4082D72C1ED}" dt="2024-05-08T09:21:11.100" v="12" actId="2711"/>
          <ac:spMkLst>
            <pc:docMk/>
            <pc:sldMk cId="2156158487" sldId="322"/>
            <ac:spMk id="2" creationId="{D4642D56-EBD7-BD93-C2B7-EE81E5D5FC00}"/>
          </ac:spMkLst>
        </pc:spChg>
      </pc:sldChg>
    </pc:docChg>
  </pc:docChgLst>
  <pc:docChgLst>
    <pc:chgData name="Frida Torgersen" userId="S::frida.torgersen@io.kommune.no::ea265081-7c03-4e48-ae3c-fad608c99291" providerId="AD" clId="Web-{50A10A08-F060-BFEC-9F78-30CCDD6D67A2}"/>
    <pc:docChg chg="modSld">
      <pc:chgData name="Frida Torgersen" userId="S::frida.torgersen@io.kommune.no::ea265081-7c03-4e48-ae3c-fad608c99291" providerId="AD" clId="Web-{50A10A08-F060-BFEC-9F78-30CCDD6D67A2}" dt="2024-08-21T11:35:53.006" v="24"/>
      <pc:docMkLst>
        <pc:docMk/>
      </pc:docMkLst>
      <pc:sldChg chg="modNotes">
        <pc:chgData name="Frida Torgersen" userId="S::frida.torgersen@io.kommune.no::ea265081-7c03-4e48-ae3c-fad608c99291" providerId="AD" clId="Web-{50A10A08-F060-BFEC-9F78-30CCDD6D67A2}" dt="2024-08-21T11:35:53.006" v="24"/>
        <pc:sldMkLst>
          <pc:docMk/>
          <pc:sldMk cId="3319504359" sldId="317"/>
        </pc:sldMkLst>
      </pc:sldChg>
      <pc:sldChg chg="modNotes">
        <pc:chgData name="Frida Torgersen" userId="S::frida.torgersen@io.kommune.no::ea265081-7c03-4e48-ae3c-fad608c99291" providerId="AD" clId="Web-{50A10A08-F060-BFEC-9F78-30CCDD6D67A2}" dt="2024-08-21T11:35:33.678" v="22"/>
        <pc:sldMkLst>
          <pc:docMk/>
          <pc:sldMk cId="3978008642" sldId="318"/>
        </pc:sldMkLst>
      </pc:sldChg>
      <pc:sldChg chg="modSp modNotes">
        <pc:chgData name="Frida Torgersen" userId="S::frida.torgersen@io.kommune.no::ea265081-7c03-4e48-ae3c-fad608c99291" providerId="AD" clId="Web-{50A10A08-F060-BFEC-9F78-30CCDD6D67A2}" dt="2024-08-21T11:35:03.318" v="7"/>
        <pc:sldMkLst>
          <pc:docMk/>
          <pc:sldMk cId="2156158487" sldId="322"/>
        </pc:sldMkLst>
        <pc:spChg chg="mod">
          <ac:chgData name="Frida Torgersen" userId="S::frida.torgersen@io.kommune.no::ea265081-7c03-4e48-ae3c-fad608c99291" providerId="AD" clId="Web-{50A10A08-F060-BFEC-9F78-30CCDD6D67A2}" dt="2024-08-21T11:33:08.597" v="5" actId="20577"/>
          <ac:spMkLst>
            <pc:docMk/>
            <pc:sldMk cId="2156158487" sldId="322"/>
            <ac:spMk id="4" creationId="{B1E2D61D-98A3-44B3-34E5-EE61B0904083}"/>
          </ac:spMkLst>
        </pc:spChg>
      </pc:sldChg>
    </pc:docChg>
  </pc:docChgLst>
  <pc:docChgLst>
    <pc:chgData name="Frida Torgersen" userId="S::frida.torgersen@io.kommune.no::ea265081-7c03-4e48-ae3c-fad608c99291" providerId="AD" clId="Web-{B0A1BC78-BCCA-07AF-65A7-B995653BFB25}"/>
    <pc:docChg chg="delSld modSld">
      <pc:chgData name="Frida Torgersen" userId="S::frida.torgersen@io.kommune.no::ea265081-7c03-4e48-ae3c-fad608c99291" providerId="AD" clId="Web-{B0A1BC78-BCCA-07AF-65A7-B995653BFB25}" dt="2024-05-08T09:13:08.103" v="176" actId="20577"/>
      <pc:docMkLst>
        <pc:docMk/>
      </pc:docMkLst>
      <pc:sldChg chg="addSp delSp modSp mod modClrScheme chgLayout modNotes">
        <pc:chgData name="Frida Torgersen" userId="S::frida.torgersen@io.kommune.no::ea265081-7c03-4e48-ae3c-fad608c99291" providerId="AD" clId="Web-{B0A1BC78-BCCA-07AF-65A7-B995653BFB25}" dt="2024-05-08T09:11:17.600" v="143"/>
        <pc:sldMkLst>
          <pc:docMk/>
          <pc:sldMk cId="0" sldId="264"/>
        </pc:sldMkLst>
        <pc:spChg chg="add mod">
          <ac:chgData name="Frida Torgersen" userId="S::frida.torgersen@io.kommune.no::ea265081-7c03-4e48-ae3c-fad608c99291" providerId="AD" clId="Web-{B0A1BC78-BCCA-07AF-65A7-B995653BFB25}" dt="2024-05-08T09:11:17.600" v="143"/>
          <ac:spMkLst>
            <pc:docMk/>
            <pc:sldMk cId="0" sldId="264"/>
            <ac:spMk id="2" creationId="{C046C99C-A25F-D22E-C433-226413B5B78E}"/>
          </ac:spMkLst>
        </pc:spChg>
        <pc:spChg chg="add mod">
          <ac:chgData name="Frida Torgersen" userId="S::frida.torgersen@io.kommune.no::ea265081-7c03-4e48-ae3c-fad608c99291" providerId="AD" clId="Web-{B0A1BC78-BCCA-07AF-65A7-B995653BFB25}" dt="2024-05-08T09:11:17.600" v="143"/>
          <ac:spMkLst>
            <pc:docMk/>
            <pc:sldMk cId="0" sldId="264"/>
            <ac:spMk id="3" creationId="{1EDB659E-8E53-7C9B-CC88-94D8436BB0E0}"/>
          </ac:spMkLst>
        </pc:spChg>
        <pc:spChg chg="del">
          <ac:chgData name="Frida Torgersen" userId="S::frida.torgersen@io.kommune.no::ea265081-7c03-4e48-ae3c-fad608c99291" providerId="AD" clId="Web-{B0A1BC78-BCCA-07AF-65A7-B995653BFB25}" dt="2024-05-08T09:11:17.600" v="143"/>
          <ac:spMkLst>
            <pc:docMk/>
            <pc:sldMk cId="0" sldId="264"/>
            <ac:spMk id="18433" creationId="{EC23F915-BE54-F9D0-BAB9-DEAA3E4ACB26}"/>
          </ac:spMkLst>
        </pc:spChg>
        <pc:spChg chg="del mod">
          <ac:chgData name="Frida Torgersen" userId="S::frida.torgersen@io.kommune.no::ea265081-7c03-4e48-ae3c-fad608c99291" providerId="AD" clId="Web-{B0A1BC78-BCCA-07AF-65A7-B995653BFB25}" dt="2024-05-08T09:09:35.411" v="28"/>
          <ac:spMkLst>
            <pc:docMk/>
            <pc:sldMk cId="0" sldId="264"/>
            <ac:spMk id="18434" creationId="{6BEFDB57-C805-204D-A8D6-5BBA0E4BE6C1}"/>
          </ac:spMkLst>
        </pc:spChg>
      </pc:sldChg>
      <pc:sldChg chg="del">
        <pc:chgData name="Frida Torgersen" userId="S::frida.torgersen@io.kommune.no::ea265081-7c03-4e48-ae3c-fad608c99291" providerId="AD" clId="Web-{B0A1BC78-BCCA-07AF-65A7-B995653BFB25}" dt="2024-05-08T09:12:48.712" v="173"/>
        <pc:sldMkLst>
          <pc:docMk/>
          <pc:sldMk cId="0" sldId="266"/>
        </pc:sldMkLst>
      </pc:sldChg>
      <pc:sldChg chg="modSp">
        <pc:chgData name="Frida Torgersen" userId="S::frida.torgersen@io.kommune.no::ea265081-7c03-4e48-ae3c-fad608c99291" providerId="AD" clId="Web-{B0A1BC78-BCCA-07AF-65A7-B995653BFB25}" dt="2024-05-08T09:13:08.103" v="176" actId="20577"/>
        <pc:sldMkLst>
          <pc:docMk/>
          <pc:sldMk cId="1485046371" sldId="321"/>
        </pc:sldMkLst>
        <pc:spChg chg="mod">
          <ac:chgData name="Frida Torgersen" userId="S::frida.torgersen@io.kommune.no::ea265081-7c03-4e48-ae3c-fad608c99291" providerId="AD" clId="Web-{B0A1BC78-BCCA-07AF-65A7-B995653BFB25}" dt="2024-05-08T09:12:58.399" v="175" actId="1076"/>
          <ac:spMkLst>
            <pc:docMk/>
            <pc:sldMk cId="1485046371" sldId="321"/>
            <ac:spMk id="21505" creationId="{93BE4448-12A0-CB05-CC4B-ECAFC54D92CA}"/>
          </ac:spMkLst>
        </pc:spChg>
        <pc:spChg chg="mod">
          <ac:chgData name="Frida Torgersen" userId="S::frida.torgersen@io.kommune.no::ea265081-7c03-4e48-ae3c-fad608c99291" providerId="AD" clId="Web-{B0A1BC78-BCCA-07AF-65A7-B995653BFB25}" dt="2024-05-08T09:13:08.103" v="176" actId="20577"/>
          <ac:spMkLst>
            <pc:docMk/>
            <pc:sldMk cId="1485046371" sldId="321"/>
            <ac:spMk id="21506" creationId="{812A3419-1B38-3D05-8C65-45DCAB7BCF06}"/>
          </ac:spMkLst>
        </pc:spChg>
      </pc:sldChg>
      <pc:sldChg chg="addSp modSp mod modClrScheme chgLayout modNotes">
        <pc:chgData name="Frida Torgersen" userId="S::frida.torgersen@io.kommune.no::ea265081-7c03-4e48-ae3c-fad608c99291" providerId="AD" clId="Web-{B0A1BC78-BCCA-07AF-65A7-B995653BFB25}" dt="2024-05-08T09:11:57.398" v="146" actId="1076"/>
        <pc:sldMkLst>
          <pc:docMk/>
          <pc:sldMk cId="2156158487" sldId="322"/>
        </pc:sldMkLst>
        <pc:spChg chg="mod ord">
          <ac:chgData name="Frida Torgersen" userId="S::frida.torgersen@io.kommune.no::ea265081-7c03-4e48-ae3c-fad608c99291" providerId="AD" clId="Web-{B0A1BC78-BCCA-07AF-65A7-B995653BFB25}" dt="2024-05-08T09:11:57.398" v="146" actId="1076"/>
          <ac:spMkLst>
            <pc:docMk/>
            <pc:sldMk cId="2156158487" sldId="322"/>
            <ac:spMk id="2" creationId="{D4642D56-EBD7-BD93-C2B7-EE81E5D5FC00}"/>
          </ac:spMkLst>
        </pc:spChg>
        <pc:spChg chg="add mod ord">
          <ac:chgData name="Frida Torgersen" userId="S::frida.torgersen@io.kommune.no::ea265081-7c03-4e48-ae3c-fad608c99291" providerId="AD" clId="Web-{B0A1BC78-BCCA-07AF-65A7-B995653BFB25}" dt="2024-05-08T09:11:52.304" v="145"/>
          <ac:spMkLst>
            <pc:docMk/>
            <pc:sldMk cId="2156158487" sldId="322"/>
            <ac:spMk id="3" creationId="{543E374E-C640-E6FD-1D0B-A2A42F6E2BFF}"/>
          </ac:spMkLst>
        </pc:spChg>
      </pc:sldChg>
    </pc:docChg>
  </pc:docChgLst>
  <pc:docChgLst>
    <pc:chgData name="Cathrine Løes Sørby" userId="S::cathrine.sorby@io.kommune.no::453ffb51-d645-44fe-b265-43846f0ff910" providerId="AD" clId="Web-{3807E63D-099B-460A-9AB5-419CEBA36405}"/>
    <pc:docChg chg="modSld">
      <pc:chgData name="Cathrine Løes Sørby" userId="S::cathrine.sorby@io.kommune.no::453ffb51-d645-44fe-b265-43846f0ff910" providerId="AD" clId="Web-{3807E63D-099B-460A-9AB5-419CEBA36405}" dt="2024-04-17T12:08:44.345" v="16" actId="20577"/>
      <pc:docMkLst>
        <pc:docMk/>
      </pc:docMkLst>
      <pc:sldChg chg="modSp">
        <pc:chgData name="Cathrine Løes Sørby" userId="S::cathrine.sorby@io.kommune.no::453ffb51-d645-44fe-b265-43846f0ff910" providerId="AD" clId="Web-{3807E63D-099B-460A-9AB5-419CEBA36405}" dt="2024-04-17T12:08:44.345" v="16" actId="20577"/>
        <pc:sldMkLst>
          <pc:docMk/>
          <pc:sldMk cId="0" sldId="261"/>
        </pc:sldMkLst>
        <pc:spChg chg="mod">
          <ac:chgData name="Cathrine Løes Sørby" userId="S::cathrine.sorby@io.kommune.no::453ffb51-d645-44fe-b265-43846f0ff910" providerId="AD" clId="Web-{3807E63D-099B-460A-9AB5-419CEBA36405}" dt="2024-04-17T12:08:44.345" v="16" actId="20577"/>
          <ac:spMkLst>
            <pc:docMk/>
            <pc:sldMk cId="0" sldId="261"/>
            <ac:spMk id="2" creationId="{17EA47DF-ED2C-5B98-1D78-FB9F94D617FF}"/>
          </ac:spMkLst>
        </pc:spChg>
      </pc:sldChg>
    </pc:docChg>
  </pc:docChgLst>
  <pc:docChgLst>
    <pc:chgData name="Frida Torgersen" userId="S::frida.torgersen@io.kommune.no::ea265081-7c03-4e48-ae3c-fad608c99291" providerId="AD" clId="Web-{1078C39A-F1F6-EAFD-BA4D-1F4A741A823C}"/>
    <pc:docChg chg="addSld delSld modSld">
      <pc:chgData name="Frida Torgersen" userId="S::frida.torgersen@io.kommune.no::ea265081-7c03-4e48-ae3c-fad608c99291" providerId="AD" clId="Web-{1078C39A-F1F6-EAFD-BA4D-1F4A741A823C}" dt="2024-05-08T08:32:04.200" v="96"/>
      <pc:docMkLst>
        <pc:docMk/>
      </pc:docMkLst>
      <pc:sldChg chg="del">
        <pc:chgData name="Frida Torgersen" userId="S::frida.torgersen@io.kommune.no::ea265081-7c03-4e48-ae3c-fad608c99291" providerId="AD" clId="Web-{1078C39A-F1F6-EAFD-BA4D-1F4A741A823C}" dt="2024-05-08T08:29:50.105" v="91"/>
        <pc:sldMkLst>
          <pc:docMk/>
          <pc:sldMk cId="0" sldId="265"/>
        </pc:sldMkLst>
      </pc:sldChg>
      <pc:sldChg chg="del">
        <pc:chgData name="Frida Torgersen" userId="S::frida.torgersen@io.kommune.no::ea265081-7c03-4e48-ae3c-fad608c99291" providerId="AD" clId="Web-{1078C39A-F1F6-EAFD-BA4D-1F4A741A823C}" dt="2024-05-08T08:29:47.902" v="90"/>
        <pc:sldMkLst>
          <pc:docMk/>
          <pc:sldMk cId="0" sldId="268"/>
        </pc:sldMkLst>
      </pc:sldChg>
      <pc:sldChg chg="del">
        <pc:chgData name="Frida Torgersen" userId="S::frida.torgersen@io.kommune.no::ea265081-7c03-4e48-ae3c-fad608c99291" providerId="AD" clId="Web-{1078C39A-F1F6-EAFD-BA4D-1F4A741A823C}" dt="2024-05-08T08:29:44.496" v="89"/>
        <pc:sldMkLst>
          <pc:docMk/>
          <pc:sldMk cId="0" sldId="269"/>
        </pc:sldMkLst>
      </pc:sldChg>
      <pc:sldChg chg="modNotes">
        <pc:chgData name="Frida Torgersen" userId="S::frida.torgersen@io.kommune.no::ea265081-7c03-4e48-ae3c-fad608c99291" providerId="AD" clId="Web-{1078C39A-F1F6-EAFD-BA4D-1F4A741A823C}" dt="2024-05-08T08:31:00.262" v="95"/>
        <pc:sldMkLst>
          <pc:docMk/>
          <pc:sldMk cId="2815436727" sldId="316"/>
        </pc:sldMkLst>
      </pc:sldChg>
      <pc:sldChg chg="modNotes">
        <pc:chgData name="Frida Torgersen" userId="S::frida.torgersen@io.kommune.no::ea265081-7c03-4e48-ae3c-fad608c99291" providerId="AD" clId="Web-{1078C39A-F1F6-EAFD-BA4D-1F4A741A823C}" dt="2024-05-08T08:30:37.496" v="93"/>
        <pc:sldMkLst>
          <pc:docMk/>
          <pc:sldMk cId="3978008642" sldId="318"/>
        </pc:sldMkLst>
      </pc:sldChg>
      <pc:sldChg chg="modNotes">
        <pc:chgData name="Frida Torgersen" userId="S::frida.torgersen@io.kommune.no::ea265081-7c03-4e48-ae3c-fad608c99291" providerId="AD" clId="Web-{1078C39A-F1F6-EAFD-BA4D-1F4A741A823C}" dt="2024-05-08T08:29:42.715" v="88"/>
        <pc:sldMkLst>
          <pc:docMk/>
          <pc:sldMk cId="1485046371" sldId="321"/>
        </pc:sldMkLst>
      </pc:sldChg>
      <pc:sldChg chg="modSp modNotes">
        <pc:chgData name="Frida Torgersen" userId="S::frida.torgersen@io.kommune.no::ea265081-7c03-4e48-ae3c-fad608c99291" providerId="AD" clId="Web-{1078C39A-F1F6-EAFD-BA4D-1F4A741A823C}" dt="2024-05-08T08:29:22.433" v="67" actId="20577"/>
        <pc:sldMkLst>
          <pc:docMk/>
          <pc:sldMk cId="2156158487" sldId="322"/>
        </pc:sldMkLst>
        <pc:spChg chg="mod">
          <ac:chgData name="Frida Torgersen" userId="S::frida.torgersen@io.kommune.no::ea265081-7c03-4e48-ae3c-fad608c99291" providerId="AD" clId="Web-{1078C39A-F1F6-EAFD-BA4D-1F4A741A823C}" dt="2024-05-08T08:29:22.433" v="67" actId="20577"/>
          <ac:spMkLst>
            <pc:docMk/>
            <pc:sldMk cId="2156158487" sldId="322"/>
            <ac:spMk id="2" creationId="{D4642D56-EBD7-BD93-C2B7-EE81E5D5FC00}"/>
          </ac:spMkLst>
        </pc:spChg>
      </pc:sldChg>
      <pc:sldChg chg="add">
        <pc:chgData name="Frida Torgersen" userId="S::frida.torgersen@io.kommune.no::ea265081-7c03-4e48-ae3c-fad608c99291" providerId="AD" clId="Web-{1078C39A-F1F6-EAFD-BA4D-1F4A741A823C}" dt="2024-05-08T08:32:04.200" v="96"/>
        <pc:sldMkLst>
          <pc:docMk/>
          <pc:sldMk cId="1676973453" sldId="323"/>
        </pc:sldMkLst>
      </pc:sldChg>
      <pc:sldMasterChg chg="addSldLayout">
        <pc:chgData name="Frida Torgersen" userId="S::frida.torgersen@io.kommune.no::ea265081-7c03-4e48-ae3c-fad608c99291" providerId="AD" clId="Web-{1078C39A-F1F6-EAFD-BA4D-1F4A741A823C}" dt="2024-05-08T08:32:04.200" v="96"/>
        <pc:sldMasterMkLst>
          <pc:docMk/>
          <pc:sldMasterMk cId="0" sldId="2147483659"/>
        </pc:sldMasterMkLst>
        <pc:sldLayoutChg chg="add replId">
          <pc:chgData name="Frida Torgersen" userId="S::frida.torgersen@io.kommune.no::ea265081-7c03-4e48-ae3c-fad608c99291" providerId="AD" clId="Web-{1078C39A-F1F6-EAFD-BA4D-1F4A741A823C}" dt="2024-05-08T08:32:04.200" v="96"/>
          <pc:sldLayoutMkLst>
            <pc:docMk/>
            <pc:sldMasterMk cId="0" sldId="2147483659"/>
            <pc:sldLayoutMk cId="526297221" sldId="2147483745"/>
          </pc:sldLayoutMkLst>
        </pc:sldLayoutChg>
      </pc:sldMasterChg>
    </pc:docChg>
  </pc:docChgLst>
  <pc:docChgLst>
    <pc:chgData name="Ida Marie Lillestrand Kittelsen" userId="12154653-0a60-4281-8b62-82febac9ddd6" providerId="ADAL" clId="{52B1556C-034D-4BD8-99B2-925CFF8BEDDE}"/>
    <pc:docChg chg="custSel addSld delSld modSld">
      <pc:chgData name="Ida Marie Lillestrand Kittelsen" userId="12154653-0a60-4281-8b62-82febac9ddd6" providerId="ADAL" clId="{52B1556C-034D-4BD8-99B2-925CFF8BEDDE}" dt="2024-05-08T11:00:29.184" v="516" actId="20577"/>
      <pc:docMkLst>
        <pc:docMk/>
      </pc:docMkLst>
      <pc:sldChg chg="modSp mod modNotesTx">
        <pc:chgData name="Ida Marie Lillestrand Kittelsen" userId="12154653-0a60-4281-8b62-82febac9ddd6" providerId="ADAL" clId="{52B1556C-034D-4BD8-99B2-925CFF8BEDDE}" dt="2024-05-08T11:00:29.184" v="516" actId="20577"/>
        <pc:sldMkLst>
          <pc:docMk/>
          <pc:sldMk cId="0" sldId="264"/>
        </pc:sldMkLst>
        <pc:spChg chg="mod">
          <ac:chgData name="Ida Marie Lillestrand Kittelsen" userId="12154653-0a60-4281-8b62-82febac9ddd6" providerId="ADAL" clId="{52B1556C-034D-4BD8-99B2-925CFF8BEDDE}" dt="2024-05-08T10:23:25.119" v="4" actId="20577"/>
          <ac:spMkLst>
            <pc:docMk/>
            <pc:sldMk cId="0" sldId="264"/>
            <ac:spMk id="2" creationId="{C046C99C-A25F-D22E-C433-226413B5B78E}"/>
          </ac:spMkLst>
        </pc:spChg>
      </pc:sldChg>
      <pc:sldChg chg="modSp mod modNotesTx">
        <pc:chgData name="Ida Marie Lillestrand Kittelsen" userId="12154653-0a60-4281-8b62-82febac9ddd6" providerId="ADAL" clId="{52B1556C-034D-4BD8-99B2-925CFF8BEDDE}" dt="2024-05-08T10:26:58.189" v="361" actId="20577"/>
        <pc:sldMkLst>
          <pc:docMk/>
          <pc:sldMk cId="1485046371" sldId="321"/>
        </pc:sldMkLst>
        <pc:spChg chg="mod">
          <ac:chgData name="Ida Marie Lillestrand Kittelsen" userId="12154653-0a60-4281-8b62-82febac9ddd6" providerId="ADAL" clId="{52B1556C-034D-4BD8-99B2-925CFF8BEDDE}" dt="2024-05-08T10:26:51.150" v="360" actId="2711"/>
          <ac:spMkLst>
            <pc:docMk/>
            <pc:sldMk cId="1485046371" sldId="321"/>
            <ac:spMk id="21505" creationId="{93BE4448-12A0-CB05-CC4B-ECAFC54D92CA}"/>
          </ac:spMkLst>
        </pc:spChg>
      </pc:sldChg>
      <pc:sldChg chg="add del">
        <pc:chgData name="Ida Marie Lillestrand Kittelsen" userId="12154653-0a60-4281-8b62-82febac9ddd6" providerId="ADAL" clId="{52B1556C-034D-4BD8-99B2-925CFF8BEDDE}" dt="2024-04-17T12:52:19.185" v="2" actId="2696"/>
        <pc:sldMkLst>
          <pc:docMk/>
          <pc:sldMk cId="2389328356" sldId="322"/>
        </pc:sldMkLst>
      </pc:sldChg>
    </pc:docChg>
  </pc:docChgLst>
  <pc:docChgLst>
    <pc:chgData name="Cathrine Løes Sørby" userId="453ffb51-d645-44fe-b265-43846f0ff910" providerId="ADAL" clId="{BDA9233D-2841-4781-AFC1-89317A838D73}"/>
    <pc:docChg chg="addSld delSld modSld sldOrd">
      <pc:chgData name="Cathrine Løes Sørby" userId="453ffb51-d645-44fe-b265-43846f0ff910" providerId="ADAL" clId="{BDA9233D-2841-4781-AFC1-89317A838D73}" dt="2024-04-19T11:05:32.377" v="243" actId="1076"/>
      <pc:docMkLst>
        <pc:docMk/>
      </pc:docMkLst>
      <pc:sldChg chg="modSp mod">
        <pc:chgData name="Cathrine Løes Sørby" userId="453ffb51-d645-44fe-b265-43846f0ff910" providerId="ADAL" clId="{BDA9233D-2841-4781-AFC1-89317A838D73}" dt="2024-04-17T12:10:24.775" v="10" actId="207"/>
        <pc:sldMkLst>
          <pc:docMk/>
          <pc:sldMk cId="0" sldId="261"/>
        </pc:sldMkLst>
        <pc:spChg chg="mod">
          <ac:chgData name="Cathrine Løes Sørby" userId="453ffb51-d645-44fe-b265-43846f0ff910" providerId="ADAL" clId="{BDA9233D-2841-4781-AFC1-89317A838D73}" dt="2024-04-17T12:10:24.775" v="10" actId="207"/>
          <ac:spMkLst>
            <pc:docMk/>
            <pc:sldMk cId="0" sldId="261"/>
            <ac:spMk id="2" creationId="{17EA47DF-ED2C-5B98-1D78-FB9F94D617FF}"/>
          </ac:spMkLst>
        </pc:spChg>
      </pc:sldChg>
      <pc:sldChg chg="modSp mod ord">
        <pc:chgData name="Cathrine Løes Sørby" userId="453ffb51-d645-44fe-b265-43846f0ff910" providerId="ADAL" clId="{BDA9233D-2841-4781-AFC1-89317A838D73}" dt="2024-04-17T12:27:24.242" v="177"/>
        <pc:sldMkLst>
          <pc:docMk/>
          <pc:sldMk cId="0" sldId="262"/>
        </pc:sldMkLst>
        <pc:spChg chg="mod">
          <ac:chgData name="Cathrine Løes Sørby" userId="453ffb51-d645-44fe-b265-43846f0ff910" providerId="ADAL" clId="{BDA9233D-2841-4781-AFC1-89317A838D73}" dt="2024-04-17T12:25:23.201" v="136" actId="207"/>
          <ac:spMkLst>
            <pc:docMk/>
            <pc:sldMk cId="0" sldId="262"/>
            <ac:spMk id="15361" creationId="{D9A8E711-0927-4B15-BDCD-E8F3DDB206A2}"/>
          </ac:spMkLst>
        </pc:spChg>
        <pc:spChg chg="mod">
          <ac:chgData name="Cathrine Løes Sørby" userId="453ffb51-d645-44fe-b265-43846f0ff910" providerId="ADAL" clId="{BDA9233D-2841-4781-AFC1-89317A838D73}" dt="2024-04-17T12:25:16.363" v="134" actId="20577"/>
          <ac:spMkLst>
            <pc:docMk/>
            <pc:sldMk cId="0" sldId="262"/>
            <ac:spMk id="15362" creationId="{16023CCD-A2CE-6C2B-BEE2-FDDDCF2091CC}"/>
          </ac:spMkLst>
        </pc:spChg>
      </pc:sldChg>
      <pc:sldChg chg="modSp mod ord">
        <pc:chgData name="Cathrine Løes Sørby" userId="453ffb51-d645-44fe-b265-43846f0ff910" providerId="ADAL" clId="{BDA9233D-2841-4781-AFC1-89317A838D73}" dt="2024-04-17T12:27:25.907" v="179"/>
        <pc:sldMkLst>
          <pc:docMk/>
          <pc:sldMk cId="0" sldId="263"/>
        </pc:sldMkLst>
        <pc:spChg chg="mod">
          <ac:chgData name="Cathrine Løes Sørby" userId="453ffb51-d645-44fe-b265-43846f0ff910" providerId="ADAL" clId="{BDA9233D-2841-4781-AFC1-89317A838D73}" dt="2024-04-17T12:25:32.233" v="137" actId="207"/>
          <ac:spMkLst>
            <pc:docMk/>
            <pc:sldMk cId="0" sldId="263"/>
            <ac:spMk id="16385" creationId="{469BD19F-0D3B-BD96-CB1F-5D21E8E48E74}"/>
          </ac:spMkLst>
        </pc:spChg>
        <pc:spChg chg="mod">
          <ac:chgData name="Cathrine Løes Sørby" userId="453ffb51-d645-44fe-b265-43846f0ff910" providerId="ADAL" clId="{BDA9233D-2841-4781-AFC1-89317A838D73}" dt="2024-04-17T12:25:47.802" v="175" actId="20577"/>
          <ac:spMkLst>
            <pc:docMk/>
            <pc:sldMk cId="0" sldId="263"/>
            <ac:spMk id="16386" creationId="{06FBE9FF-01BB-9F9B-355A-5BD972D94F49}"/>
          </ac:spMkLst>
        </pc:spChg>
      </pc:sldChg>
      <pc:sldChg chg="modSp mod ord">
        <pc:chgData name="Cathrine Løes Sørby" userId="453ffb51-d645-44fe-b265-43846f0ff910" providerId="ADAL" clId="{BDA9233D-2841-4781-AFC1-89317A838D73}" dt="2024-04-19T11:05:32.377" v="243" actId="1076"/>
        <pc:sldMkLst>
          <pc:docMk/>
          <pc:sldMk cId="0" sldId="264"/>
        </pc:sldMkLst>
        <pc:spChg chg="mod">
          <ac:chgData name="Cathrine Løes Sørby" userId="453ffb51-d645-44fe-b265-43846f0ff910" providerId="ADAL" clId="{BDA9233D-2841-4781-AFC1-89317A838D73}" dt="2024-04-19T11:05:32.377" v="243" actId="1076"/>
          <ac:spMkLst>
            <pc:docMk/>
            <pc:sldMk cId="0" sldId="264"/>
            <ac:spMk id="18434" creationId="{6BEFDB57-C805-204D-A8D6-5BBA0E4BE6C1}"/>
          </ac:spMkLst>
        </pc:spChg>
      </pc:sldChg>
      <pc:sldChg chg="ord">
        <pc:chgData name="Cathrine Løes Sørby" userId="453ffb51-d645-44fe-b265-43846f0ff910" providerId="ADAL" clId="{BDA9233D-2841-4781-AFC1-89317A838D73}" dt="2024-04-17T12:14:55.241" v="95"/>
        <pc:sldMkLst>
          <pc:docMk/>
          <pc:sldMk cId="0" sldId="269"/>
        </pc:sldMkLst>
      </pc:sldChg>
      <pc:sldChg chg="modSp mod ord">
        <pc:chgData name="Cathrine Løes Sørby" userId="453ffb51-d645-44fe-b265-43846f0ff910" providerId="ADAL" clId="{BDA9233D-2841-4781-AFC1-89317A838D73}" dt="2024-04-17T12:11:03.639" v="14" actId="2711"/>
        <pc:sldMkLst>
          <pc:docMk/>
          <pc:sldMk cId="2815436727" sldId="316"/>
        </pc:sldMkLst>
        <pc:spChg chg="mod">
          <ac:chgData name="Cathrine Løes Sørby" userId="453ffb51-d645-44fe-b265-43846f0ff910" providerId="ADAL" clId="{BDA9233D-2841-4781-AFC1-89317A838D73}" dt="2024-04-17T12:11:03.639" v="14" actId="2711"/>
          <ac:spMkLst>
            <pc:docMk/>
            <pc:sldMk cId="2815436727" sldId="316"/>
            <ac:spMk id="16385" creationId="{469BD19F-0D3B-BD96-CB1F-5D21E8E48E74}"/>
          </ac:spMkLst>
        </pc:spChg>
      </pc:sldChg>
      <pc:sldChg chg="add">
        <pc:chgData name="Cathrine Løes Sørby" userId="453ffb51-d645-44fe-b265-43846f0ff910" providerId="ADAL" clId="{BDA9233D-2841-4781-AFC1-89317A838D73}" dt="2024-04-17T12:09:22.070" v="1"/>
        <pc:sldMkLst>
          <pc:docMk/>
          <pc:sldMk cId="3319504359" sldId="317"/>
        </pc:sldMkLst>
      </pc:sldChg>
      <pc:sldChg chg="add">
        <pc:chgData name="Cathrine Løes Sørby" userId="453ffb51-d645-44fe-b265-43846f0ff910" providerId="ADAL" clId="{BDA9233D-2841-4781-AFC1-89317A838D73}" dt="2024-04-17T12:09:24.368" v="3"/>
        <pc:sldMkLst>
          <pc:docMk/>
          <pc:sldMk cId="3978008642" sldId="318"/>
        </pc:sldMkLst>
      </pc:sldChg>
      <pc:sldChg chg="add del">
        <pc:chgData name="Cathrine Løes Sørby" userId="453ffb51-d645-44fe-b265-43846f0ff910" providerId="ADAL" clId="{BDA9233D-2841-4781-AFC1-89317A838D73}" dt="2024-04-17T12:10:37.147" v="11" actId="47"/>
        <pc:sldMkLst>
          <pc:docMk/>
          <pc:sldMk cId="1742698012" sldId="319"/>
        </pc:sldMkLst>
      </pc:sldChg>
      <pc:sldChg chg="add">
        <pc:chgData name="Cathrine Løes Sørby" userId="453ffb51-d645-44fe-b265-43846f0ff910" providerId="ADAL" clId="{BDA9233D-2841-4781-AFC1-89317A838D73}" dt="2024-04-17T12:10:15.967" v="7"/>
        <pc:sldMkLst>
          <pc:docMk/>
          <pc:sldMk cId="2742507048" sldId="320"/>
        </pc:sldMkLst>
      </pc:sldChg>
    </pc:docChg>
  </pc:docChgLst>
  <pc:docChgLst>
    <pc:chgData name="Renate Dybdal Hansen" userId="S::renate.dybdal.hansen@io.kommune.no::8f533bdc-1f06-46c5-8376-6b62126245f7" providerId="AD" clId="Web-{486A4446-6D6C-4312-AC3B-CA47697EBA49}"/>
    <pc:docChg chg="modSld">
      <pc:chgData name="Renate Dybdal Hansen" userId="S::renate.dybdal.hansen@io.kommune.no::8f533bdc-1f06-46c5-8376-6b62126245f7" providerId="AD" clId="Web-{486A4446-6D6C-4312-AC3B-CA47697EBA49}" dt="2024-12-04T10:31:39.163" v="0"/>
      <pc:docMkLst>
        <pc:docMk/>
      </pc:docMkLst>
      <pc:sldChg chg="modNotes">
        <pc:chgData name="Renate Dybdal Hansen" userId="S::renate.dybdal.hansen@io.kommune.no::8f533bdc-1f06-46c5-8376-6b62126245f7" providerId="AD" clId="Web-{486A4446-6D6C-4312-AC3B-CA47697EBA49}" dt="2024-12-04T10:31:39.163" v="0"/>
        <pc:sldMkLst>
          <pc:docMk/>
          <pc:sldMk cId="3978008642" sldId="318"/>
        </pc:sldMkLst>
      </pc:sldChg>
    </pc:docChg>
  </pc:docChgLst>
  <pc:docChgLst>
    <pc:chgData name="Frida Torgersen" userId="S::frida.torgersen@io.kommune.no::ea265081-7c03-4e48-ae3c-fad608c99291" providerId="AD" clId="Web-{2240EFD8-8FC7-9CA6-5A24-E0B6351E1F7C}"/>
    <pc:docChg chg="modSld">
      <pc:chgData name="Frida Torgersen" userId="S::frida.torgersen@io.kommune.no::ea265081-7c03-4e48-ae3c-fad608c99291" providerId="AD" clId="Web-{2240EFD8-8FC7-9CA6-5A24-E0B6351E1F7C}" dt="2024-05-08T09:17:21.078" v="46" actId="1076"/>
      <pc:docMkLst>
        <pc:docMk/>
      </pc:docMkLst>
      <pc:sldChg chg="modSp">
        <pc:chgData name="Frida Torgersen" userId="S::frida.torgersen@io.kommune.no::ea265081-7c03-4e48-ae3c-fad608c99291" providerId="AD" clId="Web-{2240EFD8-8FC7-9CA6-5A24-E0B6351E1F7C}" dt="2024-05-08T09:17:15.187" v="45" actId="20577"/>
        <pc:sldMkLst>
          <pc:docMk/>
          <pc:sldMk cId="0" sldId="264"/>
        </pc:sldMkLst>
        <pc:spChg chg="mod">
          <ac:chgData name="Frida Torgersen" userId="S::frida.torgersen@io.kommune.no::ea265081-7c03-4e48-ae3c-fad608c99291" providerId="AD" clId="Web-{2240EFD8-8FC7-9CA6-5A24-E0B6351E1F7C}" dt="2024-05-08T09:17:15.187" v="45" actId="20577"/>
          <ac:spMkLst>
            <pc:docMk/>
            <pc:sldMk cId="0" sldId="264"/>
            <ac:spMk id="2" creationId="{C046C99C-A25F-D22E-C433-226413B5B78E}"/>
          </ac:spMkLst>
        </pc:spChg>
      </pc:sldChg>
      <pc:sldChg chg="modSp">
        <pc:chgData name="Frida Torgersen" userId="S::frida.torgersen@io.kommune.no::ea265081-7c03-4e48-ae3c-fad608c99291" providerId="AD" clId="Web-{2240EFD8-8FC7-9CA6-5A24-E0B6351E1F7C}" dt="2024-05-08T09:17:21.078" v="46" actId="1076"/>
        <pc:sldMkLst>
          <pc:docMk/>
          <pc:sldMk cId="2156158487" sldId="322"/>
        </pc:sldMkLst>
        <pc:spChg chg="mod">
          <ac:chgData name="Frida Torgersen" userId="S::frida.torgersen@io.kommune.no::ea265081-7c03-4e48-ae3c-fad608c99291" providerId="AD" clId="Web-{2240EFD8-8FC7-9CA6-5A24-E0B6351E1F7C}" dt="2024-05-08T09:17:21.078" v="46" actId="1076"/>
          <ac:spMkLst>
            <pc:docMk/>
            <pc:sldMk cId="2156158487" sldId="322"/>
            <ac:spMk id="2" creationId="{D4642D56-EBD7-BD93-C2B7-EE81E5D5FC00}"/>
          </ac:spMkLst>
        </pc:spChg>
        <pc:spChg chg="mod">
          <ac:chgData name="Frida Torgersen" userId="S::frida.torgersen@io.kommune.no::ea265081-7c03-4e48-ae3c-fad608c99291" providerId="AD" clId="Web-{2240EFD8-8FC7-9CA6-5A24-E0B6351E1F7C}" dt="2024-05-08T09:16:16.827" v="0" actId="20577"/>
          <ac:spMkLst>
            <pc:docMk/>
            <pc:sldMk cId="2156158487" sldId="322"/>
            <ac:spMk id="3" creationId="{543E374E-C640-E6FD-1D0B-A2A42F6E2BF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63328-7912-4867-9B38-DC436113864C}" type="datetimeFigureOut">
              <a:t>04.12.2024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5B08D-5A6C-4601-B570-738F6AF0E05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7434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okommune.sharepoint.com/:v:/s/OPVOppvekst543/EbFE13SeTMlDrJvwhQi7cSYBq_n67x3tG-WneLKhqwUVwA?e=lNjt4F&amp;nav=eyJyZWZlcnJhbEluZm8iOnsicmVmZXJyYWxBcHAiOiJTdHJlYW1XZWJBcHAiLCJyZWZlcnJhbFZpZXciOiJTaGFyZURpYWxvZy1MaW5rIiwicmVmZXJyYWxBcHBQbGF0Zm9ybSI6IldlYiIsInJlZmVycmFsTW9kZSI6InZpZXcifX0%3D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mcssw3utx7o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o.kommune.no/tjenester/skole-og-utdanning/robuste-barn/pust-og-bevegelse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SSFDeghwz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o/users/alexas_fotos-686414/?utm_source=link-attribution&amp;utm_medium=referral&amp;utm_campaign=image&amp;utm_content=3599680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no/?utm_source=link-attribution&amp;utm_medium=referral&amp;utm_campaign=image&amp;utm_content=359968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44052-FD8E-FD4E-CBD7-14043BAEC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58AF1B88-C323-FCEE-93A9-DD0756CEFE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08F6274-CA98-B6E1-14C6-D28FA98D46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/>
              <a:t>Sett på inngangsmusikk:</a:t>
            </a:r>
            <a:r>
              <a:rPr lang="nb-NO"/>
              <a:t>  </a:t>
            </a:r>
            <a:endParaRPr lang="nb-NO" dirty="0"/>
          </a:p>
          <a:p>
            <a:r>
              <a:rPr lang="nb-NO"/>
              <a:t>For Indre Østfold kommune: </a:t>
            </a:r>
            <a:r>
              <a:rPr lang="nb-NO" u="sng">
                <a:hlinkClick r:id="rId3"/>
              </a:rPr>
              <a:t>Waterloo.mp4</a:t>
            </a:r>
            <a:r>
              <a:rPr lang="nb-NO"/>
              <a:t> </a:t>
            </a:r>
            <a:endParaRPr lang="nb-NO" dirty="0"/>
          </a:p>
          <a:p>
            <a:r>
              <a:rPr lang="nb-NO"/>
              <a:t>For eksterne kommuner: </a:t>
            </a:r>
            <a:r>
              <a:rPr lang="en-US" u="sng">
                <a:hlinkClick r:id="rId4"/>
              </a:rPr>
              <a:t>ABBA - Waterloo (Official Lyric Video) (youtube.com)</a:t>
            </a:r>
            <a:r>
              <a:rPr lang="en-US"/>
              <a:t> </a:t>
            </a:r>
            <a:endParaRPr lang="nb-NO" dirty="0"/>
          </a:p>
          <a:p>
            <a:endParaRPr lang="nb-NO" dirty="0"/>
          </a:p>
          <a:p>
            <a:pPr marL="285750" indent="-285750">
              <a:buFont typeface="Symbol"/>
              <a:buChar char="•"/>
            </a:pPr>
            <a:r>
              <a:rPr lang="nb-NO"/>
              <a:t>Vi rydder klasserom</a:t>
            </a:r>
            <a:endParaRPr lang="nb-NO" dirty="0"/>
          </a:p>
          <a:p>
            <a:pPr marL="285750" indent="-285750">
              <a:buFont typeface="Symbol"/>
              <a:buChar char="•"/>
            </a:pPr>
            <a:r>
              <a:rPr lang="nb-NO"/>
              <a:t>Vi samles i ringen</a:t>
            </a:r>
            <a:endParaRPr lang="nb-NO" dirty="0"/>
          </a:p>
          <a:p>
            <a:endParaRPr lang="nb-NO" sz="1200" dirty="0">
              <a:latin typeface="+mn-lt"/>
              <a:cs typeface="Calibri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2D5C4BB-310E-5F59-E33D-28C9909A18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C53AA-2C1F-4D28-B074-E50D1CC2815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6875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Denne øvelsen heter «sprayboksen»: </a:t>
            </a:r>
            <a:r>
              <a:rPr lang="nb-NO" dirty="0">
                <a:hlinkClick r:id="rId3"/>
              </a:rPr>
              <a:t>Pusteøvelse - Sprayboksen</a:t>
            </a:r>
            <a:endParaRPr lang="nb-NO">
              <a:hlinkClick r:id="rId3"/>
            </a:endParaRPr>
          </a:p>
          <a:p>
            <a:r>
              <a:rPr lang="nb-NO"/>
              <a:t> </a:t>
            </a:r>
          </a:p>
          <a:p>
            <a:r>
              <a:rPr lang="nb-NO"/>
              <a:t>Når du skal gjennomføre pusteøvelsen med elevene, velger du selv om du vil vise filmen eller om du modellerer selv.</a:t>
            </a:r>
          </a:p>
          <a:p>
            <a:r>
              <a:rPr lang="nb-NO"/>
              <a:t> </a:t>
            </a:r>
          </a:p>
          <a:p>
            <a:r>
              <a:rPr lang="nb-NO"/>
              <a:t>Dersom du ønsker å benytte en annen øvelse, finner du flere eksempler på </a:t>
            </a:r>
            <a:r>
              <a:rPr lang="nb-NO" dirty="0">
                <a:hlinkClick r:id="rId3"/>
              </a:rPr>
              <a:t>https://www.io.kommune.no/tjenester/skole-og-utdanning/robuste-barn/pust-og-bevegelse/</a:t>
            </a:r>
            <a:endParaRPr lang="nb-NO"/>
          </a:p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A4989-17DF-41C1-837D-E58957E3A1A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660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b-NO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Film: </a:t>
            </a:r>
            <a:r>
              <a:rPr lang="nb-NO" sz="1800" u="sng" dirty="0">
                <a:solidFill>
                  <a:srgbClr val="009D8F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hlinkClick r:id="rId3"/>
              </a:rPr>
              <a:t>Kommersielt innhold på sosiale medier</a:t>
            </a:r>
            <a:r>
              <a:rPr lang="nb-NO" sz="1800" u="sng" dirty="0">
                <a:solidFill>
                  <a:srgbClr val="009D8F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 </a:t>
            </a:r>
          </a:p>
          <a:p>
            <a:endParaRPr lang="nb-NO" sz="1800" dirty="0">
              <a:latin typeface="Times New Roman"/>
              <a:ea typeface="Yu Mincho"/>
              <a:cs typeface="Times New Roman"/>
            </a:endParaRPr>
          </a:p>
          <a:p>
            <a:pPr algn="l"/>
            <a:r>
              <a:rPr lang="nb-NO" sz="18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Varighet: 2.44 minutter</a:t>
            </a:r>
            <a:endParaRPr lang="nb-NO" sz="1800" dirty="0"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endParaRPr lang="nb-NO" dirty="0">
              <a:ea typeface="Calibri"/>
              <a:cs typeface="Calibri"/>
              <a:hlinkClick r:id="rId3"/>
            </a:endParaRPr>
          </a:p>
          <a:p>
            <a:endParaRPr lang="nb-NO" dirty="0">
              <a:ea typeface="Calibri" panose="020F0502020204030204"/>
              <a:cs typeface="Calibri"/>
            </a:endParaRPr>
          </a:p>
          <a:p>
            <a:endParaRPr lang="nb-NO" dirty="0">
              <a:ea typeface="Calibri" panose="020F0502020204030204"/>
              <a:cs typeface="Calibri"/>
            </a:endParaRPr>
          </a:p>
          <a:p>
            <a:endParaRPr lang="nb-NO" dirty="0">
              <a:ea typeface="Calibri" panose="020F0502020204030204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5B08D-5A6C-4601-B570-738F6AF0E059}" type="slidenum">
              <a:rPr lang="nb-NO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8385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>
                <a:ea typeface="Calibri"/>
                <a:cs typeface="Calibri"/>
              </a:rPr>
              <a:t>Hvordan</a:t>
            </a:r>
            <a:r>
              <a:rPr lang="en-US" b="1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påvirkes</a:t>
            </a:r>
            <a:r>
              <a:rPr lang="en-US" b="1" dirty="0">
                <a:ea typeface="Calibri"/>
                <a:cs typeface="Calibri"/>
              </a:rPr>
              <a:t> vi av </a:t>
            </a:r>
            <a:r>
              <a:rPr lang="en-US" b="1" dirty="0" err="1">
                <a:ea typeface="Calibri"/>
                <a:cs typeface="Calibri"/>
              </a:rPr>
              <a:t>sosiale</a:t>
            </a:r>
            <a:r>
              <a:rPr lang="en-US" b="1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medier</a:t>
            </a:r>
            <a:r>
              <a:rPr lang="en-US" b="1" dirty="0">
                <a:ea typeface="Calibri"/>
                <a:cs typeface="Calibri"/>
              </a:rPr>
              <a:t>? </a:t>
            </a:r>
          </a:p>
          <a:p>
            <a:endParaRPr lang="en-US" b="0" i="1">
              <a:ea typeface="Calibri"/>
              <a:cs typeface="Calibri"/>
            </a:endParaRPr>
          </a:p>
          <a:p>
            <a:r>
              <a:rPr lang="en-US" b="0" i="1">
                <a:ea typeface="Calibri"/>
                <a:cs typeface="Calibri"/>
              </a:rPr>
              <a:t>La </a:t>
            </a:r>
            <a:r>
              <a:rPr lang="en-US" b="0" i="1" dirty="0" err="1">
                <a:ea typeface="Calibri"/>
                <a:cs typeface="Calibri"/>
              </a:rPr>
              <a:t>elevene</a:t>
            </a:r>
            <a:r>
              <a:rPr lang="en-US" b="0" i="1" dirty="0">
                <a:ea typeface="Calibri"/>
                <a:cs typeface="Calibri"/>
              </a:rPr>
              <a:t> </a:t>
            </a:r>
            <a:r>
              <a:rPr lang="en-US" b="0" i="1" dirty="0" err="1">
                <a:ea typeface="Calibri"/>
                <a:cs typeface="Calibri"/>
              </a:rPr>
              <a:t>komme</a:t>
            </a:r>
            <a:r>
              <a:rPr lang="en-US" b="0" i="1" dirty="0">
                <a:ea typeface="Calibri"/>
                <a:cs typeface="Calibri"/>
              </a:rPr>
              <a:t> med </a:t>
            </a:r>
            <a:r>
              <a:rPr lang="en-US" b="0" i="1" dirty="0" err="1">
                <a:ea typeface="Calibri"/>
                <a:cs typeface="Calibri"/>
              </a:rPr>
              <a:t>innspill</a:t>
            </a:r>
            <a:r>
              <a:rPr lang="en-US" b="0" i="1" dirty="0">
                <a:ea typeface="Calibri"/>
                <a:cs typeface="Calibri"/>
              </a:rPr>
              <a:t>, </a:t>
            </a:r>
            <a:r>
              <a:rPr lang="en-US" b="0" i="1" dirty="0" err="1">
                <a:ea typeface="Calibri"/>
                <a:cs typeface="Calibri"/>
              </a:rPr>
              <a:t>lærer</a:t>
            </a:r>
            <a:r>
              <a:rPr lang="en-US" b="0" i="1" dirty="0">
                <a:ea typeface="Calibri"/>
                <a:cs typeface="Calibri"/>
              </a:rPr>
              <a:t> </a:t>
            </a:r>
            <a:r>
              <a:rPr lang="en-US" b="0" i="1" dirty="0" err="1">
                <a:ea typeface="Calibri"/>
                <a:cs typeface="Calibri"/>
              </a:rPr>
              <a:t>kommer</a:t>
            </a:r>
            <a:r>
              <a:rPr lang="en-US" b="0" i="1" dirty="0">
                <a:ea typeface="Calibri"/>
                <a:cs typeface="Calibri"/>
              </a:rPr>
              <a:t> med </a:t>
            </a:r>
            <a:r>
              <a:rPr lang="en-US" b="0" i="1" dirty="0" err="1">
                <a:ea typeface="Calibri"/>
                <a:cs typeface="Calibri"/>
              </a:rPr>
              <a:t>forslag</a:t>
            </a:r>
            <a:r>
              <a:rPr lang="en-US" b="0" i="1" dirty="0">
                <a:ea typeface="Calibri"/>
                <a:cs typeface="Calibri"/>
              </a:rPr>
              <a:t> </a:t>
            </a:r>
            <a:r>
              <a:rPr lang="en-US" b="0" i="1" dirty="0" err="1">
                <a:ea typeface="Calibri"/>
                <a:cs typeface="Calibri"/>
              </a:rPr>
              <a:t>ved</a:t>
            </a:r>
            <a:r>
              <a:rPr lang="en-US" b="0" i="1" dirty="0">
                <a:ea typeface="Calibri"/>
                <a:cs typeface="Calibri"/>
              </a:rPr>
              <a:t> </a:t>
            </a:r>
            <a:r>
              <a:rPr lang="en-US" b="0" i="1" dirty="0" err="1">
                <a:ea typeface="Calibri"/>
                <a:cs typeface="Calibri"/>
              </a:rPr>
              <a:t>behov</a:t>
            </a:r>
            <a:endParaRPr lang="en-US" b="0" i="1" dirty="0">
              <a:ea typeface="Calibri"/>
              <a:cs typeface="Calibri"/>
            </a:endParaRPr>
          </a:p>
          <a:p>
            <a:r>
              <a:rPr lang="en-US" b="0" i="1" dirty="0">
                <a:ea typeface="Calibri"/>
                <a:cs typeface="Calibri"/>
              </a:rPr>
              <a:t>For </a:t>
            </a:r>
            <a:r>
              <a:rPr lang="en-US" b="0" i="1" dirty="0" err="1">
                <a:ea typeface="Calibri"/>
                <a:cs typeface="Calibri"/>
              </a:rPr>
              <a:t>eksempel</a:t>
            </a:r>
            <a:r>
              <a:rPr lang="en-US" b="0" i="1" dirty="0">
                <a:ea typeface="Calibri"/>
                <a:cs typeface="Calibri"/>
              </a:rPr>
              <a:t>:</a:t>
            </a:r>
          </a:p>
          <a:p>
            <a:r>
              <a:rPr lang="en-US" b="0" i="0" dirty="0">
                <a:ea typeface="Calibri"/>
                <a:cs typeface="Calibri"/>
              </a:rPr>
              <a:t>Vi </a:t>
            </a:r>
            <a:r>
              <a:rPr lang="en-US" b="0" i="0" dirty="0" err="1">
                <a:ea typeface="Calibri"/>
                <a:cs typeface="Calibri"/>
              </a:rPr>
              <a:t>kan</a:t>
            </a:r>
            <a:r>
              <a:rPr lang="en-US" b="0" i="0" dirty="0">
                <a:ea typeface="Calibri"/>
                <a:cs typeface="Calibri"/>
              </a:rPr>
              <a:t> </a:t>
            </a:r>
            <a:r>
              <a:rPr lang="en-US" b="0" i="0" dirty="0" err="1">
                <a:ea typeface="Calibri"/>
                <a:cs typeface="Calibri"/>
              </a:rPr>
              <a:t>bli</a:t>
            </a:r>
            <a:r>
              <a:rPr lang="en-US" b="0" i="0" dirty="0">
                <a:ea typeface="Calibri"/>
                <a:cs typeface="Calibri"/>
              </a:rPr>
              <a:t> </a:t>
            </a:r>
            <a:r>
              <a:rPr lang="en-US" b="0" i="0" dirty="0" err="1">
                <a:ea typeface="Calibri"/>
                <a:cs typeface="Calibri"/>
              </a:rPr>
              <a:t>påvirket</a:t>
            </a:r>
            <a:r>
              <a:rPr lang="en-US" b="0" i="0" dirty="0">
                <a:ea typeface="Calibri"/>
                <a:cs typeface="Calibri"/>
              </a:rPr>
              <a:t> </a:t>
            </a:r>
            <a:r>
              <a:rPr lang="en-US" b="0" i="0" dirty="0" err="1">
                <a:ea typeface="Calibri"/>
                <a:cs typeface="Calibri"/>
              </a:rPr>
              <a:t>til</a:t>
            </a:r>
            <a:r>
              <a:rPr lang="en-US" b="0" i="0" dirty="0">
                <a:ea typeface="Calibri"/>
                <a:cs typeface="Calibri"/>
              </a:rPr>
              <a:t> å </a:t>
            </a:r>
            <a:r>
              <a:rPr lang="en-US" b="0" i="0" dirty="0" err="1">
                <a:ea typeface="Calibri"/>
                <a:cs typeface="Calibri"/>
              </a:rPr>
              <a:t>ville</a:t>
            </a:r>
            <a:r>
              <a:rPr lang="en-US" b="0" i="0" dirty="0">
                <a:ea typeface="Calibri"/>
                <a:cs typeface="Calibri"/>
              </a:rPr>
              <a:t> </a:t>
            </a:r>
            <a:r>
              <a:rPr lang="en-US" b="0" i="0" dirty="0" err="1">
                <a:ea typeface="Calibri"/>
                <a:cs typeface="Calibri"/>
              </a:rPr>
              <a:t>kjøpe</a:t>
            </a:r>
            <a:r>
              <a:rPr lang="en-US" b="0" i="0" dirty="0">
                <a:ea typeface="Calibri"/>
                <a:cs typeface="Calibri"/>
              </a:rPr>
              <a:t> ting, </a:t>
            </a:r>
            <a:r>
              <a:rPr lang="en-US" b="0" i="0" dirty="0" err="1">
                <a:ea typeface="Calibri"/>
                <a:cs typeface="Calibri"/>
              </a:rPr>
              <a:t>påvirket</a:t>
            </a:r>
            <a:r>
              <a:rPr lang="en-US" b="0" i="0" dirty="0">
                <a:ea typeface="Calibri"/>
                <a:cs typeface="Calibri"/>
              </a:rPr>
              <a:t> </a:t>
            </a:r>
            <a:r>
              <a:rPr lang="en-US" b="0" i="0" dirty="0" err="1">
                <a:ea typeface="Calibri"/>
                <a:cs typeface="Calibri"/>
              </a:rPr>
              <a:t>til</a:t>
            </a:r>
            <a:r>
              <a:rPr lang="en-US" b="0" i="0" dirty="0">
                <a:ea typeface="Calibri"/>
                <a:cs typeface="Calibri"/>
              </a:rPr>
              <a:t> å </a:t>
            </a:r>
            <a:r>
              <a:rPr lang="en-US" b="0" i="0" dirty="0" err="1">
                <a:ea typeface="Calibri"/>
                <a:cs typeface="Calibri"/>
              </a:rPr>
              <a:t>ville</a:t>
            </a:r>
            <a:r>
              <a:rPr lang="en-US" b="0" i="0" dirty="0">
                <a:ea typeface="Calibri"/>
                <a:cs typeface="Calibri"/>
              </a:rPr>
              <a:t> se </a:t>
            </a:r>
            <a:r>
              <a:rPr lang="en-US" b="0" i="0" dirty="0" err="1">
                <a:ea typeface="Calibri"/>
                <a:cs typeface="Calibri"/>
              </a:rPr>
              <a:t>ut</a:t>
            </a:r>
            <a:r>
              <a:rPr lang="en-US" b="0" i="0" dirty="0">
                <a:ea typeface="Calibri"/>
                <a:cs typeface="Calibri"/>
              </a:rPr>
              <a:t> </a:t>
            </a:r>
            <a:r>
              <a:rPr lang="en-US" b="0" i="0" dirty="0" err="1">
                <a:ea typeface="Calibri"/>
                <a:cs typeface="Calibri"/>
              </a:rPr>
              <a:t>som</a:t>
            </a:r>
            <a:r>
              <a:rPr lang="en-US" b="0" i="0" dirty="0">
                <a:ea typeface="Calibri"/>
                <a:cs typeface="Calibri"/>
              </a:rPr>
              <a:t> </a:t>
            </a:r>
            <a:r>
              <a:rPr lang="en-US" b="0" i="0" dirty="0" err="1">
                <a:ea typeface="Calibri"/>
                <a:cs typeface="Calibri"/>
              </a:rPr>
              <a:t>eller</a:t>
            </a:r>
            <a:r>
              <a:rPr lang="en-US" b="0" i="0" dirty="0">
                <a:ea typeface="Calibri"/>
                <a:cs typeface="Calibri"/>
              </a:rPr>
              <a:t> </a:t>
            </a:r>
            <a:r>
              <a:rPr lang="en-US" b="0" i="0" dirty="0" err="1">
                <a:ea typeface="Calibri"/>
                <a:cs typeface="Calibri"/>
              </a:rPr>
              <a:t>mene</a:t>
            </a:r>
            <a:r>
              <a:rPr lang="en-US" b="0" i="0" dirty="0">
                <a:ea typeface="Calibri"/>
                <a:cs typeface="Calibri"/>
              </a:rPr>
              <a:t> det </a:t>
            </a:r>
            <a:r>
              <a:rPr lang="en-US" b="0" i="0" dirty="0" err="1">
                <a:ea typeface="Calibri"/>
                <a:cs typeface="Calibri"/>
              </a:rPr>
              <a:t>samme</a:t>
            </a:r>
            <a:r>
              <a:rPr lang="en-US" b="0" i="0" dirty="0">
                <a:ea typeface="Calibri"/>
                <a:cs typeface="Calibri"/>
              </a:rPr>
              <a:t> </a:t>
            </a:r>
            <a:r>
              <a:rPr lang="en-US" b="0" i="0" dirty="0" err="1">
                <a:ea typeface="Calibri"/>
                <a:cs typeface="Calibri"/>
              </a:rPr>
              <a:t>som</a:t>
            </a:r>
            <a:r>
              <a:rPr lang="en-US" b="0" i="0" dirty="0">
                <a:ea typeface="Calibri"/>
                <a:cs typeface="Calibri"/>
              </a:rPr>
              <a:t> de vi </a:t>
            </a:r>
            <a:r>
              <a:rPr lang="en-US" b="0" i="0" dirty="0" err="1">
                <a:ea typeface="Calibri"/>
                <a:cs typeface="Calibri"/>
              </a:rPr>
              <a:t>følger</a:t>
            </a:r>
            <a:r>
              <a:rPr lang="en-US" b="0" i="0" dirty="0">
                <a:ea typeface="Calibri"/>
                <a:cs typeface="Calibri"/>
              </a:rPr>
              <a:t>. Vi </a:t>
            </a:r>
            <a:r>
              <a:rPr lang="en-US" b="0" i="0" dirty="0" err="1">
                <a:ea typeface="Calibri"/>
                <a:cs typeface="Calibri"/>
              </a:rPr>
              <a:t>kan</a:t>
            </a:r>
            <a:r>
              <a:rPr lang="en-US" b="0" i="0" dirty="0">
                <a:ea typeface="Calibri"/>
                <a:cs typeface="Calibri"/>
              </a:rPr>
              <a:t> </a:t>
            </a:r>
            <a:r>
              <a:rPr lang="en-US" b="0" i="0" dirty="0" err="1">
                <a:ea typeface="Calibri"/>
                <a:cs typeface="Calibri"/>
              </a:rPr>
              <a:t>bli</a:t>
            </a:r>
            <a:r>
              <a:rPr lang="en-US" b="0" i="0" dirty="0">
                <a:ea typeface="Calibri"/>
                <a:cs typeface="Calibri"/>
              </a:rPr>
              <a:t> </a:t>
            </a:r>
            <a:r>
              <a:rPr lang="en-US" b="0" i="0" dirty="0" err="1">
                <a:ea typeface="Calibri"/>
                <a:cs typeface="Calibri"/>
              </a:rPr>
              <a:t>påvirket</a:t>
            </a:r>
            <a:r>
              <a:rPr lang="en-US" b="0" i="0" dirty="0">
                <a:ea typeface="Calibri"/>
                <a:cs typeface="Calibri"/>
              </a:rPr>
              <a:t> </a:t>
            </a:r>
            <a:r>
              <a:rPr lang="en-US" b="0" i="0" dirty="0" err="1">
                <a:ea typeface="Calibri"/>
                <a:cs typeface="Calibri"/>
              </a:rPr>
              <a:t>til</a:t>
            </a:r>
            <a:r>
              <a:rPr lang="en-US" b="0" i="0" dirty="0">
                <a:ea typeface="Calibri"/>
                <a:cs typeface="Calibri"/>
              </a:rPr>
              <a:t> å </a:t>
            </a:r>
            <a:r>
              <a:rPr lang="en-US" b="0" i="0" dirty="0" err="1">
                <a:ea typeface="Calibri"/>
                <a:cs typeface="Calibri"/>
              </a:rPr>
              <a:t>tro</a:t>
            </a:r>
            <a:r>
              <a:rPr lang="en-US" b="0" i="0" dirty="0">
                <a:ea typeface="Calibri"/>
                <a:cs typeface="Calibri"/>
              </a:rPr>
              <a:t> </a:t>
            </a:r>
            <a:r>
              <a:rPr lang="en-US" b="0" i="0" dirty="0" err="1">
                <a:ea typeface="Calibri"/>
                <a:cs typeface="Calibri"/>
              </a:rPr>
              <a:t>på</a:t>
            </a:r>
            <a:r>
              <a:rPr lang="en-US" b="0" i="0" dirty="0">
                <a:ea typeface="Calibri"/>
                <a:cs typeface="Calibri"/>
              </a:rPr>
              <a:t> </a:t>
            </a:r>
            <a:r>
              <a:rPr lang="en-US" b="0" i="0" dirty="0" err="1">
                <a:ea typeface="Calibri"/>
                <a:cs typeface="Calibri"/>
              </a:rPr>
              <a:t>informasjon</a:t>
            </a:r>
            <a:r>
              <a:rPr lang="en-US" b="0" i="0" dirty="0">
                <a:ea typeface="Calibri"/>
                <a:cs typeface="Calibri"/>
              </a:rPr>
              <a:t> </a:t>
            </a:r>
            <a:r>
              <a:rPr lang="en-US" b="0" i="0" dirty="0" err="1">
                <a:ea typeface="Calibri"/>
                <a:cs typeface="Calibri"/>
              </a:rPr>
              <a:t>som</a:t>
            </a:r>
            <a:r>
              <a:rPr lang="en-US" b="0" i="0" dirty="0">
                <a:ea typeface="Calibri"/>
                <a:cs typeface="Calibri"/>
              </a:rPr>
              <a:t> sprees, </a:t>
            </a:r>
            <a:r>
              <a:rPr lang="en-US" b="0" i="0" dirty="0" err="1">
                <a:ea typeface="Calibri"/>
                <a:cs typeface="Calibri"/>
              </a:rPr>
              <a:t>selvom</a:t>
            </a:r>
            <a:r>
              <a:rPr lang="en-US" b="0" i="0" dirty="0">
                <a:ea typeface="Calibri"/>
                <a:cs typeface="Calibri"/>
              </a:rPr>
              <a:t> det </a:t>
            </a:r>
            <a:r>
              <a:rPr lang="en-US" b="0" i="0" dirty="0" err="1">
                <a:ea typeface="Calibri"/>
                <a:cs typeface="Calibri"/>
              </a:rPr>
              <a:t>kanskje</a:t>
            </a:r>
            <a:r>
              <a:rPr lang="en-US" b="0" i="0" dirty="0">
                <a:ea typeface="Calibri"/>
                <a:cs typeface="Calibri"/>
              </a:rPr>
              <a:t> </a:t>
            </a:r>
            <a:r>
              <a:rPr lang="en-US" b="0" i="0" dirty="0" err="1">
                <a:ea typeface="Calibri"/>
                <a:cs typeface="Calibri"/>
              </a:rPr>
              <a:t>ikke</a:t>
            </a:r>
            <a:r>
              <a:rPr lang="en-US" b="0" i="0" dirty="0">
                <a:ea typeface="Calibri"/>
                <a:cs typeface="Calibri"/>
              </a:rPr>
              <a:t> er </a:t>
            </a:r>
            <a:r>
              <a:rPr lang="en-US" b="0" i="0" dirty="0" err="1">
                <a:ea typeface="Calibri"/>
                <a:cs typeface="Calibri"/>
              </a:rPr>
              <a:t>sant</a:t>
            </a:r>
            <a:r>
              <a:rPr lang="en-US" b="0" i="0" dirty="0">
                <a:ea typeface="Calibri"/>
                <a:cs typeface="Calibri"/>
              </a:rPr>
              <a:t>.</a:t>
            </a:r>
          </a:p>
          <a:p>
            <a:r>
              <a:rPr lang="en-US" b="0" i="0" dirty="0" err="1">
                <a:ea typeface="Calibri"/>
                <a:cs typeface="Calibri"/>
              </a:rPr>
              <a:t>Videoer</a:t>
            </a:r>
            <a:r>
              <a:rPr lang="en-US" b="0" i="0" dirty="0">
                <a:ea typeface="Calibri"/>
                <a:cs typeface="Calibri"/>
              </a:rPr>
              <a:t> </a:t>
            </a:r>
            <a:r>
              <a:rPr lang="en-US" b="0" i="0" dirty="0" err="1">
                <a:ea typeface="Calibri"/>
                <a:cs typeface="Calibri"/>
              </a:rPr>
              <a:t>kan</a:t>
            </a:r>
            <a:r>
              <a:rPr lang="en-US" b="0" i="0" dirty="0">
                <a:ea typeface="Calibri"/>
                <a:cs typeface="Calibri"/>
              </a:rPr>
              <a:t> </a:t>
            </a:r>
            <a:r>
              <a:rPr lang="en-US" b="0" i="0" dirty="0" err="1">
                <a:ea typeface="Calibri"/>
                <a:cs typeface="Calibri"/>
              </a:rPr>
              <a:t>være</a:t>
            </a:r>
            <a:r>
              <a:rPr lang="en-US" b="0" i="0" dirty="0">
                <a:ea typeface="Calibri"/>
                <a:cs typeface="Calibri"/>
              </a:rPr>
              <a:t> </a:t>
            </a:r>
            <a:r>
              <a:rPr lang="en-US" b="0" i="0" dirty="0" err="1">
                <a:ea typeface="Calibri"/>
                <a:cs typeface="Calibri"/>
              </a:rPr>
              <a:t>falske</a:t>
            </a:r>
            <a:r>
              <a:rPr lang="en-US" b="0" i="0" dirty="0">
                <a:ea typeface="Calibri"/>
                <a:cs typeface="Calibri"/>
              </a:rPr>
              <a:t> </a:t>
            </a:r>
            <a:r>
              <a:rPr lang="en-US" b="0" i="0" dirty="0" err="1">
                <a:ea typeface="Calibri"/>
                <a:cs typeface="Calibri"/>
              </a:rPr>
              <a:t>og</a:t>
            </a:r>
            <a:r>
              <a:rPr lang="en-US" b="0" i="0" dirty="0">
                <a:ea typeface="Calibri"/>
                <a:cs typeface="Calibri"/>
              </a:rPr>
              <a:t> </a:t>
            </a:r>
            <a:r>
              <a:rPr lang="en-US" b="0" i="0" dirty="0" err="1">
                <a:ea typeface="Calibri"/>
                <a:cs typeface="Calibri"/>
              </a:rPr>
              <a:t>bilder</a:t>
            </a:r>
            <a:r>
              <a:rPr lang="en-US" b="0" i="0" dirty="0">
                <a:ea typeface="Calibri"/>
                <a:cs typeface="Calibri"/>
              </a:rPr>
              <a:t> </a:t>
            </a:r>
            <a:r>
              <a:rPr lang="en-US" b="0" i="0" dirty="0" err="1">
                <a:ea typeface="Calibri"/>
                <a:cs typeface="Calibri"/>
              </a:rPr>
              <a:t>kan</a:t>
            </a:r>
            <a:r>
              <a:rPr lang="en-US" b="0" i="0" dirty="0">
                <a:ea typeface="Calibri"/>
                <a:cs typeface="Calibri"/>
              </a:rPr>
              <a:t> </a:t>
            </a:r>
            <a:r>
              <a:rPr lang="en-US" b="0" i="0" dirty="0" err="1">
                <a:ea typeface="Calibri"/>
                <a:cs typeface="Calibri"/>
              </a:rPr>
              <a:t>være</a:t>
            </a:r>
            <a:r>
              <a:rPr lang="en-US" b="0" i="0" dirty="0">
                <a:ea typeface="Calibri"/>
                <a:cs typeface="Calibri"/>
              </a:rPr>
              <a:t> </a:t>
            </a:r>
            <a:r>
              <a:rPr lang="en-US" b="0" i="0" dirty="0" err="1">
                <a:ea typeface="Calibri"/>
                <a:cs typeface="Calibri"/>
              </a:rPr>
              <a:t>retusjerte</a:t>
            </a:r>
            <a:r>
              <a:rPr lang="en-US" b="0" i="0" dirty="0">
                <a:ea typeface="Calibri"/>
                <a:cs typeface="Calibri"/>
              </a:rPr>
              <a:t>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5B08D-5A6C-4601-B570-738F6AF0E059}" type="slidenum">
              <a:rPr lang="nb-NO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4249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CL: «Finn noen som»</a:t>
            </a:r>
            <a:endParaRPr lang="nb-N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 elevene har et ark med de samme spørsmålene </a:t>
            </a:r>
            <a:r>
              <a:rPr lang="nb-NO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(eget vedlegg) 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 noe å skrive med 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Elevene beveger seg rundt og finner en partner når læreren sier ifra. Elever som ikke har en partner, løfter armen slik at det blir enklere å finne en partner </a:t>
            </a:r>
            <a:r>
              <a:rPr lang="nb-NO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(er man oddetall, må en gruppe være på tre)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par skal elevene gi svar på ett spørsmål fra arket til hverandre. Partner A stiller et spørsmål til partner B og skriver ned svaret som blir gitt. Partner B sjekker at det som ble skrevet stemmer, og signerer med navnet sitt. Deretter bytter de roller, hvor partner B stiller et annet spørsmål fra arket.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Når begge har gitt hverandre et svar, tar de hverandre i hånden, sier takk og løfter opp armen slik at nye par kan dannes. De kan ikke snakke med samme person flere ganger. 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Når alle spørsmålene er besvart, eller tiden er ute </a:t>
            </a:r>
            <a:r>
              <a:rPr lang="nb-NO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(10-15 minutter)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samles elevene i sirkelen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sirkelen sammenligner dere svarene med hverandre i klassen og samtaler rundt dem</a:t>
            </a:r>
          </a:p>
          <a:p>
            <a:pPr marL="0" indent="0">
              <a:buFont typeface="Calibri"/>
              <a:buNone/>
            </a:pPr>
            <a:endParaRPr lang="en-US" dirty="0">
              <a:cs typeface="Calibri"/>
            </a:endParaRPr>
          </a:p>
          <a:p>
            <a:pPr marL="171450" indent="-171450">
              <a:buFont typeface="Calibri"/>
              <a:buChar char="-"/>
            </a:pPr>
            <a:endParaRPr lang="en-US" dirty="0">
              <a:cs typeface="Calibri"/>
            </a:endParaRPr>
          </a:p>
          <a:p>
            <a:pPr marL="171450" indent="-171450">
              <a:buFont typeface="Calibri"/>
              <a:buChar char="-"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57C97-0A16-4506-A8BB-D3E753469242}" type="slidenum">
              <a:rPr lang="nb-NO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9713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Amøbeleken</a:t>
            </a:r>
          </a:p>
          <a:p>
            <a:pPr algn="just"/>
            <a:r>
              <a:rPr lang="nb-NO" b="0" i="1" dirty="0">
                <a:solidFill>
                  <a:srgbClr val="191A35"/>
                </a:solidFill>
              </a:rPr>
              <a:t>Formål: </a:t>
            </a:r>
            <a:r>
              <a:rPr lang="nb-NO" dirty="0">
                <a:solidFill>
                  <a:srgbClr val="191A35"/>
                </a:solidFill>
              </a:rPr>
              <a:t>Humor og spenning</a:t>
            </a:r>
            <a:endParaRPr lang="nb-NO" dirty="0"/>
          </a:p>
          <a:p>
            <a:r>
              <a:rPr lang="nb-NO" b="0" i="1" dirty="0">
                <a:solidFill>
                  <a:srgbClr val="191A35"/>
                </a:solidFill>
              </a:rPr>
              <a:t>Beskrivelse: </a:t>
            </a:r>
            <a:r>
              <a:rPr lang="nb-NO" dirty="0">
                <a:solidFill>
                  <a:srgbClr val="191A35"/>
                </a:solidFill>
              </a:rPr>
              <a:t>Stein – saks – papir lek. Alle starter på samme nivå på gulvet og krabber rundt som amøber. Du gjør stein-saks-papir med den som er nærmest. Dersom du vinner rykker du opp til neste nivå og blir dinosaur. Da gjør du stein-saks-papir med andre dinosaurer. Dersom du taper, rykker du ned ett hakk og blir amøbe igjen. Dersom du vinner, rykker du opp et hakk til menneske, så prins/prinsesse og til slutt konge/dronning.</a:t>
            </a:r>
            <a:endParaRPr lang="nb-NO" dirty="0"/>
          </a:p>
          <a:p>
            <a:br>
              <a:rPr lang="en-US" dirty="0">
                <a:cs typeface="+mn-lt"/>
              </a:rPr>
            </a:br>
            <a:r>
              <a:rPr lang="nb-NO" b="1" dirty="0">
                <a:solidFill>
                  <a:srgbClr val="191A35"/>
                </a:solidFill>
              </a:rPr>
              <a:t>Nivåer: </a:t>
            </a:r>
            <a:r>
              <a:rPr lang="nb-NO" b="0" dirty="0">
                <a:solidFill>
                  <a:srgbClr val="191A35"/>
                </a:solidFill>
              </a:rPr>
              <a:t>amøbe – dinosaur – menneske – prins/prinsesse – konge/dronning</a:t>
            </a:r>
            <a:br>
              <a:rPr lang="nb-NO" b="1" dirty="0">
                <a:cs typeface="+mn-lt"/>
              </a:rPr>
            </a:br>
            <a:r>
              <a:rPr lang="nb-NO" b="1" dirty="0">
                <a:solidFill>
                  <a:srgbClr val="191A35"/>
                </a:solidFill>
              </a:rPr>
              <a:t>Amøbe:</a:t>
            </a:r>
            <a:r>
              <a:rPr lang="nb-NO" dirty="0">
                <a:solidFill>
                  <a:srgbClr val="191A35"/>
                </a:solidFill>
              </a:rPr>
              <a:t> krabbe rundt </a:t>
            </a:r>
            <a:r>
              <a:rPr lang="nb-NO" dirty="0" err="1">
                <a:solidFill>
                  <a:srgbClr val="191A35"/>
                </a:solidFill>
              </a:rPr>
              <a:t>pa</a:t>
            </a:r>
            <a:r>
              <a:rPr lang="nb-NO" dirty="0">
                <a:solidFill>
                  <a:srgbClr val="191A35"/>
                </a:solidFill>
              </a:rPr>
              <a:t>̊ gulvet </a:t>
            </a:r>
            <a:r>
              <a:rPr lang="nb-NO" dirty="0" err="1">
                <a:solidFill>
                  <a:srgbClr val="191A35"/>
                </a:solidFill>
              </a:rPr>
              <a:t>pa</a:t>
            </a:r>
            <a:r>
              <a:rPr lang="nb-NO" dirty="0">
                <a:solidFill>
                  <a:srgbClr val="191A35"/>
                </a:solidFill>
              </a:rPr>
              <a:t>̊ alle fire og si «</a:t>
            </a:r>
            <a:r>
              <a:rPr lang="nb-NO" dirty="0" err="1">
                <a:solidFill>
                  <a:srgbClr val="191A35"/>
                </a:solidFill>
              </a:rPr>
              <a:t>sssss</a:t>
            </a:r>
            <a:r>
              <a:rPr lang="nb-NO" dirty="0">
                <a:solidFill>
                  <a:srgbClr val="191A35"/>
                </a:solidFill>
              </a:rPr>
              <a:t>». </a:t>
            </a:r>
            <a:br>
              <a:rPr lang="nb-NO" dirty="0">
                <a:cs typeface="+mn-lt"/>
              </a:rPr>
            </a:br>
            <a:r>
              <a:rPr lang="nb-NO" b="1" dirty="0">
                <a:solidFill>
                  <a:srgbClr val="191A35"/>
                </a:solidFill>
              </a:rPr>
              <a:t>Dinosaur: </a:t>
            </a:r>
            <a:r>
              <a:rPr lang="nb-NO" dirty="0">
                <a:solidFill>
                  <a:srgbClr val="191A35"/>
                </a:solidFill>
              </a:rPr>
              <a:t>gå krokete, samle hendene foran seg som små̊ tyrannosaurus-forbein, klore rundt deg og si «</a:t>
            </a:r>
            <a:r>
              <a:rPr lang="nb-NO" dirty="0" err="1">
                <a:solidFill>
                  <a:srgbClr val="191A35"/>
                </a:solidFill>
              </a:rPr>
              <a:t>wrææh</a:t>
            </a:r>
            <a:r>
              <a:rPr lang="nb-NO" dirty="0">
                <a:solidFill>
                  <a:srgbClr val="191A35"/>
                </a:solidFill>
              </a:rPr>
              <a:t>- </a:t>
            </a:r>
            <a:r>
              <a:rPr lang="nb-NO" dirty="0" err="1">
                <a:solidFill>
                  <a:srgbClr val="191A35"/>
                </a:solidFill>
              </a:rPr>
              <a:t>wrææh</a:t>
            </a:r>
            <a:r>
              <a:rPr lang="nb-NO" dirty="0">
                <a:solidFill>
                  <a:srgbClr val="191A35"/>
                </a:solidFill>
              </a:rPr>
              <a:t>» med aggressiv stemme. </a:t>
            </a:r>
            <a:br>
              <a:rPr lang="nb-NO" dirty="0">
                <a:cs typeface="+mn-lt"/>
              </a:rPr>
            </a:br>
            <a:r>
              <a:rPr lang="nb-NO" b="1" dirty="0">
                <a:solidFill>
                  <a:srgbClr val="191A35"/>
                </a:solidFill>
              </a:rPr>
              <a:t>Menneske: </a:t>
            </a:r>
            <a:r>
              <a:rPr lang="nb-NO" dirty="0">
                <a:solidFill>
                  <a:srgbClr val="191A35"/>
                </a:solidFill>
              </a:rPr>
              <a:t>gå rundt med stil, hendene på hoftene og smil blidt</a:t>
            </a:r>
            <a:br>
              <a:rPr lang="nb-NO" dirty="0">
                <a:cs typeface="+mn-lt"/>
              </a:rPr>
            </a:br>
            <a:r>
              <a:rPr lang="nb-NO" b="1" dirty="0">
                <a:solidFill>
                  <a:srgbClr val="191A35"/>
                </a:solidFill>
              </a:rPr>
              <a:t>Prins/prinsesse</a:t>
            </a:r>
            <a:r>
              <a:rPr lang="nb-NO" dirty="0">
                <a:solidFill>
                  <a:srgbClr val="191A35"/>
                </a:solidFill>
              </a:rPr>
              <a:t>: vink kongelig med handa og si «ding-ding- ding» med høy, pipete stemme.</a:t>
            </a:r>
            <a:br>
              <a:rPr lang="nb-NO" dirty="0">
                <a:cs typeface="+mn-lt"/>
              </a:rPr>
            </a:br>
            <a:r>
              <a:rPr lang="nb-NO" b="1" dirty="0">
                <a:solidFill>
                  <a:srgbClr val="191A35"/>
                </a:solidFill>
              </a:rPr>
              <a:t>Konge/dronning</a:t>
            </a:r>
            <a:r>
              <a:rPr lang="nb-NO" dirty="0">
                <a:solidFill>
                  <a:srgbClr val="191A35"/>
                </a:solidFill>
              </a:rPr>
              <a:t>: gå opp </a:t>
            </a:r>
            <a:r>
              <a:rPr lang="nb-NO" dirty="0" err="1">
                <a:solidFill>
                  <a:srgbClr val="191A35"/>
                </a:solidFill>
              </a:rPr>
              <a:t>pa</a:t>
            </a:r>
            <a:r>
              <a:rPr lang="nb-NO" dirty="0">
                <a:solidFill>
                  <a:srgbClr val="191A35"/>
                </a:solidFill>
              </a:rPr>
              <a:t>̊ en stol og nyt synet av alle de vanvittige uttrykkene de andre har. Så gjør du stein-saks-papir med en annen stående konge eller dronning. Hvem faller ned et hakk? Leken er evigvarende – og må avsluttes av en voksen</a:t>
            </a:r>
            <a:endParaRPr lang="nb-NO" dirty="0"/>
          </a:p>
          <a:p>
            <a:br>
              <a:rPr lang="en-US" dirty="0">
                <a:cs typeface="+mn-lt"/>
              </a:rPr>
            </a:br>
            <a:endParaRPr lang="en-US" dirty="0"/>
          </a:p>
          <a:p>
            <a:endParaRPr lang="nb-NO" dirty="0">
              <a:solidFill>
                <a:srgbClr val="191A35"/>
              </a:solidFill>
              <a:cs typeface="Calibri"/>
            </a:endParaRPr>
          </a:p>
          <a:p>
            <a:r>
              <a:rPr lang="nb-NO" dirty="0">
                <a:solidFill>
                  <a:srgbClr val="191A35"/>
                </a:solidFill>
              </a:rPr>
              <a:t> </a:t>
            </a:r>
            <a:endParaRPr lang="nb-NO" dirty="0"/>
          </a:p>
          <a:p>
            <a:endParaRPr lang="nb-NO" sz="1800" dirty="0">
              <a:solidFill>
                <a:srgbClr val="191A35"/>
              </a:solidFill>
              <a:latin typeface="Calibri"/>
              <a:ea typeface="Times New Roman" panose="02020603050405020304" pitchFamily="18" charset="0"/>
              <a:cs typeface="Calibri"/>
            </a:endParaRPr>
          </a:p>
          <a:p>
            <a:endParaRPr lang="nb-NO" sz="1800" dirty="0">
              <a:solidFill>
                <a:srgbClr val="191A35"/>
              </a:solidFill>
              <a:latin typeface="Calibri"/>
              <a:ea typeface="Times New Roman" panose="02020603050405020304" pitchFamily="18" charset="0"/>
              <a:cs typeface="Calibri"/>
            </a:endParaRPr>
          </a:p>
          <a:p>
            <a:endParaRPr lang="nb-NO" sz="1800" b="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C8CF6-1795-4960-923C-D5ADC78B242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0584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Foto: Bildet er tatt av 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Bildet er tatt av </a:t>
            </a:r>
            <a:r>
              <a:rPr lang="nb-NO" sz="1200" b="0" i="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Alexas_Fotos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fra </a:t>
            </a:r>
            <a:r>
              <a:rPr lang="nb-NO" sz="1200" b="0" i="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nb-NO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nb-NO" sz="1200">
                <a:ea typeface="+mn-lt"/>
                <a:cs typeface="+mn-lt"/>
              </a:rPr>
              <a:t>En badeball eller kosedyr sendes rundt i ringen etter tur. </a:t>
            </a:r>
          </a:p>
          <a:p>
            <a:pPr marL="0" indent="0">
              <a:buNone/>
            </a:pPr>
            <a:r>
              <a:rPr lang="nb-NO" sz="1200">
                <a:ea typeface="+mn-lt"/>
                <a:cs typeface="+mn-lt"/>
              </a:rPr>
              <a:t>Vi øver på å vente og lytte.  Vi sier en ting hver.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>
                <a:ea typeface="+mn-lt"/>
                <a:cs typeface="+mn-lt"/>
              </a:rPr>
              <a:t>Vi bytter spørsmål underveis, f. eks når 5-6 elever har svart.</a:t>
            </a:r>
          </a:p>
          <a:p>
            <a:pPr marL="0" indent="0">
              <a:buNone/>
            </a:pPr>
            <a:endParaRPr lang="nb-NO" sz="1200">
              <a:ea typeface="+mn-lt"/>
              <a:cs typeface="+mn-lt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7E9971-35A5-C144-955B-B463B8C9BB6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75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9475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6868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99FFA154-DCE0-6E14-6A4A-E98B3C10E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5450" y="-1577975"/>
            <a:ext cx="8707438" cy="910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98246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6191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>
            <a:extLst>
              <a:ext uri="{FF2B5EF4-FFF2-40B4-BE49-F238E27FC236}">
                <a16:creationId xmlns:a16="http://schemas.microsoft.com/office/drawing/2014/main" id="{491D9613-025E-42C8-3BB1-BF2B1E5A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9525" y="1119188"/>
            <a:ext cx="10007600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51571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26297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>
            <a:extLst>
              <a:ext uri="{FF2B5EF4-FFF2-40B4-BE49-F238E27FC236}">
                <a16:creationId xmlns:a16="http://schemas.microsoft.com/office/drawing/2014/main" id="{FEADF123-B057-C8CC-F318-4627C8655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927100"/>
            <a:ext cx="3040063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83232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ilde 7"/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/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393315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72784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4388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6703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88553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4219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EF609B4-F000-442E-FEB9-7CE45F385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31975"/>
            <a:ext cx="274161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195695A0-885F-3B7B-FB25-E6028FAB0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1813" y="-271463"/>
            <a:ext cx="12220576" cy="863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347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2BF6742-5C80-2033-2FC9-CC7A52349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ECA5D7B4-2D13-8EBB-9024-4766F7416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7238" y="-947738"/>
            <a:ext cx="13496926" cy="953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150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22EF9C6B-B7DF-6732-F01F-417CF1499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0D4AD9FB-9BA8-A986-AE03-8A9B1E478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363" y="-1128713"/>
            <a:ext cx="8683626" cy="887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27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A7C1CA75-268F-115A-051E-7919BA01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4EB9FF26-C901-C14A-3545-41583985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100013"/>
            <a:ext cx="7564438" cy="7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068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FA98772-1707-472E-7C16-5C97CF5DA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2606950-D668-0CA9-A234-61993C1F5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263525"/>
            <a:ext cx="5816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06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99FFA154-DCE0-6E14-6A4A-E98B3C10E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5450" y="-1577975"/>
            <a:ext cx="8707438" cy="910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64478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3754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3">
            <a:extLst>
              <a:ext uri="{FF2B5EF4-FFF2-40B4-BE49-F238E27FC236}">
                <a16:creationId xmlns:a16="http://schemas.microsoft.com/office/drawing/2014/main" id="{4BF44FF5-9772-1B26-DE4A-2514BCBDC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de 8" descr="Et bilde som inneholder leke, vektorgrafikk&#10;&#10;Automatisk generert beskrivelse">
            <a:extLst>
              <a:ext uri="{FF2B5EF4-FFF2-40B4-BE49-F238E27FC236}">
                <a16:creationId xmlns:a16="http://schemas.microsoft.com/office/drawing/2014/main" id="{F77E550E-EC4C-2FD2-4759-0127F16B5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038" y="-315913"/>
            <a:ext cx="7329488" cy="748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6">
            <a:extLst>
              <a:ext uri="{FF2B5EF4-FFF2-40B4-BE49-F238E27FC236}">
                <a16:creationId xmlns:a16="http://schemas.microsoft.com/office/drawing/2014/main" id="{31DA153D-2336-1430-E7B2-06BEA23D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Bilde 7">
            <a:extLst>
              <a:ext uri="{FF2B5EF4-FFF2-40B4-BE49-F238E27FC236}">
                <a16:creationId xmlns:a16="http://schemas.microsoft.com/office/drawing/2014/main" id="{7E6A3F37-1FBA-6D37-1A1D-1F105E858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5" y="-1427163"/>
            <a:ext cx="12182475" cy="860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4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tittel 1">
            <a:extLst>
              <a:ext uri="{FF2B5EF4-FFF2-40B4-BE49-F238E27FC236}">
                <a16:creationId xmlns:a16="http://schemas.microsoft.com/office/drawing/2014/main" id="{305888C2-B1AC-EC6A-7FBE-F27F9A605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365125"/>
            <a:ext cx="109934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9219" name="Plassholder for tekst 2">
            <a:extLst>
              <a:ext uri="{FF2B5EF4-FFF2-40B4-BE49-F238E27FC236}">
                <a16:creationId xmlns:a16="http://schemas.microsoft.com/office/drawing/2014/main" id="{D5CA50F6-058B-2604-36A2-8063DFCDB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3" y="1825625"/>
            <a:ext cx="10993437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pic>
        <p:nvPicPr>
          <p:cNvPr id="9220" name="Bilde 3">
            <a:extLst>
              <a:ext uri="{FF2B5EF4-FFF2-40B4-BE49-F238E27FC236}">
                <a16:creationId xmlns:a16="http://schemas.microsoft.com/office/drawing/2014/main" id="{78C2D3AE-5CC6-E47F-0F72-D4A72E1B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41" r:id="rId3"/>
    <p:sldLayoutId id="2147483730" r:id="rId4"/>
    <p:sldLayoutId id="2147483742" r:id="rId5"/>
    <p:sldLayoutId id="2147483745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ilde 1">
            <a:extLst>
              <a:ext uri="{FF2B5EF4-FFF2-40B4-BE49-F238E27FC236}">
                <a16:creationId xmlns:a16="http://schemas.microsoft.com/office/drawing/2014/main" id="{B3682CAB-3FB0-E076-BC37-A02212167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1" r:id="rId2"/>
    <p:sldLayoutId id="2147483732" r:id="rId3"/>
    <p:sldLayoutId id="2147483733" r:id="rId4"/>
    <p:sldLayoutId id="2147483734" r:id="rId5"/>
    <p:sldLayoutId id="2147483735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iokommune.sharepoint.com/:v:/s/OPVOppvekst543/EbFE13SeTMlDrJvwhQi7cSYBq_n67x3tG-WneLKhqwUVwA?e=IJ66u9&amp;nav=eyJyZWZlcnJhbEluZm8iOnsicmVmZXJyYWxBcHAiOiJTdHJlYW1XZWJBcHAiLCJyZWZlcnJhbFZpZXciOiJTaGFyZURpYWxvZy1MaW5rIiwicmVmZXJyYWxBcHBQbGF0Zm9ybSI6IldlYiIsInJlZmVycmFsTW9kZSI6InZpZXcifX0%3D" TargetMode="External"/><Relationship Id="rId5" Type="http://schemas.openxmlformats.org/officeDocument/2006/relationships/hyperlink" Target="NULL" TargetMode="External"/><Relationship Id="rId4" Type="http://schemas.openxmlformats.org/officeDocument/2006/relationships/hyperlink" Target="NU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reostfoldkommune.wistia.com/medias/j77suisws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SSFDeghwz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EA47DF-ED2C-5B98-1D78-FB9F94D617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b-NO">
                <a:solidFill>
                  <a:srgbClr val="009999"/>
                </a:solidFill>
                <a:latin typeface="Georgia"/>
                <a:cs typeface="Calibri Light"/>
              </a:rPr>
              <a:t>Barn på nett 6. trinn</a:t>
            </a:r>
            <a:endParaRPr lang="nb-NO">
              <a:solidFill>
                <a:srgbClr val="009999"/>
              </a:solidFill>
              <a:latin typeface="Georgia" panose="02040502050405020303" pitchFamily="18" charset="0"/>
              <a:cs typeface="Calibri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325B4-132F-5B78-40B1-87C4F27FC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B26A85-1A50-0BCA-891D-10EB0BB9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881" y="1003156"/>
            <a:ext cx="7693397" cy="2852737"/>
          </a:xfrm>
        </p:spPr>
        <p:txBody>
          <a:bodyPr/>
          <a:lstStyle/>
          <a:p>
            <a:br>
              <a:rPr lang="nb-NO" b="0" dirty="0">
                <a:latin typeface="Georgia"/>
                <a:hlinkClick r:id="rId3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nb-NO" b="0" dirty="0">
                <a:latin typeface="Georgia"/>
                <a:hlinkClick r:id="rId4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nb-NO" b="0" dirty="0">
                <a:latin typeface="Georgia"/>
                <a:hlinkClick r:id="rId5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nb-NO" b="0" dirty="0">
                <a:solidFill>
                  <a:srgbClr val="1DB4AE"/>
                </a:solidFill>
                <a:latin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Inngangsmusikk</a:t>
            </a:r>
            <a:r>
              <a:rPr lang="nb-NO" b="0" dirty="0">
                <a:latin typeface="Georgia"/>
              </a:rPr>
              <a:t> </a:t>
            </a:r>
            <a:br>
              <a:rPr lang="nb-NO" sz="2800" dirty="0">
                <a:latin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950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C7787A-C533-5005-CD4B-586F3209C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9045" y="2538483"/>
            <a:ext cx="7438615" cy="1526131"/>
          </a:xfrm>
        </p:spPr>
        <p:txBody>
          <a:bodyPr lIns="91440" tIns="45720" rIns="91440" bIns="45720" anchor="t"/>
          <a:lstStyle/>
          <a:p>
            <a:r>
              <a:rPr lang="nb-NO" dirty="0">
                <a:solidFill>
                  <a:srgbClr val="009999"/>
                </a:solidFill>
                <a:latin typeface="Georgia"/>
                <a:hlinkClick r:id="rId3"/>
              </a:rPr>
              <a:t>Pust og bevegelse</a:t>
            </a:r>
            <a:endParaRPr lang="nb-NO" dirty="0">
              <a:solidFill>
                <a:srgbClr val="009999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78008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42D56-EBD7-BD93-C2B7-EE81E5D5F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736" y="1445608"/>
            <a:ext cx="9352419" cy="2852737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dirty="0">
                <a:solidFill>
                  <a:schemeClr val="tx2"/>
                </a:solidFill>
                <a:latin typeface="Georgia" panose="02040502050405020303" pitchFamily="18" charset="0"/>
                <a:cs typeface="Calibri Light"/>
              </a:rPr>
              <a:t>Vi ser film! </a:t>
            </a:r>
            <a:br>
              <a:rPr lang="en-US" dirty="0">
                <a:latin typeface="Georgia" panose="02040502050405020303" pitchFamily="18" charset="0"/>
                <a:cs typeface="Calibri Light"/>
              </a:rPr>
            </a:br>
            <a:endParaRPr lang="en-US" sz="4000" dirty="0">
              <a:solidFill>
                <a:srgbClr val="009999"/>
              </a:solidFill>
              <a:latin typeface="Georgia" panose="02040502050405020303" pitchFamily="18" charset="0"/>
              <a:cs typeface="Calibri Light"/>
            </a:endParaRP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43E374E-C640-E6FD-1D0B-A2A42F6E2B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anchor="t"/>
          <a:lstStyle/>
          <a:p>
            <a:endParaRPr lang="nb-NO" dirty="0"/>
          </a:p>
          <a:p>
            <a:endParaRPr lang="nb-NO" dirty="0">
              <a:cs typeface="Calibri"/>
            </a:endParaRPr>
          </a:p>
        </p:txBody>
      </p:sp>
      <p:sp>
        <p:nvSpPr>
          <p:cNvPr id="4" name="TekstSylinder 3">
            <a:hlinkClick r:id="rId3"/>
            <a:extLst>
              <a:ext uri="{FF2B5EF4-FFF2-40B4-BE49-F238E27FC236}">
                <a16:creationId xmlns:a16="http://schemas.microsoft.com/office/drawing/2014/main" id="{B1E2D61D-98A3-44B3-34E5-EE61B0904083}"/>
              </a:ext>
            </a:extLst>
          </p:cNvPr>
          <p:cNvSpPr txBox="1"/>
          <p:nvPr/>
        </p:nvSpPr>
        <p:spPr>
          <a:xfrm>
            <a:off x="592859" y="3429000"/>
            <a:ext cx="935241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solidFill>
                  <a:srgbClr val="009999"/>
                </a:solidFill>
                <a:latin typeface="Georgia"/>
                <a:cs typeface="Calibri Light"/>
                <a:hlinkClick r:id="rId3"/>
              </a:rPr>
              <a:t>Kommersielt innhold på sosiale medier</a:t>
            </a: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2156158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46C99C-A25F-D22E-C433-226413B5B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797" y="500062"/>
            <a:ext cx="10993437" cy="1325563"/>
          </a:xfrm>
        </p:spPr>
        <p:txBody>
          <a:bodyPr wrap="square" anchor="ctr">
            <a:noAutofit/>
          </a:bodyPr>
          <a:lstStyle/>
          <a:p>
            <a:pPr algn="ctr"/>
            <a:r>
              <a:rPr lang="nb-NO" sz="6000" b="0" dirty="0">
                <a:solidFill>
                  <a:srgbClr val="009999"/>
                </a:solidFill>
              </a:rPr>
              <a:t>Hvordan påvirkes vi av</a:t>
            </a:r>
            <a:br>
              <a:rPr lang="nb-NO" sz="6000" b="0" dirty="0">
                <a:solidFill>
                  <a:srgbClr val="009999"/>
                </a:solidFill>
              </a:rPr>
            </a:br>
            <a:r>
              <a:rPr lang="nb-NO" sz="6000" b="0" dirty="0">
                <a:solidFill>
                  <a:srgbClr val="009999"/>
                </a:solidFill>
              </a:rPr>
              <a:t> sosiale medier? </a:t>
            </a:r>
          </a:p>
        </p:txBody>
      </p:sp>
      <p:pic>
        <p:nvPicPr>
          <p:cNvPr id="5" name="Bilde 4" descr="Et bilde som inneholder tekst, Menneskeansikt, skjermbilde, person&#10;&#10;Automatisk generert beskrivelse">
            <a:extLst>
              <a:ext uri="{FF2B5EF4-FFF2-40B4-BE49-F238E27FC236}">
                <a16:creationId xmlns:a16="http://schemas.microsoft.com/office/drawing/2014/main" id="{730F94A7-7A29-EFBD-5C13-4DA13D5974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60" r="1" b="18251"/>
          <a:stretch/>
        </p:blipFill>
        <p:spPr>
          <a:xfrm>
            <a:off x="710629" y="2093976"/>
            <a:ext cx="10520589" cy="3732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tel 1">
            <a:extLst>
              <a:ext uri="{FF2B5EF4-FFF2-40B4-BE49-F238E27FC236}">
                <a16:creationId xmlns:a16="http://schemas.microsoft.com/office/drawing/2014/main" id="{D9A8E711-0927-4B15-BDCD-E8F3DDB206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nb-NO" altLang="nb-NO" sz="6000" b="0" dirty="0">
                <a:solidFill>
                  <a:schemeClr val="tx2"/>
                </a:solidFill>
              </a:rPr>
              <a:t>CL: Finn noen som</a:t>
            </a:r>
            <a:endParaRPr lang="nb-NO" dirty="0"/>
          </a:p>
        </p:txBody>
      </p:sp>
      <p:pic>
        <p:nvPicPr>
          <p:cNvPr id="3" name="Bilde 2" descr="Et bilde som inneholder ledd, tegnefilm, illustrasjon, kunst&#10;&#10;Automatisk generert beskrivelse">
            <a:extLst>
              <a:ext uri="{FF2B5EF4-FFF2-40B4-BE49-F238E27FC236}">
                <a16:creationId xmlns:a16="http://schemas.microsoft.com/office/drawing/2014/main" id="{3ED5E597-3EFE-F877-8985-753AC62E60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"/>
          <a:stretch/>
        </p:blipFill>
        <p:spPr>
          <a:xfrm>
            <a:off x="2544234" y="1843088"/>
            <a:ext cx="7373693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tel 1">
            <a:extLst>
              <a:ext uri="{FF2B5EF4-FFF2-40B4-BE49-F238E27FC236}">
                <a16:creationId xmlns:a16="http://schemas.microsoft.com/office/drawing/2014/main" id="{469BD19F-0D3B-BD96-CB1F-5D21E8E48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2138" y="1003300"/>
            <a:ext cx="9353550" cy="1703805"/>
          </a:xfrm>
        </p:spPr>
        <p:txBody>
          <a:bodyPr/>
          <a:lstStyle/>
          <a:p>
            <a:pPr eaLnBrk="1" hangingPunct="1"/>
            <a:r>
              <a:rPr lang="nb-NO" altLang="nb-NO"/>
              <a:t>       </a:t>
            </a:r>
            <a:r>
              <a:rPr lang="nb-NO" altLang="nb-NO" b="0">
                <a:solidFill>
                  <a:schemeClr val="tx2"/>
                </a:solidFill>
                <a:latin typeface="Georgia" panose="02040502050405020303" pitchFamily="18" charset="0"/>
              </a:rPr>
              <a:t>Vi leker!</a:t>
            </a:r>
          </a:p>
        </p:txBody>
      </p:sp>
      <p:sp>
        <p:nvSpPr>
          <p:cNvPr id="16386" name="Plassholder for tekst 2">
            <a:extLst>
              <a:ext uri="{FF2B5EF4-FFF2-40B4-BE49-F238E27FC236}">
                <a16:creationId xmlns:a16="http://schemas.microsoft.com/office/drawing/2014/main" id="{06FBE9FF-01BB-9F9B-355A-5BD972D94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32000" y="3048000"/>
            <a:ext cx="9201067" cy="2131596"/>
          </a:xfrm>
        </p:spPr>
        <p:txBody>
          <a:bodyPr/>
          <a:lstStyle/>
          <a:p>
            <a:pPr eaLnBrk="1" hangingPunct="1"/>
            <a:r>
              <a:rPr lang="nb-NO" altLang="nb-NO" sz="4000" dirty="0">
                <a:solidFill>
                  <a:schemeClr val="tx2"/>
                </a:solidFill>
                <a:latin typeface="Georgia" panose="02040502050405020303" pitchFamily="18" charset="0"/>
                <a:ea typeface="Verdana"/>
                <a:cs typeface="Calibri"/>
              </a:rPr>
              <a:t>Amøbeleken</a:t>
            </a:r>
            <a:endParaRPr lang="nb-NO" altLang="nb-NO" sz="40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436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8C4D59-A565-1CA6-C8A5-050F36C19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1450454" cy="1325563"/>
          </a:xfrm>
        </p:spPr>
        <p:txBody>
          <a:bodyPr/>
          <a:lstStyle/>
          <a:p>
            <a:br>
              <a:rPr lang="nb-NO"/>
            </a:br>
            <a:r>
              <a:rPr lang="nb-NO" sz="6000" b="0">
                <a:solidFill>
                  <a:schemeClr val="accent1"/>
                </a:solidFill>
              </a:rPr>
              <a:t>Vi oppsummer sammen i ringen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2AD62F-0DB6-602E-20E5-5B39ABE89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70970" y="2122488"/>
            <a:ext cx="7161373" cy="3806248"/>
          </a:xfrm>
        </p:spPr>
        <p:txBody>
          <a:bodyPr/>
          <a:lstStyle/>
          <a:p>
            <a:pPr marL="0" indent="0">
              <a:buNone/>
            </a:pPr>
            <a:endParaRPr lang="nb-NO" sz="2400">
              <a:ea typeface="+mn-lt"/>
              <a:cs typeface="+mn-lt"/>
            </a:endParaRPr>
          </a:p>
          <a:p>
            <a:pPr lvl="2"/>
            <a:r>
              <a:rPr lang="nb-NO" sz="4000">
                <a:solidFill>
                  <a:schemeClr val="tx2"/>
                </a:solidFill>
                <a:latin typeface="Georgia" panose="02040502050405020303" pitchFamily="18" charset="0"/>
                <a:ea typeface="+mn-lt"/>
                <a:cs typeface="+mn-lt"/>
              </a:rPr>
              <a:t>Hva likte du i dag? </a:t>
            </a:r>
          </a:p>
          <a:p>
            <a:pPr lvl="2"/>
            <a:r>
              <a:rPr lang="nb-NO" sz="4000">
                <a:solidFill>
                  <a:schemeClr val="tx2"/>
                </a:solidFill>
                <a:latin typeface="Georgia" panose="02040502050405020303" pitchFamily="18" charset="0"/>
                <a:ea typeface="+mn-lt"/>
                <a:cs typeface="+mn-lt"/>
              </a:rPr>
              <a:t>Hva lærte du? </a:t>
            </a:r>
          </a:p>
          <a:p>
            <a:pPr lvl="2"/>
            <a:r>
              <a:rPr lang="nb-NO" sz="4000">
                <a:solidFill>
                  <a:schemeClr val="tx2"/>
                </a:solidFill>
                <a:latin typeface="Georgia" panose="02040502050405020303" pitchFamily="18" charset="0"/>
                <a:ea typeface="+mn-lt"/>
                <a:cs typeface="+mn-lt"/>
              </a:rPr>
              <a:t>Hvorfor er dette viktig? </a:t>
            </a:r>
          </a:p>
          <a:p>
            <a:pPr lvl="2"/>
            <a:r>
              <a:rPr lang="nb-NO" sz="4000">
                <a:solidFill>
                  <a:schemeClr val="tx2"/>
                </a:solidFill>
                <a:latin typeface="Georgia" panose="02040502050405020303" pitchFamily="18" charset="0"/>
                <a:ea typeface="+mn-lt"/>
                <a:cs typeface="+mn-lt"/>
              </a:rPr>
              <a:t>Hva kan vi øve på?</a:t>
            </a:r>
          </a:p>
        </p:txBody>
      </p:sp>
      <p:pic>
        <p:nvPicPr>
          <p:cNvPr id="5" name="Plassholder for innhold 4" descr="Et bilde som inneholder brun&#10;&#10;Automatisk generert beskrivelse">
            <a:extLst>
              <a:ext uri="{FF2B5EF4-FFF2-40B4-BE49-F238E27FC236}">
                <a16:creationId xmlns:a16="http://schemas.microsoft.com/office/drawing/2014/main" id="{7E0CCFED-A70F-0DDA-2C0F-F34F5FB814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072626" y="2304762"/>
            <a:ext cx="3798345" cy="3806825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76973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72614E21-DF98-7D46-8731-84A07EA55BD9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4FEF2B0-D82C-E345-8053-2BD3103A92A3}"/>
    </a:ext>
  </a:extLst>
</a:theme>
</file>

<file path=ppt/theme/theme3.xml><?xml version="1.0" encoding="utf-8"?>
<a:theme xmlns:a="http://schemas.openxmlformats.org/drawingml/2006/main" name="5_Office-tema">
  <a:themeElements>
    <a:clrScheme name="Robuste Barn">
      <a:dk1>
        <a:srgbClr val="191A35"/>
      </a:dk1>
      <a:lt1>
        <a:srgbClr val="DCE8E3"/>
      </a:lt1>
      <a:dk2>
        <a:srgbClr val="009D8F"/>
      </a:dk2>
      <a:lt2>
        <a:srgbClr val="DCE8E3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FE984D20-11AA-8B42-8B34-786EBEA6639B}"/>
    </a:ext>
  </a:extLst>
</a:theme>
</file>

<file path=ppt/theme/theme4.xml><?xml version="1.0" encoding="utf-8"?>
<a:theme xmlns:a="http://schemas.openxmlformats.org/drawingml/2006/main" name="3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5B92D138-C25D-5A46-B7FC-BA2332ABBCB7}"/>
    </a:ext>
  </a:extLst>
</a:theme>
</file>

<file path=ppt/theme/theme5.xml><?xml version="1.0" encoding="utf-8"?>
<a:theme xmlns:a="http://schemas.openxmlformats.org/drawingml/2006/main" name="6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B0D46C2-F3AF-FF4B-BB9F-1F0E4EAD2805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obuste Barn">
    <a:dk1>
      <a:srgbClr val="191A35"/>
    </a:dk1>
    <a:lt1>
      <a:srgbClr val="DCE8E3"/>
    </a:lt1>
    <a:dk2>
      <a:srgbClr val="009D8F"/>
    </a:dk2>
    <a:lt2>
      <a:srgbClr val="DCE8E3"/>
    </a:lt2>
    <a:accent1>
      <a:srgbClr val="009D8F"/>
    </a:accent1>
    <a:accent2>
      <a:srgbClr val="DCE8E3"/>
    </a:accent2>
    <a:accent3>
      <a:srgbClr val="276AA5"/>
    </a:accent3>
    <a:accent4>
      <a:srgbClr val="BBD9D0"/>
    </a:accent4>
    <a:accent5>
      <a:srgbClr val="276AA5"/>
    </a:accent5>
    <a:accent6>
      <a:srgbClr val="E2E1DA"/>
    </a:accent6>
    <a:hlink>
      <a:srgbClr val="009D8F"/>
    </a:hlink>
    <a:folHlink>
      <a:srgbClr val="276A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da453c-6e37-4915-9292-e90fa68e84a7" xsi:nil="true"/>
    <lcf76f155ced4ddcb4097134ff3c332f xmlns="ee598b89-8811-470d-ad8e-f3a66432fe1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BDA7F1AC33E64785F6135B1EACC2E7" ma:contentTypeVersion="15" ma:contentTypeDescription="Create a new document." ma:contentTypeScope="" ma:versionID="f49f9060c21bd5467253b4b2e22226ac">
  <xsd:schema xmlns:xsd="http://www.w3.org/2001/XMLSchema" xmlns:xs="http://www.w3.org/2001/XMLSchema" xmlns:p="http://schemas.microsoft.com/office/2006/metadata/properties" xmlns:ns2="ee598b89-8811-470d-ad8e-f3a66432fe16" xmlns:ns3="b8da453c-6e37-4915-9292-e90fa68e84a7" targetNamespace="http://schemas.microsoft.com/office/2006/metadata/properties" ma:root="true" ma:fieldsID="c9e2063d9d06cae000d4a2fa862403a7" ns2:_="" ns3:_="">
    <xsd:import namespace="ee598b89-8811-470d-ad8e-f3a66432fe16"/>
    <xsd:import namespace="b8da453c-6e37-4915-9292-e90fa68e84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98b89-8811-470d-ad8e-f3a66432fe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4de8575-74db-4a6a-b3a0-42d3e2483a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a453c-6e37-4915-9292-e90fa68e84a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4e097e-fe66-4030-ac2a-d36d0cfa8816}" ma:internalName="TaxCatchAll" ma:showField="CatchAllData" ma:web="b8da453c-6e37-4915-9292-e90fa68e84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1C4714-EBEE-46B1-A94C-B950790E17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9ED5F0-CFFA-4AC8-9C41-9301FDC4AE56}">
  <ds:schemaRefs>
    <ds:schemaRef ds:uri="http://www.w3.org/XML/1998/namespace"/>
    <ds:schemaRef ds:uri="b8da453c-6e37-4915-9292-e90fa68e84a7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ee598b89-8811-470d-ad8e-f3a66432fe16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2063A6F-AD17-4422-BD1A-BB0B8D40EB26}">
  <ds:schemaRefs>
    <ds:schemaRef ds:uri="b8da453c-6e37-4915-9292-e90fa68e84a7"/>
    <ds:schemaRef ds:uri="ee598b89-8811-470d-ad8e-f3a66432fe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4_Office-tema</Template>
  <TotalTime>232</TotalTime>
  <Words>708</Words>
  <Application>Microsoft Office PowerPoint</Application>
  <PresentationFormat>Widescreen</PresentationFormat>
  <Paragraphs>62</Paragraphs>
  <Slides>9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4_Office-tema</vt:lpstr>
      <vt:lpstr>Egendefinert utforming</vt:lpstr>
      <vt:lpstr>5_Office-tema</vt:lpstr>
      <vt:lpstr>3_Office-tema</vt:lpstr>
      <vt:lpstr>6_Office-tema</vt:lpstr>
      <vt:lpstr>Barn på nett 6. trinn</vt:lpstr>
      <vt:lpstr>   Inngangsmusikk  </vt:lpstr>
      <vt:lpstr>Pust og bevegelse</vt:lpstr>
      <vt:lpstr>Vi ser film!  </vt:lpstr>
      <vt:lpstr>Hvordan påvirkes vi av  sosiale medier? </vt:lpstr>
      <vt:lpstr>CL: Finn noen som</vt:lpstr>
      <vt:lpstr>       Vi leker!</vt:lpstr>
      <vt:lpstr> Vi oppsummer sammen i ringen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Anne-Kristin Imenes</dc:creator>
  <cp:lastModifiedBy>Renate Dybdal Hansen</cp:lastModifiedBy>
  <cp:revision>24</cp:revision>
  <dcterms:created xsi:type="dcterms:W3CDTF">2023-01-27T13:13:49Z</dcterms:created>
  <dcterms:modified xsi:type="dcterms:W3CDTF">2024-12-04T10:31:39Z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0x01010099BDA7F1AC33E64785F6135B1EACC2E7</vt:lpwstr>
  </property>
  <property fmtid="{D5CDD505-2E9C-101B-9397-08002B2CF9AE}" pid="3" name="MediaServiceImageTags">
    <vt:lpwstr/>
  </property>
</Properties>
</file>