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0"/>
  </p:notesMasterIdLst>
  <p:sldIdLst>
    <p:sldId id="261" r:id="rId9"/>
    <p:sldId id="312" r:id="rId10"/>
    <p:sldId id="272" r:id="rId11"/>
    <p:sldId id="299" r:id="rId12"/>
    <p:sldId id="305" r:id="rId13"/>
    <p:sldId id="306" r:id="rId14"/>
    <p:sldId id="264" r:id="rId15"/>
    <p:sldId id="291" r:id="rId16"/>
    <p:sldId id="298" r:id="rId17"/>
    <p:sldId id="284" r:id="rId18"/>
    <p:sldId id="270" r:id="rId19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90C8A1-1091-4A2E-B035-39FD9573EFD2}" v="2" dt="2025-02-12T10:40:39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27" autoAdjust="0"/>
  </p:normalViewPr>
  <p:slideViewPr>
    <p:cSldViewPr snapToGrid="0">
      <p:cViewPr varScale="1">
        <p:scale>
          <a:sx n="48" d="100"/>
          <a:sy n="48" d="100"/>
        </p:scale>
        <p:origin x="5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ine Løes Sørby" userId="S::cathrine.sorby@io.kommune.no::453ffb51-d645-44fe-b265-43846f0ff910" providerId="AD" clId="Web-{B3D5E05E-9DD4-4774-B087-7532BA18DE17}"/>
    <pc:docChg chg="modSld">
      <pc:chgData name="Cathrine Løes Sørby" userId="S::cathrine.sorby@io.kommune.no::453ffb51-d645-44fe-b265-43846f0ff910" providerId="AD" clId="Web-{B3D5E05E-9DD4-4774-B087-7532BA18DE17}" dt="2024-02-07T08:17:23.707" v="5" actId="20577"/>
      <pc:docMkLst>
        <pc:docMk/>
      </pc:docMkLst>
      <pc:sldChg chg="modSp">
        <pc:chgData name="Cathrine Løes Sørby" userId="S::cathrine.sorby@io.kommune.no::453ffb51-d645-44fe-b265-43846f0ff910" providerId="AD" clId="Web-{B3D5E05E-9DD4-4774-B087-7532BA18DE17}" dt="2024-02-07T08:17:23.707" v="5" actId="20577"/>
        <pc:sldMkLst>
          <pc:docMk/>
          <pc:sldMk cId="2284525976" sldId="286"/>
        </pc:sldMkLst>
      </pc:sldChg>
    </pc:docChg>
  </pc:docChgLst>
  <pc:docChgLst>
    <pc:chgData name="Frida Torgersen" userId="S::frida.torgersen@io.kommune.no::ea265081-7c03-4e48-ae3c-fad608c99291" providerId="AD" clId="Web-{68E1692F-C109-FD4B-6821-C0E520B72F93}"/>
    <pc:docChg chg="modSld">
      <pc:chgData name="Frida Torgersen" userId="S::frida.torgersen@io.kommune.no::ea265081-7c03-4e48-ae3c-fad608c99291" providerId="AD" clId="Web-{68E1692F-C109-FD4B-6821-C0E520B72F93}" dt="2024-03-20T08:38:02.111" v="0" actId="20577"/>
      <pc:docMkLst>
        <pc:docMk/>
      </pc:docMkLst>
      <pc:sldChg chg="modSp">
        <pc:chgData name="Frida Torgersen" userId="S::frida.torgersen@io.kommune.no::ea265081-7c03-4e48-ae3c-fad608c99291" providerId="AD" clId="Web-{68E1692F-C109-FD4B-6821-C0E520B72F93}" dt="2024-03-20T08:38:02.111" v="0" actId="20577"/>
        <pc:sldMkLst>
          <pc:docMk/>
          <pc:sldMk cId="3319504359" sldId="312"/>
        </pc:sldMkLst>
      </pc:sldChg>
    </pc:docChg>
  </pc:docChgLst>
  <pc:docChgLst>
    <pc:chgData name="Ida Marie Lillestrand Kittelsen" userId="S::ida.kittelsen@io.kommune.no::12154653-0a60-4281-8b62-82febac9ddd6" providerId="AD" clId="Web-{DDCFF2E2-FB05-471D-8CC3-198A7D778A44}"/>
    <pc:docChg chg="modSld">
      <pc:chgData name="Ida Marie Lillestrand Kittelsen" userId="S::ida.kittelsen@io.kommune.no::12154653-0a60-4281-8b62-82febac9ddd6" providerId="AD" clId="Web-{DDCFF2E2-FB05-471D-8CC3-198A7D778A44}" dt="2024-04-03T11:03:23.970" v="2"/>
      <pc:docMkLst>
        <pc:docMk/>
      </pc:docMkLst>
      <pc:sldChg chg="modNotes">
        <pc:chgData name="Ida Marie Lillestrand Kittelsen" userId="S::ida.kittelsen@io.kommune.no::12154653-0a60-4281-8b62-82febac9ddd6" providerId="AD" clId="Web-{DDCFF2E2-FB05-471D-8CC3-198A7D778A44}" dt="2024-04-03T11:03:23.970" v="2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07E11EEC-5AD7-47B5-BF65-4895E8AC4027}"/>
    <pc:docChg chg="addSld sldOrd">
      <pc:chgData name="Cathrine Løes Sørby" userId="S::cathrine.sorby@io.kommune.no::453ffb51-d645-44fe-b265-43846f0ff910" providerId="AD" clId="Web-{07E11EEC-5AD7-47B5-BF65-4895E8AC4027}" dt="2024-01-12T09:26:06.499" v="1"/>
      <pc:docMkLst>
        <pc:docMk/>
      </pc:docMkLst>
      <pc:sldChg chg="add ord">
        <pc:chgData name="Cathrine Løes Sørby" userId="S::cathrine.sorby@io.kommune.no::453ffb51-d645-44fe-b265-43846f0ff910" providerId="AD" clId="Web-{07E11EEC-5AD7-47B5-BF65-4895E8AC4027}" dt="2024-01-12T09:26:06.499" v="1"/>
        <pc:sldMkLst>
          <pc:docMk/>
          <pc:sldMk cId="0" sldId="277"/>
        </pc:sldMkLst>
      </pc:sldChg>
    </pc:docChg>
  </pc:docChgLst>
  <pc:docChgLst>
    <pc:chgData name="Ida Marie Lillestrand Kittelsen" userId="S::ida.kittelsen@io.kommune.no::12154653-0a60-4281-8b62-82febac9ddd6" providerId="AD" clId="Web-{16F14CA7-23B7-733E-BA08-C5D509462D7E}"/>
    <pc:docChg chg="modSld">
      <pc:chgData name="Ida Marie Lillestrand Kittelsen" userId="S::ida.kittelsen@io.kommune.no::12154653-0a60-4281-8b62-82febac9ddd6" providerId="AD" clId="Web-{16F14CA7-23B7-733E-BA08-C5D509462D7E}" dt="2024-02-07T10:32:31.375" v="1"/>
      <pc:docMkLst>
        <pc:docMk/>
      </pc:docMkLst>
      <pc:sldChg chg="addSp delSp modSp">
        <pc:chgData name="Ida Marie Lillestrand Kittelsen" userId="S::ida.kittelsen@io.kommune.no::12154653-0a60-4281-8b62-82febac9ddd6" providerId="AD" clId="Web-{16F14CA7-23B7-733E-BA08-C5D509462D7E}" dt="2024-02-07T10:25:57.604" v="0"/>
        <pc:sldMkLst>
          <pc:docMk/>
          <pc:sldMk cId="269553443" sldId="303"/>
        </pc:sldMkLst>
      </pc:sldChg>
      <pc:sldChg chg="addSp delSp modSp">
        <pc:chgData name="Ida Marie Lillestrand Kittelsen" userId="S::ida.kittelsen@io.kommune.no::12154653-0a60-4281-8b62-82febac9ddd6" providerId="AD" clId="Web-{16F14CA7-23B7-733E-BA08-C5D509462D7E}" dt="2024-02-07T10:32:31.375" v="1"/>
        <pc:sldMkLst>
          <pc:docMk/>
          <pc:sldMk cId="2903986988" sldId="305"/>
        </pc:sldMkLst>
      </pc:sldChg>
    </pc:docChg>
  </pc:docChgLst>
  <pc:docChgLst>
    <pc:chgData name="Cathrine Løes Sørby" userId="S::cathrine.sorby@io.kommune.no::453ffb51-d645-44fe-b265-43846f0ff910" providerId="AD" clId="Web-{D44C8CB7-D9FC-4D04-8437-86D19999A169}"/>
    <pc:docChg chg="addSld delSld modSld sldOrd">
      <pc:chgData name="Cathrine Løes Sørby" userId="S::cathrine.sorby@io.kommune.no::453ffb51-d645-44fe-b265-43846f0ff910" providerId="AD" clId="Web-{D44C8CB7-D9FC-4D04-8437-86D19999A169}" dt="2024-02-07T10:33:05.921" v="466" actId="14100"/>
      <pc:docMkLst>
        <pc:docMk/>
      </pc:docMkLst>
      <pc:sldChg chg="modSp modNotes">
        <pc:chgData name="Cathrine Løes Sørby" userId="S::cathrine.sorby@io.kommune.no::453ffb51-d645-44fe-b265-43846f0ff910" providerId="AD" clId="Web-{D44C8CB7-D9FC-4D04-8437-86D19999A169}" dt="2024-02-07T10:05:13.769" v="94" actId="1076"/>
        <pc:sldMkLst>
          <pc:docMk/>
          <pc:sldMk cId="0" sldId="264"/>
        </pc:sldMkLst>
      </pc:sldChg>
      <pc:sldChg chg="addSp delSp modSp mod modClrScheme chgLayout">
        <pc:chgData name="Cathrine Løes Sørby" userId="S::cathrine.sorby@io.kommune.no::453ffb51-d645-44fe-b265-43846f0ff910" providerId="AD" clId="Web-{D44C8CB7-D9FC-4D04-8437-86D19999A169}" dt="2024-02-07T10:17:57.054" v="229" actId="1076"/>
        <pc:sldMkLst>
          <pc:docMk/>
          <pc:sldMk cId="163405038" sldId="299"/>
        </pc:sldMkLst>
      </pc:sldChg>
      <pc:sldChg chg="addSp delSp modSp">
        <pc:chgData name="Cathrine Løes Sørby" userId="S::cathrine.sorby@io.kommune.no::453ffb51-d645-44fe-b265-43846f0ff910" providerId="AD" clId="Web-{D44C8CB7-D9FC-4D04-8437-86D19999A169}" dt="2024-02-07T10:01:58.046" v="84" actId="20577"/>
        <pc:sldMkLst>
          <pc:docMk/>
          <pc:sldMk cId="2344258753" sldId="300"/>
        </pc:sldMkLst>
      </pc:sldChg>
      <pc:sldChg chg="modSp del">
        <pc:chgData name="Cathrine Løes Sørby" userId="S::cathrine.sorby@io.kommune.no::453ffb51-d645-44fe-b265-43846f0ff910" providerId="AD" clId="Web-{D44C8CB7-D9FC-4D04-8437-86D19999A169}" dt="2024-02-07T10:27:39.740" v="337"/>
        <pc:sldMkLst>
          <pc:docMk/>
          <pc:sldMk cId="537542314" sldId="301"/>
        </pc:sldMkLst>
      </pc:sldChg>
      <pc:sldChg chg="addSp delSp modSp del ord">
        <pc:chgData name="Cathrine Løes Sørby" userId="S::cathrine.sorby@io.kommune.no::453ffb51-d645-44fe-b265-43846f0ff910" providerId="AD" clId="Web-{D44C8CB7-D9FC-4D04-8437-86D19999A169}" dt="2024-02-07T10:28:02.163" v="340"/>
        <pc:sldMkLst>
          <pc:docMk/>
          <pc:sldMk cId="2760199244" sldId="302"/>
        </pc:sldMkLst>
      </pc:sldChg>
      <pc:sldChg chg="addSp delSp modSp new mod modClrScheme chgLayout">
        <pc:chgData name="Cathrine Løes Sørby" userId="S::cathrine.sorby@io.kommune.no::453ffb51-d645-44fe-b265-43846f0ff910" providerId="AD" clId="Web-{D44C8CB7-D9FC-4D04-8437-86D19999A169}" dt="2024-02-07T10:27:33.131" v="335" actId="20577"/>
        <pc:sldMkLst>
          <pc:docMk/>
          <pc:sldMk cId="269553443" sldId="303"/>
        </pc:sldMkLst>
      </pc:sldChg>
      <pc:sldChg chg="addSp delSp modSp new del">
        <pc:chgData name="Cathrine Løes Sørby" userId="S::cathrine.sorby@io.kommune.no::453ffb51-d645-44fe-b265-43846f0ff910" providerId="AD" clId="Web-{D44C8CB7-D9FC-4D04-8437-86D19999A169}" dt="2024-02-07T10:25:52.160" v="233"/>
        <pc:sldMkLst>
          <pc:docMk/>
          <pc:sldMk cId="80448479" sldId="304"/>
        </pc:sldMkLst>
      </pc:sldChg>
      <pc:sldChg chg="addSp delSp modSp new del ord">
        <pc:chgData name="Cathrine Løes Sørby" userId="S::cathrine.sorby@io.kommune.no::453ffb51-d645-44fe-b265-43846f0ff910" providerId="AD" clId="Web-{D44C8CB7-D9FC-4D04-8437-86D19999A169}" dt="2024-02-07T10:32:00.841" v="439"/>
        <pc:sldMkLst>
          <pc:docMk/>
          <pc:sldMk cId="192969456" sldId="304"/>
        </pc:sldMkLst>
      </pc:sldChg>
      <pc:sldChg chg="modSp new">
        <pc:chgData name="Cathrine Løes Sørby" userId="S::cathrine.sorby@io.kommune.no::453ffb51-d645-44fe-b265-43846f0ff910" providerId="AD" clId="Web-{D44C8CB7-D9FC-4D04-8437-86D19999A169}" dt="2024-02-07T10:33:05.921" v="466" actId="14100"/>
        <pc:sldMkLst>
          <pc:docMk/>
          <pc:sldMk cId="2903986988" sldId="305"/>
        </pc:sldMkLst>
      </pc:sldChg>
      <pc:sldChg chg="addSp delSp modSp new">
        <pc:chgData name="Cathrine Løes Sørby" userId="S::cathrine.sorby@io.kommune.no::453ffb51-d645-44fe-b265-43846f0ff910" providerId="AD" clId="Web-{D44C8CB7-D9FC-4D04-8437-86D19999A169}" dt="2024-02-07T10:32:26.076" v="441"/>
        <pc:sldMkLst>
          <pc:docMk/>
          <pc:sldMk cId="1595197450" sldId="306"/>
        </pc:sldMkLst>
      </pc:sldChg>
      <pc:sldChg chg="new del">
        <pc:chgData name="Cathrine Løes Sørby" userId="S::cathrine.sorby@io.kommune.no::453ffb51-d645-44fe-b265-43846f0ff910" providerId="AD" clId="Web-{D44C8CB7-D9FC-4D04-8437-86D19999A169}" dt="2024-02-07T10:30:20.807" v="396"/>
        <pc:sldMkLst>
          <pc:docMk/>
          <pc:sldMk cId="2889710287" sldId="306"/>
        </pc:sldMkLst>
      </pc:sldChg>
    </pc:docChg>
  </pc:docChgLst>
  <pc:docChgLst>
    <pc:chgData name="Renate Dybdal Hansen" userId="8f533bdc-1f06-46c5-8376-6b62126245f7" providerId="ADAL" clId="{EAC0E75E-9124-4632-8B0B-49697613A667}"/>
    <pc:docChg chg="undo custSel modSld">
      <pc:chgData name="Renate Dybdal Hansen" userId="8f533bdc-1f06-46c5-8376-6b62126245f7" providerId="ADAL" clId="{EAC0E75E-9124-4632-8B0B-49697613A667}" dt="2024-02-14T13:03:28.292" v="17" actId="20577"/>
      <pc:docMkLst>
        <pc:docMk/>
      </pc:docMkLst>
      <pc:sldChg chg="modNotesTx">
        <pc:chgData name="Renate Dybdal Hansen" userId="8f533bdc-1f06-46c5-8376-6b62126245f7" providerId="ADAL" clId="{EAC0E75E-9124-4632-8B0B-49697613A667}" dt="2024-02-14T12:25:18.906" v="6" actId="20577"/>
        <pc:sldMkLst>
          <pc:docMk/>
          <pc:sldMk cId="0" sldId="277"/>
        </pc:sldMkLst>
      </pc:sldChg>
      <pc:sldChg chg="modSp mod">
        <pc:chgData name="Renate Dybdal Hansen" userId="8f533bdc-1f06-46c5-8376-6b62126245f7" providerId="ADAL" clId="{EAC0E75E-9124-4632-8B0B-49697613A667}" dt="2024-02-14T13:03:28.292" v="17" actId="20577"/>
        <pc:sldMkLst>
          <pc:docMk/>
          <pc:sldMk cId="472198723" sldId="298"/>
        </pc:sldMkLst>
      </pc:sldChg>
      <pc:sldChg chg="delSp modSp mod">
        <pc:chgData name="Renate Dybdal Hansen" userId="8f533bdc-1f06-46c5-8376-6b62126245f7" providerId="ADAL" clId="{EAC0E75E-9124-4632-8B0B-49697613A667}" dt="2024-02-14T12:17:35.929" v="4" actId="478"/>
        <pc:sldMkLst>
          <pc:docMk/>
          <pc:sldMk cId="163405038" sldId="299"/>
        </pc:sldMkLst>
      </pc:sldChg>
    </pc:docChg>
  </pc:docChgLst>
  <pc:docChgLst>
    <pc:chgData name="Ida Marie Lillestrand Kittelsen" userId="S::ida.kittelsen@io.kommune.no::12154653-0a60-4281-8b62-82febac9ddd6" providerId="AD" clId="Web-{583167F2-93B2-CB46-E3C5-D956002DE5E5}"/>
    <pc:docChg chg="modSld">
      <pc:chgData name="Ida Marie Lillestrand Kittelsen" userId="S::ida.kittelsen@io.kommune.no::12154653-0a60-4281-8b62-82febac9ddd6" providerId="AD" clId="Web-{583167F2-93B2-CB46-E3C5-D956002DE5E5}" dt="2024-02-14T11:39:47.949" v="33"/>
      <pc:docMkLst>
        <pc:docMk/>
      </pc:docMkLst>
      <pc:sldChg chg="modSp">
        <pc:chgData name="Ida Marie Lillestrand Kittelsen" userId="S::ida.kittelsen@io.kommune.no::12154653-0a60-4281-8b62-82febac9ddd6" providerId="AD" clId="Web-{583167F2-93B2-CB46-E3C5-D956002DE5E5}" dt="2024-02-14T11:36:34.867" v="19" actId="14100"/>
        <pc:sldMkLst>
          <pc:docMk/>
          <pc:sldMk cId="0" sldId="264"/>
        </pc:sldMkLst>
      </pc:sldChg>
      <pc:sldChg chg="modSp">
        <pc:chgData name="Ida Marie Lillestrand Kittelsen" userId="S::ida.kittelsen@io.kommune.no::12154653-0a60-4281-8b62-82febac9ddd6" providerId="AD" clId="Web-{583167F2-93B2-CB46-E3C5-D956002DE5E5}" dt="2024-02-14T11:30:58.798" v="12" actId="14100"/>
        <pc:sldMkLst>
          <pc:docMk/>
          <pc:sldMk cId="0" sldId="277"/>
        </pc:sldMkLst>
      </pc:sldChg>
      <pc:sldChg chg="modSp">
        <pc:chgData name="Ida Marie Lillestrand Kittelsen" userId="S::ida.kittelsen@io.kommune.no::12154653-0a60-4281-8b62-82febac9ddd6" providerId="AD" clId="Web-{583167F2-93B2-CB46-E3C5-D956002DE5E5}" dt="2024-02-14T11:29:36.155" v="3" actId="20577"/>
        <pc:sldMkLst>
          <pc:docMk/>
          <pc:sldMk cId="163405038" sldId="299"/>
        </pc:sldMkLst>
      </pc:sldChg>
      <pc:sldChg chg="modSp">
        <pc:chgData name="Ida Marie Lillestrand Kittelsen" userId="S::ida.kittelsen@io.kommune.no::12154653-0a60-4281-8b62-82febac9ddd6" providerId="AD" clId="Web-{583167F2-93B2-CB46-E3C5-D956002DE5E5}" dt="2024-02-14T11:37:01.133" v="22" actId="20577"/>
        <pc:sldMkLst>
          <pc:docMk/>
          <pc:sldMk cId="2344258753" sldId="300"/>
        </pc:sldMkLst>
      </pc:sldChg>
      <pc:sldChg chg="modSp modNotes">
        <pc:chgData name="Ida Marie Lillestrand Kittelsen" userId="S::ida.kittelsen@io.kommune.no::12154653-0a60-4281-8b62-82febac9ddd6" providerId="AD" clId="Web-{583167F2-93B2-CB46-E3C5-D956002DE5E5}" dt="2024-02-14T11:39:47.949" v="33"/>
        <pc:sldMkLst>
          <pc:docMk/>
          <pc:sldMk cId="2903986988" sldId="305"/>
        </pc:sldMkLst>
      </pc:sldChg>
      <pc:sldChg chg="modSp">
        <pc:chgData name="Ida Marie Lillestrand Kittelsen" userId="S::ida.kittelsen@io.kommune.no::12154653-0a60-4281-8b62-82febac9ddd6" providerId="AD" clId="Web-{583167F2-93B2-CB46-E3C5-D956002DE5E5}" dt="2024-02-14T11:30:21.422" v="6" actId="20577"/>
        <pc:sldMkLst>
          <pc:docMk/>
          <pc:sldMk cId="1595197450" sldId="306"/>
        </pc:sldMkLst>
      </pc:sldChg>
    </pc:docChg>
  </pc:docChgLst>
  <pc:docChgLst>
    <pc:chgData name="Ida Marie Lillestrand Kittelsen" userId="S::ida.kittelsen@io.kommune.no::12154653-0a60-4281-8b62-82febac9ddd6" providerId="AD" clId="Web-{D5563566-591C-430D-BB92-F1681A416C02}"/>
    <pc:docChg chg="modSld">
      <pc:chgData name="Ida Marie Lillestrand Kittelsen" userId="S::ida.kittelsen@io.kommune.no::12154653-0a60-4281-8b62-82febac9ddd6" providerId="AD" clId="Web-{D5563566-591C-430D-BB92-F1681A416C02}" dt="2024-04-03T11:14:04.434" v="3"/>
      <pc:docMkLst>
        <pc:docMk/>
      </pc:docMkLst>
      <pc:sldChg chg="modNotes">
        <pc:chgData name="Ida Marie Lillestrand Kittelsen" userId="S::ida.kittelsen@io.kommune.no::12154653-0a60-4281-8b62-82febac9ddd6" providerId="AD" clId="Web-{D5563566-591C-430D-BB92-F1681A416C02}" dt="2024-04-03T11:14:04.434" v="3"/>
        <pc:sldMkLst>
          <pc:docMk/>
          <pc:sldMk cId="3319504359" sldId="312"/>
        </pc:sldMkLst>
      </pc:sldChg>
    </pc:docChg>
  </pc:docChgLst>
  <pc:docChgLst>
    <pc:chgData name="Renate Dybdal Hansen" userId="8f533bdc-1f06-46c5-8376-6b62126245f7" providerId="ADAL" clId="{325BDA7A-78E9-4E69-9107-5490335803CB}"/>
    <pc:docChg chg="custSel modSld">
      <pc:chgData name="Renate Dybdal Hansen" userId="8f533bdc-1f06-46c5-8376-6b62126245f7" providerId="ADAL" clId="{325BDA7A-78E9-4E69-9107-5490335803CB}" dt="2024-12-04T12:22:05.727" v="11" actId="20577"/>
      <pc:docMkLst>
        <pc:docMk/>
      </pc:docMkLst>
      <pc:sldChg chg="modNotesTx">
        <pc:chgData name="Renate Dybdal Hansen" userId="8f533bdc-1f06-46c5-8376-6b62126245f7" providerId="ADAL" clId="{325BDA7A-78E9-4E69-9107-5490335803CB}" dt="2024-12-04T12:22:05.727" v="11" actId="20577"/>
        <pc:sldMkLst>
          <pc:docMk/>
          <pc:sldMk cId="0" sldId="272"/>
        </pc:sldMkLst>
      </pc:sldChg>
      <pc:sldChg chg="modSp mod">
        <pc:chgData name="Renate Dybdal Hansen" userId="8f533bdc-1f06-46c5-8376-6b62126245f7" providerId="ADAL" clId="{325BDA7A-78E9-4E69-9107-5490335803CB}" dt="2024-12-04T12:20:47.427" v="0" actId="27636"/>
        <pc:sldMkLst>
          <pc:docMk/>
          <pc:sldMk cId="472198723" sldId="298"/>
        </pc:sldMkLst>
        <pc:spChg chg="mod">
          <ac:chgData name="Renate Dybdal Hansen" userId="8f533bdc-1f06-46c5-8376-6b62126245f7" providerId="ADAL" clId="{325BDA7A-78E9-4E69-9107-5490335803CB}" dt="2024-12-04T12:20:47.427" v="0" actId="27636"/>
          <ac:spMkLst>
            <pc:docMk/>
            <pc:sldMk cId="472198723" sldId="298"/>
            <ac:spMk id="2" creationId="{511C362D-509D-9070-9E40-C36F63E413C3}"/>
          </ac:spMkLst>
        </pc:spChg>
      </pc:sldChg>
    </pc:docChg>
  </pc:docChgLst>
  <pc:docChgLst>
    <pc:chgData name="Frida Torgersen" userId="S::frida.torgersen@io.kommune.no::ea265081-7c03-4e48-ae3c-fad608c99291" providerId="AD" clId="Web-{609D9D17-A2BF-FD2D-7AC0-26C53F0291C2}"/>
    <pc:docChg chg="modSld">
      <pc:chgData name="Frida Torgersen" userId="S::frida.torgersen@io.kommune.no::ea265081-7c03-4e48-ae3c-fad608c99291" providerId="AD" clId="Web-{609D9D17-A2BF-FD2D-7AC0-26C53F0291C2}" dt="2024-01-24T11:58:09.177" v="2"/>
      <pc:docMkLst>
        <pc:docMk/>
      </pc:docMkLst>
      <pc:sldChg chg="modNotes">
        <pc:chgData name="Frida Torgersen" userId="S::frida.torgersen@io.kommune.no::ea265081-7c03-4e48-ae3c-fad608c99291" providerId="AD" clId="Web-{609D9D17-A2BF-FD2D-7AC0-26C53F0291C2}" dt="2024-01-24T11:58:09.177" v="2"/>
        <pc:sldMkLst>
          <pc:docMk/>
          <pc:sldMk cId="0" sldId="277"/>
        </pc:sldMkLst>
      </pc:sldChg>
    </pc:docChg>
  </pc:docChgLst>
  <pc:docChgLst>
    <pc:chgData name="Cathrine Løes Sørby" userId="S::cathrine.sorby@io.kommune.no::453ffb51-d645-44fe-b265-43846f0ff910" providerId="AD" clId="Web-{BC05CA9A-8C62-4335-A2C8-024B8A97714E}"/>
    <pc:docChg chg="addSld delSld modSld">
      <pc:chgData name="Cathrine Løes Sørby" userId="S::cathrine.sorby@io.kommune.no::453ffb51-d645-44fe-b265-43846f0ff910" providerId="AD" clId="Web-{BC05CA9A-8C62-4335-A2C8-024B8A97714E}" dt="2024-01-12T09:38:20.089" v="56"/>
      <pc:docMkLst>
        <pc:docMk/>
      </pc:docMkLst>
      <pc:sldChg chg="del">
        <pc:chgData name="Cathrine Løes Sørby" userId="S::cathrine.sorby@io.kommune.no::453ffb51-d645-44fe-b265-43846f0ff910" providerId="AD" clId="Web-{BC05CA9A-8C62-4335-A2C8-024B8A97714E}" dt="2024-01-12T09:36:00.681" v="10"/>
        <pc:sldMkLst>
          <pc:docMk/>
          <pc:sldMk cId="0" sldId="263"/>
        </pc:sldMkLst>
      </pc:sldChg>
      <pc:sldChg chg="modNotes">
        <pc:chgData name="Cathrine Løes Sørby" userId="S::cathrine.sorby@io.kommune.no::453ffb51-d645-44fe-b265-43846f0ff910" providerId="AD" clId="Web-{BC05CA9A-8C62-4335-A2C8-024B8A97714E}" dt="2024-01-12T09:38:20.089" v="56"/>
        <pc:sldMkLst>
          <pc:docMk/>
          <pc:sldMk cId="0" sldId="277"/>
        </pc:sldMkLst>
      </pc:sldChg>
      <pc:sldChg chg="add del">
        <pc:chgData name="Cathrine Løes Sørby" userId="S::cathrine.sorby@io.kommune.no::453ffb51-d645-44fe-b265-43846f0ff910" providerId="AD" clId="Web-{BC05CA9A-8C62-4335-A2C8-024B8A97714E}" dt="2024-01-12T09:36:05.650" v="12"/>
        <pc:sldMkLst>
          <pc:docMk/>
          <pc:sldMk cId="1127053004" sldId="292"/>
        </pc:sldMkLst>
      </pc:sldChg>
      <pc:sldChg chg="new del">
        <pc:chgData name="Cathrine Løes Sørby" userId="S::cathrine.sorby@io.kommune.no::453ffb51-d645-44fe-b265-43846f0ff910" providerId="AD" clId="Web-{BC05CA9A-8C62-4335-A2C8-024B8A97714E}" dt="2024-01-12T09:35:59.540" v="9"/>
        <pc:sldMkLst>
          <pc:docMk/>
          <pc:sldMk cId="2004919996" sldId="293"/>
        </pc:sldMkLst>
      </pc:sldChg>
      <pc:sldChg chg="add del">
        <pc:chgData name="Cathrine Løes Sørby" userId="S::cathrine.sorby@io.kommune.no::453ffb51-d645-44fe-b265-43846f0ff910" providerId="AD" clId="Web-{BC05CA9A-8C62-4335-A2C8-024B8A97714E}" dt="2024-01-12T09:36:04.650" v="11"/>
        <pc:sldMkLst>
          <pc:docMk/>
          <pc:sldMk cId="2511974110" sldId="294"/>
        </pc:sldMkLst>
      </pc:sldChg>
      <pc:sldChg chg="new del">
        <pc:chgData name="Cathrine Løes Sørby" userId="S::cathrine.sorby@io.kommune.no::453ffb51-d645-44fe-b265-43846f0ff910" providerId="AD" clId="Web-{BC05CA9A-8C62-4335-A2C8-024B8A97714E}" dt="2024-01-12T09:36:12.275" v="13"/>
        <pc:sldMkLst>
          <pc:docMk/>
          <pc:sldMk cId="1127016314" sldId="295"/>
        </pc:sldMkLst>
      </pc:sldChg>
      <pc:sldChg chg="new del">
        <pc:chgData name="Cathrine Løes Sørby" userId="S::cathrine.sorby@io.kommune.no::453ffb51-d645-44fe-b265-43846f0ff910" providerId="AD" clId="Web-{BC05CA9A-8C62-4335-A2C8-024B8A97714E}" dt="2024-01-12T09:35:58.619" v="8"/>
        <pc:sldMkLst>
          <pc:docMk/>
          <pc:sldMk cId="268409332" sldId="296"/>
        </pc:sldMkLst>
      </pc:sldChg>
      <pc:sldChg chg="new del">
        <pc:chgData name="Cathrine Løes Sørby" userId="S::cathrine.sorby@io.kommune.no::453ffb51-d645-44fe-b265-43846f0ff910" providerId="AD" clId="Web-{BC05CA9A-8C62-4335-A2C8-024B8A97714E}" dt="2024-01-12T09:35:57.618" v="7"/>
        <pc:sldMkLst>
          <pc:docMk/>
          <pc:sldMk cId="2372845691" sldId="297"/>
        </pc:sldMkLst>
      </pc:sldChg>
      <pc:sldChg chg="add">
        <pc:chgData name="Cathrine Løes Sørby" userId="S::cathrine.sorby@io.kommune.no::453ffb51-d645-44fe-b265-43846f0ff910" providerId="AD" clId="Web-{BC05CA9A-8C62-4335-A2C8-024B8A97714E}" dt="2024-01-12T09:35:53.743" v="6"/>
        <pc:sldMkLst>
          <pc:docMk/>
          <pc:sldMk cId="472198723" sldId="298"/>
        </pc:sldMkLst>
      </pc:sldChg>
      <pc:sldMasterChg chg="addSldLayout">
        <pc:chgData name="Cathrine Løes Sørby" userId="S::cathrine.sorby@io.kommune.no::453ffb51-d645-44fe-b265-43846f0ff910" providerId="AD" clId="Web-{BC05CA9A-8C62-4335-A2C8-024B8A97714E}" dt="2024-01-12T09:35:13.274" v="0"/>
        <pc:sldMasterMkLst>
          <pc:docMk/>
          <pc:sldMasterMk cId="0" sldId="2147483659"/>
        </pc:sldMasterMkLst>
        <pc:sldLayoutChg chg="add">
          <pc:chgData name="Cathrine Løes Sørby" userId="S::cathrine.sorby@io.kommune.no::453ffb51-d645-44fe-b265-43846f0ff910" providerId="AD" clId="Web-{BC05CA9A-8C62-4335-A2C8-024B8A97714E}" dt="2024-01-12T09:35:13.274" v="0"/>
          <pc:sldLayoutMkLst>
            <pc:docMk/>
            <pc:sldMasterMk cId="0" sldId="2147483659"/>
            <pc:sldLayoutMk cId="1036679305" sldId="2147483745"/>
          </pc:sldLayoutMkLst>
        </pc:sldLayoutChg>
      </pc:sldMasterChg>
      <pc:sldMasterChg chg="addSldLayout">
        <pc:chgData name="Cathrine Løes Sørby" userId="S::cathrine.sorby@io.kommune.no::453ffb51-d645-44fe-b265-43846f0ff910" providerId="AD" clId="Web-{BC05CA9A-8C62-4335-A2C8-024B8A97714E}" dt="2024-01-12T09:35:32.759" v="2"/>
        <pc:sldMasterMkLst>
          <pc:docMk/>
          <pc:sldMasterMk cId="0" sldId="2147483683"/>
        </pc:sldMasterMkLst>
        <pc:sldLayoutChg chg="add replId">
          <pc:chgData name="Cathrine Løes Sørby" userId="S::cathrine.sorby@io.kommune.no::453ffb51-d645-44fe-b265-43846f0ff910" providerId="AD" clId="Web-{BC05CA9A-8C62-4335-A2C8-024B8A97714E}" dt="2024-01-12T09:35:32.759" v="2"/>
          <pc:sldLayoutMkLst>
            <pc:docMk/>
            <pc:sldMasterMk cId="0" sldId="2147483683"/>
            <pc:sldLayoutMk cId="2275970347" sldId="2147483746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98BFC64D-A981-44D1-AA6A-D4309A806B2F}"/>
    <pc:docChg chg="addSld">
      <pc:chgData name="Cathrine Løes Sørby" userId="S::cathrine.sorby@io.kommune.no::453ffb51-d645-44fe-b265-43846f0ff910" providerId="AD" clId="Web-{98BFC64D-A981-44D1-AA6A-D4309A806B2F}" dt="2024-01-12T09:18:35.274" v="0"/>
      <pc:docMkLst>
        <pc:docMk/>
      </pc:docMkLst>
      <pc:sldChg chg="add">
        <pc:chgData name="Cathrine Løes Sørby" userId="S::cathrine.sorby@io.kommune.no::453ffb51-d645-44fe-b265-43846f0ff910" providerId="AD" clId="Web-{98BFC64D-A981-44D1-AA6A-D4309A806B2F}" dt="2024-01-12T09:18:35.274" v="0"/>
        <pc:sldMkLst>
          <pc:docMk/>
          <pc:sldMk cId="3506837724" sldId="285"/>
        </pc:sldMkLst>
      </pc:sldChg>
    </pc:docChg>
  </pc:docChgLst>
  <pc:docChgLst>
    <pc:chgData name="Frida Torgersen" userId="S::frida.torgersen@io.kommune.no::ea265081-7c03-4e48-ae3c-fad608c99291" providerId="AD" clId="Web-{8C08FCFE-8C53-045E-701C-B8C4AA451116}"/>
    <pc:docChg chg="modSld">
      <pc:chgData name="Frida Torgersen" userId="S::frida.torgersen@io.kommune.no::ea265081-7c03-4e48-ae3c-fad608c99291" providerId="AD" clId="Web-{8C08FCFE-8C53-045E-701C-B8C4AA451116}" dt="2024-02-07T09:45:37.066" v="87" actId="1076"/>
      <pc:docMkLst>
        <pc:docMk/>
      </pc:docMkLst>
      <pc:sldChg chg="modNotes">
        <pc:chgData name="Frida Torgersen" userId="S::frida.torgersen@io.kommune.no::ea265081-7c03-4e48-ae3c-fad608c99291" providerId="AD" clId="Web-{8C08FCFE-8C53-045E-701C-B8C4AA451116}" dt="2024-02-07T09:34:12.355" v="75"/>
        <pc:sldMkLst>
          <pc:docMk/>
          <pc:sldMk cId="0" sldId="264"/>
        </pc:sldMkLst>
      </pc:sldChg>
      <pc:sldChg chg="addSp delSp modSp mod modClrScheme chgLayout">
        <pc:chgData name="Frida Torgersen" userId="S::frida.torgersen@io.kommune.no::ea265081-7c03-4e48-ae3c-fad608c99291" providerId="AD" clId="Web-{8C08FCFE-8C53-045E-701C-B8C4AA451116}" dt="2024-02-07T09:45:37.066" v="87" actId="1076"/>
        <pc:sldMkLst>
          <pc:docMk/>
          <pc:sldMk cId="537542314" sldId="301"/>
        </pc:sldMkLst>
      </pc:sldChg>
    </pc:docChg>
  </pc:docChgLst>
  <pc:docChgLst>
    <pc:chgData name="Cathrine Løes Sørby" userId="S::cathrine.sorby@io.kommune.no::453ffb51-d645-44fe-b265-43846f0ff910" providerId="AD" clId="Web-{F9C80A66-44C8-4474-9064-5BD751E241CD}"/>
    <pc:docChg chg="addSld modSld sldOrd">
      <pc:chgData name="Cathrine Løes Sørby" userId="S::cathrine.sorby@io.kommune.no::453ffb51-d645-44fe-b265-43846f0ff910" providerId="AD" clId="Web-{F9C80A66-44C8-4474-9064-5BD751E241CD}" dt="2024-01-12T09:19:56.772" v="12" actId="20577"/>
      <pc:docMkLst>
        <pc:docMk/>
      </pc:docMkLst>
      <pc:sldChg chg="modSp">
        <pc:chgData name="Cathrine Løes Sørby" userId="S::cathrine.sorby@io.kommune.no::453ffb51-d645-44fe-b265-43846f0ff910" providerId="AD" clId="Web-{F9C80A66-44C8-4474-9064-5BD751E241CD}" dt="2024-01-12T09:19:56.772" v="12" actId="20577"/>
        <pc:sldMkLst>
          <pc:docMk/>
          <pc:sldMk cId="0" sldId="261"/>
        </pc:sldMkLst>
      </pc:sldChg>
      <pc:sldChg chg="add ord">
        <pc:chgData name="Cathrine Løes Sørby" userId="S::cathrine.sorby@io.kommune.no::453ffb51-d645-44fe-b265-43846f0ff910" providerId="AD" clId="Web-{F9C80A66-44C8-4474-9064-5BD751E241CD}" dt="2024-01-12T09:19:35.053" v="1"/>
        <pc:sldMkLst>
          <pc:docMk/>
          <pc:sldMk cId="0" sldId="272"/>
        </pc:sldMkLst>
      </pc:sldChg>
    </pc:docChg>
  </pc:docChgLst>
  <pc:docChgLst>
    <pc:chgData name="Renate Dybdal Hansen" userId="S::renate.dybdal.hansen@io.kommune.no::8f533bdc-1f06-46c5-8376-6b62126245f7" providerId="AD" clId="Web-{55F00645-FEA8-40AA-941F-34F72BDB1446}"/>
    <pc:docChg chg="modSld">
      <pc:chgData name="Renate Dybdal Hansen" userId="S::renate.dybdal.hansen@io.kommune.no::8f533bdc-1f06-46c5-8376-6b62126245f7" providerId="AD" clId="Web-{55F00645-FEA8-40AA-941F-34F72BDB1446}" dt="2024-12-04T12:22:50.593" v="1"/>
      <pc:docMkLst>
        <pc:docMk/>
      </pc:docMkLst>
      <pc:sldChg chg="modNotes">
        <pc:chgData name="Renate Dybdal Hansen" userId="S::renate.dybdal.hansen@io.kommune.no::8f533bdc-1f06-46c5-8376-6b62126245f7" providerId="AD" clId="Web-{55F00645-FEA8-40AA-941F-34F72BDB1446}" dt="2024-12-04T12:22:50.593" v="1"/>
        <pc:sldMkLst>
          <pc:docMk/>
          <pc:sldMk cId="0" sldId="272"/>
        </pc:sldMkLst>
      </pc:sldChg>
    </pc:docChg>
  </pc:docChgLst>
  <pc:docChgLst>
    <pc:chgData name="Cathrine Løes Sørby" userId="S::cathrine.sorby@io.kommune.no::453ffb51-d645-44fe-b265-43846f0ff910" providerId="AD" clId="Web-{D022ADE4-10CC-4C22-947F-34CFF247AB84}"/>
    <pc:docChg chg="modSld">
      <pc:chgData name="Cathrine Løes Sørby" userId="S::cathrine.sorby@io.kommune.no::453ffb51-d645-44fe-b265-43846f0ff910" providerId="AD" clId="Web-{D022ADE4-10CC-4C22-947F-34CFF247AB84}" dt="2024-01-12T09:42:00.308" v="12" actId="20577"/>
      <pc:docMkLst>
        <pc:docMk/>
      </pc:docMkLst>
      <pc:sldChg chg="modSp">
        <pc:chgData name="Cathrine Løes Sørby" userId="S::cathrine.sorby@io.kommune.no::453ffb51-d645-44fe-b265-43846f0ff910" providerId="AD" clId="Web-{D022ADE4-10CC-4C22-947F-34CFF247AB84}" dt="2024-01-12T09:42:00.308" v="12" actId="20577"/>
        <pc:sldMkLst>
          <pc:docMk/>
          <pc:sldMk cId="0" sldId="277"/>
        </pc:sldMkLst>
      </pc:sldChg>
    </pc:docChg>
  </pc:docChgLst>
  <pc:docChgLst>
    <pc:chgData name="Renate Dybdal Hansen" userId="8f533bdc-1f06-46c5-8376-6b62126245f7" providerId="ADAL" clId="{9F90C8A1-1091-4A2E-B035-39FD9573EFD2}"/>
    <pc:docChg chg="custSel delSld modSld">
      <pc:chgData name="Renate Dybdal Hansen" userId="8f533bdc-1f06-46c5-8376-6b62126245f7" providerId="ADAL" clId="{9F90C8A1-1091-4A2E-B035-39FD9573EFD2}" dt="2025-02-26T14:11:24.570" v="776" actId="20577"/>
      <pc:docMkLst>
        <pc:docMk/>
      </pc:docMkLst>
      <pc:sldChg chg="del">
        <pc:chgData name="Renate Dybdal Hansen" userId="8f533bdc-1f06-46c5-8376-6b62126245f7" providerId="ADAL" clId="{9F90C8A1-1091-4A2E-B035-39FD9573EFD2}" dt="2025-02-12T10:40:54.881" v="675" actId="47"/>
        <pc:sldMkLst>
          <pc:docMk/>
          <pc:sldMk cId="0" sldId="267"/>
        </pc:sldMkLst>
      </pc:sldChg>
      <pc:sldChg chg="delSp modSp">
        <pc:chgData name="Renate Dybdal Hansen" userId="8f533bdc-1f06-46c5-8376-6b62126245f7" providerId="ADAL" clId="{9F90C8A1-1091-4A2E-B035-39FD9573EFD2}" dt="2025-02-12T10:40:39.703" v="674" actId="478"/>
        <pc:sldMkLst>
          <pc:docMk/>
          <pc:sldMk cId="472198723" sldId="298"/>
        </pc:sldMkLst>
      </pc:sldChg>
      <pc:sldChg chg="modSp mod modNotesTx">
        <pc:chgData name="Renate Dybdal Hansen" userId="8f533bdc-1f06-46c5-8376-6b62126245f7" providerId="ADAL" clId="{9F90C8A1-1091-4A2E-B035-39FD9573EFD2}" dt="2025-02-26T14:11:03.567" v="775"/>
        <pc:sldMkLst>
          <pc:docMk/>
          <pc:sldMk cId="2903986988" sldId="305"/>
        </pc:sldMkLst>
        <pc:spChg chg="mod">
          <ac:chgData name="Renate Dybdal Hansen" userId="8f533bdc-1f06-46c5-8376-6b62126245f7" providerId="ADAL" clId="{9F90C8A1-1091-4A2E-B035-39FD9573EFD2}" dt="2025-02-12T10:36:17.473" v="422" actId="1037"/>
          <ac:spMkLst>
            <pc:docMk/>
            <pc:sldMk cId="2903986988" sldId="305"/>
            <ac:spMk id="3" creationId="{47896B9C-3E19-FCD7-C1E3-0FD7F5784964}"/>
          </ac:spMkLst>
        </pc:spChg>
      </pc:sldChg>
      <pc:sldChg chg="modSp mod modNotesTx">
        <pc:chgData name="Renate Dybdal Hansen" userId="8f533bdc-1f06-46c5-8376-6b62126245f7" providerId="ADAL" clId="{9F90C8A1-1091-4A2E-B035-39FD9573EFD2}" dt="2025-02-26T14:11:24.570" v="776" actId="20577"/>
        <pc:sldMkLst>
          <pc:docMk/>
          <pc:sldMk cId="1595197450" sldId="306"/>
        </pc:sldMkLst>
        <pc:spChg chg="mod">
          <ac:chgData name="Renate Dybdal Hansen" userId="8f533bdc-1f06-46c5-8376-6b62126245f7" providerId="ADAL" clId="{9F90C8A1-1091-4A2E-B035-39FD9573EFD2}" dt="2025-02-12T10:32:05.234" v="272" actId="20577"/>
          <ac:spMkLst>
            <pc:docMk/>
            <pc:sldMk cId="1595197450" sldId="306"/>
            <ac:spMk id="3" creationId="{C7F957C2-6829-FB8F-F57A-06B49B45F6C9}"/>
          </ac:spMkLst>
        </pc:spChg>
        <pc:picChg chg="mod">
          <ac:chgData name="Renate Dybdal Hansen" userId="8f533bdc-1f06-46c5-8376-6b62126245f7" providerId="ADAL" clId="{9F90C8A1-1091-4A2E-B035-39FD9573EFD2}" dt="2025-02-12T10:31:36.604" v="225" actId="1076"/>
          <ac:picMkLst>
            <pc:docMk/>
            <pc:sldMk cId="1595197450" sldId="306"/>
            <ac:picMk id="4" creationId="{537BAD88-6BF9-7838-2F91-38E29ADC1863}"/>
          </ac:picMkLst>
        </pc:picChg>
      </pc:sldChg>
    </pc:docChg>
  </pc:docChgLst>
  <pc:docChgLst>
    <pc:chgData name="Frida Torgersen" userId="S::frida.torgersen@io.kommune.no::ea265081-7c03-4e48-ae3c-fad608c99291" providerId="AD" clId="Web-{173A01F2-A555-72F0-5BB4-BE99CC77322D}"/>
    <pc:docChg chg="mod modSld modMainMaster setSldSz">
      <pc:chgData name="Frida Torgersen" userId="S::frida.torgersen@io.kommune.no::ea265081-7c03-4e48-ae3c-fad608c99291" providerId="AD" clId="Web-{173A01F2-A555-72F0-5BB4-BE99CC77322D}" dt="2024-02-07T10:33:54.542" v="29" actId="14100"/>
      <pc:docMkLst>
        <pc:docMk/>
      </pc:docMkLst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0" sldId="261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0" sldId="264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0" sldId="272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0" sldId="277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4007908094" sldId="281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0" sldId="284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472198723" sldId="298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163405038" sldId="299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2344258753" sldId="300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269553443" sldId="303"/>
        </pc:sldMkLst>
      </pc:sldChg>
      <pc:sldChg chg="modSp">
        <pc:chgData name="Frida Torgersen" userId="S::frida.torgersen@io.kommune.no::ea265081-7c03-4e48-ae3c-fad608c99291" providerId="AD" clId="Web-{173A01F2-A555-72F0-5BB4-BE99CC77322D}" dt="2024-02-07T10:32:55.385" v="1"/>
        <pc:sldMkLst>
          <pc:docMk/>
          <pc:sldMk cId="2903986988" sldId="305"/>
        </pc:sldMkLst>
      </pc:sldChg>
      <pc:sldChg chg="addSp delSp modSp mod modClrScheme chgLayout">
        <pc:chgData name="Frida Torgersen" userId="S::frida.torgersen@io.kommune.no::ea265081-7c03-4e48-ae3c-fad608c99291" providerId="AD" clId="Web-{173A01F2-A555-72F0-5BB4-BE99CC77322D}" dt="2024-02-07T10:33:54.542" v="29" actId="14100"/>
        <pc:sldMkLst>
          <pc:docMk/>
          <pc:sldMk cId="1595197450" sldId="306"/>
        </pc:sldMkLst>
      </pc:sldChg>
      <pc:sldMasterChg chg="modSp modSldLayout">
        <pc:chgData name="Frida Torgersen" userId="S::frida.torgersen@io.kommune.no::ea265081-7c03-4e48-ae3c-fad608c99291" providerId="AD" clId="Web-{173A01F2-A555-72F0-5BB4-BE99CC77322D}" dt="2024-02-07T10:32:55.385" v="1"/>
        <pc:sldMasterMkLst>
          <pc:docMk/>
          <pc:sldMasterMk cId="0" sldId="2147483659"/>
        </pc:sldMasterMkLst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59"/>
            <pc:sldLayoutMk cId="437548339" sldId="2147483728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59"/>
            <pc:sldLayoutMk cId="3506191284" sldId="2147483730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59"/>
            <pc:sldLayoutMk cId="1698246099" sldId="2147483741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59"/>
            <pc:sldLayoutMk cId="2751571172" sldId="2147483742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59"/>
            <pc:sldLayoutMk cId="1195711471" sldId="2147483744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59"/>
            <pc:sldLayoutMk cId="1036679305" sldId="2147483745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59"/>
            <pc:sldLayoutMk cId="1379214736" sldId="2147483747"/>
          </pc:sldLayoutMkLst>
        </pc:sldLayoutChg>
      </pc:sldMasterChg>
      <pc:sldMasterChg chg="modSp modSldLayout">
        <pc:chgData name="Frida Torgersen" userId="S::frida.torgersen@io.kommune.no::ea265081-7c03-4e48-ae3c-fad608c99291" providerId="AD" clId="Web-{173A01F2-A555-72F0-5BB4-BE99CC77322D}" dt="2024-02-07T10:32:55.385" v="1"/>
        <pc:sldMasterMkLst>
          <pc:docMk/>
          <pc:sldMasterMk cId="0" sldId="2147483667"/>
        </pc:sldMasterMkLst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67"/>
            <pc:sldLayoutMk cId="794757263" sldId="2147483726"/>
          </pc:sldLayoutMkLst>
        </pc:sldLayoutChg>
      </pc:sldMasterChg>
      <pc:sldMasterChg chg="modSp modSldLayout">
        <pc:chgData name="Frida Torgersen" userId="S::frida.torgersen@io.kommune.no::ea265081-7c03-4e48-ae3c-fad608c99291" providerId="AD" clId="Web-{173A01F2-A555-72F0-5BB4-BE99CC77322D}" dt="2024-02-07T10:32:55.385" v="1"/>
        <pc:sldMasterMkLst>
          <pc:docMk/>
          <pc:sldMasterMk cId="0" sldId="2147483675"/>
        </pc:sldMasterMkLst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75"/>
            <pc:sldLayoutMk cId="2393315310" sldId="2147483731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75"/>
            <pc:sldLayoutMk cId="4172784012" sldId="2147483732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75"/>
            <pc:sldLayoutMk cId="234388634" sldId="2147483733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75"/>
            <pc:sldLayoutMk cId="3767032485" sldId="2147483734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75"/>
            <pc:sldLayoutMk cId="1842194563" sldId="2147483735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75"/>
            <pc:sldLayoutMk cId="1883232871" sldId="2147483743"/>
          </pc:sldLayoutMkLst>
        </pc:sldLayoutChg>
      </pc:sldMasterChg>
      <pc:sldMasterChg chg="modSldLayout">
        <pc:chgData name="Frida Torgersen" userId="S::frida.torgersen@io.kommune.no::ea265081-7c03-4e48-ae3c-fad608c99291" providerId="AD" clId="Web-{173A01F2-A555-72F0-5BB4-BE99CC77322D}" dt="2024-02-07T10:32:55.385" v="1"/>
        <pc:sldMasterMkLst>
          <pc:docMk/>
          <pc:sldMasterMk cId="0" sldId="2147483683"/>
        </pc:sldMasterMkLst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83"/>
            <pc:sldLayoutMk cId="3917347157" sldId="2147483736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83"/>
            <pc:sldLayoutMk cId="4178150228" sldId="2147483737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83"/>
            <pc:sldLayoutMk cId="3478272990" sldId="2147483738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83"/>
            <pc:sldLayoutMk cId="1134068442" sldId="2147483739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83"/>
            <pc:sldLayoutMk cId="3199064778" sldId="2147483740"/>
          </pc:sldLayoutMkLst>
        </pc:sldLayoutChg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83"/>
            <pc:sldLayoutMk cId="2275970347" sldId="2147483746"/>
          </pc:sldLayoutMkLst>
        </pc:sldLayoutChg>
      </pc:sldMasterChg>
      <pc:sldMasterChg chg="modSp modSldLayout">
        <pc:chgData name="Frida Torgersen" userId="S::frida.torgersen@io.kommune.no::ea265081-7c03-4e48-ae3c-fad608c99291" providerId="AD" clId="Web-{173A01F2-A555-72F0-5BB4-BE99CC77322D}" dt="2024-02-07T10:32:55.385" v="1"/>
        <pc:sldMasterMkLst>
          <pc:docMk/>
          <pc:sldMasterMk cId="0" sldId="2147483690"/>
        </pc:sldMasterMkLst>
        <pc:sldLayoutChg chg="modSp">
          <pc:chgData name="Frida Torgersen" userId="S::frida.torgersen@io.kommune.no::ea265081-7c03-4e48-ae3c-fad608c99291" providerId="AD" clId="Web-{173A01F2-A555-72F0-5BB4-BE99CC77322D}" dt="2024-02-07T10:32:55.385" v="1"/>
          <pc:sldLayoutMkLst>
            <pc:docMk/>
            <pc:sldMasterMk cId="0" sldId="2147483690"/>
            <pc:sldLayoutMk cId="3788553203" sldId="2147483727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C729CADA-22CB-1177-7ED3-CBA3CBE30CCE}"/>
    <pc:docChg chg="modSld">
      <pc:chgData name="Frida Torgersen" userId="S::frida.torgersen@io.kommune.no::ea265081-7c03-4e48-ae3c-fad608c99291" providerId="AD" clId="Web-{C729CADA-22CB-1177-7ED3-CBA3CBE30CCE}" dt="2024-11-20T12:31:47.594" v="0"/>
      <pc:docMkLst>
        <pc:docMk/>
      </pc:docMkLst>
      <pc:sldChg chg="modNotes">
        <pc:chgData name="Frida Torgersen" userId="S::frida.torgersen@io.kommune.no::ea265081-7c03-4e48-ae3c-fad608c99291" providerId="AD" clId="Web-{C729CADA-22CB-1177-7ED3-CBA3CBE30CCE}" dt="2024-11-20T12:31:47.594" v="0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97B591D1-7626-4638-87BB-93BDC072896A}"/>
    <pc:docChg chg="modSld sldOrd">
      <pc:chgData name="Cathrine Løes Sørby" userId="S::cathrine.sorby@io.kommune.no::453ffb51-d645-44fe-b265-43846f0ff910" providerId="AD" clId="Web-{97B591D1-7626-4638-87BB-93BDC072896A}" dt="2024-02-07T14:01:20.120" v="78"/>
      <pc:docMkLst>
        <pc:docMk/>
      </pc:docMkLst>
      <pc:sldChg chg="modSp modNotes">
        <pc:chgData name="Cathrine Løes Sørby" userId="S::cathrine.sorby@io.kommune.no::453ffb51-d645-44fe-b265-43846f0ff910" providerId="AD" clId="Web-{97B591D1-7626-4638-87BB-93BDC072896A}" dt="2024-02-07T13:59:49.416" v="59" actId="20577"/>
        <pc:sldMkLst>
          <pc:docMk/>
          <pc:sldMk cId="0" sldId="277"/>
        </pc:sldMkLst>
      </pc:sldChg>
      <pc:sldChg chg="modSp ord">
        <pc:chgData name="Cathrine Løes Sørby" userId="S::cathrine.sorby@io.kommune.no::453ffb51-d645-44fe-b265-43846f0ff910" providerId="AD" clId="Web-{97B591D1-7626-4638-87BB-93BDC072896A}" dt="2024-02-07T14:01:20.120" v="78"/>
        <pc:sldMkLst>
          <pc:docMk/>
          <pc:sldMk cId="269553443" sldId="303"/>
        </pc:sldMkLst>
      </pc:sldChg>
      <pc:sldChg chg="modSp">
        <pc:chgData name="Cathrine Løes Sørby" userId="S::cathrine.sorby@io.kommune.no::453ffb51-d645-44fe-b265-43846f0ff910" providerId="AD" clId="Web-{97B591D1-7626-4638-87BB-93BDC072896A}" dt="2024-02-07T14:00:25.025" v="74" actId="20577"/>
        <pc:sldMkLst>
          <pc:docMk/>
          <pc:sldMk cId="2903986988" sldId="305"/>
        </pc:sldMkLst>
      </pc:sldChg>
    </pc:docChg>
  </pc:docChgLst>
  <pc:docChgLst>
    <pc:chgData name="Frida Torgersen" userId="S::frida.torgersen@io.kommune.no::ea265081-7c03-4e48-ae3c-fad608c99291" providerId="AD" clId="Web-{A173E867-7EB4-D806-A2AA-415A687B9377}"/>
    <pc:docChg chg="modSld">
      <pc:chgData name="Frida Torgersen" userId="S::frida.torgersen@io.kommune.no::ea265081-7c03-4e48-ae3c-fad608c99291" providerId="AD" clId="Web-{A173E867-7EB4-D806-A2AA-415A687B9377}" dt="2024-02-14T11:20:01.864" v="21" actId="20577"/>
      <pc:docMkLst>
        <pc:docMk/>
      </pc:docMkLst>
      <pc:sldChg chg="modNotes">
        <pc:chgData name="Frida Torgersen" userId="S::frida.torgersen@io.kommune.no::ea265081-7c03-4e48-ae3c-fad608c99291" providerId="AD" clId="Web-{A173E867-7EB4-D806-A2AA-415A687B9377}" dt="2024-02-14T11:18:57.254" v="6"/>
        <pc:sldMkLst>
          <pc:docMk/>
          <pc:sldMk cId="0" sldId="277"/>
        </pc:sldMkLst>
      </pc:sldChg>
      <pc:sldChg chg="modNotes">
        <pc:chgData name="Frida Torgersen" userId="S::frida.torgersen@io.kommune.no::ea265081-7c03-4e48-ae3c-fad608c99291" providerId="AD" clId="Web-{A173E867-7EB4-D806-A2AA-415A687B9377}" dt="2024-02-14T11:19:12.926" v="11"/>
        <pc:sldMkLst>
          <pc:docMk/>
          <pc:sldMk cId="163405038" sldId="299"/>
        </pc:sldMkLst>
      </pc:sldChg>
      <pc:sldChg chg="modSp">
        <pc:chgData name="Frida Torgersen" userId="S::frida.torgersen@io.kommune.no::ea265081-7c03-4e48-ae3c-fad608c99291" providerId="AD" clId="Web-{A173E867-7EB4-D806-A2AA-415A687B9377}" dt="2024-02-14T11:20:01.864" v="21" actId="20577"/>
        <pc:sldMkLst>
          <pc:docMk/>
          <pc:sldMk cId="2903986988" sldId="305"/>
        </pc:sldMkLst>
      </pc:sldChg>
      <pc:sldChg chg="modSp">
        <pc:chgData name="Frida Torgersen" userId="S::frida.torgersen@io.kommune.no::ea265081-7c03-4e48-ae3c-fad608c99291" providerId="AD" clId="Web-{A173E867-7EB4-D806-A2AA-415A687B9377}" dt="2024-02-14T11:19:55.880" v="20" actId="20577"/>
        <pc:sldMkLst>
          <pc:docMk/>
          <pc:sldMk cId="1595197450" sldId="306"/>
        </pc:sldMkLst>
      </pc:sldChg>
    </pc:docChg>
  </pc:docChgLst>
  <pc:docChgLst>
    <pc:chgData name="Ida Marie Lillestrand Kittelsen" userId="S::ida.kittelsen@io.kommune.no::12154653-0a60-4281-8b62-82febac9ddd6" providerId="AD" clId="Web-{CF576E1F-207C-D5A5-EB80-2C35B8A644B8}"/>
    <pc:docChg chg="modSld">
      <pc:chgData name="Ida Marie Lillestrand Kittelsen" userId="S::ida.kittelsen@io.kommune.no::12154653-0a60-4281-8b62-82febac9ddd6" providerId="AD" clId="Web-{CF576E1F-207C-D5A5-EB80-2C35B8A644B8}" dt="2024-02-07T10:28:32.180" v="1"/>
      <pc:docMkLst>
        <pc:docMk/>
      </pc:docMkLst>
      <pc:sldChg chg="addSp modSp">
        <pc:chgData name="Ida Marie Lillestrand Kittelsen" userId="S::ida.kittelsen@io.kommune.no::12154653-0a60-4281-8b62-82febac9ddd6" providerId="AD" clId="Web-{CF576E1F-207C-D5A5-EB80-2C35B8A644B8}" dt="2024-02-07T09:57:18.623" v="0"/>
        <pc:sldMkLst>
          <pc:docMk/>
          <pc:sldMk cId="2344258753" sldId="300"/>
        </pc:sldMkLst>
      </pc:sldChg>
      <pc:sldChg chg="addSp delSp modSp">
        <pc:chgData name="Ida Marie Lillestrand Kittelsen" userId="S::ida.kittelsen@io.kommune.no::12154653-0a60-4281-8b62-82febac9ddd6" providerId="AD" clId="Web-{CF576E1F-207C-D5A5-EB80-2C35B8A644B8}" dt="2024-02-07T10:28:32.180" v="1"/>
        <pc:sldMkLst>
          <pc:docMk/>
          <pc:sldMk cId="192969456" sldId="304"/>
        </pc:sldMkLst>
      </pc:sldChg>
    </pc:docChg>
  </pc:docChgLst>
  <pc:docChgLst>
    <pc:chgData name="Frida Torgersen" userId="S::frida.torgersen@io.kommune.no::ea265081-7c03-4e48-ae3c-fad608c99291" providerId="AD" clId="Web-{0DA90D99-3539-3592-9A31-D3B7A986D405}"/>
    <pc:docChg chg="addSld modSld">
      <pc:chgData name="Frida Torgersen" userId="S::frida.torgersen@io.kommune.no::ea265081-7c03-4e48-ae3c-fad608c99291" providerId="AD" clId="Web-{0DA90D99-3539-3592-9A31-D3B7A986D405}" dt="2024-02-07T08:29:33.381" v="39" actId="20577"/>
      <pc:docMkLst>
        <pc:docMk/>
      </pc:docMkLst>
      <pc:sldChg chg="addSp modSp">
        <pc:chgData name="Frida Torgersen" userId="S::frida.torgersen@io.kommune.no::ea265081-7c03-4e48-ae3c-fad608c99291" providerId="AD" clId="Web-{0DA90D99-3539-3592-9A31-D3B7A986D405}" dt="2024-02-07T08:29:33.381" v="39" actId="20577"/>
        <pc:sldMkLst>
          <pc:docMk/>
          <pc:sldMk cId="0" sldId="264"/>
        </pc:sldMkLst>
      </pc:sldChg>
      <pc:sldChg chg="addSp delSp modSp new mod modClrScheme chgLayout">
        <pc:chgData name="Frida Torgersen" userId="S::frida.torgersen@io.kommune.no::ea265081-7c03-4e48-ae3c-fad608c99291" providerId="AD" clId="Web-{0DA90D99-3539-3592-9A31-D3B7A986D405}" dt="2024-02-07T08:26:13.454" v="8"/>
        <pc:sldMkLst>
          <pc:docMk/>
          <pc:sldMk cId="2344258753" sldId="300"/>
        </pc:sldMkLst>
      </pc:sldChg>
    </pc:docChg>
  </pc:docChgLst>
  <pc:docChgLst>
    <pc:chgData name="Frida Torgersen" userId="S::frida.torgersen@io.kommune.no::ea265081-7c03-4e48-ae3c-fad608c99291" providerId="AD" clId="Web-{4AC38AEA-871C-B2D4-1649-7D85C40C9A3A}"/>
    <pc:docChg chg="modSld">
      <pc:chgData name="Frida Torgersen" userId="S::frida.torgersen@io.kommune.no::ea265081-7c03-4e48-ae3c-fad608c99291" providerId="AD" clId="Web-{4AC38AEA-871C-B2D4-1649-7D85C40C9A3A}" dt="2024-02-07T10:01:30.842" v="72" actId="1076"/>
      <pc:docMkLst>
        <pc:docMk/>
      </pc:docMkLst>
      <pc:sldChg chg="addSp delSp modSp">
        <pc:chgData name="Frida Torgersen" userId="S::frida.torgersen@io.kommune.no::ea265081-7c03-4e48-ae3c-fad608c99291" providerId="AD" clId="Web-{4AC38AEA-871C-B2D4-1649-7D85C40C9A3A}" dt="2024-02-07T10:01:30.842" v="72" actId="1076"/>
        <pc:sldMkLst>
          <pc:docMk/>
          <pc:sldMk cId="2344258753" sldId="300"/>
        </pc:sldMkLst>
      </pc:sldChg>
    </pc:docChg>
  </pc:docChgLst>
  <pc:docChgLst>
    <pc:chgData name="Frida Torgersen" userId="S::frida.torgersen@io.kommune.no::ea265081-7c03-4e48-ae3c-fad608c99291" providerId="AD" clId="Web-{AB85B8EA-15B5-14E4-1983-6CCB8A50D08D}"/>
    <pc:docChg chg="addSld delSld modSld">
      <pc:chgData name="Frida Torgersen" userId="S::frida.torgersen@io.kommune.no::ea265081-7c03-4e48-ae3c-fad608c99291" providerId="AD" clId="Web-{AB85B8EA-15B5-14E4-1983-6CCB8A50D08D}" dt="2024-11-20T12:12:02.135" v="15" actId="1076"/>
      <pc:docMkLst>
        <pc:docMk/>
      </pc:docMkLst>
      <pc:sldChg chg="add del">
        <pc:chgData name="Frida Torgersen" userId="S::frida.torgersen@io.kommune.no::ea265081-7c03-4e48-ae3c-fad608c99291" providerId="AD" clId="Web-{AB85B8EA-15B5-14E4-1983-6CCB8A50D08D}" dt="2024-11-20T12:10:54.806" v="3"/>
        <pc:sldMkLst>
          <pc:docMk/>
          <pc:sldMk cId="0" sldId="272"/>
        </pc:sldMkLst>
      </pc:sldChg>
      <pc:sldChg chg="del">
        <pc:chgData name="Frida Torgersen" userId="S::frida.torgersen@io.kommune.no::ea265081-7c03-4e48-ae3c-fad608c99291" providerId="AD" clId="Web-{AB85B8EA-15B5-14E4-1983-6CCB8A50D08D}" dt="2024-11-20T12:11:19.087" v="8"/>
        <pc:sldMkLst>
          <pc:docMk/>
          <pc:sldMk cId="0" sldId="277"/>
        </pc:sldMkLst>
      </pc:sldChg>
      <pc:sldChg chg="addSp delSp modSp add del mod modClrScheme chgLayout">
        <pc:chgData name="Frida Torgersen" userId="S::frida.torgersen@io.kommune.no::ea265081-7c03-4e48-ae3c-fad608c99291" providerId="AD" clId="Web-{AB85B8EA-15B5-14E4-1983-6CCB8A50D08D}" dt="2024-11-20T12:11:48.353" v="12"/>
        <pc:sldMkLst>
          <pc:docMk/>
          <pc:sldMk cId="472198723" sldId="298"/>
        </pc:sldMkLst>
      </pc:sldChg>
      <pc:sldChg chg="modNotes">
        <pc:chgData name="Frida Torgersen" userId="S::frida.torgersen@io.kommune.no::ea265081-7c03-4e48-ae3c-fad608c99291" providerId="AD" clId="Web-{AB85B8EA-15B5-14E4-1983-6CCB8A50D08D}" dt="2024-11-20T12:11:10.478" v="7"/>
        <pc:sldMkLst>
          <pc:docMk/>
          <pc:sldMk cId="163405038" sldId="299"/>
        </pc:sldMkLst>
      </pc:sldChg>
      <pc:sldChg chg="modSp">
        <pc:chgData name="Frida Torgersen" userId="S::frida.torgersen@io.kommune.no::ea265081-7c03-4e48-ae3c-fad608c99291" providerId="AD" clId="Web-{AB85B8EA-15B5-14E4-1983-6CCB8A50D08D}" dt="2024-11-20T12:12:02.135" v="15" actId="1076"/>
        <pc:sldMkLst>
          <pc:docMk/>
          <pc:sldMk cId="3319504359" sldId="312"/>
        </pc:sldMkLst>
      </pc:sldChg>
      <pc:sldMasterChg chg="addSldLayout">
        <pc:chgData name="Frida Torgersen" userId="S::frida.torgersen@io.kommune.no::ea265081-7c03-4e48-ae3c-fad608c99291" providerId="AD" clId="Web-{AB85B8EA-15B5-14E4-1983-6CCB8A50D08D}" dt="2024-11-20T12:10:54.806" v="3"/>
        <pc:sldMasterMkLst>
          <pc:docMk/>
          <pc:sldMasterMk cId="0" sldId="2147483659"/>
        </pc:sldMasterMkLst>
        <pc:sldLayoutChg chg="add">
          <pc:chgData name="Frida Torgersen" userId="S::frida.torgersen@io.kommune.no::ea265081-7c03-4e48-ae3c-fad608c99291" providerId="AD" clId="Web-{AB85B8EA-15B5-14E4-1983-6CCB8A50D08D}" dt="2024-11-20T12:10:54.806" v="3"/>
          <pc:sldLayoutMkLst>
            <pc:docMk/>
            <pc:sldMasterMk cId="0" sldId="2147483659"/>
            <pc:sldLayoutMk cId="2697990053" sldId="2147483748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D95571E1-96B5-4C89-B047-1FE3B7BB4AFE}"/>
    <pc:docChg chg="modSld">
      <pc:chgData name="Cathrine Løes Sørby" userId="S::cathrine.sorby@io.kommune.no::453ffb51-d645-44fe-b265-43846f0ff910" providerId="AD" clId="Web-{D95571E1-96B5-4C89-B047-1FE3B7BB4AFE}" dt="2024-01-12T09:47:15.238" v="71"/>
      <pc:docMkLst>
        <pc:docMk/>
      </pc:docMkLst>
      <pc:sldChg chg="modNotes">
        <pc:chgData name="Cathrine Løes Sørby" userId="S::cathrine.sorby@io.kommune.no::453ffb51-d645-44fe-b265-43846f0ff910" providerId="AD" clId="Web-{D95571E1-96B5-4C89-B047-1FE3B7BB4AFE}" dt="2024-01-12T09:47:15.238" v="71"/>
        <pc:sldMkLst>
          <pc:docMk/>
          <pc:sldMk cId="0" sldId="277"/>
        </pc:sldMkLst>
      </pc:sldChg>
    </pc:docChg>
  </pc:docChgLst>
  <pc:docChgLst>
    <pc:chgData name="Cathrine Løes Sørby" userId="453ffb51-d645-44fe-b265-43846f0ff910" providerId="ADAL" clId="{E0ED3B24-B2F7-4ABF-A49D-79D25C72A3B2}"/>
    <pc:docChg chg="undo custSel addSld delSld modSld sldOrd">
      <pc:chgData name="Cathrine Løes Sørby" userId="453ffb51-d645-44fe-b265-43846f0ff910" providerId="ADAL" clId="{E0ED3B24-B2F7-4ABF-A49D-79D25C72A3B2}" dt="2024-02-14T12:30:48.637" v="1906" actId="2696"/>
      <pc:docMkLst>
        <pc:docMk/>
      </pc:docMkLst>
      <pc:sldChg chg="modNotesTx">
        <pc:chgData name="Cathrine Løes Sørby" userId="453ffb51-d645-44fe-b265-43846f0ff910" providerId="ADAL" clId="{E0ED3B24-B2F7-4ABF-A49D-79D25C72A3B2}" dt="2024-02-14T11:52:50.438" v="1449" actId="313"/>
        <pc:sldMkLst>
          <pc:docMk/>
          <pc:sldMk cId="0" sldId="264"/>
        </pc:sldMkLst>
      </pc:sldChg>
      <pc:sldChg chg="del">
        <pc:chgData name="Cathrine Løes Sørby" userId="453ffb51-d645-44fe-b265-43846f0ff910" providerId="ADAL" clId="{E0ED3B24-B2F7-4ABF-A49D-79D25C72A3B2}" dt="2024-02-07T09:40:34.171" v="4" actId="47"/>
        <pc:sldMkLst>
          <pc:docMk/>
          <pc:sldMk cId="0" sldId="266"/>
        </pc:sldMkLst>
      </pc:sldChg>
      <pc:sldChg chg="ord">
        <pc:chgData name="Cathrine Løes Sørby" userId="453ffb51-d645-44fe-b265-43846f0ff910" providerId="ADAL" clId="{E0ED3B24-B2F7-4ABF-A49D-79D25C72A3B2}" dt="2024-02-14T11:55:13.921" v="1459"/>
        <pc:sldMkLst>
          <pc:docMk/>
          <pc:sldMk cId="0" sldId="267"/>
        </pc:sldMkLst>
      </pc:sldChg>
      <pc:sldChg chg="ord">
        <pc:chgData name="Cathrine Løes Sørby" userId="453ffb51-d645-44fe-b265-43846f0ff910" providerId="ADAL" clId="{E0ED3B24-B2F7-4ABF-A49D-79D25C72A3B2}" dt="2024-02-14T11:55:26.087" v="1461"/>
        <pc:sldMkLst>
          <pc:docMk/>
          <pc:sldMk cId="0" sldId="270"/>
        </pc:sldMkLst>
      </pc:sldChg>
      <pc:sldChg chg="modSp mod modNotesTx">
        <pc:chgData name="Cathrine Løes Sørby" userId="453ffb51-d645-44fe-b265-43846f0ff910" providerId="ADAL" clId="{E0ED3B24-B2F7-4ABF-A49D-79D25C72A3B2}" dt="2024-02-14T12:25:26.527" v="1904" actId="20577"/>
        <pc:sldMkLst>
          <pc:docMk/>
          <pc:sldMk cId="0" sldId="277"/>
        </pc:sldMkLst>
      </pc:sldChg>
      <pc:sldChg chg="del ord">
        <pc:chgData name="Cathrine Løes Sørby" userId="453ffb51-d645-44fe-b265-43846f0ff910" providerId="ADAL" clId="{E0ED3B24-B2F7-4ABF-A49D-79D25C72A3B2}" dt="2024-02-14T12:29:40.594" v="1905" actId="47"/>
        <pc:sldMkLst>
          <pc:docMk/>
          <pc:sldMk cId="4007908094" sldId="281"/>
        </pc:sldMkLst>
      </pc:sldChg>
      <pc:sldChg chg="ord">
        <pc:chgData name="Cathrine Løes Sørby" userId="453ffb51-d645-44fe-b265-43846f0ff910" providerId="ADAL" clId="{E0ED3B24-B2F7-4ABF-A49D-79D25C72A3B2}" dt="2024-02-14T11:55:11.504" v="1457"/>
        <pc:sldMkLst>
          <pc:docMk/>
          <pc:sldMk cId="0" sldId="284"/>
        </pc:sldMkLst>
      </pc:sldChg>
      <pc:sldChg chg="del">
        <pc:chgData name="Cathrine Løes Sørby" userId="453ffb51-d645-44fe-b265-43846f0ff910" providerId="ADAL" clId="{E0ED3B24-B2F7-4ABF-A49D-79D25C72A3B2}" dt="2024-02-14T11:15:47.634" v="66" actId="47"/>
        <pc:sldMkLst>
          <pc:docMk/>
          <pc:sldMk cId="3506837724" sldId="285"/>
        </pc:sldMkLst>
      </pc:sldChg>
      <pc:sldChg chg="del">
        <pc:chgData name="Cathrine Løes Sørby" userId="453ffb51-d645-44fe-b265-43846f0ff910" providerId="ADAL" clId="{E0ED3B24-B2F7-4ABF-A49D-79D25C72A3B2}" dt="2024-02-07T09:42:40.384" v="5" actId="47"/>
        <pc:sldMkLst>
          <pc:docMk/>
          <pc:sldMk cId="2284525976" sldId="286"/>
        </pc:sldMkLst>
      </pc:sldChg>
      <pc:sldChg chg="ord modNotesTx">
        <pc:chgData name="Cathrine Løes Sørby" userId="453ffb51-d645-44fe-b265-43846f0ff910" providerId="ADAL" clId="{E0ED3B24-B2F7-4ABF-A49D-79D25C72A3B2}" dt="2024-02-14T12:15:27.682" v="1619" actId="20577"/>
        <pc:sldMkLst>
          <pc:docMk/>
          <pc:sldMk cId="3045846938" sldId="291"/>
        </pc:sldMkLst>
      </pc:sldChg>
      <pc:sldChg chg="ord">
        <pc:chgData name="Cathrine Løes Sørby" userId="453ffb51-d645-44fe-b265-43846f0ff910" providerId="ADAL" clId="{E0ED3B24-B2F7-4ABF-A49D-79D25C72A3B2}" dt="2024-02-14T11:55:09.059" v="1455"/>
        <pc:sldMkLst>
          <pc:docMk/>
          <pc:sldMk cId="472198723" sldId="298"/>
        </pc:sldMkLst>
      </pc:sldChg>
      <pc:sldChg chg="modSp mod ord">
        <pc:chgData name="Cathrine Løes Sørby" userId="453ffb51-d645-44fe-b265-43846f0ff910" providerId="ADAL" clId="{E0ED3B24-B2F7-4ABF-A49D-79D25C72A3B2}" dt="2024-02-14T12:17:49.090" v="1629" actId="1076"/>
        <pc:sldMkLst>
          <pc:docMk/>
          <pc:sldMk cId="163405038" sldId="299"/>
        </pc:sldMkLst>
      </pc:sldChg>
      <pc:sldChg chg="ord">
        <pc:chgData name="Cathrine Løes Sørby" userId="453ffb51-d645-44fe-b265-43846f0ff910" providerId="ADAL" clId="{E0ED3B24-B2F7-4ABF-A49D-79D25C72A3B2}" dt="2024-02-14T11:28:24.484" v="69"/>
        <pc:sldMkLst>
          <pc:docMk/>
          <pc:sldMk cId="2344258753" sldId="300"/>
        </pc:sldMkLst>
      </pc:sldChg>
      <pc:sldChg chg="ord">
        <pc:chgData name="Cathrine Løes Sørby" userId="453ffb51-d645-44fe-b265-43846f0ff910" providerId="ADAL" clId="{E0ED3B24-B2F7-4ABF-A49D-79D25C72A3B2}" dt="2024-02-07T09:42:54.132" v="9"/>
        <pc:sldMkLst>
          <pc:docMk/>
          <pc:sldMk cId="537542314" sldId="301"/>
        </pc:sldMkLst>
      </pc:sldChg>
      <pc:sldChg chg="ord">
        <pc:chgData name="Cathrine Løes Sørby" userId="453ffb51-d645-44fe-b265-43846f0ff910" providerId="ADAL" clId="{E0ED3B24-B2F7-4ABF-A49D-79D25C72A3B2}" dt="2024-02-07T09:42:56.537" v="11"/>
        <pc:sldMkLst>
          <pc:docMk/>
          <pc:sldMk cId="2760199244" sldId="302"/>
        </pc:sldMkLst>
      </pc:sldChg>
      <pc:sldChg chg="del ord">
        <pc:chgData name="Cathrine Løes Sørby" userId="453ffb51-d645-44fe-b265-43846f0ff910" providerId="ADAL" clId="{E0ED3B24-B2F7-4ABF-A49D-79D25C72A3B2}" dt="2024-02-14T12:30:48.637" v="1906" actId="2696"/>
        <pc:sldMkLst>
          <pc:docMk/>
          <pc:sldMk cId="269553443" sldId="303"/>
        </pc:sldMkLst>
      </pc:sldChg>
      <pc:sldChg chg="modSp mod modNotesTx">
        <pc:chgData name="Cathrine Løes Sørby" userId="453ffb51-d645-44fe-b265-43846f0ff910" providerId="ADAL" clId="{E0ED3B24-B2F7-4ABF-A49D-79D25C72A3B2}" dt="2024-02-14T11:42:34.521" v="623" actId="20577"/>
        <pc:sldMkLst>
          <pc:docMk/>
          <pc:sldMk cId="2903986988" sldId="305"/>
        </pc:sldMkLst>
      </pc:sldChg>
      <pc:sldChg chg="modSp mod modNotesTx">
        <pc:chgData name="Cathrine Løes Sørby" userId="453ffb51-d645-44fe-b265-43846f0ff910" providerId="ADAL" clId="{E0ED3B24-B2F7-4ABF-A49D-79D25C72A3B2}" dt="2024-02-14T11:50:01.982" v="1342" actId="20577"/>
        <pc:sldMkLst>
          <pc:docMk/>
          <pc:sldMk cId="1595197450" sldId="306"/>
        </pc:sldMkLst>
      </pc:sldChg>
      <pc:sldChg chg="new del">
        <pc:chgData name="Cathrine Løes Sørby" userId="453ffb51-d645-44fe-b265-43846f0ff910" providerId="ADAL" clId="{E0ED3B24-B2F7-4ABF-A49D-79D25C72A3B2}" dt="2024-02-14T11:15:46.597" v="65" actId="47"/>
        <pc:sldMkLst>
          <pc:docMk/>
          <pc:sldMk cId="2427197788" sldId="307"/>
        </pc:sldMkLst>
      </pc:sldChg>
      <pc:sldChg chg="add">
        <pc:chgData name="Cathrine Løes Sørby" userId="453ffb51-d645-44fe-b265-43846f0ff910" providerId="ADAL" clId="{E0ED3B24-B2F7-4ABF-A49D-79D25C72A3B2}" dt="2024-02-14T11:15:42.937" v="64"/>
        <pc:sldMkLst>
          <pc:docMk/>
          <pc:sldMk cId="3319504359" sldId="312"/>
        </pc:sldMkLst>
      </pc:sldChg>
    </pc:docChg>
  </pc:docChgLst>
  <pc:docChgLst>
    <pc:chgData name="Frida Torgersen" userId="S::frida.torgersen@io.kommune.no::ea265081-7c03-4e48-ae3c-fad608c99291" providerId="AD" clId="Web-{008A10DD-8130-BEDD-11E6-378132BAD4CD}"/>
    <pc:docChg chg="addSld delSld modSld">
      <pc:chgData name="Frida Torgersen" userId="S::frida.torgersen@io.kommune.no::ea265081-7c03-4e48-ae3c-fad608c99291" providerId="AD" clId="Web-{008A10DD-8130-BEDD-11E6-378132BAD4CD}" dt="2024-01-24T14:37:13.695" v="31"/>
      <pc:docMkLst>
        <pc:docMk/>
      </pc:docMkLst>
      <pc:sldChg chg="modSp modNotes">
        <pc:chgData name="Frida Torgersen" userId="S::frida.torgersen@io.kommune.no::ea265081-7c03-4e48-ae3c-fad608c99291" providerId="AD" clId="Web-{008A10DD-8130-BEDD-11E6-378132BAD4CD}" dt="2024-01-24T14:35:36.162" v="26"/>
        <pc:sldMkLst>
          <pc:docMk/>
          <pc:sldMk cId="0" sldId="264"/>
        </pc:sldMkLst>
      </pc:sldChg>
      <pc:sldChg chg="del">
        <pc:chgData name="Frida Torgersen" userId="S::frida.torgersen@io.kommune.no::ea265081-7c03-4e48-ae3c-fad608c99291" providerId="AD" clId="Web-{008A10DD-8130-BEDD-11E6-378132BAD4CD}" dt="2024-01-24T14:34:09.192" v="10"/>
        <pc:sldMkLst>
          <pc:docMk/>
          <pc:sldMk cId="0" sldId="269"/>
        </pc:sldMkLst>
      </pc:sldChg>
      <pc:sldChg chg="modNotes">
        <pc:chgData name="Frida Torgersen" userId="S::frida.torgersen@io.kommune.no::ea265081-7c03-4e48-ae3c-fad608c99291" providerId="AD" clId="Web-{008A10DD-8130-BEDD-11E6-378132BAD4CD}" dt="2024-01-24T14:37:13.695" v="31"/>
        <pc:sldMkLst>
          <pc:docMk/>
          <pc:sldMk cId="0" sldId="277"/>
        </pc:sldMkLst>
      </pc:sldChg>
      <pc:sldChg chg="modSp add mod modClrScheme chgLayout">
        <pc:chgData name="Frida Torgersen" userId="S::frida.torgersen@io.kommune.no::ea265081-7c03-4e48-ae3c-fad608c99291" providerId="AD" clId="Web-{008A10DD-8130-BEDD-11E6-378132BAD4CD}" dt="2024-01-24T14:07:53.955" v="1"/>
        <pc:sldMkLst>
          <pc:docMk/>
          <pc:sldMk cId="4007908094" sldId="281"/>
        </pc:sldMkLst>
      </pc:sldChg>
      <pc:sldChg chg="addSp modSp new modNotes">
        <pc:chgData name="Frida Torgersen" userId="S::frida.torgersen@io.kommune.no::ea265081-7c03-4e48-ae3c-fad608c99291" providerId="AD" clId="Web-{008A10DD-8130-BEDD-11E6-378132BAD4CD}" dt="2024-01-24T14:34:31.943" v="19"/>
        <pc:sldMkLst>
          <pc:docMk/>
          <pc:sldMk cId="163405038" sldId="299"/>
        </pc:sldMkLst>
      </pc:sldChg>
      <pc:sldMasterChg chg="addSldLayout">
        <pc:chgData name="Frida Torgersen" userId="S::frida.torgersen@io.kommune.no::ea265081-7c03-4e48-ae3c-fad608c99291" providerId="AD" clId="Web-{008A10DD-8130-BEDD-11E6-378132BAD4CD}" dt="2024-01-24T14:07:45.752" v="0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008A10DD-8130-BEDD-11E6-378132BAD4CD}" dt="2024-01-24T14:07:45.752" v="0"/>
          <pc:sldLayoutMkLst>
            <pc:docMk/>
            <pc:sldMasterMk cId="0" sldId="2147483659"/>
            <pc:sldLayoutMk cId="1379214736" sldId="2147483747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F0AD5841-E900-FF08-653B-C15F045FF946}"/>
    <pc:docChg chg="addSld delSld modSld sldOrd">
      <pc:chgData name="Frida Torgersen" userId="S::frida.torgersen@io.kommune.no::ea265081-7c03-4e48-ae3c-fad608c99291" providerId="AD" clId="Web-{F0AD5841-E900-FF08-653B-C15F045FF946}" dt="2024-02-07T09:04:03.945" v="40"/>
      <pc:docMkLst>
        <pc:docMk/>
      </pc:docMkLst>
      <pc:sldChg chg="modSp">
        <pc:chgData name="Frida Torgersen" userId="S::frida.torgersen@io.kommune.no::ea265081-7c03-4e48-ae3c-fad608c99291" providerId="AD" clId="Web-{F0AD5841-E900-FF08-653B-C15F045FF946}" dt="2024-02-07T08:54:22.067" v="38" actId="1076"/>
        <pc:sldMkLst>
          <pc:docMk/>
          <pc:sldMk cId="0" sldId="264"/>
        </pc:sldMkLst>
      </pc:sldChg>
      <pc:sldChg chg="del">
        <pc:chgData name="Frida Torgersen" userId="S::frida.torgersen@io.kommune.no::ea265081-7c03-4e48-ae3c-fad608c99291" providerId="AD" clId="Web-{F0AD5841-E900-FF08-653B-C15F045FF946}" dt="2024-02-07T08:40:17.962" v="23"/>
        <pc:sldMkLst>
          <pc:docMk/>
          <pc:sldMk cId="0" sldId="265"/>
        </pc:sldMkLst>
      </pc:sldChg>
      <pc:sldChg chg="del">
        <pc:chgData name="Frida Torgersen" userId="S::frida.torgersen@io.kommune.no::ea265081-7c03-4e48-ae3c-fad608c99291" providerId="AD" clId="Web-{F0AD5841-E900-FF08-653B-C15F045FF946}" dt="2024-02-07T08:40:20.978" v="24"/>
        <pc:sldMkLst>
          <pc:docMk/>
          <pc:sldMk cId="0" sldId="268"/>
        </pc:sldMkLst>
      </pc:sldChg>
      <pc:sldChg chg="modNotes">
        <pc:chgData name="Frida Torgersen" userId="S::frida.torgersen@io.kommune.no::ea265081-7c03-4e48-ae3c-fad608c99291" providerId="AD" clId="Web-{F0AD5841-E900-FF08-653B-C15F045FF946}" dt="2024-02-07T08:50:01.293" v="37"/>
        <pc:sldMkLst>
          <pc:docMk/>
          <pc:sldMk cId="0" sldId="277"/>
        </pc:sldMkLst>
      </pc:sldChg>
      <pc:sldChg chg="addSp delSp modSp">
        <pc:chgData name="Frida Torgersen" userId="S::frida.torgersen@io.kommune.no::ea265081-7c03-4e48-ae3c-fad608c99291" providerId="AD" clId="Web-{F0AD5841-E900-FF08-653B-C15F045FF946}" dt="2024-02-07T08:35:33.812" v="8"/>
        <pc:sldMkLst>
          <pc:docMk/>
          <pc:sldMk cId="472198723" sldId="298"/>
        </pc:sldMkLst>
      </pc:sldChg>
      <pc:sldChg chg="delSp modSp ord modNotes">
        <pc:chgData name="Frida Torgersen" userId="S::frida.torgersen@io.kommune.no::ea265081-7c03-4e48-ae3c-fad608c99291" providerId="AD" clId="Web-{F0AD5841-E900-FF08-653B-C15F045FF946}" dt="2024-02-07T09:04:03.945" v="40"/>
        <pc:sldMkLst>
          <pc:docMk/>
          <pc:sldMk cId="163405038" sldId="299"/>
        </pc:sldMkLst>
      </pc:sldChg>
      <pc:sldChg chg="addSp delSp modSp new">
        <pc:chgData name="Frida Torgersen" userId="S::frida.torgersen@io.kommune.no::ea265081-7c03-4e48-ae3c-fad608c99291" providerId="AD" clId="Web-{F0AD5841-E900-FF08-653B-C15F045FF946}" dt="2024-02-07T08:39:42.383" v="20" actId="1076"/>
        <pc:sldMkLst>
          <pc:docMk/>
          <pc:sldMk cId="537542314" sldId="301"/>
        </pc:sldMkLst>
      </pc:sldChg>
      <pc:sldChg chg="addSp delSp modSp new mod modClrScheme chgLayout">
        <pc:chgData name="Frida Torgersen" userId="S::frida.torgersen@io.kommune.no::ea265081-7c03-4e48-ae3c-fad608c99291" providerId="AD" clId="Web-{F0AD5841-E900-FF08-653B-C15F045FF946}" dt="2024-02-07T08:39:48.258" v="21" actId="14100"/>
        <pc:sldMkLst>
          <pc:docMk/>
          <pc:sldMk cId="2760199244" sldId="302"/>
        </pc:sldMkLst>
      </pc:sldChg>
    </pc:docChg>
  </pc:docChgLst>
  <pc:docChgLst>
    <pc:chgData name="Cathrine Løes Sørby" userId="S::cathrine.sorby@io.kommune.no::453ffb51-d645-44fe-b265-43846f0ff910" providerId="AD" clId="Web-{11F058C8-93FA-44B4-8D0C-DD51B71C0A6B}"/>
    <pc:docChg chg="modSld">
      <pc:chgData name="Cathrine Løes Sørby" userId="S::cathrine.sorby@io.kommune.no::453ffb51-d645-44fe-b265-43846f0ff910" providerId="AD" clId="Web-{11F058C8-93FA-44B4-8D0C-DD51B71C0A6B}" dt="2024-02-14T12:11:09.768" v="543"/>
      <pc:docMkLst>
        <pc:docMk/>
      </pc:docMkLst>
      <pc:sldChg chg="modNotes">
        <pc:chgData name="Cathrine Løes Sørby" userId="S::cathrine.sorby@io.kommune.no::453ffb51-d645-44fe-b265-43846f0ff910" providerId="AD" clId="Web-{11F058C8-93FA-44B4-8D0C-DD51B71C0A6B}" dt="2024-02-14T12:11:09.768" v="543"/>
        <pc:sldMkLst>
          <pc:docMk/>
          <pc:sldMk cId="3045846938" sldId="291"/>
        </pc:sldMkLst>
      </pc:sldChg>
    </pc:docChg>
  </pc:docChgLst>
  <pc:docChgLst>
    <pc:chgData name="Cathrine Løes Sørby" userId="S::cathrine.sorby@io.kommune.no::453ffb51-d645-44fe-b265-43846f0ff910" providerId="AD" clId="Web-{F5581E3D-7D4C-417E-9E8F-A4ED439B458B}"/>
    <pc:docChg chg="addSld">
      <pc:chgData name="Cathrine Løes Sørby" userId="S::cathrine.sorby@io.kommune.no::453ffb51-d645-44fe-b265-43846f0ff910" providerId="AD" clId="Web-{F5581E3D-7D4C-417E-9E8F-A4ED439B458B}" dt="2024-01-12T09:17:15.856" v="0"/>
      <pc:docMkLst>
        <pc:docMk/>
      </pc:docMkLst>
      <pc:sldChg chg="add">
        <pc:chgData name="Cathrine Løes Sørby" userId="S::cathrine.sorby@io.kommune.no::453ffb51-d645-44fe-b265-43846f0ff910" providerId="AD" clId="Web-{F5581E3D-7D4C-417E-9E8F-A4ED439B458B}" dt="2024-01-12T09:17:15.856" v="0"/>
        <pc:sldMkLst>
          <pc:docMk/>
          <pc:sldMk cId="0" sldId="284"/>
        </pc:sldMkLst>
      </pc:sldChg>
      <pc:sldMasterChg chg="addSldLayout">
        <pc:chgData name="Cathrine Løes Sørby" userId="S::cathrine.sorby@io.kommune.no::453ffb51-d645-44fe-b265-43846f0ff910" providerId="AD" clId="Web-{F5581E3D-7D4C-417E-9E8F-A4ED439B458B}" dt="2024-01-12T09:17:15.856" v="0"/>
        <pc:sldMasterMkLst>
          <pc:docMk/>
          <pc:sldMasterMk cId="0" sldId="2147483659"/>
        </pc:sldMasterMkLst>
        <pc:sldLayoutChg chg="add replId">
          <pc:chgData name="Cathrine Løes Sørby" userId="S::cathrine.sorby@io.kommune.no::453ffb51-d645-44fe-b265-43846f0ff910" providerId="AD" clId="Web-{F5581E3D-7D4C-417E-9E8F-A4ED439B458B}" dt="2024-01-12T09:17:15.856" v="0"/>
          <pc:sldLayoutMkLst>
            <pc:docMk/>
            <pc:sldMasterMk cId="0" sldId="2147483659"/>
            <pc:sldLayoutMk cId="1195711471" sldId="2147483744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360881FA-B80E-046F-3994-B8F9FC324522}"/>
    <pc:docChg chg="modSld">
      <pc:chgData name="Ida Marie Lillestrand Kittelsen" userId="S::ida.kittelsen@io.kommune.no::12154653-0a60-4281-8b62-82febac9ddd6" providerId="AD" clId="Web-{360881FA-B80E-046F-3994-B8F9FC324522}" dt="2024-02-14T12:46:49.353" v="2" actId="14100"/>
      <pc:docMkLst>
        <pc:docMk/>
      </pc:docMkLst>
      <pc:sldChg chg="modSp">
        <pc:chgData name="Ida Marie Lillestrand Kittelsen" userId="S::ida.kittelsen@io.kommune.no::12154653-0a60-4281-8b62-82febac9ddd6" providerId="AD" clId="Web-{360881FA-B80E-046F-3994-B8F9FC324522}" dt="2024-02-14T12:46:49.353" v="2" actId="14100"/>
        <pc:sldMkLst>
          <pc:docMk/>
          <pc:sldMk cId="0" sldId="272"/>
        </pc:sldMkLst>
      </pc:sldChg>
    </pc:docChg>
  </pc:docChgLst>
  <pc:docChgLst>
    <pc:chgData name="Cathrine Løes Sørby" userId="S::cathrine.sorby@io.kommune.no::453ffb51-d645-44fe-b265-43846f0ff910" providerId="AD" clId="Web-{F9C54FCA-8DD4-4133-8030-EC4F2FFC3640}"/>
    <pc:docChg chg="delSld">
      <pc:chgData name="Cathrine Løes Sørby" userId="S::cathrine.sorby@io.kommune.no::453ffb51-d645-44fe-b265-43846f0ff910" providerId="AD" clId="Web-{F9C54FCA-8DD4-4133-8030-EC4F2FFC3640}" dt="2024-01-12T09:25:06.547" v="0"/>
      <pc:docMkLst>
        <pc:docMk/>
      </pc:docMkLst>
      <pc:sldChg chg="del">
        <pc:chgData name="Cathrine Løes Sørby" userId="S::cathrine.sorby@io.kommune.no::453ffb51-d645-44fe-b265-43846f0ff910" providerId="AD" clId="Web-{F9C54FCA-8DD4-4133-8030-EC4F2FFC3640}" dt="2024-01-12T09:25:06.547" v="0"/>
        <pc:sldMkLst>
          <pc:docMk/>
          <pc:sldMk cId="0" sldId="262"/>
        </pc:sldMkLst>
      </pc:sldChg>
    </pc:docChg>
  </pc:docChgLst>
  <pc:docChgLst>
    <pc:chgData name="Frida Torgersen" userId="S::frida.torgersen@io.kommune.no::ea265081-7c03-4e48-ae3c-fad608c99291" providerId="AD" clId="Web-{FE969608-6B30-227B-05C6-05E207BD1A5C}"/>
    <pc:docChg chg="modSld">
      <pc:chgData name="Frida Torgersen" userId="S::frida.torgersen@io.kommune.no::ea265081-7c03-4e48-ae3c-fad608c99291" providerId="AD" clId="Web-{FE969608-6B30-227B-05C6-05E207BD1A5C}" dt="2024-02-07T09:28:35.784" v="0" actId="1076"/>
      <pc:docMkLst>
        <pc:docMk/>
      </pc:docMkLst>
      <pc:sldChg chg="modSp">
        <pc:chgData name="Frida Torgersen" userId="S::frida.torgersen@io.kommune.no::ea265081-7c03-4e48-ae3c-fad608c99291" providerId="AD" clId="Web-{FE969608-6B30-227B-05C6-05E207BD1A5C}" dt="2024-02-07T09:28:35.784" v="0" actId="1076"/>
        <pc:sldMkLst>
          <pc:docMk/>
          <pc:sldMk cId="0" sldId="264"/>
        </pc:sldMkLst>
      </pc:sldChg>
    </pc:docChg>
  </pc:docChgLst>
  <pc:docChgLst>
    <pc:chgData name="Cathrine Løes Sørby" userId="S::cathrine.sorby@io.kommune.no::453ffb51-d645-44fe-b265-43846f0ff910" providerId="AD" clId="Web-{0AD2DC66-8CB3-48A7-82FB-7557AB74721F}"/>
    <pc:docChg chg="addSld sldOrd">
      <pc:chgData name="Cathrine Løes Sørby" userId="S::cathrine.sorby@io.kommune.no::453ffb51-d645-44fe-b265-43846f0ff910" providerId="AD" clId="Web-{0AD2DC66-8CB3-48A7-82FB-7557AB74721F}" dt="2024-01-12T09:27:06.539" v="1"/>
      <pc:docMkLst>
        <pc:docMk/>
      </pc:docMkLst>
      <pc:sldChg chg="add ord">
        <pc:chgData name="Cathrine Løes Sørby" userId="S::cathrine.sorby@io.kommune.no::453ffb51-d645-44fe-b265-43846f0ff910" providerId="AD" clId="Web-{0AD2DC66-8CB3-48A7-82FB-7557AB74721F}" dt="2024-01-12T09:27:06.539" v="1"/>
        <pc:sldMkLst>
          <pc:docMk/>
          <pc:sldMk cId="2284525976" sldId="286"/>
        </pc:sldMkLst>
      </pc:sldChg>
    </pc:docChg>
  </pc:docChgLst>
  <pc:docChgLst>
    <pc:chgData name="Frida Torgersen" userId="S::frida.torgersen@io.kommune.no::ea265081-7c03-4e48-ae3c-fad608c99291" providerId="AD" clId="Web-{65B95CB3-4F57-17A5-26B0-5764674A84A1}"/>
    <pc:docChg chg="modSld">
      <pc:chgData name="Frida Torgersen" userId="S::frida.torgersen@io.kommune.no::ea265081-7c03-4e48-ae3c-fad608c99291" providerId="AD" clId="Web-{65B95CB3-4F57-17A5-26B0-5764674A84A1}" dt="2024-02-07T10:02:35.472" v="4" actId="14100"/>
      <pc:docMkLst>
        <pc:docMk/>
      </pc:docMkLst>
      <pc:sldChg chg="addSp delSp modSp">
        <pc:chgData name="Frida Torgersen" userId="S::frida.torgersen@io.kommune.no::ea265081-7c03-4e48-ae3c-fad608c99291" providerId="AD" clId="Web-{65B95CB3-4F57-17A5-26B0-5764674A84A1}" dt="2024-02-07T10:02:35.472" v="4" actId="14100"/>
        <pc:sldMkLst>
          <pc:docMk/>
          <pc:sldMk cId="2344258753" sldId="300"/>
        </pc:sldMkLst>
      </pc:sldChg>
    </pc:docChg>
  </pc:docChgLst>
  <pc:docChgLst>
    <pc:chgData name="Ida Marie Lillestrand Kittelsen" userId="12154653-0a60-4281-8b62-82febac9ddd6" providerId="ADAL" clId="{7D9C606F-EF86-49D4-8349-EA4E193B05D5}"/>
    <pc:docChg chg="delSld modSld">
      <pc:chgData name="Ida Marie Lillestrand Kittelsen" userId="12154653-0a60-4281-8b62-82febac9ddd6" providerId="ADAL" clId="{7D9C606F-EF86-49D4-8349-EA4E193B05D5}" dt="2024-04-03T11:14:58.764" v="101"/>
      <pc:docMkLst>
        <pc:docMk/>
      </pc:docMkLst>
      <pc:sldChg chg="modSp mod">
        <pc:chgData name="Ida Marie Lillestrand Kittelsen" userId="12154653-0a60-4281-8b62-82febac9ddd6" providerId="ADAL" clId="{7D9C606F-EF86-49D4-8349-EA4E193B05D5}" dt="2024-02-14T12:18:11.020" v="36" actId="255"/>
        <pc:sldMkLst>
          <pc:docMk/>
          <pc:sldMk cId="0" sldId="261"/>
        </pc:sldMkLst>
      </pc:sldChg>
      <pc:sldChg chg="modSp mod">
        <pc:chgData name="Ida Marie Lillestrand Kittelsen" userId="12154653-0a60-4281-8b62-82febac9ddd6" providerId="ADAL" clId="{7D9C606F-EF86-49D4-8349-EA4E193B05D5}" dt="2024-02-14T12:17:58.050" v="35" actId="14100"/>
        <pc:sldMkLst>
          <pc:docMk/>
          <pc:sldMk cId="0" sldId="272"/>
        </pc:sldMkLst>
      </pc:sldChg>
      <pc:sldChg chg="modNotesTx">
        <pc:chgData name="Ida Marie Lillestrand Kittelsen" userId="12154653-0a60-4281-8b62-82febac9ddd6" providerId="ADAL" clId="{7D9C606F-EF86-49D4-8349-EA4E193B05D5}" dt="2024-02-14T12:24:51.862" v="51" actId="20577"/>
        <pc:sldMkLst>
          <pc:docMk/>
          <pc:sldMk cId="0" sldId="277"/>
        </pc:sldMkLst>
      </pc:sldChg>
      <pc:sldChg chg="modSp">
        <pc:chgData name="Ida Marie Lillestrand Kittelsen" userId="12154653-0a60-4281-8b62-82febac9ddd6" providerId="ADAL" clId="{7D9C606F-EF86-49D4-8349-EA4E193B05D5}" dt="2024-02-14T11:49:46.894" v="4" actId="14100"/>
        <pc:sldMkLst>
          <pc:docMk/>
          <pc:sldMk cId="0" sldId="284"/>
        </pc:sldMkLst>
      </pc:sldChg>
      <pc:sldChg chg="modNotesTx">
        <pc:chgData name="Ida Marie Lillestrand Kittelsen" userId="12154653-0a60-4281-8b62-82febac9ddd6" providerId="ADAL" clId="{7D9C606F-EF86-49D4-8349-EA4E193B05D5}" dt="2024-02-14T12:15:24.429" v="30" actId="20577"/>
        <pc:sldMkLst>
          <pc:docMk/>
          <pc:sldMk cId="3045846938" sldId="291"/>
        </pc:sldMkLst>
      </pc:sldChg>
      <pc:sldChg chg="modSp mod">
        <pc:chgData name="Ida Marie Lillestrand Kittelsen" userId="12154653-0a60-4281-8b62-82febac9ddd6" providerId="ADAL" clId="{7D9C606F-EF86-49D4-8349-EA4E193B05D5}" dt="2024-02-14T11:49:33.244" v="3" actId="14100"/>
        <pc:sldMkLst>
          <pc:docMk/>
          <pc:sldMk cId="472198723" sldId="298"/>
        </pc:sldMkLst>
      </pc:sldChg>
      <pc:sldChg chg="modSp mod">
        <pc:chgData name="Ida Marie Lillestrand Kittelsen" userId="12154653-0a60-4281-8b62-82febac9ddd6" providerId="ADAL" clId="{7D9C606F-EF86-49D4-8349-EA4E193B05D5}" dt="2024-02-14T12:18:29.117" v="37" actId="1076"/>
        <pc:sldMkLst>
          <pc:docMk/>
          <pc:sldMk cId="163405038" sldId="299"/>
        </pc:sldMkLst>
      </pc:sldChg>
      <pc:sldChg chg="del">
        <pc:chgData name="Ida Marie Lillestrand Kittelsen" userId="12154653-0a60-4281-8b62-82febac9ddd6" providerId="ADAL" clId="{7D9C606F-EF86-49D4-8349-EA4E193B05D5}" dt="2024-02-14T12:13:25.550" v="5" actId="2696"/>
        <pc:sldMkLst>
          <pc:docMk/>
          <pc:sldMk cId="2344258753" sldId="300"/>
        </pc:sldMkLst>
      </pc:sldChg>
      <pc:sldChg chg="modSp mod modNotesTx">
        <pc:chgData name="Ida Marie Lillestrand Kittelsen" userId="12154653-0a60-4281-8b62-82febac9ddd6" providerId="ADAL" clId="{7D9C606F-EF86-49D4-8349-EA4E193B05D5}" dt="2024-04-03T11:14:58.764" v="101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7C47BF2B-0566-4860-ACA7-5065AEF4C9E2}"/>
    <pc:docChg chg="modSld">
      <pc:chgData name="Cathrine Løes Sørby" userId="S::cathrine.sorby@io.kommune.no::453ffb51-d645-44fe-b265-43846f0ff910" providerId="AD" clId="Web-{7C47BF2B-0566-4860-ACA7-5065AEF4C9E2}" dt="2024-02-14T12:43:28.432" v="202"/>
      <pc:docMkLst>
        <pc:docMk/>
      </pc:docMkLst>
      <pc:sldChg chg="modNotes">
        <pc:chgData name="Cathrine Løes Sørby" userId="S::cathrine.sorby@io.kommune.no::453ffb51-d645-44fe-b265-43846f0ff910" providerId="AD" clId="Web-{7C47BF2B-0566-4860-ACA7-5065AEF4C9E2}" dt="2024-02-14T12:42:18.729" v="170"/>
        <pc:sldMkLst>
          <pc:docMk/>
          <pc:sldMk cId="0" sldId="264"/>
        </pc:sldMkLst>
      </pc:sldChg>
      <pc:sldChg chg="modNotes">
        <pc:chgData name="Cathrine Løes Sørby" userId="S::cathrine.sorby@io.kommune.no::453ffb51-d645-44fe-b265-43846f0ff910" providerId="AD" clId="Web-{7C47BF2B-0566-4860-ACA7-5065AEF4C9E2}" dt="2024-02-14T12:43:28.432" v="202"/>
        <pc:sldMkLst>
          <pc:docMk/>
          <pc:sldMk cId="3045846938" sldId="291"/>
        </pc:sldMkLst>
      </pc:sldChg>
      <pc:sldChg chg="modNotes">
        <pc:chgData name="Cathrine Løes Sørby" userId="S::cathrine.sorby@io.kommune.no::453ffb51-d645-44fe-b265-43846f0ff910" providerId="AD" clId="Web-{7C47BF2B-0566-4860-ACA7-5065AEF4C9E2}" dt="2024-02-14T12:41:59.603" v="160"/>
        <pc:sldMkLst>
          <pc:docMk/>
          <pc:sldMk cId="1595197450" sldId="306"/>
        </pc:sldMkLst>
      </pc:sldChg>
    </pc:docChg>
  </pc:docChgLst>
  <pc:docChgLst>
    <pc:chgData name="Ida Marie Lillestrand Kittelsen" userId="S::ida.kittelsen@io.kommune.no::12154653-0a60-4281-8b62-82febac9ddd6" providerId="AD" clId="Web-{242CBDC8-041B-4E14-9009-E53802F70D11}"/>
    <pc:docChg chg="sldOrd">
      <pc:chgData name="Ida Marie Lillestrand Kittelsen" userId="S::ida.kittelsen@io.kommune.no::12154653-0a60-4281-8b62-82febac9ddd6" providerId="AD" clId="Web-{242CBDC8-041B-4E14-9009-E53802F70D11}" dt="2024-03-20T08:44:59.535" v="2"/>
      <pc:docMkLst>
        <pc:docMk/>
      </pc:docMkLst>
      <pc:sldChg chg="ord">
        <pc:chgData name="Ida Marie Lillestrand Kittelsen" userId="S::ida.kittelsen@io.kommune.no::12154653-0a60-4281-8b62-82febac9ddd6" providerId="AD" clId="Web-{242CBDC8-041B-4E14-9009-E53802F70D11}" dt="2024-03-20T08:44:40.503" v="1"/>
        <pc:sldMkLst>
          <pc:docMk/>
          <pc:sldMk cId="0" sldId="272"/>
        </pc:sldMkLst>
      </pc:sldChg>
      <pc:sldChg chg="ord">
        <pc:chgData name="Ida Marie Lillestrand Kittelsen" userId="S::ida.kittelsen@io.kommune.no::12154653-0a60-4281-8b62-82febac9ddd6" providerId="AD" clId="Web-{242CBDC8-041B-4E14-9009-E53802F70D11}" dt="2024-03-20T08:44:59.535" v="2"/>
        <pc:sldMkLst>
          <pc:docMk/>
          <pc:sldMk cId="472198723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AC3A-D735-4F10-91F9-D0954056D5FB}" type="datetimeFigureOut">
              <a:t>26.02.2025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4D808-4243-443F-918C-60B1936116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8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hNuIewxo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EEUVZ4AL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44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06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</a:p>
          <a:p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</a:p>
          <a:p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nb-NO">
              <a:solidFill>
                <a:schemeClr val="tx2"/>
              </a:solidFill>
            </a:endParaRPr>
          </a:p>
          <a:p>
            <a:endParaRPr lang="nb-NO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</a:p>
          <a:p>
            <a:endParaRPr lang="nb-NO">
              <a:solidFill>
                <a:srgbClr val="44546A"/>
              </a:solidFill>
              <a:cs typeface="Calibri"/>
            </a:endParaRPr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Øvelsen heter «Sprayboksen»  </a:t>
            </a:r>
            <a:r>
              <a:rPr lang="nb-NO" u="sng">
                <a:hlinkClick r:id="rId3"/>
              </a:rPr>
              <a:t>Pusteøvelse - Sprayboksen</a:t>
            </a:r>
            <a:endParaRPr lang="nb-NO"/>
          </a:p>
          <a:p>
            <a:endParaRPr lang="nb-NO"/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endParaRPr lang="nb-NO"/>
          </a:p>
          <a:p>
            <a:r>
              <a:rPr lang="nb-NO"/>
              <a:t>Dersom du ønsker å benytte en annen øvelse, finner du flere eksempler på </a:t>
            </a:r>
            <a:r>
              <a:rPr lang="nb-NO" u="sng">
                <a:hlinkClick r:id="rId4"/>
              </a:rPr>
              <a:t>https://www.io.kommune.no/tjenester/skole-og-utdanning/robuste-barn/pust-og-bevegelse/</a:t>
            </a:r>
            <a:endParaRPr lang="nb-NO"/>
          </a:p>
          <a:p>
            <a:pPr algn="l"/>
            <a:endParaRPr lang="nb-NO" sz="180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r>
              <a:rPr lang="nb-NO" dirty="0"/>
              <a:t> </a:t>
            </a:r>
            <a:endParaRPr lang="en-US" dirty="0"/>
          </a:p>
          <a:p>
            <a:r>
              <a:rPr lang="nb-NO" dirty="0"/>
              <a:t>I dag skal vi snakke om kjønnsmangfold og viktigheten av å kunne føle trygghet, frihet og stolthet til å være det mennesket man er. </a:t>
            </a:r>
            <a:endParaRPr lang="en-US" dirty="0"/>
          </a:p>
          <a:p>
            <a:r>
              <a:rPr lang="nb-NO" dirty="0"/>
              <a:t>Vi skal lære om kjønnsuttrykk, biologisk kjønn, kjønnsidentitet og seksualitet, samt snakke om språkbruk. </a:t>
            </a:r>
            <a:endParaRPr lang="en-US" dirty="0"/>
          </a:p>
          <a:p>
            <a:endParaRPr lang="nb-NO" dirty="0"/>
          </a:p>
          <a:p>
            <a:r>
              <a:rPr lang="en-US" dirty="0">
                <a:hlinkClick r:id="rId3"/>
              </a:rPr>
              <a:t>En </a:t>
            </a:r>
            <a:r>
              <a:rPr lang="en-US" dirty="0" err="1">
                <a:hlinkClick r:id="rId3"/>
              </a:rPr>
              <a:t>skjønn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identitet</a:t>
            </a:r>
            <a:r>
              <a:rPr lang="en-US" dirty="0">
                <a:hlinkClick r:id="rId3"/>
              </a:rPr>
              <a:t> (youtube.com)</a:t>
            </a:r>
            <a:endParaRPr lang="en-US" dirty="0">
              <a:ea typeface="Calibri"/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r>
              <a:rPr lang="en-US" dirty="0" err="1">
                <a:cs typeface="Calibri"/>
              </a:rPr>
              <a:t>Varighet</a:t>
            </a:r>
            <a:r>
              <a:rPr lang="en-US" dirty="0">
                <a:cs typeface="Calibri"/>
              </a:rPr>
              <a:t> 2.26 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b="1" dirty="0"/>
              <a:t>Hvorfor er vi opptatt av andres kjønn og kjønnsuttrykk?</a:t>
            </a:r>
            <a:r>
              <a:rPr lang="nb-NO" dirty="0"/>
              <a:t> </a:t>
            </a:r>
          </a:p>
          <a:p>
            <a:r>
              <a:rPr lang="nb-NO" dirty="0"/>
              <a:t>La elevene reflektere rundt dette, lærer kommer med innspill ved behov. </a:t>
            </a:r>
            <a:endParaRPr lang="en-US" dirty="0"/>
          </a:p>
          <a:p>
            <a:r>
              <a:rPr lang="nb-NO" i="1" dirty="0"/>
              <a:t>For eksempel: </a:t>
            </a:r>
          </a:p>
          <a:p>
            <a:r>
              <a:rPr lang="nb-NO" i="1" dirty="0"/>
              <a:t>Vi kan bli usikre fordi noen er annerledes enn deg selv. </a:t>
            </a:r>
            <a:endParaRPr lang="nb-NO" i="1" dirty="0">
              <a:cs typeface="Calibri"/>
            </a:endParaRPr>
          </a:p>
          <a:p>
            <a:pPr algn="l"/>
            <a:r>
              <a:rPr lang="nb-NO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Hvordan «vet» dere at noen er jente eller gutt – hva ser dere etter? Utseende, klær, kropp, sminke og interesser.</a:t>
            </a:r>
            <a:endParaRPr lang="nb-NO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Hvor viktig er det å vite hvilket kjønn andre er, og hvorfor har du meninger, tanker eller følelser om andres kjønn eller kjønnsuttrykk?</a:t>
            </a:r>
            <a:endParaRPr lang="nb-NO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242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kan man gjøre for at andre skal tørre å være ærlige om sin egen kjønnsidentitet?</a:t>
            </a:r>
            <a:endParaRPr lang="nb-NO" b="1" dirty="0">
              <a:cs typeface="Calibri"/>
            </a:endParaRPr>
          </a:p>
          <a:p>
            <a:endParaRPr lang="nb-NO" dirty="0"/>
          </a:p>
          <a:p>
            <a:r>
              <a:rPr lang="nb-NO" dirty="0"/>
              <a:t>La elevene reflektere rundt dette, lærer kommer med innspill ved behov. </a:t>
            </a:r>
            <a:endParaRPr lang="en-US" dirty="0"/>
          </a:p>
          <a:p>
            <a:r>
              <a:rPr lang="nb-NO" i="1" dirty="0"/>
              <a:t>For eksempel: </a:t>
            </a:r>
            <a:endParaRPr lang="nb-NO" i="1" dirty="0">
              <a:cs typeface="Calibri"/>
            </a:endParaRPr>
          </a:p>
          <a:p>
            <a:r>
              <a:rPr lang="nb-NO" i="1" dirty="0"/>
              <a:t>At man snakker sammen, tør å spørre av nysgjerrighet med ønske om å lære, akseptere at man er forskjellig selv om man ikke er enig eller forstår. Spiller det egentlig noen rolle hvilken kjønnsidentitet andre har?</a:t>
            </a:r>
            <a:endParaRPr lang="nb-NO" i="1" dirty="0">
              <a:cs typeface="Calibri"/>
            </a:endParaRPr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52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Skjellsord - homo (youtube.com)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Varighet</a:t>
            </a:r>
            <a:r>
              <a:rPr lang="en-US">
                <a:cs typeface="Calibri"/>
              </a:rPr>
              <a:t> 1.15 min. </a:t>
            </a:r>
          </a:p>
          <a:p>
            <a:r>
              <a:rPr lang="en-US">
                <a:cs typeface="Calibri"/>
              </a:rPr>
              <a:t>NB! Lyden er </a:t>
            </a:r>
            <a:r>
              <a:rPr lang="en-US" err="1">
                <a:cs typeface="Calibri"/>
              </a:rPr>
              <a:t>viktig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filmen</a:t>
            </a:r>
            <a:r>
              <a:rPr lang="en-US">
                <a:cs typeface="Calibri"/>
              </a:rPr>
              <a:t>. Legg </a:t>
            </a:r>
            <a:r>
              <a:rPr lang="en-US" err="1">
                <a:cs typeface="Calibri"/>
              </a:rPr>
              <a:t>merke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hva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sier</a:t>
            </a:r>
            <a:r>
              <a:rPr lang="en-US">
                <a:cs typeface="Calibri"/>
              </a:rPr>
              <a:t>. ”</a:t>
            </a:r>
            <a:r>
              <a:rPr lang="en-US" err="1">
                <a:cs typeface="Calibri"/>
              </a:rPr>
              <a:t>Jævla</a:t>
            </a:r>
            <a:r>
              <a:rPr lang="en-US">
                <a:cs typeface="Calibri"/>
              </a:rPr>
              <a:t> homo”, “Du </a:t>
            </a:r>
            <a:r>
              <a:rPr lang="en-US" err="1">
                <a:cs typeface="Calibri"/>
              </a:rPr>
              <a:t>kaster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jente</a:t>
            </a:r>
            <a:r>
              <a:rPr lang="en-US">
                <a:cs typeface="Calibri"/>
              </a:rPr>
              <a:t>”, “Kast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gutt</a:t>
            </a:r>
            <a:r>
              <a:rPr lang="en-US">
                <a:cs typeface="Calibri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Calibri" panose="020F0302020204030204"/>
              <a:buChar char="-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indent="-342900">
              <a:lnSpc>
                <a:spcPct val="115000"/>
              </a:lnSpc>
              <a:buFont typeface="Calibri" panose="020F0302020204030204"/>
              <a:buChar char="-"/>
              <a:defRPr/>
            </a:pPr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Læreren gir elevene et spørsmål eller en ting å tenke på.</a:t>
            </a:r>
            <a:r>
              <a:rPr lang="nb-NO" sz="1800" dirty="0">
                <a:latin typeface="Calibri"/>
                <a:ea typeface="Yu Mincho"/>
                <a:cs typeface="Calibri"/>
              </a:rPr>
              <a:t> </a:t>
            </a:r>
            <a:endParaRPr lang="nb-NO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302020204030204"/>
              <a:buChar char="-"/>
            </a:pP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/>
              <a:t>Spørsmål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CL- </a:t>
            </a:r>
            <a:r>
              <a:rPr lang="en-US" b="1" dirty="0" err="1"/>
              <a:t>aktiviteten</a:t>
            </a:r>
            <a:r>
              <a:rPr lang="en-US" b="1" dirty="0"/>
              <a:t>:</a:t>
            </a:r>
            <a:endParaRPr lang="en-US" b="1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tror</a:t>
            </a:r>
            <a:r>
              <a:rPr lang="en-US" dirty="0">
                <a:cs typeface="Calibri"/>
              </a:rPr>
              <a:t> du at det er for </a:t>
            </a:r>
            <a:r>
              <a:rPr lang="en-US" dirty="0" err="1">
                <a:cs typeface="Calibri"/>
              </a:rPr>
              <a:t>noen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homofil</a:t>
            </a:r>
            <a:r>
              <a:rPr lang="en-US" dirty="0">
                <a:cs typeface="Calibri"/>
              </a:rPr>
              <a:t> at "homo" </a:t>
            </a:r>
            <a:r>
              <a:rPr lang="en-US" dirty="0" err="1">
                <a:cs typeface="Calibri"/>
              </a:rPr>
              <a:t>blir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skjellsord</a:t>
            </a:r>
            <a:r>
              <a:rPr lang="en-US" dirty="0">
                <a:cs typeface="Calibri"/>
              </a:rPr>
              <a:t>?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tror</a:t>
            </a:r>
            <a:r>
              <a:rPr lang="en-US" dirty="0">
                <a:cs typeface="Calibri"/>
              </a:rPr>
              <a:t> du at </a:t>
            </a:r>
            <a:r>
              <a:rPr lang="en-US" dirty="0" err="1">
                <a:cs typeface="Calibri"/>
              </a:rPr>
              <a:t>jentene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opplevde</a:t>
            </a:r>
            <a:r>
              <a:rPr lang="en-US" dirty="0">
                <a:cs typeface="Calibri"/>
              </a:rPr>
              <a:t> å se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gutta </a:t>
            </a:r>
            <a:r>
              <a:rPr lang="en-US" dirty="0" err="1">
                <a:cs typeface="Calibri"/>
              </a:rPr>
              <a:t>spille</a:t>
            </a:r>
            <a:r>
              <a:rPr lang="en-US" dirty="0">
                <a:cs typeface="Calibri"/>
              </a:rPr>
              <a:t> basket?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klassen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bidra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god </a:t>
            </a:r>
            <a:r>
              <a:rPr lang="en-US" dirty="0" err="1">
                <a:cs typeface="Calibri"/>
              </a:rPr>
              <a:t>snakke</a:t>
            </a:r>
            <a:r>
              <a:rPr lang="en-US" dirty="0">
                <a:cs typeface="Calibri"/>
              </a:rPr>
              <a:t>-kultur?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mener</a:t>
            </a:r>
            <a:r>
              <a:rPr lang="en-US" dirty="0">
                <a:cs typeface="Calibri"/>
              </a:rPr>
              <a:t> du at </a:t>
            </a:r>
            <a:r>
              <a:rPr lang="en-US" dirty="0" err="1">
                <a:cs typeface="Calibri"/>
              </a:rPr>
              <a:t>læreren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bør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bidra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god </a:t>
            </a:r>
            <a:r>
              <a:rPr lang="en-US" dirty="0" err="1">
                <a:cs typeface="Calibri"/>
              </a:rPr>
              <a:t>snakke</a:t>
            </a:r>
            <a:r>
              <a:rPr lang="en-US" dirty="0">
                <a:cs typeface="Calibri"/>
              </a:rPr>
              <a:t>-kultur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klasse</a:t>
            </a:r>
            <a:r>
              <a:rPr lang="en-US" dirty="0">
                <a:cs typeface="Calibri"/>
              </a:rPr>
              <a:t>?</a:t>
            </a: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Finn din make </a:t>
            </a:r>
            <a:endParaRPr lang="nb-NO"/>
          </a:p>
          <a:p>
            <a:r>
              <a:rPr lang="en-US" err="1"/>
              <a:t>Formål</a:t>
            </a:r>
            <a:r>
              <a:rPr lang="en-US"/>
              <a:t>: </a:t>
            </a:r>
            <a:r>
              <a:rPr lang="en-US" err="1"/>
              <a:t>Kreativitet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av </a:t>
            </a:r>
            <a:r>
              <a:rPr lang="en-US" err="1"/>
              <a:t>komfortsonen</a:t>
            </a:r>
            <a:r>
              <a:rPr lang="en-US"/>
              <a:t>, by </a:t>
            </a:r>
            <a:r>
              <a:rPr lang="en-US" err="1"/>
              <a:t>på</a:t>
            </a:r>
            <a:r>
              <a:rPr lang="en-US"/>
              <a:t> seg </a:t>
            </a:r>
            <a:r>
              <a:rPr lang="en-US" err="1"/>
              <a:t>selv</a:t>
            </a:r>
            <a:r>
              <a:rPr lang="en-US"/>
              <a:t>, latter </a:t>
            </a:r>
            <a:endParaRPr lang="nb-NO"/>
          </a:p>
          <a:p>
            <a:r>
              <a:rPr lang="en-US" err="1"/>
              <a:t>Utstyr</a:t>
            </a:r>
            <a:r>
              <a:rPr lang="en-US"/>
              <a:t>: </a:t>
            </a:r>
            <a:r>
              <a:rPr lang="en-US" err="1"/>
              <a:t>Kort</a:t>
            </a:r>
            <a:r>
              <a:rPr lang="en-US"/>
              <a:t> med </a:t>
            </a:r>
            <a:r>
              <a:rPr lang="en-US" err="1"/>
              <a:t>dyrenavn</a:t>
            </a:r>
            <a:r>
              <a:rPr lang="en-US"/>
              <a:t> </a:t>
            </a:r>
            <a:r>
              <a:rPr lang="en-US" err="1"/>
              <a:t>påskrevet</a:t>
            </a:r>
            <a:r>
              <a:rPr lang="en-US"/>
              <a:t>, to av </a:t>
            </a:r>
            <a:r>
              <a:rPr lang="en-US" err="1"/>
              <a:t>hver</a:t>
            </a:r>
            <a:r>
              <a:rPr lang="en-US"/>
              <a:t> </a:t>
            </a:r>
            <a:endParaRPr lang="nb-NO"/>
          </a:p>
          <a:p>
            <a:r>
              <a:rPr lang="en-US" err="1"/>
              <a:t>Beskrivelse</a:t>
            </a:r>
            <a:r>
              <a:rPr lang="en-US"/>
              <a:t>: Bland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del dem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skjul</a:t>
            </a:r>
            <a:r>
              <a:rPr lang="en-US"/>
              <a:t> lese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sitt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noen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de </a:t>
            </a:r>
            <a:r>
              <a:rPr lang="en-US" err="1"/>
              <a:t>fikk</a:t>
            </a:r>
            <a:r>
              <a:rPr lang="en-US"/>
              <a:t>.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samles</a:t>
            </a:r>
            <a:r>
              <a:rPr lang="en-US"/>
              <a:t> inn </a:t>
            </a:r>
            <a:r>
              <a:rPr lang="en-US" err="1"/>
              <a:t>igjen</a:t>
            </a:r>
            <a:r>
              <a:rPr lang="en-US"/>
              <a:t>. </a:t>
            </a:r>
            <a:r>
              <a:rPr lang="en-US" err="1"/>
              <a:t>Forklar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at </a:t>
            </a:r>
            <a:r>
              <a:rPr lang="en-US" err="1"/>
              <a:t>på</a:t>
            </a:r>
            <a:r>
              <a:rPr lang="en-US"/>
              <a:t> signal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</a:t>
            </a:r>
            <a:r>
              <a:rPr lang="en-US" err="1"/>
              <a:t>lyd</a:t>
            </a:r>
            <a:r>
              <a:rPr lang="en-US"/>
              <a:t>, </a:t>
            </a:r>
            <a:r>
              <a:rPr lang="en-US" err="1"/>
              <a:t>bevegelser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fysiske</a:t>
            </a:r>
            <a:r>
              <a:rPr lang="en-US"/>
              <a:t> </a:t>
            </a:r>
            <a:r>
              <a:rPr lang="en-US" err="1"/>
              <a:t>kjennetegn</a:t>
            </a:r>
            <a:r>
              <a:rPr lang="en-US"/>
              <a:t>, vise </a:t>
            </a:r>
            <a:r>
              <a:rPr lang="en-US" err="1"/>
              <a:t>hva</a:t>
            </a:r>
            <a:r>
              <a:rPr lang="en-US"/>
              <a:t> slags </a:t>
            </a:r>
            <a:r>
              <a:rPr lang="en-US" err="1"/>
              <a:t>dyr</a:t>
            </a:r>
            <a:r>
              <a:rPr lang="en-US"/>
              <a:t> de er. De </a:t>
            </a:r>
            <a:r>
              <a:rPr lang="en-US" err="1"/>
              <a:t>kan</a:t>
            </a:r>
            <a:r>
              <a:rPr lang="en-US"/>
              <a:t> ule, </a:t>
            </a:r>
            <a:r>
              <a:rPr lang="en-US" err="1"/>
              <a:t>vrinske</a:t>
            </a:r>
            <a:r>
              <a:rPr lang="en-US"/>
              <a:t>, </a:t>
            </a:r>
            <a:r>
              <a:rPr lang="en-US" err="1"/>
              <a:t>brøle</a:t>
            </a:r>
            <a:r>
              <a:rPr lang="en-US"/>
              <a:t>, </a:t>
            </a:r>
            <a:r>
              <a:rPr lang="en-US" err="1"/>
              <a:t>plystre</a:t>
            </a:r>
            <a:r>
              <a:rPr lang="en-US"/>
              <a:t>, </a:t>
            </a:r>
            <a:r>
              <a:rPr lang="en-US" err="1"/>
              <a:t>bruke</a:t>
            </a:r>
            <a:r>
              <a:rPr lang="en-US"/>
              <a:t> </a:t>
            </a:r>
            <a:r>
              <a:rPr lang="en-US" err="1"/>
              <a:t>armene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snabel</a:t>
            </a:r>
            <a:r>
              <a:rPr lang="en-US"/>
              <a:t>, </a:t>
            </a:r>
            <a:r>
              <a:rPr lang="en-US" err="1"/>
              <a:t>lage</a:t>
            </a:r>
            <a:r>
              <a:rPr lang="en-US"/>
              <a:t> </a:t>
            </a:r>
            <a:r>
              <a:rPr lang="en-US" err="1"/>
              <a:t>vinger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nebb</a:t>
            </a:r>
            <a:r>
              <a:rPr lang="en-US"/>
              <a:t>, </a:t>
            </a:r>
            <a:r>
              <a:rPr lang="en-US" err="1"/>
              <a:t>krabbe</a:t>
            </a:r>
            <a:r>
              <a:rPr lang="en-US"/>
              <a:t>, </a:t>
            </a:r>
            <a:r>
              <a:rPr lang="en-US" err="1"/>
              <a:t>hoppe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vise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positur</a:t>
            </a:r>
            <a:r>
              <a:rPr lang="en-US"/>
              <a:t>. Her er det </a:t>
            </a:r>
            <a:r>
              <a:rPr lang="en-US" err="1"/>
              <a:t>fritt</a:t>
            </a:r>
            <a:r>
              <a:rPr lang="en-US"/>
              <a:t> </a:t>
            </a:r>
            <a:r>
              <a:rPr lang="en-US" err="1"/>
              <a:t>frem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kreativ</a:t>
            </a:r>
            <a:r>
              <a:rPr lang="en-US"/>
              <a:t>. Det </a:t>
            </a:r>
            <a:r>
              <a:rPr lang="en-US" err="1"/>
              <a:t>eneste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lov</a:t>
            </a:r>
            <a:r>
              <a:rPr lang="en-US"/>
              <a:t> er å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man er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ord.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finne</a:t>
            </a:r>
            <a:r>
              <a:rPr lang="en-US"/>
              <a:t> sin make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flokken</a:t>
            </a:r>
            <a:r>
              <a:rPr lang="en-US"/>
              <a:t> av alle </a:t>
            </a:r>
            <a:r>
              <a:rPr lang="en-US" err="1"/>
              <a:t>dyrene</a:t>
            </a:r>
            <a:r>
              <a:rPr lang="en-US"/>
              <a:t>. La </a:t>
            </a:r>
            <a:r>
              <a:rPr lang="en-US" err="1"/>
              <a:t>jakten</a:t>
            </a:r>
            <a:r>
              <a:rPr lang="en-US"/>
              <a:t> </a:t>
            </a:r>
            <a:r>
              <a:rPr lang="en-US" err="1"/>
              <a:t>begynne</a:t>
            </a:r>
            <a:r>
              <a:rPr lang="en-US"/>
              <a:t>! </a:t>
            </a:r>
            <a:r>
              <a:rPr lang="en-US" err="1"/>
              <a:t>Når</a:t>
            </a:r>
            <a:r>
              <a:rPr lang="en-US"/>
              <a:t> alle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funnet</a:t>
            </a:r>
            <a:r>
              <a:rPr lang="en-US"/>
              <a:t> sin make,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kortene</a:t>
            </a:r>
            <a:r>
              <a:rPr lang="en-US"/>
              <a:t> deles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nytt</a:t>
            </a:r>
            <a:r>
              <a:rPr lang="en-US"/>
              <a:t>, for </a:t>
            </a:r>
            <a:r>
              <a:rPr lang="en-US" err="1"/>
              <a:t>deretter</a:t>
            </a:r>
            <a:r>
              <a:rPr lang="en-US"/>
              <a:t> å </a:t>
            </a:r>
            <a:r>
              <a:rPr lang="en-US" err="1"/>
              <a:t>starte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jakt</a:t>
            </a:r>
            <a:r>
              <a:rPr lang="en-US"/>
              <a:t>.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be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dyrepar</a:t>
            </a:r>
            <a:r>
              <a:rPr lang="en-US"/>
              <a:t> </a:t>
            </a:r>
            <a:r>
              <a:rPr lang="en-US" err="1"/>
              <a:t>presentere</a:t>
            </a:r>
            <a:r>
              <a:rPr lang="en-US"/>
              <a:t> seg for de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be dem vise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fant</a:t>
            </a:r>
            <a:r>
              <a:rPr lang="en-US"/>
              <a:t> </a:t>
            </a:r>
            <a:r>
              <a:rPr lang="en-US" err="1"/>
              <a:t>hverandre</a:t>
            </a:r>
            <a:r>
              <a:rPr lang="en-US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8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9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60" y="1003158"/>
            <a:ext cx="9352419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3"/>
            <a:ext cx="9352419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5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5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3" y="543509"/>
            <a:ext cx="7981120" cy="150032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9571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8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3667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7921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99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6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2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3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3" y="5546038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5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5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3" y="5227985"/>
            <a:ext cx="5546035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8"/>
            <a:ext cx="10826751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3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8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7597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  <p:sldLayoutId id="2147483748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sites/OPVRobustebarn-prosjekt/_layouts/15/stream.aspx?id=%2Fsites%2FOPVRobustebarn%2Dprosjekt%2FShared%20Documents%2FGeneral%2FMusikkvideo%2FWaterloo%2Emp4&amp;referrer=StreamWebApp%2EWeb&amp;referrerScenario=AddressBarCopied%2Eview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youtu.be/LEYZpEg3qU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hNuIewx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EEUVZ4A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8580" tIns="34290" rIns="68580" bIns="34290" anchor="b"/>
          <a:lstStyle/>
          <a:p>
            <a:r>
              <a:rPr lang="nb-NO" sz="6000">
                <a:solidFill>
                  <a:srgbClr val="009999"/>
                </a:solidFill>
                <a:latin typeface="Georgia"/>
                <a:cs typeface="Calibri Light"/>
              </a:rPr>
              <a:t>Mangfold 7. trinn</a:t>
            </a:r>
            <a:endParaRPr lang="nb-NO" sz="6000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521" y="1131094"/>
            <a:ext cx="8483084" cy="994172"/>
          </a:xfrm>
        </p:spPr>
        <p:txBody>
          <a:bodyPr lIns="68580" tIns="34290" rIns="68580" bIns="3429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45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445" y="2449116"/>
            <a:ext cx="4953551" cy="2854686"/>
          </a:xfrm>
        </p:spPr>
        <p:txBody>
          <a:bodyPr lIns="68580" tIns="34290" rIns="68580" bIns="34290" anchor="t"/>
          <a:lstStyle/>
          <a:p>
            <a:pPr marL="0" indent="0">
              <a:buNone/>
            </a:pPr>
            <a:endParaRPr lang="nb-NO" sz="1800">
              <a:ea typeface="+mn-lt"/>
              <a:cs typeface="+mn-lt"/>
            </a:endParaRP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3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328471" y="2585823"/>
            <a:ext cx="2848759" cy="285511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60" y="1247571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6000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630864-84DD-375C-F04F-754816327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5D8B4F8-2CFD-C780-A59E-085F9ED6B7C7}"/>
              </a:ext>
            </a:extLst>
          </p:cNvPr>
          <p:cNvSpPr txBox="1"/>
          <p:nvPr/>
        </p:nvSpPr>
        <p:spPr>
          <a:xfrm>
            <a:off x="1251284" y="2514402"/>
            <a:ext cx="6254984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nb-NO" sz="6000">
                <a:solidFill>
                  <a:schemeClr val="accent4">
                    <a:lumMod val="20000"/>
                    <a:lumOff val="80000"/>
                  </a:schemeClr>
                </a:solidFill>
                <a:latin typeface="Georgia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Pust og bevegelse</a:t>
            </a:r>
            <a:endParaRPr lang="nb-NO" sz="6000">
              <a:solidFill>
                <a:schemeClr val="accent4">
                  <a:lumMod val="20000"/>
                  <a:lumOff val="80000"/>
                </a:schemeClr>
              </a:solidFill>
              <a:latin typeface="Georgia"/>
              <a:ea typeface="Calibri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F9BB4-A1DF-D7C4-53CC-7128E7CF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33" y="923500"/>
            <a:ext cx="8245188" cy="994172"/>
          </a:xfrm>
          <a:noFill/>
        </p:spPr>
        <p:txBody>
          <a:bodyPr lIns="68580" tIns="34290" rIns="68580" bIns="34290" anchor="t">
            <a:normAutofit/>
          </a:bodyPr>
          <a:lstStyle/>
          <a:p>
            <a:r>
              <a:rPr lang="nb-NO" sz="6000" b="0">
                <a:solidFill>
                  <a:schemeClr val="tx2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 ser film!</a:t>
            </a:r>
            <a:endParaRPr lang="en-US" sz="6000" b="0">
              <a:solidFill>
                <a:schemeClr val="tx2"/>
              </a:solidFill>
              <a:latin typeface="Georgia"/>
            </a:endParaRPr>
          </a:p>
        </p:txBody>
      </p:sp>
      <p:pic>
        <p:nvPicPr>
          <p:cNvPr id="4" name="Plassholder for bilde 3" descr="Et bilde som inneholder tekst, Font, Grafikk, kalligrafi&#10;&#10;Automatisk generert beskrivelse">
            <a:extLst>
              <a:ext uri="{FF2B5EF4-FFF2-40B4-BE49-F238E27FC236}">
                <a16:creationId xmlns:a16="http://schemas.microsoft.com/office/drawing/2014/main" id="{38E28DB2-3DD9-18D9-0EB8-AFE326511B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/>
        </p:blipFill>
        <p:spPr>
          <a:xfrm>
            <a:off x="1360715" y="2005331"/>
            <a:ext cx="9470570" cy="3432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635AA3-F4A3-21B5-64E1-27A793517C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46" r="2646"/>
          <a:stretch/>
        </p:blipFill>
        <p:spPr>
          <a:xfrm>
            <a:off x="2893342" y="2642429"/>
            <a:ext cx="6536407" cy="3499310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896B9C-3E19-FCD7-C1E3-0FD7F578496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3590" y="317957"/>
            <a:ext cx="11095635" cy="2010626"/>
          </a:xfrm>
        </p:spPr>
        <p:txBody>
          <a:bodyPr lIns="91440" tIns="45720" rIns="91440" bIns="45720" anchor="t"/>
          <a:lstStyle/>
          <a:p>
            <a:pPr algn="ctr"/>
            <a:r>
              <a:rPr lang="nb-NO" sz="6000" dirty="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Hvorfor er vi opptatt av andres kjønn og kjønnsuttrykk?</a:t>
            </a:r>
            <a:endParaRPr lang="nb-NO" sz="6000" dirty="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0398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F957C2-6829-FB8F-F57A-06B49B45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1982733" cy="1325563"/>
          </a:xfrm>
        </p:spPr>
        <p:txBody>
          <a:bodyPr lIns="68580" tIns="34290" rIns="68580" bIns="34290" anchor="t">
            <a:noAutofit/>
          </a:bodyPr>
          <a:lstStyle/>
          <a:p>
            <a:pPr algn="ctr"/>
            <a:r>
              <a:rPr lang="nb-NO" sz="5400" b="0" dirty="0">
                <a:solidFill>
                  <a:srgbClr val="009999"/>
                </a:solidFill>
                <a:latin typeface="Georgia"/>
              </a:rPr>
              <a:t>Hva kan man gjøre for at andre skal tørre å være ærlige om sin egen kjønnsidentitet?</a:t>
            </a:r>
            <a:endParaRPr lang="en-US" sz="4000" dirty="0"/>
          </a:p>
        </p:txBody>
      </p:sp>
      <p:pic>
        <p:nvPicPr>
          <p:cNvPr id="4" name="Plassholder for bilde 3" descr="Et bilde som inneholder stående, skjermbilde, silhuett, skygge&#10;&#10;Automatisk generert beskrivelse">
            <a:extLst>
              <a:ext uri="{FF2B5EF4-FFF2-40B4-BE49-F238E27FC236}">
                <a16:creationId xmlns:a16="http://schemas.microsoft.com/office/drawing/2014/main" id="{537BAD88-6BF9-7838-2F91-38E29ADC1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3402557" y="2789423"/>
            <a:ext cx="4499496" cy="3679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19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ssholder for bilde 1">
            <a:extLst>
              <a:ext uri="{FF2B5EF4-FFF2-40B4-BE49-F238E27FC236}">
                <a16:creationId xmlns:a16="http://schemas.microsoft.com/office/drawing/2014/main" id="{EC23F915-BE54-F9D0-BAB9-DEAA3E4ACB26}"/>
              </a:ext>
            </a:extLst>
          </p:cNvPr>
          <p:cNvSpPr>
            <a:spLocks noGrp="1" noChangeArrowheads="1"/>
          </p:cNvSpPr>
          <p:nvPr>
            <p:ph type="pic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18434" name="Plassholder for tekst 2">
            <a:extLst>
              <a:ext uri="{FF2B5EF4-FFF2-40B4-BE49-F238E27FC236}">
                <a16:creationId xmlns:a16="http://schemas.microsoft.com/office/drawing/2014/main" id="{6BEFDB57-C805-204D-A8D6-5BBA0E4BE6C1}"/>
              </a:ext>
            </a:extLst>
          </p:cNvPr>
          <p:cNvSpPr>
            <a:spLocks noGrp="1" noChangeArrowheads="1"/>
          </p:cNvSpPr>
          <p:nvPr>
            <p:ph type="body" idx="10"/>
          </p:nvPr>
        </p:nvSpPr>
        <p:spPr bwMode="auto">
          <a:xfrm>
            <a:off x="521491" y="1045516"/>
            <a:ext cx="10911730" cy="1377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nb-NO" sz="6000">
                <a:solidFill>
                  <a:srgbClr val="009999"/>
                </a:solidFill>
                <a:latin typeface="Georgia"/>
                <a:ea typeface="Verdana"/>
                <a:cs typeface="Calibri"/>
                <a:hlinkClick r:id="rId3"/>
              </a:rPr>
              <a:t>Vi</a:t>
            </a:r>
            <a:r>
              <a:rPr lang="nb-NO" sz="6000">
                <a:solidFill>
                  <a:srgbClr val="009999"/>
                </a:solidFill>
                <a:latin typeface="Georgia"/>
                <a:ea typeface="Verdana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ser film "Skjellsord</a:t>
            </a:r>
            <a:r>
              <a:rPr lang="nb-NO" sz="6000">
                <a:solidFill>
                  <a:srgbClr val="009999"/>
                </a:solidFill>
                <a:latin typeface="Georgia"/>
                <a:ea typeface="Verdana"/>
                <a:cs typeface="Calibri"/>
                <a:hlinkClick r:id="rId3"/>
              </a:rPr>
              <a:t> - homo" </a:t>
            </a:r>
            <a:r>
              <a:rPr lang="nb-NO" sz="600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5823C5-C03F-3137-EFCD-19B28F089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834" y="2702432"/>
            <a:ext cx="6052114" cy="35660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749" y="3088301"/>
            <a:ext cx="7981120" cy="1500320"/>
          </a:xfrm>
        </p:spPr>
        <p:txBody>
          <a:bodyPr lIns="68580" tIns="34290" rIns="68580" bIns="34290" anchor="t">
            <a:normAutofit fontScale="90000"/>
          </a:bodyPr>
          <a:lstStyle/>
          <a:p>
            <a:r>
              <a:rPr lang="nb-NO" sz="6000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solidFill>
                  <a:srgbClr val="009999"/>
                </a:solidFill>
                <a:latin typeface="Georgia"/>
                <a:cs typeface="Calibri Light"/>
              </a:rPr>
            </a:br>
            <a:b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Finn din make</a:t>
            </a:r>
          </a:p>
        </p:txBody>
      </p:sp>
    </p:spTree>
    <p:extLst>
      <p:ext uri="{BB962C8B-B14F-4D97-AF65-F5344CB8AC3E}">
        <p14:creationId xmlns:p14="http://schemas.microsoft.com/office/powerpoint/2010/main" val="47219872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102E67-08AF-4ECA-9ED2-241910BD5ACB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9ED5F0-CFFA-4AC8-9C41-9301FDC4AE56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b8da453c-6e37-4915-9292-e90fa68e84a7"/>
    <ds:schemaRef ds:uri="ee598b89-8811-470d-ad8e-f3a66432fe1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2</TotalTime>
  <Words>947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Symbol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Mangfold 7. trinn</vt:lpstr>
      <vt:lpstr>   Inngangsmusikk  </vt:lpstr>
      <vt:lpstr>PowerPoint-presentasjon</vt:lpstr>
      <vt:lpstr>Vi ser film!</vt:lpstr>
      <vt:lpstr>PowerPoint-presentasjon</vt:lpstr>
      <vt:lpstr>Hva kan man gjøre for at andre skal tørre å være ærlige om sin egen kjønnsidentitet?</vt:lpstr>
      <vt:lpstr>PowerPoint-presentasjon</vt:lpstr>
      <vt:lpstr>CL : Par på tid - i ringen </vt:lpstr>
      <vt:lpstr>Vi leker!  Finn din make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</cp:revision>
  <dcterms:created xsi:type="dcterms:W3CDTF">2023-01-27T13:13:49Z</dcterms:created>
  <dcterms:modified xsi:type="dcterms:W3CDTF">2025-02-26T14:11:35Z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