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3.xml" ContentType="application/vnd.openxmlformats-officedocument.theme+xml"/>
  <Override PartName="/ppt/theme/themeOverride1.xml" ContentType="application/vnd.openxmlformats-officedocument.themeOverride+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4.xml" ContentType="application/vnd.openxmlformats-officedocument.theme+xml"/>
  <Override PartName="/ppt/theme/themeOverride2.xml" ContentType="application/vnd.openxmlformats-officedocument.themeOverride+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5.xml" ContentType="application/vnd.openxmlformats-officedocument.theme+xml"/>
  <Override PartName="/ppt/theme/themeOverride3.xml" ContentType="application/vnd.openxmlformats-officedocument.themeOverrid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7" r:id="rId1"/>
    <p:sldMasterId id="2147483690" r:id="rId2"/>
    <p:sldMasterId id="2147483683" r:id="rId3"/>
    <p:sldMasterId id="2147483659" r:id="rId4"/>
    <p:sldMasterId id="2147483675" r:id="rId5"/>
  </p:sldMasterIdLst>
  <p:notesMasterIdLst>
    <p:notesMasterId r:id="rId31"/>
  </p:notesMasterIdLst>
  <p:sldIdLst>
    <p:sldId id="261" r:id="rId6"/>
    <p:sldId id="363" r:id="rId7"/>
    <p:sldId id="280" r:id="rId8"/>
    <p:sldId id="300" r:id="rId9"/>
    <p:sldId id="291" r:id="rId10"/>
    <p:sldId id="292" r:id="rId11"/>
    <p:sldId id="263" r:id="rId12"/>
    <p:sldId id="294" r:id="rId13"/>
    <p:sldId id="293" r:id="rId14"/>
    <p:sldId id="295" r:id="rId15"/>
    <p:sldId id="296" r:id="rId16"/>
    <p:sldId id="298" r:id="rId17"/>
    <p:sldId id="273" r:id="rId18"/>
    <p:sldId id="299" r:id="rId19"/>
    <p:sldId id="262" r:id="rId20"/>
    <p:sldId id="271" r:id="rId21"/>
    <p:sldId id="272" r:id="rId22"/>
    <p:sldId id="278" r:id="rId23"/>
    <p:sldId id="302" r:id="rId24"/>
    <p:sldId id="316" r:id="rId25"/>
    <p:sldId id="317" r:id="rId26"/>
    <p:sldId id="314" r:id="rId27"/>
    <p:sldId id="311" r:id="rId28"/>
    <p:sldId id="319" r:id="rId29"/>
    <p:sldId id="270" r:id="rId30"/>
  </p:sldIdLst>
  <p:sldSz cx="12192000" cy="6858000"/>
  <p:notesSz cx="6858000" cy="9144000"/>
  <p:defaultTextStyle>
    <a:defPPr>
      <a:defRPr lang="nb-NO"/>
    </a:defPPr>
    <a:lvl1pPr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5pPr>
    <a:lvl6pPr marL="2286000" algn="l" defTabSz="914400" rtl="0" eaLnBrk="1" latinLnBrk="0" hangingPunct="1">
      <a:defRPr kern="1200">
        <a:solidFill>
          <a:schemeClr val="tx1"/>
        </a:solidFill>
        <a:latin typeface="Calibri" panose="020F0502020204030204" pitchFamily="34" charset="0"/>
        <a:ea typeface="+mn-ea"/>
        <a:cs typeface="+mn-cs"/>
      </a:defRPr>
    </a:lvl6pPr>
    <a:lvl7pPr marL="2743200" algn="l" defTabSz="914400" rtl="0" eaLnBrk="1" latinLnBrk="0" hangingPunct="1">
      <a:defRPr kern="1200">
        <a:solidFill>
          <a:schemeClr val="tx1"/>
        </a:solidFill>
        <a:latin typeface="Calibri" panose="020F0502020204030204" pitchFamily="34" charset="0"/>
        <a:ea typeface="+mn-ea"/>
        <a:cs typeface="+mn-cs"/>
      </a:defRPr>
    </a:lvl7pPr>
    <a:lvl8pPr marL="3200400" algn="l" defTabSz="914400" rtl="0" eaLnBrk="1" latinLnBrk="0" hangingPunct="1">
      <a:defRPr kern="1200">
        <a:solidFill>
          <a:schemeClr val="tx1"/>
        </a:solidFill>
        <a:latin typeface="Calibri" panose="020F0502020204030204" pitchFamily="34" charset="0"/>
        <a:ea typeface="+mn-ea"/>
        <a:cs typeface="+mn-cs"/>
      </a:defRPr>
    </a:lvl8pPr>
    <a:lvl9pPr marL="3657600" algn="l" defTabSz="914400" rtl="0" eaLnBrk="1" latinLnBrk="0" hangingPunct="1">
      <a:defRPr kern="1200">
        <a:solidFill>
          <a:schemeClr val="tx1"/>
        </a:solidFill>
        <a:latin typeface="Calibri" panose="020F0502020204030204" pitchFamily="34" charset="0"/>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iddels stil 2 – utheving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40860"/>
    <p:restoredTop sz="64577"/>
  </p:normalViewPr>
  <p:slideViewPr>
    <p:cSldViewPr snapToGrid="0" snapToObjects="1">
      <p:cViewPr varScale="1">
        <p:scale>
          <a:sx n="36" d="100"/>
          <a:sy n="36" d="100"/>
        </p:scale>
        <p:origin x="216" y="1080"/>
      </p:cViewPr>
      <p:guideLst/>
    </p:cSldViewPr>
  </p:slideViewPr>
  <p:notesTextViewPr>
    <p:cViewPr>
      <p:scale>
        <a:sx n="1" d="1"/>
        <a:sy n="1" d="1"/>
      </p:scale>
      <p:origin x="0" y="-88"/>
    </p:cViewPr>
  </p:notesTextViewPr>
  <p:sorterViewPr>
    <p:cViewPr>
      <p:scale>
        <a:sx n="80" d="100"/>
        <a:sy n="80"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 Type="http://schemas.openxmlformats.org/officeDocument/2006/relationships/slideMaster" Target="slideMasters/slideMaster3.xml"/><Relationship Id="rId21" Type="http://schemas.openxmlformats.org/officeDocument/2006/relationships/slide" Target="slides/slide16.xml"/><Relationship Id="rId34" Type="http://schemas.openxmlformats.org/officeDocument/2006/relationships/theme" Target="theme/theme1.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1" Type="http://schemas.openxmlformats.org/officeDocument/2006/relationships/slideMaster" Target="slideMasters/slideMaster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presProps" Target="presProps.xml"/><Relationship Id="rId5" Type="http://schemas.openxmlformats.org/officeDocument/2006/relationships/slideMaster" Target="slideMasters/slideMaster5.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notesMaster" Target="notesMasters/notesMaster1.xml"/><Relationship Id="rId4" Type="http://schemas.openxmlformats.org/officeDocument/2006/relationships/slideMaster" Target="slideMasters/slideMaster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tableStyles" Target="tableStyles.xml"/><Relationship Id="rId8" Type="http://schemas.openxmlformats.org/officeDocument/2006/relationships/slide" Target="slides/slide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ssholder for topptekst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nb-NO"/>
          </a:p>
        </p:txBody>
      </p:sp>
      <p:sp>
        <p:nvSpPr>
          <p:cNvPr id="3" name="Plassholder for dato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541A4D5-3B2E-A24F-A2D1-0A047062282F}" type="datetimeFigureOut">
              <a:rPr lang="nb-NO" smtClean="0"/>
              <a:t>07.11.2023</a:t>
            </a:fld>
            <a:endParaRPr lang="nb-NO"/>
          </a:p>
        </p:txBody>
      </p:sp>
      <p:sp>
        <p:nvSpPr>
          <p:cNvPr id="4" name="Plassholder for lysbilde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nb-NO"/>
          </a:p>
        </p:txBody>
      </p:sp>
      <p:sp>
        <p:nvSpPr>
          <p:cNvPr id="5" name="Plassholder for notat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6" name="Plassholder for bunnteks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nb-NO"/>
          </a:p>
        </p:txBody>
      </p:sp>
      <p:sp>
        <p:nvSpPr>
          <p:cNvPr id="7" name="Plassholder for lysbilde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37E9971-35A5-C144-955B-B463B8C9BB68}" type="slidenum">
              <a:rPr lang="nb-NO" smtClean="0"/>
              <a:t>‹#›</a:t>
            </a:fld>
            <a:endParaRPr lang="nb-NO"/>
          </a:p>
        </p:txBody>
      </p:sp>
    </p:spTree>
    <p:extLst>
      <p:ext uri="{BB962C8B-B14F-4D97-AF65-F5344CB8AC3E}">
        <p14:creationId xmlns:p14="http://schemas.microsoft.com/office/powerpoint/2010/main" val="329952764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3" Type="http://schemas.openxmlformats.org/officeDocument/2006/relationships/hyperlink" Target="https://nrksuper.no/program/MSUB05000319TOLK" TargetMode="External"/><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algn="l">
              <a:lnSpc>
                <a:spcPct val="115000"/>
              </a:lnSpc>
              <a:spcAft>
                <a:spcPts val="1000"/>
              </a:spcAft>
            </a:pPr>
            <a:r>
              <a:rPr lang="nb-NO" sz="1800" dirty="0">
                <a:effectLst/>
                <a:latin typeface="Calibri" panose="020F0502020204030204" pitchFamily="34" charset="0"/>
                <a:ea typeface="Times New Roman" panose="02020603050405020304" pitchFamily="18" charset="0"/>
              </a:rPr>
              <a:t>Robuste Barn-undervisningen skal oppleves positiv og hyggelig. Samtidig handler den også om vonde ting som barn kan oppleve, som psykisk og fysisk vold, seksuelle overgrep, problematisk bruk av alkohol hos voksne og barn som pårørende. Disse temaene er naturlige for skolen å arbeide med. Vi vil gi barna kompetanse til å forstå hva som kan være galt, </a:t>
            </a:r>
            <a:r>
              <a:rPr lang="nb-NO" sz="1800" dirty="0">
                <a:effectLst/>
                <a:latin typeface="Calibri" panose="020F0502020204030204" pitchFamily="34" charset="0"/>
                <a:ea typeface="Times New Roman" panose="02020603050405020304" pitchFamily="18" charset="0"/>
                <a:cs typeface="Times New Roman (CS-brødtekst)"/>
              </a:rPr>
              <a:t>hjelpe dem til å sette egne grenser, og gi mot til å si ifra når noe ikke er greit. Vi vil også fortelle om hva som kan hjelpe.</a:t>
            </a:r>
            <a:endParaRPr lang="nb-NO" sz="1800" dirty="0">
              <a:effectLst/>
              <a:latin typeface="Arial" panose="020B0604020202020204" pitchFamily="34" charset="0"/>
              <a:ea typeface="Times New Roman" panose="02020603050405020304" pitchFamily="18" charset="0"/>
              <a:cs typeface="Times New Roman (CS-brødtekst)"/>
            </a:endParaRPr>
          </a:p>
          <a:p>
            <a:pPr algn="l">
              <a:lnSpc>
                <a:spcPct val="115000"/>
              </a:lnSpc>
              <a:spcAft>
                <a:spcPts val="1000"/>
              </a:spcAft>
            </a:pPr>
            <a:r>
              <a:rPr lang="nb-NO" sz="1800" dirty="0">
                <a:effectLst/>
                <a:latin typeface="Calibri" panose="020F0502020204030204" pitchFamily="34" charset="0"/>
                <a:ea typeface="Times New Roman" panose="02020603050405020304" pitchFamily="18" charset="0"/>
                <a:cs typeface="Times New Roman (CS-brødtekst)"/>
              </a:rPr>
              <a:t>Vi ønsker å lære barn å beskytte seg selv; både ute, på nett og i hjemmet. Når barn får kompetanse, vil flere barn kunne våge å fortelle om det som gjør at de har det vanskelig. </a:t>
            </a:r>
            <a:endParaRPr lang="nb-NO" sz="1800" dirty="0">
              <a:effectLst/>
              <a:latin typeface="Arial" panose="020B0604020202020204" pitchFamily="34" charset="0"/>
              <a:ea typeface="Times New Roman" panose="02020603050405020304" pitchFamily="18" charset="0"/>
              <a:cs typeface="Times New Roman (CS-brødtekst)"/>
            </a:endParaRPr>
          </a:p>
          <a:p>
            <a:endParaRPr lang="nb-NO" dirty="0"/>
          </a:p>
        </p:txBody>
      </p:sp>
      <p:sp>
        <p:nvSpPr>
          <p:cNvPr id="4" name="Plassholder for lysbildenummer 3"/>
          <p:cNvSpPr>
            <a:spLocks noGrp="1"/>
          </p:cNvSpPr>
          <p:nvPr>
            <p:ph type="sldNum" sz="quarter" idx="5"/>
          </p:nvPr>
        </p:nvSpPr>
        <p:spPr/>
        <p:txBody>
          <a:bodyPr/>
          <a:lstStyle/>
          <a:p>
            <a:fld id="{737E9971-35A5-C144-955B-B463B8C9BB68}" type="slidenum">
              <a:rPr lang="nb-NO" smtClean="0"/>
              <a:t>3</a:t>
            </a:fld>
            <a:endParaRPr lang="nb-NO"/>
          </a:p>
        </p:txBody>
      </p:sp>
    </p:spTree>
    <p:extLst>
      <p:ext uri="{BB962C8B-B14F-4D97-AF65-F5344CB8AC3E}">
        <p14:creationId xmlns:p14="http://schemas.microsoft.com/office/powerpoint/2010/main" val="429406285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algn="just">
              <a:lnSpc>
                <a:spcPct val="115000"/>
              </a:lnSpc>
              <a:spcBef>
                <a:spcPts val="200"/>
              </a:spcBef>
            </a:pPr>
            <a:r>
              <a:rPr lang="nb-NO" sz="1200" b="1" dirty="0">
                <a:solidFill>
                  <a:srgbClr val="00756A"/>
                </a:solidFill>
                <a:effectLst/>
                <a:latin typeface="Calibri Light" panose="020F0302020204030204" pitchFamily="34" charset="0"/>
                <a:ea typeface="Times New Roman" panose="02020603050405020304" pitchFamily="18" charset="0"/>
                <a:cs typeface="Times New Roman" panose="02020603050405020304" pitchFamily="18" charset="0"/>
              </a:rPr>
              <a:t>Alkohol hjemme</a:t>
            </a:r>
          </a:p>
          <a:p>
            <a:pPr algn="just">
              <a:lnSpc>
                <a:spcPct val="115000"/>
              </a:lnSpc>
              <a:spcAft>
                <a:spcPts val="1000"/>
              </a:spcAft>
            </a:pPr>
            <a:r>
              <a:rPr lang="nb-NO" sz="1200" dirty="0">
                <a:effectLst/>
                <a:latin typeface="Calibri" panose="020F0502020204030204" pitchFamily="34" charset="0"/>
                <a:ea typeface="Times New Roman" panose="02020603050405020304" pitchFamily="18" charset="0"/>
                <a:cs typeface="Times New Roman (CS-brødtekst)"/>
              </a:rPr>
              <a:t>På tredje trinn er temaet voksnes alkoholbruk: </a:t>
            </a:r>
            <a:r>
              <a:rPr lang="nb-NO" sz="1200" dirty="0">
                <a:solidFill>
                  <a:srgbClr val="191A35"/>
                </a:solidFill>
                <a:effectLst/>
                <a:latin typeface="Calibri" panose="020F0502020204030204" pitchFamily="34" charset="0"/>
                <a:ea typeface="Times New Roman" panose="02020603050405020304" pitchFamily="18" charset="0"/>
                <a:cs typeface="Times New Roman (CS-brødtekst)"/>
              </a:rPr>
              <a:t>Hva barn kan om alkohol og hvordan de opplever voksnes alkoholbruk? </a:t>
            </a:r>
            <a:r>
              <a:rPr lang="nb-NO" sz="1800" b="1" dirty="0">
                <a:solidFill>
                  <a:srgbClr val="191A35"/>
                </a:solidFill>
                <a:effectLst/>
                <a:latin typeface="Calibri" panose="020F0502020204030204" pitchFamily="34" charset="0"/>
                <a:ea typeface="Times New Roman" panose="02020603050405020304" pitchFamily="18" charset="0"/>
              </a:rPr>
              <a:t>Dette er viktig</a:t>
            </a:r>
            <a:r>
              <a:rPr lang="nb-NO" sz="1800" dirty="0">
                <a:solidFill>
                  <a:srgbClr val="191A35"/>
                </a:solidFill>
                <a:effectLst/>
                <a:latin typeface="Calibri" panose="020F0502020204030204" pitchFamily="34" charset="0"/>
                <a:ea typeface="Times New Roman" panose="02020603050405020304" pitchFamily="18" charset="0"/>
              </a:rPr>
              <a:t> </a:t>
            </a:r>
            <a:r>
              <a:rPr lang="nb-NO" sz="1800" b="1" dirty="0">
                <a:solidFill>
                  <a:srgbClr val="191A35"/>
                </a:solidFill>
                <a:effectLst/>
                <a:latin typeface="Calibri" panose="020F0502020204030204" pitchFamily="34" charset="0"/>
                <a:ea typeface="Times New Roman" panose="02020603050405020304" pitchFamily="18" charset="0"/>
              </a:rPr>
              <a:t>«HMS-opplæring» for barn</a:t>
            </a:r>
            <a:r>
              <a:rPr lang="nb-NO" sz="1800" dirty="0">
                <a:solidFill>
                  <a:srgbClr val="191A35"/>
                </a:solidFill>
                <a:effectLst/>
                <a:latin typeface="Calibri" panose="020F0502020204030204" pitchFamily="34" charset="0"/>
                <a:ea typeface="Times New Roman" panose="02020603050405020304" pitchFamily="18" charset="0"/>
              </a:rPr>
              <a:t>: Å gi barn kunnskaper til å forstå når noe er galt, og gi språk til å klare å sette ord på dette, er viktig. Mange barn har erfaringer som vi ikke vet noe om, fordi vi aldri snakker med barna om det. Tenkt alt barn vet om voksnes bruk av alkohol. Det er voksnes ansvar å ta initiativ og bryte tabuene på en sunn måte, slik at ingenting blir farlig å snakke om. Barn kan lære å si meningen sin om voksnes alkoholbruk </a:t>
            </a:r>
          </a:p>
        </p:txBody>
      </p:sp>
      <p:sp>
        <p:nvSpPr>
          <p:cNvPr id="4" name="Plassholder for lysbildenummer 3"/>
          <p:cNvSpPr>
            <a:spLocks noGrp="1"/>
          </p:cNvSpPr>
          <p:nvPr>
            <p:ph type="sldNum" sz="quarter" idx="5"/>
          </p:nvPr>
        </p:nvSpPr>
        <p:spPr/>
        <p:txBody>
          <a:bodyPr/>
          <a:lstStyle/>
          <a:p>
            <a:fld id="{E59B86A1-72DB-48B8-A648-3BCAEE5FDD00}" type="slidenum">
              <a:rPr lang="nb-NO" smtClean="0"/>
              <a:t>14</a:t>
            </a:fld>
            <a:endParaRPr lang="nb-NO"/>
          </a:p>
        </p:txBody>
      </p:sp>
    </p:spTree>
    <p:extLst>
      <p:ext uri="{BB962C8B-B14F-4D97-AF65-F5344CB8AC3E}">
        <p14:creationId xmlns:p14="http://schemas.microsoft.com/office/powerpoint/2010/main" val="297912073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algn="just">
              <a:lnSpc>
                <a:spcPct val="115000"/>
              </a:lnSpc>
              <a:spcAft>
                <a:spcPts val="1000"/>
              </a:spcAft>
            </a:pPr>
            <a:r>
              <a:rPr lang="nb-NO" sz="1800" b="1" dirty="0">
                <a:effectLst/>
                <a:latin typeface="Calibri" panose="020F0502020204030204" pitchFamily="34" charset="0"/>
                <a:ea typeface="Times New Roman" panose="02020603050405020304" pitchFamily="18" charset="0"/>
                <a:cs typeface="Times New Roman (CS-brødtekst)"/>
              </a:rPr>
              <a:t>Før vi viser filmen har vi en åpen </a:t>
            </a:r>
            <a:r>
              <a:rPr lang="nb-NO" sz="1800" b="1" dirty="0">
                <a:solidFill>
                  <a:srgbClr val="191A35"/>
                </a:solidFill>
                <a:effectLst/>
                <a:latin typeface="Calibri" panose="020F0502020204030204" pitchFamily="34" charset="0"/>
                <a:ea typeface="Times New Roman" panose="02020603050405020304" pitchFamily="18" charset="0"/>
                <a:cs typeface="Times New Roman (CS-brødtekst)"/>
              </a:rPr>
              <a:t>dialog med klassen, hvor barna kan rekke opp hånda.</a:t>
            </a:r>
            <a:r>
              <a:rPr lang="nb-NO" sz="1800" dirty="0">
                <a:solidFill>
                  <a:srgbClr val="191A35"/>
                </a:solidFill>
                <a:effectLst/>
                <a:latin typeface="Calibri" panose="020F0502020204030204" pitchFamily="34" charset="0"/>
                <a:ea typeface="Times New Roman" panose="02020603050405020304" pitchFamily="18" charset="0"/>
                <a:cs typeface="Times New Roman (CS-brødtekst)"/>
              </a:rPr>
              <a:t> Vi lar de ivrige og trygge barna lede an, mens andre kan lytte og lære. Vi spør: </a:t>
            </a:r>
            <a:endParaRPr lang="nb-NO" sz="1800" dirty="0">
              <a:effectLst/>
              <a:latin typeface="Arial" panose="020B0604020202020204" pitchFamily="34" charset="0"/>
              <a:ea typeface="Times New Roman" panose="02020603050405020304" pitchFamily="18" charset="0"/>
              <a:cs typeface="Times New Roman (CS-brødtekst)"/>
            </a:endParaRPr>
          </a:p>
          <a:p>
            <a:pPr marL="342900" lvl="0" indent="-342900" algn="just">
              <a:lnSpc>
                <a:spcPct val="115000"/>
              </a:lnSpc>
              <a:buFont typeface="Symbol" pitchFamily="2" charset="2"/>
              <a:buChar char=""/>
            </a:pPr>
            <a:r>
              <a:rPr lang="nb-NO" sz="1800" dirty="0">
                <a:effectLst/>
                <a:latin typeface="Calibri" panose="020F0502020204030204" pitchFamily="34" charset="0"/>
                <a:ea typeface="Times New Roman" panose="02020603050405020304" pitchFamily="18" charset="0"/>
                <a:cs typeface="Times New Roman" panose="02020603050405020304" pitchFamily="18" charset="0"/>
              </a:rPr>
              <a:t>Hva kan dere om alkohol? La oss skrive på en tavle hva dere kan!</a:t>
            </a:r>
            <a:r>
              <a:rPr lang="nb-NO" sz="1800" dirty="0">
                <a:solidFill>
                  <a:srgbClr val="191A35"/>
                </a:solidFill>
                <a:effectLst/>
                <a:latin typeface="Calibri" panose="020F0502020204030204" pitchFamily="34" charset="0"/>
                <a:ea typeface="Times New Roman" panose="02020603050405020304" pitchFamily="18" charset="0"/>
                <a:cs typeface="Times New Roman" panose="02020603050405020304" pitchFamily="18" charset="0"/>
              </a:rPr>
              <a:t> </a:t>
            </a:r>
            <a:endParaRPr lang="nb-NO" sz="1800" dirty="0">
              <a:effectLst/>
              <a:latin typeface="Arial" panose="020B0604020202020204" pitchFamily="34" charset="0"/>
              <a:ea typeface="Times New Roman" panose="02020603050405020304" pitchFamily="18" charset="0"/>
              <a:cs typeface="Times New Roman" panose="02020603050405020304" pitchFamily="18" charset="0"/>
            </a:endParaRPr>
          </a:p>
          <a:p>
            <a:pPr marL="342900" lvl="0" indent="-342900" algn="just">
              <a:lnSpc>
                <a:spcPct val="115000"/>
              </a:lnSpc>
              <a:buFont typeface="Symbol" pitchFamily="2" charset="2"/>
              <a:buChar char=""/>
            </a:pPr>
            <a:r>
              <a:rPr lang="nb-NO" sz="1800" dirty="0">
                <a:effectLst/>
                <a:latin typeface="Calibri" panose="020F0502020204030204" pitchFamily="34" charset="0"/>
                <a:ea typeface="Times New Roman" panose="02020603050405020304" pitchFamily="18" charset="0"/>
                <a:cs typeface="Times New Roman" panose="02020603050405020304" pitchFamily="18" charset="0"/>
              </a:rPr>
              <a:t>Er det forskjell på øl og vin? </a:t>
            </a:r>
            <a:endParaRPr lang="nb-NO" sz="1800" dirty="0">
              <a:effectLst/>
              <a:latin typeface="Arial" panose="020B0604020202020204" pitchFamily="34" charset="0"/>
              <a:ea typeface="Times New Roman" panose="02020603050405020304" pitchFamily="18" charset="0"/>
              <a:cs typeface="Times New Roman" panose="02020603050405020304" pitchFamily="18" charset="0"/>
            </a:endParaRPr>
          </a:p>
          <a:p>
            <a:pPr marL="342900" lvl="0" indent="-342900" algn="just">
              <a:lnSpc>
                <a:spcPct val="115000"/>
              </a:lnSpc>
              <a:buFont typeface="Symbol" pitchFamily="2" charset="2"/>
              <a:buChar char=""/>
            </a:pPr>
            <a:r>
              <a:rPr lang="nb-NO" sz="1800" dirty="0">
                <a:effectLst/>
                <a:latin typeface="Calibri" panose="020F0502020204030204" pitchFamily="34" charset="0"/>
                <a:ea typeface="Times New Roman" panose="02020603050405020304" pitchFamily="18" charset="0"/>
                <a:cs typeface="Times New Roman" panose="02020603050405020304" pitchFamily="18" charset="0"/>
              </a:rPr>
              <a:t>Hvem drikker alkohol? </a:t>
            </a:r>
            <a:endParaRPr lang="nb-NO" sz="1800" dirty="0">
              <a:effectLst/>
              <a:latin typeface="Arial" panose="020B0604020202020204" pitchFamily="34" charset="0"/>
              <a:ea typeface="Times New Roman" panose="02020603050405020304" pitchFamily="18" charset="0"/>
              <a:cs typeface="Times New Roman" panose="02020603050405020304" pitchFamily="18" charset="0"/>
            </a:endParaRPr>
          </a:p>
          <a:p>
            <a:pPr marL="342900" lvl="0" indent="-342900" algn="just">
              <a:lnSpc>
                <a:spcPct val="115000"/>
              </a:lnSpc>
              <a:buFont typeface="Symbol" pitchFamily="2" charset="2"/>
              <a:buChar char=""/>
            </a:pPr>
            <a:r>
              <a:rPr lang="nb-NO" sz="1800" dirty="0">
                <a:effectLst/>
                <a:latin typeface="Calibri" panose="020F0502020204030204" pitchFamily="34" charset="0"/>
                <a:ea typeface="Times New Roman" panose="02020603050405020304" pitchFamily="18" charset="0"/>
                <a:cs typeface="Times New Roman" panose="02020603050405020304" pitchFamily="18" charset="0"/>
              </a:rPr>
              <a:t>Kan barn drikke alkohol? </a:t>
            </a:r>
            <a:endParaRPr lang="nb-NO" sz="1800" dirty="0">
              <a:effectLst/>
              <a:latin typeface="Arial" panose="020B0604020202020204" pitchFamily="34" charset="0"/>
              <a:ea typeface="Times New Roman" panose="02020603050405020304" pitchFamily="18" charset="0"/>
              <a:cs typeface="Times New Roman" panose="02020603050405020304" pitchFamily="18" charset="0"/>
            </a:endParaRPr>
          </a:p>
          <a:p>
            <a:pPr marL="342900" lvl="0" indent="-342900" algn="just">
              <a:lnSpc>
                <a:spcPct val="115000"/>
              </a:lnSpc>
              <a:spcAft>
                <a:spcPts val="1000"/>
              </a:spcAft>
              <a:buFont typeface="Symbol" pitchFamily="2" charset="2"/>
              <a:buChar char=""/>
            </a:pPr>
            <a:r>
              <a:rPr lang="nb-NO" sz="1800" dirty="0">
                <a:effectLst/>
                <a:latin typeface="Calibri" panose="020F0502020204030204" pitchFamily="34" charset="0"/>
                <a:ea typeface="Times New Roman" panose="02020603050405020304" pitchFamily="18" charset="0"/>
                <a:cs typeface="Times New Roman" panose="02020603050405020304" pitchFamily="18" charset="0"/>
              </a:rPr>
              <a:t>Hvorfor drikker voksne alkohol? </a:t>
            </a:r>
            <a:endParaRPr lang="nb-NO" sz="1800" dirty="0">
              <a:effectLst/>
              <a:latin typeface="Arial" panose="020B0604020202020204" pitchFamily="34" charset="0"/>
              <a:ea typeface="Times New Roman" panose="02020603050405020304" pitchFamily="18" charset="0"/>
              <a:cs typeface="Times New Roman" panose="02020603050405020304" pitchFamily="18" charset="0"/>
            </a:endParaRPr>
          </a:p>
          <a:p>
            <a:endParaRPr lang="nb-NO" dirty="0"/>
          </a:p>
          <a:p>
            <a:pPr algn="just">
              <a:lnSpc>
                <a:spcPct val="115000"/>
              </a:lnSpc>
              <a:spcAft>
                <a:spcPts val="1000"/>
              </a:spcAft>
            </a:pPr>
            <a:r>
              <a:rPr lang="nb-NO" sz="1800" dirty="0">
                <a:effectLst/>
                <a:latin typeface="Calibri" panose="020F0502020204030204" pitchFamily="34" charset="0"/>
                <a:ea typeface="Times New Roman" panose="02020603050405020304" pitchFamily="18" charset="0"/>
                <a:cs typeface="Times New Roman (CS-brødtekst)"/>
              </a:rPr>
              <a:t>Vi anerkjenner og normaliserer ved å si: Det er mye voksne gjør som barn ikke kan gjøre, som å drikke alkohol, snuse og røyke. Voksne kan drikke alkohol fordi det er godt, for å slappe av, for å feire eller fordi det smaker godt til maten. </a:t>
            </a:r>
            <a:endParaRPr lang="nb-NO" sz="1800" dirty="0">
              <a:effectLst/>
              <a:latin typeface="Arial" panose="020B0604020202020204" pitchFamily="34" charset="0"/>
              <a:ea typeface="Times New Roman" panose="02020603050405020304" pitchFamily="18" charset="0"/>
              <a:cs typeface="Times New Roman (CS-brødtekst)"/>
            </a:endParaRPr>
          </a:p>
          <a:p>
            <a:pPr algn="just">
              <a:lnSpc>
                <a:spcPct val="115000"/>
              </a:lnSpc>
              <a:spcAft>
                <a:spcPts val="1000"/>
              </a:spcAft>
            </a:pPr>
            <a:r>
              <a:rPr lang="nb-NO" sz="1800" b="1" dirty="0">
                <a:effectLst/>
                <a:latin typeface="Calibri" panose="020F0502020204030204" pitchFamily="34" charset="0"/>
                <a:ea typeface="Times New Roman" panose="02020603050405020304" pitchFamily="18" charset="0"/>
                <a:cs typeface="Times New Roman (CS-brødtekst)"/>
              </a:rPr>
              <a:t>Videre spør vi: Hva er bra med alkohol</a:t>
            </a:r>
            <a:r>
              <a:rPr lang="nb-NO" sz="1800" dirty="0">
                <a:effectLst/>
                <a:latin typeface="Calibri" panose="020F0502020204030204" pitchFamily="34" charset="0"/>
                <a:ea typeface="Times New Roman" panose="02020603050405020304" pitchFamily="18" charset="0"/>
                <a:cs typeface="Times New Roman (CS-brødtekst)"/>
              </a:rPr>
              <a:t>? (Vi kan si: Noen barn syns det blir koselig stemning og at de voksne blir snillere. Hva syns du? </a:t>
            </a:r>
            <a:r>
              <a:rPr lang="nb-NO" sz="1800" b="1" dirty="0">
                <a:effectLst/>
                <a:latin typeface="Calibri" panose="020F0502020204030204" pitchFamily="34" charset="0"/>
                <a:ea typeface="Times New Roman" panose="02020603050405020304" pitchFamily="18" charset="0"/>
                <a:cs typeface="Times New Roman (CS-brødtekst)"/>
              </a:rPr>
              <a:t>Hva er dårlig med alkohol? Hva kan skje? </a:t>
            </a:r>
            <a:r>
              <a:rPr lang="nb-NO" sz="1800" dirty="0">
                <a:effectLst/>
                <a:latin typeface="Calibri" panose="020F0502020204030204" pitchFamily="34" charset="0"/>
                <a:ea typeface="Times New Roman" panose="02020603050405020304" pitchFamily="18" charset="0"/>
                <a:cs typeface="Times New Roman (CS-brødtekst)"/>
              </a:rPr>
              <a:t>(Vi kan si: Voksne kan drikke for mye. Noen barn syns de voksne forandrer seg på en dårlig måte. Voksne kan si og gjøre ting de ikke mener.)</a:t>
            </a:r>
            <a:endParaRPr lang="nb-NO" sz="1800" dirty="0">
              <a:effectLst/>
              <a:latin typeface="Arial" panose="020B0604020202020204" pitchFamily="34" charset="0"/>
              <a:ea typeface="Times New Roman" panose="02020603050405020304" pitchFamily="18" charset="0"/>
              <a:cs typeface="Times New Roman (CS-brødtekst)"/>
            </a:endParaRPr>
          </a:p>
          <a:p>
            <a:endParaRPr lang="nb-NO" dirty="0"/>
          </a:p>
        </p:txBody>
      </p:sp>
      <p:sp>
        <p:nvSpPr>
          <p:cNvPr id="4" name="Plassholder for lysbildenummer 3"/>
          <p:cNvSpPr>
            <a:spLocks noGrp="1"/>
          </p:cNvSpPr>
          <p:nvPr>
            <p:ph type="sldNum" sz="quarter" idx="5"/>
          </p:nvPr>
        </p:nvSpPr>
        <p:spPr/>
        <p:txBody>
          <a:bodyPr/>
          <a:lstStyle/>
          <a:p>
            <a:fld id="{737E9971-35A5-C144-955B-B463B8C9BB68}" type="slidenum">
              <a:rPr lang="nb-NO" smtClean="0"/>
              <a:t>15</a:t>
            </a:fld>
            <a:endParaRPr lang="nb-NO"/>
          </a:p>
        </p:txBody>
      </p:sp>
    </p:spTree>
    <p:extLst>
      <p:ext uri="{BB962C8B-B14F-4D97-AF65-F5344CB8AC3E}">
        <p14:creationId xmlns:p14="http://schemas.microsoft.com/office/powerpoint/2010/main" val="323837793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b-NO" sz="1800" b="1" dirty="0">
                <a:solidFill>
                  <a:srgbClr val="191A35"/>
                </a:solidFill>
                <a:effectLst/>
                <a:latin typeface="Calibri" panose="020F0502020204030204" pitchFamily="34" charset="0"/>
                <a:ea typeface="Times New Roman" panose="02020603050405020304" pitchFamily="18" charset="0"/>
              </a:rPr>
              <a:t>Etter filmen har vi åpen dialog med klassen, rekke opp hånda.</a:t>
            </a:r>
            <a:r>
              <a:rPr lang="nb-NO" sz="1800" dirty="0">
                <a:solidFill>
                  <a:srgbClr val="191A35"/>
                </a:solidFill>
                <a:effectLst/>
                <a:latin typeface="Calibri" panose="020F0502020204030204" pitchFamily="34" charset="0"/>
                <a:ea typeface="Times New Roman" panose="02020603050405020304" pitchFamily="18" charset="0"/>
              </a:rPr>
              <a:t> Fordi temaet er vanskelig for noen, er det fint at de ivrige og trygge barna leder an, mens andre kan lytte og lære.</a:t>
            </a:r>
          </a:p>
          <a:p>
            <a:pPr marL="0" marR="0" lvl="0" indent="0" algn="l" defTabSz="914400" rtl="0" eaLnBrk="1" fontAlgn="auto" latinLnBrk="0" hangingPunct="1">
              <a:lnSpc>
                <a:spcPct val="100000"/>
              </a:lnSpc>
              <a:spcBef>
                <a:spcPts val="0"/>
              </a:spcBef>
              <a:spcAft>
                <a:spcPts val="0"/>
              </a:spcAft>
              <a:buClrTx/>
              <a:buSzTx/>
              <a:buFontTx/>
              <a:buNone/>
              <a:tabLst/>
              <a:defRPr/>
            </a:pPr>
            <a:r>
              <a:rPr lang="nb-NO" sz="1800" dirty="0">
                <a:solidFill>
                  <a:srgbClr val="191A35"/>
                </a:solidFill>
                <a:effectLst/>
                <a:latin typeface="Calibri" panose="020F0502020204030204" pitchFamily="34" charset="0"/>
                <a:ea typeface="Times New Roman" panose="02020603050405020304" pitchFamily="18" charset="0"/>
              </a:rPr>
              <a:t>Hva er for mye alkohol? Det merker barn. Barn kan lære å si meningen sin om voksnes alkoholbruk og hva de synes er greit.</a:t>
            </a:r>
            <a:endParaRPr lang="nb-NO" sz="1800" dirty="0">
              <a:effectLst/>
              <a:latin typeface="Times New Roman" panose="02020603050405020304" pitchFamily="18" charset="0"/>
              <a:ea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nb-NO" sz="1800" dirty="0">
              <a:effectLst/>
              <a:latin typeface="Times New Roman" panose="02020603050405020304" pitchFamily="18" charset="0"/>
              <a:ea typeface="Times New Roman" panose="02020603050405020304" pitchFamily="18" charset="0"/>
            </a:endParaRPr>
          </a:p>
          <a:p>
            <a:endParaRPr lang="nb-NO" dirty="0"/>
          </a:p>
        </p:txBody>
      </p:sp>
      <p:sp>
        <p:nvSpPr>
          <p:cNvPr id="4" name="Plassholder for lysbildenummer 3"/>
          <p:cNvSpPr>
            <a:spLocks noGrp="1"/>
          </p:cNvSpPr>
          <p:nvPr>
            <p:ph type="sldNum" sz="quarter" idx="5"/>
          </p:nvPr>
        </p:nvSpPr>
        <p:spPr/>
        <p:txBody>
          <a:bodyPr/>
          <a:lstStyle/>
          <a:p>
            <a:fld id="{737E9971-35A5-C144-955B-B463B8C9BB68}" type="slidenum">
              <a:rPr lang="nb-NO" smtClean="0"/>
              <a:t>17</a:t>
            </a:fld>
            <a:endParaRPr lang="nb-NO"/>
          </a:p>
        </p:txBody>
      </p:sp>
    </p:spTree>
    <p:extLst>
      <p:ext uri="{BB962C8B-B14F-4D97-AF65-F5344CB8AC3E}">
        <p14:creationId xmlns:p14="http://schemas.microsoft.com/office/powerpoint/2010/main" val="112999486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algn="l">
              <a:lnSpc>
                <a:spcPct val="115000"/>
              </a:lnSpc>
              <a:spcAft>
                <a:spcPts val="1000"/>
              </a:spcAft>
            </a:pPr>
            <a:r>
              <a:rPr lang="nb-NO" sz="1200" dirty="0">
                <a:effectLst/>
                <a:latin typeface="Calibri" panose="020F0502020204030204" pitchFamily="34" charset="0"/>
                <a:ea typeface="Times New Roman" panose="02020603050405020304" pitchFamily="18" charset="0"/>
                <a:cs typeface="Times New Roman (CS-brødtekst)"/>
              </a:rPr>
              <a:t>Undervisningen kan trigge reaksjoner og minner hos barn. Om barnet ditt forteller om en vanskelig opplevelse, er det viktig at du beholder roen. </a:t>
            </a:r>
            <a:r>
              <a:rPr lang="nb-NO" sz="1200" dirty="0">
                <a:solidFill>
                  <a:srgbClr val="191A35"/>
                </a:solidFill>
                <a:effectLst/>
                <a:latin typeface="Calibri" panose="020F0502020204030204" pitchFamily="34" charset="0"/>
                <a:ea typeface="Times New Roman" panose="02020603050405020304" pitchFamily="18" charset="0"/>
                <a:cs typeface="Times New Roman (CS-brødtekst)"/>
              </a:rPr>
              <a:t>Så kan du spørre rett frem og helt konkret: - Fortell hva du så? Hva du hørte? </a:t>
            </a:r>
            <a:endParaRPr lang="nb-NO" sz="1200" dirty="0">
              <a:effectLst/>
              <a:latin typeface="Arial" panose="020B0604020202020204" pitchFamily="34" charset="0"/>
              <a:ea typeface="Times New Roman" panose="02020603050405020304" pitchFamily="18" charset="0"/>
              <a:cs typeface="Times New Roman (CS-brødtekst)"/>
            </a:endParaRPr>
          </a:p>
          <a:p>
            <a:pPr algn="l">
              <a:lnSpc>
                <a:spcPct val="115000"/>
              </a:lnSpc>
              <a:spcAft>
                <a:spcPts val="1000"/>
              </a:spcAft>
            </a:pPr>
            <a:r>
              <a:rPr lang="nb-NO" sz="1200" dirty="0">
                <a:solidFill>
                  <a:srgbClr val="191A35"/>
                </a:solidFill>
                <a:effectLst/>
                <a:latin typeface="Calibri" panose="020F0502020204030204" pitchFamily="34" charset="0"/>
                <a:ea typeface="Times New Roman" panose="02020603050405020304" pitchFamily="18" charset="0"/>
                <a:cs typeface="Times New Roman (CS-brødtekst)"/>
              </a:rPr>
              <a:t> </a:t>
            </a:r>
            <a:endParaRPr lang="nb-NO" sz="1200" dirty="0">
              <a:effectLst/>
              <a:latin typeface="Arial" panose="020B0604020202020204" pitchFamily="34" charset="0"/>
              <a:ea typeface="Times New Roman" panose="02020603050405020304" pitchFamily="18" charset="0"/>
              <a:cs typeface="Times New Roman (CS-brødtekst)"/>
            </a:endParaRPr>
          </a:p>
          <a:p>
            <a:pPr algn="l">
              <a:lnSpc>
                <a:spcPct val="115000"/>
              </a:lnSpc>
              <a:spcAft>
                <a:spcPts val="1000"/>
              </a:spcAft>
            </a:pPr>
            <a:r>
              <a:rPr lang="nb-NO" sz="1200" dirty="0">
                <a:solidFill>
                  <a:srgbClr val="191A35"/>
                </a:solidFill>
                <a:effectLst/>
                <a:latin typeface="Calibri" panose="020F0502020204030204" pitchFamily="34" charset="0"/>
                <a:ea typeface="Times New Roman" panose="02020603050405020304" pitchFamily="18" charset="0"/>
                <a:cs typeface="Times New Roman (CS-brødtekst)"/>
              </a:rPr>
              <a:t>Om barnet forteller om krenkelser, kan du spørre:</a:t>
            </a:r>
            <a:endParaRPr lang="nb-NO" sz="1200" dirty="0">
              <a:effectLst/>
              <a:latin typeface="Arial" panose="020B0604020202020204" pitchFamily="34" charset="0"/>
              <a:ea typeface="Times New Roman" panose="02020603050405020304" pitchFamily="18" charset="0"/>
              <a:cs typeface="Times New Roman (CS-brødtekst)"/>
            </a:endParaRPr>
          </a:p>
          <a:p>
            <a:pPr marL="342900" lvl="0" indent="-342900" algn="l">
              <a:lnSpc>
                <a:spcPct val="115000"/>
              </a:lnSpc>
              <a:spcAft>
                <a:spcPts val="1000"/>
              </a:spcAft>
              <a:buFont typeface="Verdana" panose="020B0604030504040204" pitchFamily="34" charset="0"/>
              <a:buChar char="-"/>
            </a:pPr>
            <a:r>
              <a:rPr lang="nb-NO" sz="1200" dirty="0">
                <a:solidFill>
                  <a:srgbClr val="191A35"/>
                </a:solidFill>
                <a:effectLst/>
                <a:latin typeface="Calibri" panose="020F0502020204030204" pitchFamily="34" charset="0"/>
                <a:ea typeface="Times New Roman" panose="02020603050405020304" pitchFamily="18" charset="0"/>
                <a:cs typeface="Calibri" panose="020F0502020204030204" pitchFamily="34" charset="0"/>
              </a:rPr>
              <a:t>Jeg har tenkt på det du sa om å suge på tissen. Du sa «Leo suger på totten, det er ekkelt å suge på tissen.» Hvor har du lært det? Har du gjort det noen gang? Med hvem? Prøv å stille </a:t>
            </a:r>
            <a:r>
              <a:rPr lang="nb-NO" sz="1200" u="sng" dirty="0">
                <a:solidFill>
                  <a:srgbClr val="191A35"/>
                </a:solidFill>
                <a:effectLst/>
                <a:latin typeface="Calibri" panose="020F0502020204030204" pitchFamily="34" charset="0"/>
                <a:ea typeface="Times New Roman" panose="02020603050405020304" pitchFamily="18" charset="0"/>
                <a:cs typeface="Calibri" panose="020F0502020204030204" pitchFamily="34" charset="0"/>
              </a:rPr>
              <a:t>mest mulig konkrete spørsmål til det barnet selv forteller</a:t>
            </a:r>
            <a:r>
              <a:rPr lang="nb-NO" sz="1200" dirty="0">
                <a:solidFill>
                  <a:srgbClr val="191A35"/>
                </a:solidFill>
                <a:effectLst/>
                <a:latin typeface="Calibri" panose="020F0502020204030204" pitchFamily="34" charset="0"/>
                <a:ea typeface="Times New Roman" panose="02020603050405020304" pitchFamily="18" charset="0"/>
                <a:cs typeface="Calibri" panose="020F0502020204030204" pitchFamily="34" charset="0"/>
              </a:rPr>
              <a:t>, om når, hva, og hvordan, og - «kan du vise meg?» Spør om detaljer, som farger, lyder, steder, folk. </a:t>
            </a:r>
            <a:endParaRPr lang="nb-NO" sz="1200" dirty="0">
              <a:effectLst/>
              <a:latin typeface="Arial" panose="020B0604020202020204" pitchFamily="34" charset="0"/>
              <a:ea typeface="Times New Roman" panose="02020603050405020304" pitchFamily="18" charset="0"/>
              <a:cs typeface="Calibri" panose="020F0502020204030204" pitchFamily="34" charset="0"/>
            </a:endParaRPr>
          </a:p>
          <a:p>
            <a:pPr algn="l">
              <a:lnSpc>
                <a:spcPct val="115000"/>
              </a:lnSpc>
              <a:spcAft>
                <a:spcPts val="1000"/>
              </a:spcAft>
            </a:pPr>
            <a:r>
              <a:rPr lang="nb-NO" sz="1200" dirty="0">
                <a:solidFill>
                  <a:srgbClr val="191A35"/>
                </a:solidFill>
                <a:effectLst/>
                <a:latin typeface="Calibri" panose="020F0502020204030204" pitchFamily="34" charset="0"/>
                <a:ea typeface="Times New Roman" panose="02020603050405020304" pitchFamily="18" charset="0"/>
                <a:cs typeface="Times New Roman (CS-brødtekst)"/>
              </a:rPr>
              <a:t> </a:t>
            </a:r>
            <a:endParaRPr lang="nb-NO" sz="1200" dirty="0">
              <a:effectLst/>
              <a:latin typeface="Arial" panose="020B0604020202020204" pitchFamily="34" charset="0"/>
              <a:ea typeface="Times New Roman" panose="02020603050405020304" pitchFamily="18" charset="0"/>
              <a:cs typeface="Times New Roman (CS-brødtekst)"/>
            </a:endParaRPr>
          </a:p>
          <a:p>
            <a:pPr algn="l">
              <a:lnSpc>
                <a:spcPct val="115000"/>
              </a:lnSpc>
              <a:spcAft>
                <a:spcPts val="1000"/>
              </a:spcAft>
            </a:pPr>
            <a:r>
              <a:rPr lang="nb-NO" sz="1200" dirty="0">
                <a:solidFill>
                  <a:srgbClr val="191A35"/>
                </a:solidFill>
                <a:effectLst/>
                <a:latin typeface="Calibri" panose="020F0502020204030204" pitchFamily="34" charset="0"/>
                <a:ea typeface="Times New Roman" panose="02020603050405020304" pitchFamily="18" charset="0"/>
                <a:cs typeface="Times New Roman (CS-brødtekst)"/>
              </a:rPr>
              <a:t>Selv om vi blir forskrekket, må vi kunne si beroligende og gode ting: - «Så fint at du forteller, det hørtes ikke greit ut. Sånn skal ikke barn oppleve. Jeg vil hjelpe deg»</a:t>
            </a:r>
            <a:endParaRPr lang="nb-NO" sz="1200" dirty="0">
              <a:effectLst/>
              <a:latin typeface="Arial" panose="020B0604020202020204" pitchFamily="34" charset="0"/>
              <a:ea typeface="Times New Roman" panose="02020603050405020304" pitchFamily="18" charset="0"/>
              <a:cs typeface="Times New Roman (CS-brødtekst)"/>
            </a:endParaRPr>
          </a:p>
          <a:p>
            <a:pPr algn="l">
              <a:lnSpc>
                <a:spcPct val="115000"/>
              </a:lnSpc>
              <a:spcAft>
                <a:spcPts val="1000"/>
              </a:spcAft>
            </a:pPr>
            <a:r>
              <a:rPr lang="nb-NO" sz="1200" b="1" dirty="0">
                <a:effectLst/>
                <a:latin typeface="Calibri" panose="020F0502020204030204" pitchFamily="34" charset="0"/>
                <a:ea typeface="Calibri" panose="020F0502020204030204" pitchFamily="34" charset="0"/>
                <a:cs typeface="Times New Roman (CS-brødtekst)"/>
              </a:rPr>
              <a:t> </a:t>
            </a:r>
            <a:endParaRPr lang="nb-NO" sz="1200" dirty="0">
              <a:effectLst/>
              <a:latin typeface="Arial" panose="020B0604020202020204" pitchFamily="34" charset="0"/>
              <a:ea typeface="Times New Roman" panose="02020603050405020304" pitchFamily="18" charset="0"/>
              <a:cs typeface="Times New Roman (CS-brødtekst)"/>
            </a:endParaRPr>
          </a:p>
          <a:p>
            <a:endParaRPr lang="nb-NO" dirty="0"/>
          </a:p>
        </p:txBody>
      </p:sp>
      <p:sp>
        <p:nvSpPr>
          <p:cNvPr id="4" name="Plassholder for lysbildenummer 3"/>
          <p:cNvSpPr>
            <a:spLocks noGrp="1"/>
          </p:cNvSpPr>
          <p:nvPr>
            <p:ph type="sldNum" sz="quarter" idx="5"/>
          </p:nvPr>
        </p:nvSpPr>
        <p:spPr/>
        <p:txBody>
          <a:bodyPr/>
          <a:lstStyle/>
          <a:p>
            <a:fld id="{737E9971-35A5-C144-955B-B463B8C9BB68}" type="slidenum">
              <a:rPr lang="nb-NO" smtClean="0"/>
              <a:t>20</a:t>
            </a:fld>
            <a:endParaRPr lang="nb-NO"/>
          </a:p>
        </p:txBody>
      </p:sp>
    </p:spTree>
    <p:extLst>
      <p:ext uri="{BB962C8B-B14F-4D97-AF65-F5344CB8AC3E}">
        <p14:creationId xmlns:p14="http://schemas.microsoft.com/office/powerpoint/2010/main" val="386972952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b-NO" sz="1800" b="1" dirty="0">
                <a:effectLst/>
                <a:latin typeface="Calibri" panose="020F0502020204030204" pitchFamily="34" charset="0"/>
                <a:ea typeface="Times New Roman" panose="02020603050405020304" pitchFamily="18" charset="0"/>
                <a:cs typeface="Times New Roman (CS-brødtekst)"/>
              </a:rPr>
              <a:t>Det kan være godt å ha noen å drøfte situasjonen med</a:t>
            </a:r>
            <a:r>
              <a:rPr lang="nb-NO" sz="1800" dirty="0">
                <a:effectLst/>
                <a:latin typeface="Calibri" panose="020F0502020204030204" pitchFamily="34" charset="0"/>
                <a:ea typeface="Times New Roman" panose="02020603050405020304" pitchFamily="18" charset="0"/>
                <a:cs typeface="Times New Roman (CS-brødtekst)"/>
              </a:rPr>
              <a:t>. Som foresatte kan dere når som helst ta kontakt med skolens ledelse eller med skolens helsesykepleier. </a:t>
            </a:r>
            <a:r>
              <a:rPr lang="nb-NO" sz="1800" dirty="0">
                <a:solidFill>
                  <a:srgbClr val="191A35"/>
                </a:solidFill>
                <a:effectLst/>
                <a:latin typeface="Calibri" panose="020F0502020204030204" pitchFamily="34" charset="0"/>
                <a:ea typeface="Times New Roman" panose="02020603050405020304" pitchFamily="18" charset="0"/>
                <a:cs typeface="Times New Roman (CS-brødtekst)"/>
              </a:rPr>
              <a:t>Kommunen har et tverrfaglig konsultasjonsteam, hvor flere fagpersoner er med og kan gi råd. Som regel er det mulig å drøfte bekymringen anonymt, med mindre forholdene er små. Det går også an å ringe direkte til </a:t>
            </a:r>
            <a:r>
              <a:rPr lang="nb-NO" sz="1800" dirty="0" err="1">
                <a:solidFill>
                  <a:srgbClr val="191A35"/>
                </a:solidFill>
                <a:effectLst/>
                <a:latin typeface="Calibri" panose="020F0502020204030204" pitchFamily="34" charset="0"/>
                <a:ea typeface="Times New Roman" panose="02020603050405020304" pitchFamily="18" charset="0"/>
                <a:cs typeface="Times New Roman (CS-brødtekst)"/>
              </a:rPr>
              <a:t>RVTSène</a:t>
            </a:r>
            <a:r>
              <a:rPr lang="nb-NO" sz="1800" dirty="0">
                <a:solidFill>
                  <a:srgbClr val="191A35"/>
                </a:solidFill>
                <a:effectLst/>
                <a:latin typeface="Calibri" panose="020F0502020204030204" pitchFamily="34" charset="0"/>
                <a:ea typeface="Times New Roman" panose="02020603050405020304" pitchFamily="18" charset="0"/>
                <a:cs typeface="Times New Roman (CS-brødtekst)"/>
              </a:rPr>
              <a:t> rundt i landet, eller ringe til Barnehusene for å få råd. Ved alvorlig bekymring kan du som foresatt også ringe direkte til barnevernet eller til voldsavsnittet i politiet for å drøfte.</a:t>
            </a:r>
            <a:endParaRPr lang="nb-NO" sz="1800" dirty="0">
              <a:effectLst/>
              <a:latin typeface="Arial" panose="020B0604020202020204" pitchFamily="34" charset="0"/>
              <a:ea typeface="Times New Roman" panose="02020603050405020304" pitchFamily="18" charset="0"/>
              <a:cs typeface="Times New Roman (CS-brødtekst)"/>
            </a:endParaRPr>
          </a:p>
          <a:p>
            <a:endParaRPr lang="nb-NO" dirty="0"/>
          </a:p>
        </p:txBody>
      </p:sp>
      <p:sp>
        <p:nvSpPr>
          <p:cNvPr id="4" name="Plassholder for lysbildenummer 3"/>
          <p:cNvSpPr>
            <a:spLocks noGrp="1"/>
          </p:cNvSpPr>
          <p:nvPr>
            <p:ph type="sldNum" sz="quarter" idx="5"/>
          </p:nvPr>
        </p:nvSpPr>
        <p:spPr/>
        <p:txBody>
          <a:bodyPr/>
          <a:lstStyle/>
          <a:p>
            <a:fld id="{737E9971-35A5-C144-955B-B463B8C9BB68}" type="slidenum">
              <a:rPr lang="nb-NO" smtClean="0"/>
              <a:t>21</a:t>
            </a:fld>
            <a:endParaRPr lang="nb-NO"/>
          </a:p>
        </p:txBody>
      </p:sp>
    </p:spTree>
    <p:extLst>
      <p:ext uri="{BB962C8B-B14F-4D97-AF65-F5344CB8AC3E}">
        <p14:creationId xmlns:p14="http://schemas.microsoft.com/office/powerpoint/2010/main" val="196978803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dirty="0"/>
          </a:p>
        </p:txBody>
      </p:sp>
      <p:sp>
        <p:nvSpPr>
          <p:cNvPr id="4" name="Plassholder for lysbildenummer 3"/>
          <p:cNvSpPr>
            <a:spLocks noGrp="1"/>
          </p:cNvSpPr>
          <p:nvPr>
            <p:ph type="sldNum" sz="quarter" idx="5"/>
          </p:nvPr>
        </p:nvSpPr>
        <p:spPr/>
        <p:txBody>
          <a:bodyPr/>
          <a:lstStyle/>
          <a:p>
            <a:fld id="{737E9971-35A5-C144-955B-B463B8C9BB68}" type="slidenum">
              <a:rPr lang="nb-NO" smtClean="0"/>
              <a:t>22</a:t>
            </a:fld>
            <a:endParaRPr lang="nb-NO"/>
          </a:p>
        </p:txBody>
      </p:sp>
    </p:spTree>
    <p:extLst>
      <p:ext uri="{BB962C8B-B14F-4D97-AF65-F5344CB8AC3E}">
        <p14:creationId xmlns:p14="http://schemas.microsoft.com/office/powerpoint/2010/main" val="189847881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algn="l">
              <a:lnSpc>
                <a:spcPct val="115000"/>
              </a:lnSpc>
              <a:spcAft>
                <a:spcPts val="1000"/>
              </a:spcAft>
            </a:pPr>
            <a:r>
              <a:rPr lang="nb-NO" sz="1800" dirty="0">
                <a:effectLst/>
                <a:latin typeface="Calibri" panose="020F0502020204030204" pitchFamily="34" charset="0"/>
                <a:ea typeface="Times New Roman" panose="02020603050405020304" pitchFamily="18" charset="0"/>
                <a:cs typeface="Times New Roman (CS-brødtekst)"/>
              </a:rPr>
              <a:t>Undervisningen skal oppleves god for alle. For noen barn er det vanskelig med timer som er annerledes. </a:t>
            </a:r>
            <a:endParaRPr lang="nb-NO" sz="1800" dirty="0">
              <a:effectLst/>
              <a:latin typeface="Arial" panose="020B0604020202020204" pitchFamily="34" charset="0"/>
              <a:ea typeface="Times New Roman" panose="02020603050405020304" pitchFamily="18" charset="0"/>
              <a:cs typeface="Times New Roman (CS-brødtekst)"/>
            </a:endParaRPr>
          </a:p>
          <a:p>
            <a:pPr marL="342900" lvl="0" indent="-342900" algn="l">
              <a:lnSpc>
                <a:spcPct val="115000"/>
              </a:lnSpc>
              <a:buFont typeface="Symbol" pitchFamily="2" charset="2"/>
              <a:buChar char=""/>
            </a:pPr>
            <a:r>
              <a:rPr lang="nb-NO" sz="1800" dirty="0">
                <a:effectLst/>
                <a:latin typeface="Calibri" panose="020F0502020204030204" pitchFamily="34" charset="0"/>
                <a:ea typeface="Times New Roman" panose="02020603050405020304" pitchFamily="18" charset="0"/>
                <a:cs typeface="Calibri" panose="020F0502020204030204" pitchFamily="34" charset="0"/>
              </a:rPr>
              <a:t>Noen trenger ekstra forberedelse. De trenger å vite eksakt hva som skjer. Lærer kan lage avtale med hjemmet om å sende hjem samlingsbeskrivelsen i forkant. Samlingen kan også gjennomgås med barnet på skolen.</a:t>
            </a:r>
            <a:endParaRPr lang="nb-NO" sz="1800" dirty="0">
              <a:effectLst/>
              <a:latin typeface="Arial" panose="020B0604020202020204" pitchFamily="34" charset="0"/>
              <a:ea typeface="Times New Roman" panose="02020603050405020304" pitchFamily="18" charset="0"/>
              <a:cs typeface="Calibri" panose="020F0502020204030204" pitchFamily="34" charset="0"/>
            </a:endParaRPr>
          </a:p>
          <a:p>
            <a:pPr marL="342900" lvl="0" indent="-342900" algn="l">
              <a:lnSpc>
                <a:spcPct val="115000"/>
              </a:lnSpc>
              <a:buFont typeface="Symbol" pitchFamily="2" charset="2"/>
              <a:buChar char=""/>
            </a:pPr>
            <a:r>
              <a:rPr lang="nb-NO" sz="1800" dirty="0">
                <a:effectLst/>
                <a:latin typeface="Calibri" panose="020F0502020204030204" pitchFamily="34" charset="0"/>
                <a:ea typeface="Times New Roman" panose="02020603050405020304" pitchFamily="18" charset="0"/>
                <a:cs typeface="Calibri" panose="020F0502020204030204" pitchFamily="34" charset="0"/>
              </a:rPr>
              <a:t>Noen er ekstra berørt av et tema. De kan trenge ekstra forberedelse, eller mulighet til å gjøre noe annet. Det er viktig at foresatte melder fra til skolen når barna av ulike grunner er ekstra sårbare.</a:t>
            </a:r>
            <a:endParaRPr lang="nb-NO" sz="1800" dirty="0">
              <a:effectLst/>
              <a:latin typeface="Arial" panose="020B0604020202020204" pitchFamily="34" charset="0"/>
              <a:ea typeface="Times New Roman" panose="02020603050405020304" pitchFamily="18" charset="0"/>
              <a:cs typeface="Calibri" panose="020F0502020204030204" pitchFamily="34" charset="0"/>
            </a:endParaRPr>
          </a:p>
          <a:p>
            <a:pPr marL="342900" lvl="0" indent="-342900" algn="l">
              <a:lnSpc>
                <a:spcPct val="115000"/>
              </a:lnSpc>
              <a:spcAft>
                <a:spcPts val="1000"/>
              </a:spcAft>
              <a:buFont typeface="Symbol" pitchFamily="2" charset="2"/>
              <a:buChar char=""/>
            </a:pPr>
            <a:r>
              <a:rPr lang="nb-NO" sz="1800" dirty="0">
                <a:effectLst/>
                <a:latin typeface="Calibri" panose="020F0502020204030204" pitchFamily="34" charset="0"/>
                <a:ea typeface="Times New Roman" panose="02020603050405020304" pitchFamily="18" charset="0"/>
                <a:cs typeface="Calibri" panose="020F0502020204030204" pitchFamily="34" charset="0"/>
              </a:rPr>
              <a:t>Det vil alltid være god voksen-tetthet i samlingene.</a:t>
            </a:r>
            <a:endParaRPr lang="nb-NO" sz="1800" dirty="0">
              <a:effectLst/>
              <a:latin typeface="Arial" panose="020B0604020202020204" pitchFamily="34" charset="0"/>
              <a:ea typeface="Times New Roman" panose="02020603050405020304" pitchFamily="18" charset="0"/>
              <a:cs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nb-NO" dirty="0"/>
          </a:p>
        </p:txBody>
      </p:sp>
      <p:sp>
        <p:nvSpPr>
          <p:cNvPr id="4" name="Plassholder for lysbildenummer 3"/>
          <p:cNvSpPr>
            <a:spLocks noGrp="1"/>
          </p:cNvSpPr>
          <p:nvPr>
            <p:ph type="sldNum" sz="quarter" idx="5"/>
          </p:nvPr>
        </p:nvSpPr>
        <p:spPr/>
        <p:txBody>
          <a:bodyPr/>
          <a:lstStyle/>
          <a:p>
            <a:fld id="{E59B86A1-72DB-48B8-A648-3BCAEE5FDD00}" type="slidenum">
              <a:rPr lang="nb-NO" smtClean="0"/>
              <a:t>23</a:t>
            </a:fld>
            <a:endParaRPr lang="nb-NO"/>
          </a:p>
        </p:txBody>
      </p:sp>
    </p:spTree>
    <p:extLst>
      <p:ext uri="{BB962C8B-B14F-4D97-AF65-F5344CB8AC3E}">
        <p14:creationId xmlns:p14="http://schemas.microsoft.com/office/powerpoint/2010/main" val="283198260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algn="just">
              <a:lnSpc>
                <a:spcPct val="115000"/>
              </a:lnSpc>
              <a:spcAft>
                <a:spcPts val="1000"/>
              </a:spcAft>
            </a:pPr>
            <a:r>
              <a:rPr lang="nb-NO" sz="1800" dirty="0">
                <a:solidFill>
                  <a:srgbClr val="191A35"/>
                </a:solidFill>
                <a:effectLst/>
                <a:latin typeface="Calibri" panose="020F0502020204030204" pitchFamily="34" charset="0"/>
                <a:ea typeface="Times New Roman" panose="02020603050405020304" pitchFamily="18" charset="0"/>
                <a:cs typeface="Times New Roman (CS-brødtekst)"/>
              </a:rPr>
              <a:t>I læreplanen (overordnet del) står det: </a:t>
            </a:r>
            <a:endParaRPr lang="nb-NO" sz="1800" dirty="0">
              <a:effectLst/>
              <a:latin typeface="Arial" panose="020B0604020202020204" pitchFamily="34" charset="0"/>
              <a:ea typeface="Times New Roman" panose="02020603050405020304" pitchFamily="18" charset="0"/>
              <a:cs typeface="Times New Roman (CS-brødtekst)"/>
            </a:endParaRPr>
          </a:p>
          <a:p>
            <a:pPr algn="just">
              <a:lnSpc>
                <a:spcPct val="115000"/>
              </a:lnSpc>
              <a:spcAft>
                <a:spcPts val="1000"/>
              </a:spcAft>
            </a:pPr>
            <a:r>
              <a:rPr lang="nb-NO" sz="1800" i="1" dirty="0">
                <a:solidFill>
                  <a:srgbClr val="303030"/>
                </a:solidFill>
                <a:effectLst/>
                <a:latin typeface="Calibri" panose="020F0502020204030204" pitchFamily="34" charset="0"/>
                <a:ea typeface="Times New Roman" panose="02020603050405020304" pitchFamily="18" charset="0"/>
                <a:cs typeface="Times New Roman (CS-brødtekst)"/>
              </a:rPr>
              <a:t>Aktuelle områder innenfor temaet livsmestring er fysisk og psykisk helse, levevaner, seksualitet og kjønn, </a:t>
            </a:r>
            <a:r>
              <a:rPr lang="nb-NO" sz="1800" b="1" i="1" dirty="0">
                <a:solidFill>
                  <a:srgbClr val="303030"/>
                </a:solidFill>
                <a:effectLst/>
                <a:latin typeface="Calibri" panose="020F0502020204030204" pitchFamily="34" charset="0"/>
                <a:ea typeface="Times New Roman" panose="02020603050405020304" pitchFamily="18" charset="0"/>
                <a:cs typeface="Times New Roman (CS-brødtekst)"/>
              </a:rPr>
              <a:t>rusmidler,</a:t>
            </a:r>
            <a:r>
              <a:rPr lang="nb-NO" sz="1800" i="1" dirty="0">
                <a:solidFill>
                  <a:srgbClr val="303030"/>
                </a:solidFill>
                <a:effectLst/>
                <a:latin typeface="Calibri" panose="020F0502020204030204" pitchFamily="34" charset="0"/>
                <a:ea typeface="Times New Roman" panose="02020603050405020304" pitchFamily="18" charset="0"/>
                <a:cs typeface="Times New Roman (CS-brødtekst)"/>
              </a:rPr>
              <a:t> mediebruk, og forbruk og personlig økonomi. Verdivalg og betydningen av mening i livet, </a:t>
            </a:r>
            <a:r>
              <a:rPr lang="nb-NO" sz="1800" b="1" i="1" dirty="0">
                <a:solidFill>
                  <a:srgbClr val="303030"/>
                </a:solidFill>
                <a:effectLst/>
                <a:latin typeface="Calibri" panose="020F0502020204030204" pitchFamily="34" charset="0"/>
                <a:ea typeface="Times New Roman" panose="02020603050405020304" pitchFamily="18" charset="0"/>
                <a:cs typeface="Times New Roman (CS-brødtekst)"/>
              </a:rPr>
              <a:t>mellommenneskelige relasjoner, å kunne sette grenser og respektere andres, og å kunne håndtere tanker, følelser og relasjoner</a:t>
            </a:r>
            <a:r>
              <a:rPr lang="nb-NO" sz="1800" i="1" dirty="0">
                <a:solidFill>
                  <a:srgbClr val="303030"/>
                </a:solidFill>
                <a:effectLst/>
                <a:latin typeface="Calibri" panose="020F0502020204030204" pitchFamily="34" charset="0"/>
                <a:ea typeface="Times New Roman" panose="02020603050405020304" pitchFamily="18" charset="0"/>
                <a:cs typeface="Times New Roman (CS-brødtekst)"/>
              </a:rPr>
              <a:t> hører også hjemme under dette temaet.</a:t>
            </a:r>
            <a:endParaRPr lang="nb-NO" sz="1800" dirty="0">
              <a:effectLst/>
              <a:latin typeface="Arial" panose="020B0604020202020204" pitchFamily="34" charset="0"/>
              <a:ea typeface="Times New Roman" panose="02020603050405020304" pitchFamily="18" charset="0"/>
              <a:cs typeface="Times New Roman (CS-brødtekst)"/>
            </a:endParaRPr>
          </a:p>
          <a:p>
            <a:endParaRPr lang="nb-NO" dirty="0"/>
          </a:p>
        </p:txBody>
      </p:sp>
      <p:sp>
        <p:nvSpPr>
          <p:cNvPr id="4" name="Plassholder for lysbildenummer 3"/>
          <p:cNvSpPr>
            <a:spLocks noGrp="1"/>
          </p:cNvSpPr>
          <p:nvPr>
            <p:ph type="sldNum" sz="quarter" idx="5"/>
          </p:nvPr>
        </p:nvSpPr>
        <p:spPr/>
        <p:txBody>
          <a:bodyPr/>
          <a:lstStyle/>
          <a:p>
            <a:fld id="{737E9971-35A5-C144-955B-B463B8C9BB68}" type="slidenum">
              <a:rPr lang="nb-NO" smtClean="0"/>
              <a:t>4</a:t>
            </a:fld>
            <a:endParaRPr lang="nb-NO"/>
          </a:p>
        </p:txBody>
      </p:sp>
    </p:spTree>
    <p:extLst>
      <p:ext uri="{BB962C8B-B14F-4D97-AF65-F5344CB8AC3E}">
        <p14:creationId xmlns:p14="http://schemas.microsoft.com/office/powerpoint/2010/main" val="417853838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algn="l">
              <a:lnSpc>
                <a:spcPct val="115000"/>
              </a:lnSpc>
              <a:spcAft>
                <a:spcPts val="1000"/>
              </a:spcAft>
            </a:pPr>
            <a:r>
              <a:rPr lang="nb-NO" sz="1800" b="1" dirty="0">
                <a:effectLst/>
                <a:latin typeface="Calibri" panose="020F0502020204030204" pitchFamily="34" charset="0"/>
                <a:ea typeface="Times New Roman" panose="02020603050405020304" pitchFamily="18" charset="0"/>
                <a:cs typeface="Times New Roman (CS-brødtekst)"/>
              </a:rPr>
              <a:t>Det står i læreplanen for </a:t>
            </a:r>
            <a:r>
              <a:rPr lang="nb-NO" sz="1800" b="1" dirty="0">
                <a:solidFill>
                  <a:srgbClr val="303030"/>
                </a:solidFill>
                <a:effectLst/>
                <a:latin typeface="Calibri" panose="020F0502020204030204" pitchFamily="34" charset="0"/>
                <a:ea typeface="Times New Roman" panose="02020603050405020304" pitchFamily="18" charset="0"/>
                <a:cs typeface="Times New Roman (CS-brødtekst)"/>
              </a:rPr>
              <a:t>2.trinn at eleven skal kunne:</a:t>
            </a:r>
            <a:endParaRPr lang="nb-NO" sz="1800" dirty="0">
              <a:effectLst/>
              <a:latin typeface="Arial" panose="020B0604020202020204" pitchFamily="34" charset="0"/>
              <a:ea typeface="Times New Roman" panose="02020603050405020304" pitchFamily="18" charset="0"/>
              <a:cs typeface="Times New Roman (CS-brødtekst)"/>
            </a:endParaRPr>
          </a:p>
          <a:p>
            <a:pPr marL="342900" lvl="0" indent="-342900">
              <a:buFont typeface="Symbol" pitchFamily="2" charset="2"/>
              <a:buChar char=""/>
            </a:pPr>
            <a:r>
              <a:rPr lang="nb-NO" sz="1800" dirty="0">
                <a:solidFill>
                  <a:srgbClr val="303030"/>
                </a:solidFill>
                <a:effectLst/>
                <a:latin typeface="Calibri" panose="020F0502020204030204" pitchFamily="34" charset="0"/>
                <a:ea typeface="Times New Roman" panose="02020603050405020304" pitchFamily="18" charset="0"/>
              </a:rPr>
              <a:t>Presentere og gi eksempler på rettigheter barn har i Norge og verden, og hva barn kan gjøre ved brudd på disse rettighetene</a:t>
            </a:r>
            <a:endParaRPr lang="nb-NO" sz="1800" dirty="0">
              <a:effectLst/>
              <a:latin typeface="Times New Roman" panose="02020603050405020304" pitchFamily="18" charset="0"/>
              <a:ea typeface="Times New Roman" panose="02020603050405020304" pitchFamily="18" charset="0"/>
            </a:endParaRPr>
          </a:p>
          <a:p>
            <a:pPr marL="342900" lvl="0" indent="-342900">
              <a:buFont typeface="Symbol" pitchFamily="2" charset="2"/>
              <a:buChar char=""/>
            </a:pPr>
            <a:r>
              <a:rPr lang="nb-NO" sz="1800" dirty="0">
                <a:solidFill>
                  <a:srgbClr val="303030"/>
                </a:solidFill>
                <a:effectLst/>
                <a:latin typeface="Calibri" panose="020F0502020204030204" pitchFamily="34" charset="0"/>
                <a:ea typeface="Times New Roman" panose="02020603050405020304" pitchFamily="18" charset="0"/>
              </a:rPr>
              <a:t>Samtale om følelser, kropp, kjønn og seksualitet og hvordan egne og andres grenser kan uttrykkes og respekteres</a:t>
            </a:r>
            <a:endParaRPr lang="nb-NO" sz="1800" dirty="0">
              <a:effectLst/>
              <a:latin typeface="Times New Roman" panose="02020603050405020304" pitchFamily="18" charset="0"/>
              <a:ea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nb-NO" sz="1800" b="1" dirty="0">
                <a:effectLst/>
                <a:latin typeface="Calibri" panose="020F0502020204030204" pitchFamily="34" charset="0"/>
                <a:ea typeface="Times New Roman" panose="02020603050405020304" pitchFamily="18" charset="0"/>
                <a:cs typeface="Times New Roman (CS-brødtekst)"/>
              </a:rPr>
              <a:t>Metode:</a:t>
            </a:r>
            <a:r>
              <a:rPr lang="nb-NO" sz="1800" dirty="0">
                <a:effectLst/>
                <a:latin typeface="Calibri" panose="020F0502020204030204" pitchFamily="34" charset="0"/>
                <a:ea typeface="Times New Roman" panose="02020603050405020304" pitchFamily="18" charset="0"/>
                <a:cs typeface="Times New Roman (CS-brødtekst)"/>
              </a:rPr>
              <a:t> Barna får informasjon gjennom kvalitetssikrede filmer. Etter filmen er det øvelser og leker i barnegruppen. Vi vil nå vise filmene og øvelsene.</a:t>
            </a:r>
            <a:endParaRPr lang="nb-NO" sz="1800" dirty="0">
              <a:effectLst/>
              <a:latin typeface="Arial" panose="020B0604020202020204" pitchFamily="34" charset="0"/>
              <a:ea typeface="Times New Roman" panose="02020603050405020304" pitchFamily="18" charset="0"/>
              <a:cs typeface="Times New Roman (CS-brødtekst)"/>
            </a:endParaRPr>
          </a:p>
          <a:p>
            <a:endParaRPr lang="nb-NO" dirty="0"/>
          </a:p>
        </p:txBody>
      </p:sp>
      <p:sp>
        <p:nvSpPr>
          <p:cNvPr id="4" name="Plassholder for lysbildenummer 3"/>
          <p:cNvSpPr>
            <a:spLocks noGrp="1"/>
          </p:cNvSpPr>
          <p:nvPr>
            <p:ph type="sldNum" sz="quarter" idx="5"/>
          </p:nvPr>
        </p:nvSpPr>
        <p:spPr/>
        <p:txBody>
          <a:bodyPr/>
          <a:lstStyle/>
          <a:p>
            <a:fld id="{737E9971-35A5-C144-955B-B463B8C9BB68}" type="slidenum">
              <a:rPr lang="nb-NO" smtClean="0"/>
              <a:t>5</a:t>
            </a:fld>
            <a:endParaRPr lang="nb-NO"/>
          </a:p>
        </p:txBody>
      </p:sp>
    </p:spTree>
    <p:extLst>
      <p:ext uri="{BB962C8B-B14F-4D97-AF65-F5344CB8AC3E}">
        <p14:creationId xmlns:p14="http://schemas.microsoft.com/office/powerpoint/2010/main" val="30737282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algn="just">
              <a:lnSpc>
                <a:spcPct val="115000"/>
              </a:lnSpc>
              <a:spcBef>
                <a:spcPts val="200"/>
              </a:spcBef>
            </a:pPr>
            <a:r>
              <a:rPr lang="nb-NO" sz="1800" b="1" dirty="0">
                <a:solidFill>
                  <a:srgbClr val="00756A"/>
                </a:solidFill>
                <a:effectLst/>
                <a:latin typeface="Calibri Light" panose="020F0302020204030204" pitchFamily="34" charset="0"/>
                <a:ea typeface="Times New Roman" panose="02020603050405020304" pitchFamily="18" charset="0"/>
                <a:cs typeface="Times New Roman" panose="02020603050405020304" pitchFamily="18" charset="0"/>
              </a:rPr>
              <a:t>Vold</a:t>
            </a:r>
          </a:p>
          <a:p>
            <a:pPr algn="just">
              <a:lnSpc>
                <a:spcPct val="115000"/>
              </a:lnSpc>
              <a:spcAft>
                <a:spcPts val="1000"/>
              </a:spcAft>
            </a:pPr>
            <a:r>
              <a:rPr lang="nb-NO" sz="1800" dirty="0">
                <a:effectLst/>
                <a:latin typeface="Calibri" panose="020F0502020204030204" pitchFamily="34" charset="0"/>
                <a:ea typeface="Times New Roman" panose="02020603050405020304" pitchFamily="18" charset="0"/>
                <a:cs typeface="Times New Roman (CS-brødtekst)"/>
              </a:rPr>
              <a:t>Helt konkret er målet for denne samlingen at eleven:</a:t>
            </a:r>
            <a:endParaRPr lang="nb-NO" sz="1800" dirty="0">
              <a:effectLst/>
              <a:latin typeface="Arial" panose="020B0604020202020204" pitchFamily="34" charset="0"/>
              <a:ea typeface="Times New Roman" panose="02020603050405020304" pitchFamily="18" charset="0"/>
              <a:cs typeface="Times New Roman (CS-brødtekst)"/>
            </a:endParaRPr>
          </a:p>
          <a:p>
            <a:pPr marL="342900" lvl="0" indent="-342900" algn="l">
              <a:lnSpc>
                <a:spcPct val="115000"/>
              </a:lnSpc>
              <a:buFont typeface="Symbol" pitchFamily="2" charset="2"/>
              <a:buChar char=""/>
            </a:pPr>
            <a:r>
              <a:rPr lang="nb-NO" sz="1800" dirty="0">
                <a:solidFill>
                  <a:srgbClr val="191A35"/>
                </a:solidFill>
                <a:effectLst/>
                <a:latin typeface="Calibri" panose="020F0502020204030204" pitchFamily="34" charset="0"/>
                <a:ea typeface="Times New Roman" panose="02020603050405020304" pitchFamily="18" charset="0"/>
                <a:cs typeface="Times New Roman" panose="02020603050405020304" pitchFamily="18" charset="0"/>
              </a:rPr>
              <a:t>Vet mer om vold og overgrep (ord, begreper, konkrete handlinger)</a:t>
            </a:r>
            <a:endParaRPr lang="nb-NO" sz="1800" dirty="0">
              <a:effectLst/>
              <a:latin typeface="Arial" panose="020B0604020202020204" pitchFamily="34" charset="0"/>
              <a:ea typeface="Times New Roman" panose="02020603050405020304" pitchFamily="18" charset="0"/>
              <a:cs typeface="Times New Roman" panose="02020603050405020304" pitchFamily="18" charset="0"/>
            </a:endParaRPr>
          </a:p>
          <a:p>
            <a:pPr marL="342900" lvl="0" indent="-342900" algn="l">
              <a:lnSpc>
                <a:spcPct val="115000"/>
              </a:lnSpc>
              <a:buFont typeface="Symbol" pitchFamily="2" charset="2"/>
              <a:buChar char=""/>
            </a:pPr>
            <a:r>
              <a:rPr lang="nb-NO" sz="1800" dirty="0">
                <a:solidFill>
                  <a:srgbClr val="191A35"/>
                </a:solidFill>
                <a:effectLst/>
                <a:latin typeface="Calibri" panose="020F0502020204030204" pitchFamily="34" charset="0"/>
                <a:ea typeface="Times New Roman" panose="02020603050405020304" pitchFamily="18" charset="0"/>
                <a:cs typeface="Times New Roman" panose="02020603050405020304" pitchFamily="18" charset="0"/>
              </a:rPr>
              <a:t>Vet hva de kan gjøre hvis de opplever dette eller kjenner noen som opplever dette</a:t>
            </a:r>
            <a:endParaRPr lang="nb-NO" sz="1800" dirty="0">
              <a:effectLst/>
              <a:latin typeface="Arial" panose="020B0604020202020204" pitchFamily="34" charset="0"/>
              <a:ea typeface="Times New Roman" panose="02020603050405020304" pitchFamily="18" charset="0"/>
              <a:cs typeface="Times New Roman" panose="02020603050405020304" pitchFamily="18" charset="0"/>
            </a:endParaRPr>
          </a:p>
          <a:p>
            <a:pPr marL="342900" lvl="0" indent="-342900" algn="l">
              <a:lnSpc>
                <a:spcPct val="115000"/>
              </a:lnSpc>
              <a:buFont typeface="Symbol" pitchFamily="2" charset="2"/>
              <a:buChar char=""/>
            </a:pPr>
            <a:r>
              <a:rPr lang="nb-NO" sz="1800" dirty="0">
                <a:solidFill>
                  <a:srgbClr val="191A35"/>
                </a:solidFill>
                <a:effectLst/>
                <a:latin typeface="Calibri" panose="020F0502020204030204" pitchFamily="34" charset="0"/>
                <a:ea typeface="Times New Roman" panose="02020603050405020304" pitchFamily="18" charset="0"/>
                <a:cs typeface="Times New Roman" panose="02020603050405020304" pitchFamily="18" charset="0"/>
              </a:rPr>
              <a:t>Vet at det er forbudt å utøve vold eller overgrep</a:t>
            </a:r>
            <a:endParaRPr lang="nb-NO" sz="1800" dirty="0">
              <a:effectLst/>
              <a:latin typeface="Arial" panose="020B0604020202020204" pitchFamily="34" charset="0"/>
              <a:ea typeface="Times New Roman" panose="02020603050405020304" pitchFamily="18" charset="0"/>
              <a:cs typeface="Times New Roman" panose="02020603050405020304" pitchFamily="18" charset="0"/>
            </a:endParaRPr>
          </a:p>
          <a:p>
            <a:pPr marL="342900" lvl="0" indent="-342900" algn="l">
              <a:lnSpc>
                <a:spcPct val="115000"/>
              </a:lnSpc>
              <a:buFont typeface="Symbol" pitchFamily="2" charset="2"/>
              <a:buChar char=""/>
            </a:pPr>
            <a:r>
              <a:rPr lang="nb-NO" sz="1800" dirty="0">
                <a:solidFill>
                  <a:srgbClr val="191A35"/>
                </a:solidFill>
                <a:effectLst/>
                <a:latin typeface="Calibri" panose="020F0502020204030204" pitchFamily="34" charset="0"/>
                <a:ea typeface="Times New Roman" panose="02020603050405020304" pitchFamily="18" charset="0"/>
                <a:cs typeface="Times New Roman" panose="02020603050405020304" pitchFamily="18" charset="0"/>
              </a:rPr>
              <a:t>Vet at det ikke er deres skyld hvis det skjer mot dem</a:t>
            </a:r>
            <a:endParaRPr lang="nb-NO" sz="1800" dirty="0">
              <a:effectLst/>
              <a:latin typeface="Arial" panose="020B0604020202020204" pitchFamily="34" charset="0"/>
              <a:ea typeface="Times New Roman" panose="02020603050405020304" pitchFamily="18" charset="0"/>
              <a:cs typeface="Times New Roman" panose="02020603050405020304" pitchFamily="18" charset="0"/>
            </a:endParaRPr>
          </a:p>
          <a:p>
            <a:pPr marL="457200" algn="l">
              <a:lnSpc>
                <a:spcPct val="115000"/>
              </a:lnSpc>
              <a:spcAft>
                <a:spcPts val="1000"/>
              </a:spcAft>
            </a:pPr>
            <a:r>
              <a:rPr lang="nb-NO" sz="1800" dirty="0">
                <a:solidFill>
                  <a:srgbClr val="191A35"/>
                </a:solidFill>
                <a:effectLst/>
                <a:latin typeface="Calibri" panose="020F0502020204030204" pitchFamily="34" charset="0"/>
                <a:ea typeface="Times New Roman" panose="02020603050405020304" pitchFamily="18" charset="0"/>
                <a:cs typeface="Times New Roman (CS-brødtekst)"/>
              </a:rPr>
              <a:t> </a:t>
            </a:r>
            <a:endParaRPr lang="nb-NO" sz="1800" dirty="0">
              <a:effectLst/>
              <a:latin typeface="Arial" panose="020B0604020202020204" pitchFamily="34" charset="0"/>
              <a:ea typeface="Times New Roman" panose="02020603050405020304" pitchFamily="18" charset="0"/>
              <a:cs typeface="Times New Roman (CS-brødtekst)"/>
            </a:endParaRPr>
          </a:p>
          <a:p>
            <a:endParaRPr lang="nb-NO" dirty="0"/>
          </a:p>
        </p:txBody>
      </p:sp>
      <p:sp>
        <p:nvSpPr>
          <p:cNvPr id="4" name="Plassholder for lysbildenummer 3"/>
          <p:cNvSpPr>
            <a:spLocks noGrp="1"/>
          </p:cNvSpPr>
          <p:nvPr>
            <p:ph type="sldNum" sz="quarter" idx="5"/>
          </p:nvPr>
        </p:nvSpPr>
        <p:spPr/>
        <p:txBody>
          <a:bodyPr/>
          <a:lstStyle/>
          <a:p>
            <a:fld id="{737E9971-35A5-C144-955B-B463B8C9BB68}" type="slidenum">
              <a:rPr lang="nb-NO" smtClean="0"/>
              <a:t>6</a:t>
            </a:fld>
            <a:endParaRPr lang="nb-NO"/>
          </a:p>
        </p:txBody>
      </p:sp>
    </p:spTree>
    <p:extLst>
      <p:ext uri="{BB962C8B-B14F-4D97-AF65-F5344CB8AC3E}">
        <p14:creationId xmlns:p14="http://schemas.microsoft.com/office/powerpoint/2010/main" val="103980453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b-NO" sz="1800" b="1" dirty="0">
                <a:effectLst/>
                <a:latin typeface="Calibri" panose="020F0502020204030204" pitchFamily="34" charset="0"/>
                <a:ea typeface="Times New Roman" panose="02020603050405020304" pitchFamily="18" charset="0"/>
                <a:cs typeface="Times New Roman (CS-brødtekst)"/>
              </a:rPr>
              <a:t>Metode:</a:t>
            </a:r>
            <a:r>
              <a:rPr lang="nb-NO" sz="1800" dirty="0">
                <a:effectLst/>
                <a:latin typeface="Calibri" panose="020F0502020204030204" pitchFamily="34" charset="0"/>
                <a:ea typeface="Times New Roman" panose="02020603050405020304" pitchFamily="18" charset="0"/>
                <a:cs typeface="Times New Roman (CS-brødtekst)"/>
              </a:rPr>
              <a:t> Barna får informasjon gjennom kvalitetssikrede filmer. Etter filmen er det øvelser og leker i barnegruppen. Vi vil nå vise filmene og øvelsene.</a:t>
            </a:r>
            <a:endParaRPr lang="nb-NO" sz="1800" dirty="0">
              <a:effectLst/>
              <a:latin typeface="Arial" panose="020B0604020202020204" pitchFamily="34" charset="0"/>
              <a:ea typeface="Times New Roman" panose="02020603050405020304" pitchFamily="18" charset="0"/>
              <a:cs typeface="Times New Roman (CS-brødtekst)"/>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nb-NO" sz="1200" b="1" dirty="0">
                <a:solidFill>
                  <a:srgbClr val="191A35"/>
                </a:solidFill>
                <a:effectLst/>
                <a:latin typeface="Calibri" panose="020F0502020204030204" pitchFamily="34" charset="0"/>
                <a:ea typeface="Times New Roman" panose="02020603050405020304" pitchFamily="18" charset="0"/>
                <a:cs typeface="Times New Roman (CS-brødtekst)"/>
              </a:rPr>
              <a:t>Vi ser sammen filmen om vold</a:t>
            </a:r>
            <a:r>
              <a:rPr lang="nb-NO" sz="1200" dirty="0">
                <a:solidFill>
                  <a:srgbClr val="191A35"/>
                </a:solidFill>
                <a:effectLst/>
                <a:latin typeface="Calibri" panose="020F0502020204030204" pitchFamily="34" charset="0"/>
                <a:ea typeface="Times New Roman" panose="02020603050405020304" pitchFamily="18" charset="0"/>
                <a:cs typeface="Times New Roman (CS-brødtekst)"/>
              </a:rPr>
              <a:t>: «Voksen skal aldri slå»</a:t>
            </a:r>
            <a:r>
              <a:rPr lang="nb-NO" sz="1200" b="1" dirty="0">
                <a:solidFill>
                  <a:srgbClr val="191A35"/>
                </a:solidFill>
                <a:effectLst/>
                <a:latin typeface="Calibri" panose="020F0502020204030204" pitchFamily="34" charset="0"/>
                <a:ea typeface="Times New Roman" panose="02020603050405020304" pitchFamily="18" charset="0"/>
                <a:cs typeface="Times New Roman (CS-brødtekst)"/>
              </a:rPr>
              <a:t> </a:t>
            </a:r>
            <a:r>
              <a:rPr lang="nb-NO" sz="1200" u="sng" dirty="0">
                <a:solidFill>
                  <a:srgbClr val="009D8F"/>
                </a:solidFill>
                <a:effectLst/>
                <a:latin typeface="Calibri" panose="020F0502020204030204" pitchFamily="34" charset="0"/>
                <a:ea typeface="Times New Roman" panose="02020603050405020304" pitchFamily="18" charset="0"/>
                <a:cs typeface="Times New Roman (CS-brødtekst)"/>
                <a:hlinkClick r:id="rId3"/>
              </a:rPr>
              <a:t>https://nrksuper.no/program/MSUB05000319TOLK</a:t>
            </a:r>
            <a:endParaRPr lang="nb-NO" sz="1200" dirty="0">
              <a:effectLst/>
              <a:latin typeface="Arial" panose="020B0604020202020204" pitchFamily="34" charset="0"/>
              <a:ea typeface="Times New Roman" panose="02020603050405020304" pitchFamily="18" charset="0"/>
              <a:cs typeface="Times New Roman (CS-brødtekst)"/>
            </a:endParaRPr>
          </a:p>
          <a:p>
            <a:r>
              <a:rPr lang="en-US" dirty="0">
                <a:cs typeface="Calibri"/>
              </a:rPr>
              <a:t> ca 9 </a:t>
            </a:r>
            <a:r>
              <a:rPr lang="en-US" dirty="0" err="1">
                <a:cs typeface="Calibri"/>
              </a:rPr>
              <a:t>minutter</a:t>
            </a:r>
            <a:endParaRPr lang="en-US" dirty="0">
              <a:cs typeface="Calibri"/>
            </a:endParaRPr>
          </a:p>
        </p:txBody>
      </p:sp>
      <p:sp>
        <p:nvSpPr>
          <p:cNvPr id="4" name="Plassholder for lysbildenummer 3"/>
          <p:cNvSpPr>
            <a:spLocks noGrp="1"/>
          </p:cNvSpPr>
          <p:nvPr>
            <p:ph type="sldNum" sz="quarter" idx="5"/>
          </p:nvPr>
        </p:nvSpPr>
        <p:spPr/>
        <p:txBody>
          <a:bodyPr/>
          <a:lstStyle/>
          <a:p>
            <a:fld id="{E59B86A1-72DB-48B8-A648-3BCAEE5FDD00}" type="slidenum">
              <a:rPr lang="nb-NO" smtClean="0"/>
              <a:t>7</a:t>
            </a:fld>
            <a:endParaRPr lang="nb-NO"/>
          </a:p>
        </p:txBody>
      </p:sp>
    </p:spTree>
    <p:extLst>
      <p:ext uri="{BB962C8B-B14F-4D97-AF65-F5344CB8AC3E}">
        <p14:creationId xmlns:p14="http://schemas.microsoft.com/office/powerpoint/2010/main" val="188497264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algn="just">
              <a:lnSpc>
                <a:spcPct val="115000"/>
              </a:lnSpc>
              <a:spcAft>
                <a:spcPts val="1000"/>
              </a:spcAft>
            </a:pPr>
            <a:r>
              <a:rPr lang="nb-NO" sz="1800" b="1" dirty="0">
                <a:effectLst/>
                <a:latin typeface="Calibri" panose="020F0502020204030204" pitchFamily="34" charset="0"/>
                <a:ea typeface="Times New Roman" panose="02020603050405020304" pitchFamily="18" charset="0"/>
                <a:cs typeface="Times New Roman (CS-brødtekst)"/>
              </a:rPr>
              <a:t>Etter filmen har vi en åpen </a:t>
            </a:r>
            <a:r>
              <a:rPr lang="nb-NO" sz="1800" b="1" dirty="0">
                <a:solidFill>
                  <a:srgbClr val="191A35"/>
                </a:solidFill>
                <a:effectLst/>
                <a:latin typeface="Calibri" panose="020F0502020204030204" pitchFamily="34" charset="0"/>
                <a:ea typeface="Times New Roman" panose="02020603050405020304" pitchFamily="18" charset="0"/>
                <a:cs typeface="Times New Roman (CS-brødtekst)"/>
              </a:rPr>
              <a:t>dialog med klassen, hvor barna kan velge å rekke opp hånda.</a:t>
            </a:r>
            <a:r>
              <a:rPr lang="nb-NO" sz="1800" dirty="0">
                <a:solidFill>
                  <a:srgbClr val="191A35"/>
                </a:solidFill>
                <a:effectLst/>
                <a:latin typeface="Calibri" panose="020F0502020204030204" pitchFamily="34" charset="0"/>
                <a:ea typeface="Times New Roman" panose="02020603050405020304" pitchFamily="18" charset="0"/>
                <a:cs typeface="Times New Roman (CS-brødtekst)"/>
              </a:rPr>
              <a:t> Fordi temaet er vanskelig for noen, er det fint at de ivrige og trygge barna leder an, mens andre kan lytte og lære. Vi spør for eksempel: </a:t>
            </a:r>
            <a:endParaRPr lang="nb-NO" sz="1800" dirty="0">
              <a:effectLst/>
              <a:latin typeface="Arial" panose="020B0604020202020204" pitchFamily="34" charset="0"/>
              <a:ea typeface="Times New Roman" panose="02020603050405020304" pitchFamily="18" charset="0"/>
              <a:cs typeface="Times New Roman (CS-brødtekst)"/>
            </a:endParaRPr>
          </a:p>
          <a:p>
            <a:pPr marL="342900" lvl="0" indent="-342900" algn="just">
              <a:lnSpc>
                <a:spcPct val="115000"/>
              </a:lnSpc>
              <a:buFont typeface="Symbol" pitchFamily="2" charset="2"/>
              <a:buChar char=""/>
            </a:pPr>
            <a:r>
              <a:rPr lang="nb-NO" sz="1800" dirty="0">
                <a:solidFill>
                  <a:srgbClr val="191A35"/>
                </a:solidFill>
                <a:effectLst/>
                <a:latin typeface="Calibri" panose="020F0502020204030204" pitchFamily="34" charset="0"/>
                <a:ea typeface="Times New Roman" panose="02020603050405020304" pitchFamily="18" charset="0"/>
                <a:cs typeface="Times New Roman" panose="02020603050405020304" pitchFamily="18" charset="0"/>
              </a:rPr>
              <a:t>Har voksne lov til å bli sint på barn?</a:t>
            </a:r>
            <a:endParaRPr lang="nb-NO" sz="1800" dirty="0">
              <a:effectLst/>
              <a:latin typeface="Arial" panose="020B0604020202020204" pitchFamily="34" charset="0"/>
              <a:ea typeface="Times New Roman" panose="02020603050405020304" pitchFamily="18" charset="0"/>
              <a:cs typeface="Times New Roman" panose="02020603050405020304" pitchFamily="18" charset="0"/>
            </a:endParaRPr>
          </a:p>
          <a:p>
            <a:pPr marL="342900" lvl="0" indent="-342900" algn="just">
              <a:lnSpc>
                <a:spcPct val="115000"/>
              </a:lnSpc>
              <a:buFont typeface="Symbol" pitchFamily="2" charset="2"/>
              <a:buChar char=""/>
            </a:pPr>
            <a:r>
              <a:rPr lang="nb-NO" sz="1800" dirty="0">
                <a:solidFill>
                  <a:srgbClr val="191A35"/>
                </a:solidFill>
                <a:effectLst/>
                <a:latin typeface="Calibri" panose="020F0502020204030204" pitchFamily="34" charset="0"/>
                <a:ea typeface="Times New Roman" panose="02020603050405020304" pitchFamily="18" charset="0"/>
                <a:cs typeface="Times New Roman" panose="02020603050405020304" pitchFamily="18" charset="0"/>
              </a:rPr>
              <a:t>Er det lov å bli så sint at barn blir redd for den voksne?</a:t>
            </a:r>
            <a:endParaRPr lang="nb-NO" sz="1800" dirty="0">
              <a:effectLst/>
              <a:latin typeface="Arial" panose="020B0604020202020204" pitchFamily="34" charset="0"/>
              <a:ea typeface="Times New Roman" panose="02020603050405020304" pitchFamily="18" charset="0"/>
              <a:cs typeface="Times New Roman" panose="02020603050405020304" pitchFamily="18" charset="0"/>
            </a:endParaRPr>
          </a:p>
          <a:p>
            <a:pPr marL="342900" lvl="0" indent="-342900" algn="just">
              <a:lnSpc>
                <a:spcPct val="115000"/>
              </a:lnSpc>
              <a:buFont typeface="Symbol" pitchFamily="2" charset="2"/>
              <a:buChar char=""/>
            </a:pPr>
            <a:r>
              <a:rPr lang="nb-NO" sz="1800" dirty="0">
                <a:solidFill>
                  <a:srgbClr val="191A35"/>
                </a:solidFill>
                <a:effectLst/>
                <a:latin typeface="Calibri" panose="020F0502020204030204" pitchFamily="34" charset="0"/>
                <a:ea typeface="Times New Roman" panose="02020603050405020304" pitchFamily="18" charset="0"/>
                <a:cs typeface="Times New Roman" panose="02020603050405020304" pitchFamily="18" charset="0"/>
              </a:rPr>
              <a:t>Er det noen ganger lov til å klype, slå, riste, sparke eller lugge et barn?</a:t>
            </a:r>
            <a:endParaRPr lang="nb-NO" sz="1800" dirty="0">
              <a:effectLst/>
              <a:latin typeface="Arial" panose="020B0604020202020204" pitchFamily="34" charset="0"/>
              <a:ea typeface="Times New Roman" panose="02020603050405020304" pitchFamily="18" charset="0"/>
              <a:cs typeface="Times New Roman" panose="02020603050405020304" pitchFamily="18" charset="0"/>
            </a:endParaRPr>
          </a:p>
          <a:p>
            <a:pPr marL="342900" lvl="0" indent="-342900" algn="just">
              <a:lnSpc>
                <a:spcPct val="115000"/>
              </a:lnSpc>
              <a:spcAft>
                <a:spcPts val="1000"/>
              </a:spcAft>
              <a:buFont typeface="Symbol" pitchFamily="2" charset="2"/>
              <a:buChar char=""/>
            </a:pPr>
            <a:r>
              <a:rPr lang="nb-NO" sz="1800" dirty="0">
                <a:solidFill>
                  <a:srgbClr val="191A35"/>
                </a:solidFill>
                <a:effectLst/>
                <a:latin typeface="Calibri" panose="020F0502020204030204" pitchFamily="34" charset="0"/>
                <a:ea typeface="Times New Roman" panose="02020603050405020304" pitchFamily="18" charset="0"/>
                <a:cs typeface="Times New Roman" panose="02020603050405020304" pitchFamily="18" charset="0"/>
              </a:rPr>
              <a:t>Hvorfor er det ikke lov å slå eller skade barn?</a:t>
            </a:r>
            <a:endParaRPr lang="nb-NO" sz="1800" dirty="0">
              <a:effectLst/>
              <a:latin typeface="Arial" panose="020B0604020202020204" pitchFamily="34" charset="0"/>
              <a:ea typeface="Times New Roman" panose="02020603050405020304" pitchFamily="18" charset="0"/>
              <a:cs typeface="Times New Roman" panose="02020603050405020304" pitchFamily="18" charset="0"/>
            </a:endParaRPr>
          </a:p>
          <a:p>
            <a:endParaRPr lang="nb-NO" dirty="0"/>
          </a:p>
        </p:txBody>
      </p:sp>
      <p:sp>
        <p:nvSpPr>
          <p:cNvPr id="4" name="Plassholder for lysbildenummer 3"/>
          <p:cNvSpPr>
            <a:spLocks noGrp="1"/>
          </p:cNvSpPr>
          <p:nvPr>
            <p:ph type="sldNum" sz="quarter" idx="5"/>
          </p:nvPr>
        </p:nvSpPr>
        <p:spPr/>
        <p:txBody>
          <a:bodyPr/>
          <a:lstStyle/>
          <a:p>
            <a:fld id="{737E9971-35A5-C144-955B-B463B8C9BB68}" type="slidenum">
              <a:rPr lang="nb-NO" smtClean="0"/>
              <a:t>8</a:t>
            </a:fld>
            <a:endParaRPr lang="nb-NO"/>
          </a:p>
        </p:txBody>
      </p:sp>
    </p:spTree>
    <p:extLst>
      <p:ext uri="{BB962C8B-B14F-4D97-AF65-F5344CB8AC3E}">
        <p14:creationId xmlns:p14="http://schemas.microsoft.com/office/powerpoint/2010/main" val="250607560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dirty="0"/>
          </a:p>
        </p:txBody>
      </p:sp>
      <p:sp>
        <p:nvSpPr>
          <p:cNvPr id="4" name="Plassholder for lysbildenummer 3"/>
          <p:cNvSpPr>
            <a:spLocks noGrp="1"/>
          </p:cNvSpPr>
          <p:nvPr>
            <p:ph type="sldNum" sz="quarter" idx="5"/>
          </p:nvPr>
        </p:nvSpPr>
        <p:spPr/>
        <p:txBody>
          <a:bodyPr/>
          <a:lstStyle/>
          <a:p>
            <a:fld id="{737E9971-35A5-C144-955B-B463B8C9BB68}" type="slidenum">
              <a:rPr lang="nb-NO" smtClean="0"/>
              <a:t>9</a:t>
            </a:fld>
            <a:endParaRPr lang="nb-NO"/>
          </a:p>
        </p:txBody>
      </p:sp>
    </p:spTree>
    <p:extLst>
      <p:ext uri="{BB962C8B-B14F-4D97-AF65-F5344CB8AC3E}">
        <p14:creationId xmlns:p14="http://schemas.microsoft.com/office/powerpoint/2010/main" val="92934720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b-NO" sz="1800" dirty="0">
                <a:effectLst/>
                <a:latin typeface="Calibri" panose="020F0502020204030204" pitchFamily="34" charset="0"/>
                <a:ea typeface="Times New Roman" panose="02020603050405020304" pitchFamily="18" charset="0"/>
              </a:rPr>
              <a:t>Til barna sier vi: </a:t>
            </a:r>
            <a:endParaRPr lang="nb-NO" dirty="0"/>
          </a:p>
          <a:p>
            <a:pPr marL="0" marR="0" lvl="0" indent="0" algn="l" defTabSz="914400" rtl="0" eaLnBrk="1" fontAlgn="auto" latinLnBrk="0" hangingPunct="1">
              <a:lnSpc>
                <a:spcPct val="100000"/>
              </a:lnSpc>
              <a:spcBef>
                <a:spcPts val="0"/>
              </a:spcBef>
              <a:spcAft>
                <a:spcPts val="0"/>
              </a:spcAft>
              <a:buClrTx/>
              <a:buSzTx/>
              <a:buFontTx/>
              <a:buNone/>
              <a:tabLst/>
              <a:defRPr/>
            </a:pPr>
            <a:r>
              <a:rPr lang="nb-NO" dirty="0"/>
              <a:t>Nå skal vi lære om noe som heter seksuelle overgrep. Vi skal se en film sammen, den handler om kroppen og at du bestemmer over din kropp. Vi skal også lære om at det er noen ting voksne aldri har lov til å gjøre med barns kropp, for eksempel å leke med barns tiss. Dette kalles seksuelle overgrep. Dere skal lære om dette fordi det er viktig at barn vet hva det er og at det ikke er lov. De som opplever sånne ting skal kunne si ifra til voksne slik at det skal stoppe. Ingen barn skal oppleve seksuelle overgrep.</a:t>
            </a:r>
          </a:p>
          <a:p>
            <a:endParaRPr lang="nb-NO" dirty="0"/>
          </a:p>
          <a:p>
            <a:pPr marL="0" marR="0" lvl="0" indent="0" algn="l" defTabSz="914400" rtl="0" eaLnBrk="1" fontAlgn="auto" latinLnBrk="0" hangingPunct="1">
              <a:lnSpc>
                <a:spcPct val="100000"/>
              </a:lnSpc>
              <a:spcBef>
                <a:spcPts val="0"/>
              </a:spcBef>
              <a:spcAft>
                <a:spcPts val="0"/>
              </a:spcAft>
              <a:buClrTx/>
              <a:buSzTx/>
              <a:buFontTx/>
              <a:buNone/>
              <a:tabLst/>
              <a:defRPr/>
            </a:pPr>
            <a:r>
              <a:rPr lang="nb-NO" dirty="0">
                <a:cs typeface="Calibri"/>
              </a:rPr>
              <a:t>Dersom noen av dere har lyst til å fortelle om noe, kan vi snakke om dette senere, når vi er alene, eller så kan dere få snakke med helsesykepleier etter timen. Etter filmen skal vi snakke litt om det vi så.</a:t>
            </a:r>
            <a:endParaRPr lang="nb-NO" dirty="0"/>
          </a:p>
          <a:p>
            <a:endParaRPr lang="nb-NO" dirty="0"/>
          </a:p>
        </p:txBody>
      </p:sp>
      <p:sp>
        <p:nvSpPr>
          <p:cNvPr id="4" name="Plassholder for lysbildenummer 3"/>
          <p:cNvSpPr>
            <a:spLocks noGrp="1"/>
          </p:cNvSpPr>
          <p:nvPr>
            <p:ph type="sldNum" sz="quarter" idx="5"/>
          </p:nvPr>
        </p:nvSpPr>
        <p:spPr/>
        <p:txBody>
          <a:bodyPr/>
          <a:lstStyle/>
          <a:p>
            <a:fld id="{E59B86A1-72DB-48B8-A648-3BCAEE5FDD00}" type="slidenum">
              <a:rPr lang="nb-NO" smtClean="0"/>
              <a:t>10</a:t>
            </a:fld>
            <a:endParaRPr lang="nb-NO"/>
          </a:p>
        </p:txBody>
      </p:sp>
    </p:spTree>
    <p:extLst>
      <p:ext uri="{BB962C8B-B14F-4D97-AF65-F5344CB8AC3E}">
        <p14:creationId xmlns:p14="http://schemas.microsoft.com/office/powerpoint/2010/main" val="396448844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a:t>Filmen varer 3:32min</a:t>
            </a:r>
          </a:p>
        </p:txBody>
      </p:sp>
      <p:sp>
        <p:nvSpPr>
          <p:cNvPr id="4" name="Plassholder for lysbildenummer 3"/>
          <p:cNvSpPr>
            <a:spLocks noGrp="1"/>
          </p:cNvSpPr>
          <p:nvPr>
            <p:ph type="sldNum" sz="quarter" idx="5"/>
          </p:nvPr>
        </p:nvSpPr>
        <p:spPr/>
        <p:txBody>
          <a:bodyPr/>
          <a:lstStyle/>
          <a:p>
            <a:fld id="{E59B86A1-72DB-48B8-A648-3BCAEE5FDD00}" type="slidenum">
              <a:rPr lang="nb-NO" smtClean="0"/>
              <a:t>11</a:t>
            </a:fld>
            <a:endParaRPr lang="nb-NO"/>
          </a:p>
        </p:txBody>
      </p:sp>
    </p:spTree>
    <p:extLst>
      <p:ext uri="{BB962C8B-B14F-4D97-AF65-F5344CB8AC3E}">
        <p14:creationId xmlns:p14="http://schemas.microsoft.com/office/powerpoint/2010/main" val="200775196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4.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4.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slideMaster" Target="../slideMasters/slideMaster4.xml"/><Relationship Id="rId1" Type="http://schemas.openxmlformats.org/officeDocument/2006/relationships/themeOverride" Target="../theme/themeOverride2.xml"/><Relationship Id="rId4" Type="http://schemas.openxmlformats.org/officeDocument/2006/relationships/image" Target="../media/image9.png"/></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Master" Target="../slideMasters/slideMaster5.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slideMaster" Target="../slideMasters/slideMaster5.xml"/><Relationship Id="rId1" Type="http://schemas.openxmlformats.org/officeDocument/2006/relationships/themeOverride" Target="../theme/themeOverride3.xml"/><Relationship Id="rId4" Type="http://schemas.openxmlformats.org/officeDocument/2006/relationships/image" Target="../media/image9.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Master" Target="../slideMasters/slideMaster3.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slideMaster" Target="../slideMasters/slideMaster3.xml"/><Relationship Id="rId1" Type="http://schemas.openxmlformats.org/officeDocument/2006/relationships/themeOverride" Target="../theme/themeOverride1.xml"/><Relationship Id="rId4" Type="http://schemas.openxmlformats.org/officeDocument/2006/relationships/image" Target="../media/image9.png"/></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3.xml"/></Relationships>
</file>

<file path=ppt/slideLayouts/slideLayout1.xml><?xml version="1.0" encoding="utf-8"?>
<p:sldLayout xmlns:a="http://schemas.openxmlformats.org/drawingml/2006/main" xmlns:r="http://schemas.openxmlformats.org/officeDocument/2006/relationships" xmlns:p="http://schemas.openxmlformats.org/presentationml/2006/main" userDrawn="1">
  <p:cSld name="1_Tittellysbilde">
    <p:spTree>
      <p:nvGrpSpPr>
        <p:cNvPr id="1" name=""/>
        <p:cNvGrpSpPr/>
        <p:nvPr/>
      </p:nvGrpSpPr>
      <p:grpSpPr>
        <a:xfrm>
          <a:off x="0" y="0"/>
          <a:ext cx="0" cy="0"/>
          <a:chOff x="0" y="0"/>
          <a:chExt cx="0" cy="0"/>
        </a:xfrm>
      </p:grpSpPr>
      <p:sp>
        <p:nvSpPr>
          <p:cNvPr id="3" name="Tittel 1"/>
          <p:cNvSpPr>
            <a:spLocks noGrp="1"/>
          </p:cNvSpPr>
          <p:nvPr>
            <p:ph type="title"/>
          </p:nvPr>
        </p:nvSpPr>
        <p:spPr>
          <a:xfrm>
            <a:off x="4840357" y="1570383"/>
            <a:ext cx="6897303" cy="2494232"/>
          </a:xfrm>
          <a:prstGeom prst="rect">
            <a:avLst/>
          </a:prstGeom>
        </p:spPr>
        <p:txBody>
          <a:bodyPr anchor="t"/>
          <a:lstStyle>
            <a:lvl1pPr>
              <a:defRPr sz="6000"/>
            </a:lvl1pPr>
          </a:lstStyle>
          <a:p>
            <a:r>
              <a:rPr lang="nb-NO"/>
              <a:t>Klikk for å redigere tittelstil</a:t>
            </a:r>
            <a:endParaRPr lang="nb-NO" dirty="0"/>
          </a:p>
        </p:txBody>
      </p:sp>
    </p:spTree>
    <p:extLst>
      <p:ext uri="{BB962C8B-B14F-4D97-AF65-F5344CB8AC3E}">
        <p14:creationId xmlns:p14="http://schemas.microsoft.com/office/powerpoint/2010/main" val="79475726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itle" preserve="1">
  <p:cSld name="Tittellysbilde">
    <p:spTree>
      <p:nvGrpSpPr>
        <p:cNvPr id="1" name=""/>
        <p:cNvGrpSpPr/>
        <p:nvPr/>
      </p:nvGrpSpPr>
      <p:grpSpPr>
        <a:xfrm>
          <a:off x="0" y="0"/>
          <a:ext cx="0" cy="0"/>
          <a:chOff x="0" y="0"/>
          <a:chExt cx="0" cy="0"/>
        </a:xfrm>
      </p:grpSpPr>
      <p:sp>
        <p:nvSpPr>
          <p:cNvPr id="2" name="Tittel 1"/>
          <p:cNvSpPr>
            <a:spLocks noGrp="1"/>
          </p:cNvSpPr>
          <p:nvPr>
            <p:ph type="ctrTitle"/>
          </p:nvPr>
        </p:nvSpPr>
        <p:spPr>
          <a:xfrm>
            <a:off x="1524000" y="1122363"/>
            <a:ext cx="9144000" cy="2387600"/>
          </a:xfrm>
        </p:spPr>
        <p:txBody>
          <a:bodyPr anchor="b"/>
          <a:lstStyle>
            <a:lvl1pPr algn="ctr">
              <a:defRPr sz="6000"/>
            </a:lvl1pPr>
          </a:lstStyle>
          <a:p>
            <a:r>
              <a:rPr lang="nb-NO"/>
              <a:t>Klikk for å redigere tittelstil</a:t>
            </a:r>
          </a:p>
        </p:txBody>
      </p:sp>
      <p:sp>
        <p:nvSpPr>
          <p:cNvPr id="3" name="Undertittel 2"/>
          <p:cNvSpPr>
            <a:spLocks noGrp="1"/>
          </p:cNvSpPr>
          <p:nvPr>
            <p:ph type="subTitle" idx="1"/>
          </p:nvPr>
        </p:nvSpPr>
        <p:spPr>
          <a:xfrm>
            <a:off x="1524000" y="3602038"/>
            <a:ext cx="9144000" cy="1655762"/>
          </a:xfrm>
        </p:spPr>
        <p:txBody>
          <a:bodyPr/>
          <a:lstStyle>
            <a:lvl1pPr marL="0" indent="0" algn="ctr">
              <a:buNone/>
              <a:defRPr sz="2400">
                <a:solidFill>
                  <a:srgbClr val="000000"/>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b-NO" dirty="0"/>
              <a:t>Klikk for å redigere undertittelstil i malen</a:t>
            </a:r>
          </a:p>
        </p:txBody>
      </p:sp>
    </p:spTree>
    <p:extLst>
      <p:ext uri="{BB962C8B-B14F-4D97-AF65-F5344CB8AC3E}">
        <p14:creationId xmlns:p14="http://schemas.microsoft.com/office/powerpoint/2010/main" val="43754833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 preserve="1">
  <p:cSld name="Tittel og innho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dirty="0"/>
              <a:t>Klikk for å redigere tittelstil</a:t>
            </a:r>
          </a:p>
        </p:txBody>
      </p:sp>
      <p:sp>
        <p:nvSpPr>
          <p:cNvPr id="3" name="Plassholder for innhold 2"/>
          <p:cNvSpPr>
            <a:spLocks noGrp="1"/>
          </p:cNvSpPr>
          <p:nvPr>
            <p:ph idx="1"/>
          </p:nvPr>
        </p:nvSpPr>
        <p:spPr/>
        <p:txBody>
          <a:bodyPr/>
          <a:lstStyle>
            <a:lvl1pPr>
              <a:defRPr>
                <a:solidFill>
                  <a:srgbClr val="000000"/>
                </a:solidFill>
              </a:defRPr>
            </a:lvl1pPr>
            <a:lvl2pPr>
              <a:defRPr>
                <a:solidFill>
                  <a:srgbClr val="000000"/>
                </a:solidFill>
              </a:defRPr>
            </a:lvl2pPr>
            <a:lvl3pPr>
              <a:defRPr>
                <a:solidFill>
                  <a:srgbClr val="000000"/>
                </a:solidFill>
              </a:defRPr>
            </a:lvl3pPr>
            <a:lvl4pPr>
              <a:defRPr>
                <a:solidFill>
                  <a:srgbClr val="000000"/>
                </a:solidFill>
              </a:defRPr>
            </a:lvl4pPr>
            <a:lvl5pPr>
              <a:defRPr>
                <a:solidFill>
                  <a:srgbClr val="000000"/>
                </a:solidFill>
              </a:defRPr>
            </a:lvl5pPr>
          </a:lstStyle>
          <a:p>
            <a:pPr lvl="0"/>
            <a:r>
              <a:rPr lang="nb-NO" dirty="0"/>
              <a:t>Klikk for å redigere tekststiler i malen</a:t>
            </a:r>
          </a:p>
          <a:p>
            <a:pPr lvl="1"/>
            <a:r>
              <a:rPr lang="nb-NO" dirty="0"/>
              <a:t>Andre nivå</a:t>
            </a:r>
          </a:p>
          <a:p>
            <a:pPr lvl="2"/>
            <a:r>
              <a:rPr lang="nb-NO" dirty="0"/>
              <a:t>Tredje nivå</a:t>
            </a:r>
          </a:p>
          <a:p>
            <a:pPr lvl="3"/>
            <a:r>
              <a:rPr lang="nb-NO" dirty="0"/>
              <a:t>Fjerde nivå</a:t>
            </a:r>
          </a:p>
          <a:p>
            <a:pPr lvl="4"/>
            <a:r>
              <a:rPr lang="nb-NO" dirty="0"/>
              <a:t>Femte nivå</a:t>
            </a:r>
          </a:p>
        </p:txBody>
      </p:sp>
    </p:spTree>
    <p:extLst>
      <p:ext uri="{BB962C8B-B14F-4D97-AF65-F5344CB8AC3E}">
        <p14:creationId xmlns:p14="http://schemas.microsoft.com/office/powerpoint/2010/main" val="166868939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secHead" preserve="1">
  <p:cSld name="Deloverskrift">
    <p:spTree>
      <p:nvGrpSpPr>
        <p:cNvPr id="1" name=""/>
        <p:cNvGrpSpPr/>
        <p:nvPr/>
      </p:nvGrpSpPr>
      <p:grpSpPr>
        <a:xfrm>
          <a:off x="0" y="0"/>
          <a:ext cx="0" cy="0"/>
          <a:chOff x="0" y="0"/>
          <a:chExt cx="0" cy="0"/>
        </a:xfrm>
      </p:grpSpPr>
      <p:pic>
        <p:nvPicPr>
          <p:cNvPr id="4" name="Bilde 4" descr="Et bilde som inneholder silhuetter, vektorgrafikk&#10;&#10;Automatisk generert beskrivelse">
            <a:extLst>
              <a:ext uri="{FF2B5EF4-FFF2-40B4-BE49-F238E27FC236}">
                <a16:creationId xmlns:a16="http://schemas.microsoft.com/office/drawing/2014/main" id="{99FFA154-DCE0-6E14-6A4A-E98B3C10ECB5}"/>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flipH="1">
            <a:off x="6775450" y="-1577975"/>
            <a:ext cx="8707438" cy="910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tel 1"/>
          <p:cNvSpPr>
            <a:spLocks noGrp="1"/>
          </p:cNvSpPr>
          <p:nvPr>
            <p:ph type="title"/>
          </p:nvPr>
        </p:nvSpPr>
        <p:spPr>
          <a:xfrm>
            <a:off x="592859" y="1003156"/>
            <a:ext cx="9352419" cy="2852737"/>
          </a:xfrm>
        </p:spPr>
        <p:txBody>
          <a:bodyPr anchor="b"/>
          <a:lstStyle>
            <a:lvl1pPr>
              <a:defRPr sz="6000">
                <a:solidFill>
                  <a:schemeClr val="tx1"/>
                </a:solidFill>
              </a:defRPr>
            </a:lvl1pPr>
          </a:lstStyle>
          <a:p>
            <a:r>
              <a:rPr lang="nb-NO" dirty="0"/>
              <a:t>Klikk for å redigere tittelstil</a:t>
            </a:r>
          </a:p>
        </p:txBody>
      </p:sp>
      <p:sp>
        <p:nvSpPr>
          <p:cNvPr id="3" name="Plassholder for tekst 2"/>
          <p:cNvSpPr>
            <a:spLocks noGrp="1"/>
          </p:cNvSpPr>
          <p:nvPr>
            <p:ph type="body" idx="1"/>
          </p:nvPr>
        </p:nvSpPr>
        <p:spPr>
          <a:xfrm>
            <a:off x="592859" y="3882881"/>
            <a:ext cx="9352418" cy="1500187"/>
          </a:xfrm>
        </p:spPr>
        <p:txBody>
          <a:bodyPr/>
          <a:lstStyle>
            <a:lvl1pPr marL="0" indent="0">
              <a:buNone/>
              <a:defRPr sz="2400">
                <a:solidFill>
                  <a:srgbClr val="000000"/>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b-NO" dirty="0"/>
              <a:t>Klikk for å redigere tekststiler i malen</a:t>
            </a:r>
          </a:p>
        </p:txBody>
      </p:sp>
    </p:spTree>
    <p:extLst>
      <p:ext uri="{BB962C8B-B14F-4D97-AF65-F5344CB8AC3E}">
        <p14:creationId xmlns:p14="http://schemas.microsoft.com/office/powerpoint/2010/main" val="169824609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o innholdsdeler">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a:t>Klikk for å redigere tittelstil</a:t>
            </a:r>
          </a:p>
        </p:txBody>
      </p:sp>
      <p:sp>
        <p:nvSpPr>
          <p:cNvPr id="5" name="Plassholder for tekst 2"/>
          <p:cNvSpPr>
            <a:spLocks noGrp="1"/>
          </p:cNvSpPr>
          <p:nvPr>
            <p:ph type="body" idx="10"/>
          </p:nvPr>
        </p:nvSpPr>
        <p:spPr>
          <a:xfrm>
            <a:off x="581889" y="2007703"/>
            <a:ext cx="10993584" cy="3896139"/>
          </a:xfrm>
          <a:prstGeom prst="rect">
            <a:avLst/>
          </a:prstGeom>
        </p:spPr>
        <p:txBody>
          <a:bodyPr/>
          <a:lstStyle>
            <a:lvl1pPr marL="0" indent="0">
              <a:buNone/>
              <a:defRPr sz="2400">
                <a:solidFill>
                  <a:srgbClr val="000000"/>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b-NO" dirty="0"/>
              <a:t>Klikk for å redigere tekststiler i malen</a:t>
            </a:r>
          </a:p>
        </p:txBody>
      </p:sp>
    </p:spTree>
    <p:extLst>
      <p:ext uri="{BB962C8B-B14F-4D97-AF65-F5344CB8AC3E}">
        <p14:creationId xmlns:p14="http://schemas.microsoft.com/office/powerpoint/2010/main" val="350619128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_Tittellysbilde">
    <p:spTree>
      <p:nvGrpSpPr>
        <p:cNvPr id="1" name=""/>
        <p:cNvGrpSpPr/>
        <p:nvPr/>
      </p:nvGrpSpPr>
      <p:grpSpPr>
        <a:xfrm>
          <a:off x="0" y="0"/>
          <a:ext cx="0" cy="0"/>
          <a:chOff x="0" y="0"/>
          <a:chExt cx="0" cy="0"/>
        </a:xfrm>
      </p:grpSpPr>
      <p:pic>
        <p:nvPicPr>
          <p:cNvPr id="2" name="Bilde 4">
            <a:extLst>
              <a:ext uri="{FF2B5EF4-FFF2-40B4-BE49-F238E27FC236}">
                <a16:creationId xmlns:a16="http://schemas.microsoft.com/office/drawing/2014/main" id="{491D9613-025E-42C8-3BB1-BF2B1E5A2CB9}"/>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2549525" y="1119188"/>
            <a:ext cx="10007600" cy="7072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Plassholder for tekst 2"/>
          <p:cNvSpPr>
            <a:spLocks noGrp="1"/>
          </p:cNvSpPr>
          <p:nvPr>
            <p:ph type="body" idx="10"/>
          </p:nvPr>
        </p:nvSpPr>
        <p:spPr>
          <a:xfrm>
            <a:off x="3617843" y="2246243"/>
            <a:ext cx="7981121" cy="3429000"/>
          </a:xfrm>
          <a:prstGeom prst="rect">
            <a:avLst/>
          </a:prstGeom>
        </p:spPr>
        <p:txBody>
          <a:bodyPr/>
          <a:lstStyle>
            <a:lvl1pPr marL="0" indent="0">
              <a:buNone/>
              <a:defRPr sz="2400">
                <a:solidFill>
                  <a:srgbClr val="000000"/>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b-NO" dirty="0"/>
              <a:t>Klikk for å redigere tekststiler i malen</a:t>
            </a:r>
          </a:p>
        </p:txBody>
      </p:sp>
      <p:sp>
        <p:nvSpPr>
          <p:cNvPr id="7" name="Tittel 1"/>
          <p:cNvSpPr>
            <a:spLocks noGrp="1"/>
          </p:cNvSpPr>
          <p:nvPr>
            <p:ph type="title"/>
          </p:nvPr>
        </p:nvSpPr>
        <p:spPr>
          <a:xfrm>
            <a:off x="3617842" y="543509"/>
            <a:ext cx="7981120" cy="1500320"/>
          </a:xfrm>
        </p:spPr>
        <p:txBody>
          <a:bodyPr anchor="b">
            <a:normAutofit/>
          </a:bodyPr>
          <a:lstStyle>
            <a:lvl1pPr>
              <a:defRPr sz="3000"/>
            </a:lvl1pPr>
          </a:lstStyle>
          <a:p>
            <a:r>
              <a:rPr lang="nb-NO" dirty="0"/>
              <a:t>Klikk for å redigere tittelstil</a:t>
            </a:r>
          </a:p>
        </p:txBody>
      </p:sp>
    </p:spTree>
    <p:extLst>
      <p:ext uri="{BB962C8B-B14F-4D97-AF65-F5344CB8AC3E}">
        <p14:creationId xmlns:p14="http://schemas.microsoft.com/office/powerpoint/2010/main" val="275157117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2_Tittellysbilde">
    <p:spTree>
      <p:nvGrpSpPr>
        <p:cNvPr id="1" name=""/>
        <p:cNvGrpSpPr/>
        <p:nvPr/>
      </p:nvGrpSpPr>
      <p:grpSpPr>
        <a:xfrm>
          <a:off x="0" y="0"/>
          <a:ext cx="0" cy="0"/>
          <a:chOff x="0" y="0"/>
          <a:chExt cx="0" cy="0"/>
        </a:xfrm>
      </p:grpSpPr>
      <p:sp>
        <p:nvSpPr>
          <p:cNvPr id="3" name="Tittel 1"/>
          <p:cNvSpPr>
            <a:spLocks noGrp="1"/>
          </p:cNvSpPr>
          <p:nvPr>
            <p:ph type="title"/>
          </p:nvPr>
        </p:nvSpPr>
        <p:spPr>
          <a:xfrm>
            <a:off x="4840357" y="1570383"/>
            <a:ext cx="6897303" cy="2494232"/>
          </a:xfrm>
          <a:prstGeom prst="rect">
            <a:avLst/>
          </a:prstGeom>
        </p:spPr>
        <p:txBody>
          <a:bodyPr anchor="t"/>
          <a:lstStyle>
            <a:lvl1pPr>
              <a:defRPr sz="6000"/>
            </a:lvl1pPr>
          </a:lstStyle>
          <a:p>
            <a:r>
              <a:rPr lang="nb-NO"/>
              <a:t>Klikk for å redigere tittelstil</a:t>
            </a:r>
          </a:p>
        </p:txBody>
      </p:sp>
    </p:spTree>
    <p:extLst>
      <p:ext uri="{BB962C8B-B14F-4D97-AF65-F5344CB8AC3E}">
        <p14:creationId xmlns:p14="http://schemas.microsoft.com/office/powerpoint/2010/main" val="249710609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3_Tittellysbilde">
    <p:spTree>
      <p:nvGrpSpPr>
        <p:cNvPr id="1" name=""/>
        <p:cNvGrpSpPr/>
        <p:nvPr/>
      </p:nvGrpSpPr>
      <p:grpSpPr>
        <a:xfrm>
          <a:off x="0" y="0"/>
          <a:ext cx="0" cy="0"/>
          <a:chOff x="0" y="0"/>
          <a:chExt cx="0" cy="0"/>
        </a:xfrm>
      </p:grpSpPr>
      <p:pic>
        <p:nvPicPr>
          <p:cNvPr id="2" name="Bilde 1" descr="Et bilde som inneholder tekst&#10;&#10;Automatisk generert beskrivelse">
            <a:extLst>
              <a:ext uri="{FF2B5EF4-FFF2-40B4-BE49-F238E27FC236}">
                <a16:creationId xmlns:a16="http://schemas.microsoft.com/office/drawing/2014/main" id="{A7C1CA75-268F-115A-051E-7919BA011FF9}"/>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11099800" y="5822950"/>
            <a:ext cx="660400" cy="768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Bilde 2" descr="Et bilde som inneholder sport, idrett&#10;&#10;Automatisk generert beskrivelse">
            <a:extLst>
              <a:ext uri="{FF2B5EF4-FFF2-40B4-BE49-F238E27FC236}">
                <a16:creationId xmlns:a16="http://schemas.microsoft.com/office/drawing/2014/main" id="{4EB9FF26-C901-C14A-3545-41583985C86A}"/>
              </a:ext>
            </a:extLst>
          </p:cNvPr>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5045075" y="-100013"/>
            <a:ext cx="7564438" cy="7729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03436101"/>
      </p:ext>
    </p:extLst>
  </p:cSld>
  <p:clrMapOvr>
    <a:overrideClrMapping bg1="dk1" tx1="lt1" bg2="dk2" tx2="lt2" accent1="accent1" accent2="accent2" accent3="accent3" accent4="accent4" accent5="accent5" accent6="accent6" hlink="hlink" folHlink="folHlink"/>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ittellysbilde">
    <p:spTree>
      <p:nvGrpSpPr>
        <p:cNvPr id="1" name=""/>
        <p:cNvGrpSpPr/>
        <p:nvPr/>
      </p:nvGrpSpPr>
      <p:grpSpPr>
        <a:xfrm>
          <a:off x="0" y="0"/>
          <a:ext cx="0" cy="0"/>
          <a:chOff x="0" y="0"/>
          <a:chExt cx="0" cy="0"/>
        </a:xfrm>
      </p:grpSpPr>
      <p:pic>
        <p:nvPicPr>
          <p:cNvPr id="2" name="Bilde 2">
            <a:extLst>
              <a:ext uri="{FF2B5EF4-FFF2-40B4-BE49-F238E27FC236}">
                <a16:creationId xmlns:a16="http://schemas.microsoft.com/office/drawing/2014/main" id="{FEADF123-B057-C8CC-F318-4627C8655976}"/>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10385425" y="927100"/>
            <a:ext cx="3040063" cy="1836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Plassholder for bilde 7"/>
          <p:cNvSpPr>
            <a:spLocks noGrp="1"/>
          </p:cNvSpPr>
          <p:nvPr>
            <p:ph type="pic" idx="1"/>
          </p:nvPr>
        </p:nvSpPr>
        <p:spPr>
          <a:xfrm>
            <a:off x="0" y="0"/>
            <a:ext cx="7037408" cy="6858000"/>
          </a:xfrm>
          <a:prstGeom prst="rect">
            <a:avLst/>
          </a:prstGeom>
        </p:spPr>
      </p:sp>
      <p:sp>
        <p:nvSpPr>
          <p:cNvPr id="6" name="Plassholder for tekst 2"/>
          <p:cNvSpPr>
            <a:spLocks noGrp="1"/>
          </p:cNvSpPr>
          <p:nvPr>
            <p:ph type="body" idx="10"/>
          </p:nvPr>
        </p:nvSpPr>
        <p:spPr>
          <a:xfrm>
            <a:off x="7663070" y="864705"/>
            <a:ext cx="3756537" cy="4518364"/>
          </a:xfrm>
          <a:prstGeom prst="rect">
            <a:avLst/>
          </a:prstGeo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b-NO" dirty="0"/>
              <a:t>Klikk for å redigere tekststiler i malen</a:t>
            </a:r>
          </a:p>
        </p:txBody>
      </p:sp>
    </p:spTree>
    <p:extLst>
      <p:ext uri="{BB962C8B-B14F-4D97-AF65-F5344CB8AC3E}">
        <p14:creationId xmlns:p14="http://schemas.microsoft.com/office/powerpoint/2010/main" val="188323287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2_Tittellysbilde">
    <p:spTree>
      <p:nvGrpSpPr>
        <p:cNvPr id="1" name=""/>
        <p:cNvGrpSpPr/>
        <p:nvPr/>
      </p:nvGrpSpPr>
      <p:grpSpPr>
        <a:xfrm>
          <a:off x="0" y="0"/>
          <a:ext cx="0" cy="0"/>
          <a:chOff x="0" y="0"/>
          <a:chExt cx="0" cy="0"/>
        </a:xfrm>
      </p:grpSpPr>
      <p:sp>
        <p:nvSpPr>
          <p:cNvPr id="4" name="Plassholder for bilde 7"/>
          <p:cNvSpPr>
            <a:spLocks noGrp="1"/>
          </p:cNvSpPr>
          <p:nvPr>
            <p:ph type="pic" idx="1"/>
          </p:nvPr>
        </p:nvSpPr>
        <p:spPr>
          <a:xfrm>
            <a:off x="437322" y="447261"/>
            <a:ext cx="6758608" cy="4726056"/>
          </a:xfrm>
          <a:prstGeom prst="rect">
            <a:avLst/>
          </a:prstGeom>
        </p:spPr>
      </p:sp>
      <p:sp>
        <p:nvSpPr>
          <p:cNvPr id="6" name="Plassholder for tekst 2"/>
          <p:cNvSpPr>
            <a:spLocks noGrp="1"/>
          </p:cNvSpPr>
          <p:nvPr>
            <p:ph type="body" idx="10"/>
          </p:nvPr>
        </p:nvSpPr>
        <p:spPr>
          <a:xfrm>
            <a:off x="437322" y="5546036"/>
            <a:ext cx="7682948" cy="864703"/>
          </a:xfrm>
          <a:prstGeom prst="rect">
            <a:avLst/>
          </a:prstGeom>
        </p:spPr>
        <p:txBody>
          <a:bodyPr/>
          <a:lstStyle>
            <a:lvl1pPr marL="0" indent="0">
              <a:buNone/>
              <a:defRPr sz="2400">
                <a:solidFill>
                  <a:srgbClr val="000000"/>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b-NO" dirty="0"/>
              <a:t>Klikk for å redigere tekststiler i malen</a:t>
            </a:r>
          </a:p>
        </p:txBody>
      </p:sp>
      <p:sp>
        <p:nvSpPr>
          <p:cNvPr id="5" name="Plassholder for bilde 7"/>
          <p:cNvSpPr>
            <a:spLocks noGrp="1"/>
          </p:cNvSpPr>
          <p:nvPr>
            <p:ph type="pic" idx="11"/>
          </p:nvPr>
        </p:nvSpPr>
        <p:spPr>
          <a:xfrm>
            <a:off x="7494104" y="447261"/>
            <a:ext cx="3462131" cy="2256182"/>
          </a:xfrm>
          <a:prstGeom prst="rect">
            <a:avLst/>
          </a:prstGeom>
        </p:spPr>
      </p:sp>
      <p:sp>
        <p:nvSpPr>
          <p:cNvPr id="8" name="Plassholder for bilde 7"/>
          <p:cNvSpPr>
            <a:spLocks noGrp="1"/>
          </p:cNvSpPr>
          <p:nvPr>
            <p:ph type="pic" idx="12"/>
          </p:nvPr>
        </p:nvSpPr>
        <p:spPr>
          <a:xfrm>
            <a:off x="7494104" y="2917135"/>
            <a:ext cx="3462131" cy="2256182"/>
          </a:xfrm>
          <a:prstGeom prst="rect">
            <a:avLst/>
          </a:prstGeom>
        </p:spPr>
      </p:sp>
    </p:spTree>
    <p:extLst>
      <p:ext uri="{BB962C8B-B14F-4D97-AF65-F5344CB8AC3E}">
        <p14:creationId xmlns:p14="http://schemas.microsoft.com/office/powerpoint/2010/main" val="239331531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1_Tittellysbilde">
    <p:spTree>
      <p:nvGrpSpPr>
        <p:cNvPr id="1" name=""/>
        <p:cNvGrpSpPr/>
        <p:nvPr/>
      </p:nvGrpSpPr>
      <p:grpSpPr>
        <a:xfrm>
          <a:off x="0" y="0"/>
          <a:ext cx="0" cy="0"/>
          <a:chOff x="0" y="0"/>
          <a:chExt cx="0" cy="0"/>
        </a:xfrm>
      </p:grpSpPr>
      <p:sp>
        <p:nvSpPr>
          <p:cNvPr id="4" name="Plassholder for bilde 7"/>
          <p:cNvSpPr>
            <a:spLocks noGrp="1"/>
          </p:cNvSpPr>
          <p:nvPr>
            <p:ph type="pic" idx="1"/>
          </p:nvPr>
        </p:nvSpPr>
        <p:spPr>
          <a:xfrm>
            <a:off x="0" y="0"/>
            <a:ext cx="12192000" cy="6858000"/>
          </a:xfrm>
          <a:prstGeom prst="rect">
            <a:avLst/>
          </a:prstGeom>
        </p:spPr>
      </p:sp>
      <p:sp>
        <p:nvSpPr>
          <p:cNvPr id="6" name="Plassholder for tekst 2"/>
          <p:cNvSpPr>
            <a:spLocks noGrp="1"/>
          </p:cNvSpPr>
          <p:nvPr>
            <p:ph type="body" idx="10"/>
          </p:nvPr>
        </p:nvSpPr>
        <p:spPr>
          <a:xfrm>
            <a:off x="993914" y="5227983"/>
            <a:ext cx="5546034" cy="1262269"/>
          </a:xfrm>
          <a:prstGeom prst="rect">
            <a:avLst/>
          </a:prstGeo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b-NO" dirty="0"/>
              <a:t>Klikk for å redigere tekststiler i malen</a:t>
            </a:r>
          </a:p>
        </p:txBody>
      </p:sp>
    </p:spTree>
    <p:extLst>
      <p:ext uri="{BB962C8B-B14F-4D97-AF65-F5344CB8AC3E}">
        <p14:creationId xmlns:p14="http://schemas.microsoft.com/office/powerpoint/2010/main" val="417278401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tellysbilde">
    <p:spTree>
      <p:nvGrpSpPr>
        <p:cNvPr id="1" name=""/>
        <p:cNvGrpSpPr/>
        <p:nvPr/>
      </p:nvGrpSpPr>
      <p:grpSpPr>
        <a:xfrm>
          <a:off x="0" y="0"/>
          <a:ext cx="0" cy="0"/>
          <a:chOff x="0" y="0"/>
          <a:chExt cx="0" cy="0"/>
        </a:xfrm>
      </p:grpSpPr>
      <p:sp>
        <p:nvSpPr>
          <p:cNvPr id="2" name="Tittel 1"/>
          <p:cNvSpPr>
            <a:spLocks noGrp="1"/>
          </p:cNvSpPr>
          <p:nvPr>
            <p:ph type="ctrTitle"/>
          </p:nvPr>
        </p:nvSpPr>
        <p:spPr>
          <a:xfrm>
            <a:off x="1550893" y="4914276"/>
            <a:ext cx="8980968" cy="1099842"/>
          </a:xfrm>
          <a:prstGeom prst="rect">
            <a:avLst/>
          </a:prstGeom>
        </p:spPr>
        <p:txBody>
          <a:bodyPr anchor="b"/>
          <a:lstStyle>
            <a:lvl1pPr algn="ctr">
              <a:defRPr sz="6000"/>
            </a:lvl1pPr>
          </a:lstStyle>
          <a:p>
            <a:r>
              <a:rPr lang="nb-NO" dirty="0"/>
              <a:t>Klikk for å redigere tittelstil</a:t>
            </a:r>
          </a:p>
        </p:txBody>
      </p:sp>
    </p:spTree>
    <p:extLst>
      <p:ext uri="{BB962C8B-B14F-4D97-AF65-F5344CB8AC3E}">
        <p14:creationId xmlns:p14="http://schemas.microsoft.com/office/powerpoint/2010/main" val="378855320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 preserve="1">
  <p:cSld name="Tittel og innhold">
    <p:spTree>
      <p:nvGrpSpPr>
        <p:cNvPr id="1" name=""/>
        <p:cNvGrpSpPr/>
        <p:nvPr/>
      </p:nvGrpSpPr>
      <p:grpSpPr>
        <a:xfrm>
          <a:off x="0" y="0"/>
          <a:ext cx="0" cy="0"/>
          <a:chOff x="0" y="0"/>
          <a:chExt cx="0" cy="0"/>
        </a:xfrm>
      </p:grpSpPr>
      <p:sp>
        <p:nvSpPr>
          <p:cNvPr id="2" name="Tittel 1"/>
          <p:cNvSpPr>
            <a:spLocks noGrp="1"/>
          </p:cNvSpPr>
          <p:nvPr>
            <p:ph type="title"/>
          </p:nvPr>
        </p:nvSpPr>
        <p:spPr>
          <a:xfrm>
            <a:off x="581889" y="365125"/>
            <a:ext cx="10993584" cy="1325563"/>
          </a:xfrm>
          <a:prstGeom prst="rect">
            <a:avLst/>
          </a:prstGeom>
        </p:spPr>
        <p:txBody>
          <a:bodyPr/>
          <a:lstStyle/>
          <a:p>
            <a:r>
              <a:rPr lang="nb-NO" dirty="0"/>
              <a:t>Klikk for å redigere tittelstil</a:t>
            </a:r>
          </a:p>
        </p:txBody>
      </p:sp>
      <p:sp>
        <p:nvSpPr>
          <p:cNvPr id="3" name="Plassholder for innhold 2"/>
          <p:cNvSpPr>
            <a:spLocks noGrp="1"/>
          </p:cNvSpPr>
          <p:nvPr>
            <p:ph idx="1"/>
          </p:nvPr>
        </p:nvSpPr>
        <p:spPr>
          <a:xfrm>
            <a:off x="581889" y="1825625"/>
            <a:ext cx="10993584" cy="3899766"/>
          </a:xfrm>
          <a:prstGeom prst="rect">
            <a:avLst/>
          </a:prstGeom>
        </p:spPr>
        <p:txBody>
          <a:bodyPr/>
          <a:lstStyle/>
          <a:p>
            <a:pPr lvl="0"/>
            <a:r>
              <a:rPr lang="nb-NO" dirty="0"/>
              <a:t>Klikk for å redigere tekststiler i malen</a:t>
            </a:r>
          </a:p>
          <a:p>
            <a:pPr lvl="1"/>
            <a:r>
              <a:rPr lang="nb-NO" dirty="0"/>
              <a:t>Andre nivå</a:t>
            </a:r>
          </a:p>
          <a:p>
            <a:pPr lvl="2"/>
            <a:r>
              <a:rPr lang="nb-NO" dirty="0"/>
              <a:t>Tredje nivå</a:t>
            </a:r>
          </a:p>
          <a:p>
            <a:pPr lvl="3"/>
            <a:r>
              <a:rPr lang="nb-NO" dirty="0"/>
              <a:t>Fjerde nivå</a:t>
            </a:r>
          </a:p>
          <a:p>
            <a:pPr lvl="4"/>
            <a:r>
              <a:rPr lang="nb-NO" dirty="0"/>
              <a:t>Femte nivå</a:t>
            </a:r>
          </a:p>
        </p:txBody>
      </p:sp>
    </p:spTree>
    <p:extLst>
      <p:ext uri="{BB962C8B-B14F-4D97-AF65-F5344CB8AC3E}">
        <p14:creationId xmlns:p14="http://schemas.microsoft.com/office/powerpoint/2010/main" val="23438863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secHead" preserve="1">
  <p:cSld name="Deloverskrift">
    <p:spTree>
      <p:nvGrpSpPr>
        <p:cNvPr id="1" name=""/>
        <p:cNvGrpSpPr/>
        <p:nvPr/>
      </p:nvGrpSpPr>
      <p:grpSpPr>
        <a:xfrm>
          <a:off x="0" y="0"/>
          <a:ext cx="0" cy="0"/>
          <a:chOff x="0" y="0"/>
          <a:chExt cx="0" cy="0"/>
        </a:xfrm>
      </p:grpSpPr>
      <p:sp>
        <p:nvSpPr>
          <p:cNvPr id="2" name="Tittel 1"/>
          <p:cNvSpPr>
            <a:spLocks noGrp="1"/>
          </p:cNvSpPr>
          <p:nvPr>
            <p:ph type="title"/>
          </p:nvPr>
        </p:nvSpPr>
        <p:spPr>
          <a:xfrm>
            <a:off x="592859" y="1003156"/>
            <a:ext cx="10826750" cy="2852737"/>
          </a:xfrm>
          <a:prstGeom prst="rect">
            <a:avLst/>
          </a:prstGeom>
        </p:spPr>
        <p:txBody>
          <a:bodyPr anchor="b"/>
          <a:lstStyle>
            <a:lvl1pPr>
              <a:defRPr sz="6000">
                <a:solidFill>
                  <a:schemeClr val="tx1"/>
                </a:solidFill>
              </a:defRPr>
            </a:lvl1pPr>
          </a:lstStyle>
          <a:p>
            <a:r>
              <a:rPr lang="nb-NO" dirty="0"/>
              <a:t>Klikk for å redigere tittelstil</a:t>
            </a:r>
          </a:p>
        </p:txBody>
      </p:sp>
      <p:sp>
        <p:nvSpPr>
          <p:cNvPr id="3" name="Plassholder for tekst 2"/>
          <p:cNvSpPr>
            <a:spLocks noGrp="1"/>
          </p:cNvSpPr>
          <p:nvPr>
            <p:ph type="body" idx="1"/>
          </p:nvPr>
        </p:nvSpPr>
        <p:spPr>
          <a:xfrm>
            <a:off x="592858" y="3882881"/>
            <a:ext cx="10826749"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b-NO" dirty="0"/>
              <a:t>Klikk for å redigere tekststiler i malen</a:t>
            </a:r>
          </a:p>
        </p:txBody>
      </p:sp>
    </p:spTree>
    <p:extLst>
      <p:ext uri="{BB962C8B-B14F-4D97-AF65-F5344CB8AC3E}">
        <p14:creationId xmlns:p14="http://schemas.microsoft.com/office/powerpoint/2010/main" val="376703248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woObj" preserve="1">
  <p:cSld name="To innholdsdeler">
    <p:spTree>
      <p:nvGrpSpPr>
        <p:cNvPr id="1" name=""/>
        <p:cNvGrpSpPr/>
        <p:nvPr/>
      </p:nvGrpSpPr>
      <p:grpSpPr>
        <a:xfrm>
          <a:off x="0" y="0"/>
          <a:ext cx="0" cy="0"/>
          <a:chOff x="0" y="0"/>
          <a:chExt cx="0" cy="0"/>
        </a:xfrm>
      </p:grpSpPr>
      <p:sp>
        <p:nvSpPr>
          <p:cNvPr id="2" name="Tittel 1"/>
          <p:cNvSpPr>
            <a:spLocks noGrp="1"/>
          </p:cNvSpPr>
          <p:nvPr>
            <p:ph type="title"/>
          </p:nvPr>
        </p:nvSpPr>
        <p:spPr>
          <a:xfrm>
            <a:off x="581889" y="365125"/>
            <a:ext cx="10993584" cy="1325563"/>
          </a:xfrm>
          <a:prstGeom prst="rect">
            <a:avLst/>
          </a:prstGeom>
        </p:spPr>
        <p:txBody>
          <a:bodyPr/>
          <a:lstStyle/>
          <a:p>
            <a:r>
              <a:rPr lang="nb-NO"/>
              <a:t>Klikk for å redigere tittelstil</a:t>
            </a:r>
          </a:p>
        </p:txBody>
      </p:sp>
      <p:sp>
        <p:nvSpPr>
          <p:cNvPr id="3" name="Plassholder for innhold 2"/>
          <p:cNvSpPr>
            <a:spLocks noGrp="1"/>
          </p:cNvSpPr>
          <p:nvPr>
            <p:ph sz="half" idx="1"/>
          </p:nvPr>
        </p:nvSpPr>
        <p:spPr>
          <a:xfrm>
            <a:off x="581889" y="1825625"/>
            <a:ext cx="5437911" cy="3806248"/>
          </a:xfrm>
          <a:prstGeom prst="rect">
            <a:avLst/>
          </a:prstGeom>
        </p:spPr>
        <p:txBody>
          <a:bodyPr/>
          <a:lstStyle/>
          <a:p>
            <a:pPr lvl="0"/>
            <a:r>
              <a:rPr lang="nb-NO" dirty="0"/>
              <a:t>Klikk for å redigere tekststiler i malen</a:t>
            </a:r>
          </a:p>
          <a:p>
            <a:pPr lvl="1"/>
            <a:r>
              <a:rPr lang="nb-NO" dirty="0"/>
              <a:t>Andre nivå</a:t>
            </a:r>
          </a:p>
          <a:p>
            <a:pPr lvl="2"/>
            <a:r>
              <a:rPr lang="nb-NO" dirty="0"/>
              <a:t>Tredje nivå</a:t>
            </a:r>
          </a:p>
          <a:p>
            <a:pPr lvl="3"/>
            <a:r>
              <a:rPr lang="nb-NO" dirty="0"/>
              <a:t>Fjerde nivå</a:t>
            </a:r>
          </a:p>
          <a:p>
            <a:pPr lvl="4"/>
            <a:r>
              <a:rPr lang="nb-NO" dirty="0"/>
              <a:t>Femte nivå</a:t>
            </a:r>
          </a:p>
        </p:txBody>
      </p:sp>
      <p:sp>
        <p:nvSpPr>
          <p:cNvPr id="4" name="Plassholder for innhold 3"/>
          <p:cNvSpPr>
            <a:spLocks noGrp="1"/>
          </p:cNvSpPr>
          <p:nvPr>
            <p:ph sz="half" idx="2"/>
          </p:nvPr>
        </p:nvSpPr>
        <p:spPr>
          <a:xfrm>
            <a:off x="6172199" y="1825625"/>
            <a:ext cx="5403273" cy="3806248"/>
          </a:xfrm>
          <a:prstGeom prst="rect">
            <a:avLst/>
          </a:prstGeom>
        </p:spPr>
        <p:txBody>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Tree>
    <p:extLst>
      <p:ext uri="{BB962C8B-B14F-4D97-AF65-F5344CB8AC3E}">
        <p14:creationId xmlns:p14="http://schemas.microsoft.com/office/powerpoint/2010/main" val="184219456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3_Tittellysbilde">
    <p:spTree>
      <p:nvGrpSpPr>
        <p:cNvPr id="1" name=""/>
        <p:cNvGrpSpPr/>
        <p:nvPr/>
      </p:nvGrpSpPr>
      <p:grpSpPr>
        <a:xfrm>
          <a:off x="0" y="0"/>
          <a:ext cx="0" cy="0"/>
          <a:chOff x="0" y="0"/>
          <a:chExt cx="0" cy="0"/>
        </a:xfrm>
      </p:grpSpPr>
      <p:pic>
        <p:nvPicPr>
          <p:cNvPr id="2" name="Bilde 1" descr="Et bilde som inneholder tekst&#10;&#10;Automatisk generert beskrivelse">
            <a:extLst>
              <a:ext uri="{FF2B5EF4-FFF2-40B4-BE49-F238E27FC236}">
                <a16:creationId xmlns:a16="http://schemas.microsoft.com/office/drawing/2014/main" id="{A7C1CA75-268F-115A-051E-7919BA011FF9}"/>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11099800" y="5822950"/>
            <a:ext cx="660400" cy="768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Bilde 2" descr="Et bilde som inneholder sport, idrett&#10;&#10;Automatisk generert beskrivelse">
            <a:extLst>
              <a:ext uri="{FF2B5EF4-FFF2-40B4-BE49-F238E27FC236}">
                <a16:creationId xmlns:a16="http://schemas.microsoft.com/office/drawing/2014/main" id="{4EB9FF26-C901-C14A-3545-41583985C86A}"/>
              </a:ext>
            </a:extLst>
          </p:cNvPr>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5045075" y="-100013"/>
            <a:ext cx="7564438" cy="7729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162145737"/>
      </p:ext>
    </p:extLst>
  </p:cSld>
  <p:clrMapOvr>
    <a:overrideClrMapping bg1="dk1" tx1="lt1" bg2="dk2" tx2="lt2" accent1="accent1" accent2="accent2" accent3="accent3" accent4="accent4" accent5="accent5" accent6="accent6" hlink="hlink" folHlink="folHlink"/>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userDrawn="1">
  <p:cSld name="1_Tittellysbilde">
    <p:spTree>
      <p:nvGrpSpPr>
        <p:cNvPr id="1" name=""/>
        <p:cNvGrpSpPr/>
        <p:nvPr/>
      </p:nvGrpSpPr>
      <p:grpSpPr>
        <a:xfrm>
          <a:off x="0" y="0"/>
          <a:ext cx="0" cy="0"/>
          <a:chOff x="0" y="0"/>
          <a:chExt cx="0" cy="0"/>
        </a:xfrm>
      </p:grpSpPr>
      <p:sp>
        <p:nvSpPr>
          <p:cNvPr id="3" name="Tittel 1"/>
          <p:cNvSpPr>
            <a:spLocks noGrp="1"/>
          </p:cNvSpPr>
          <p:nvPr>
            <p:ph type="title"/>
          </p:nvPr>
        </p:nvSpPr>
        <p:spPr>
          <a:xfrm>
            <a:off x="4840357" y="1570383"/>
            <a:ext cx="6897303" cy="2494232"/>
          </a:xfrm>
          <a:prstGeom prst="rect">
            <a:avLst/>
          </a:prstGeom>
        </p:spPr>
        <p:txBody>
          <a:bodyPr anchor="t"/>
          <a:lstStyle>
            <a:lvl1pPr>
              <a:defRPr sz="6000"/>
            </a:lvl1pPr>
          </a:lstStyle>
          <a:p>
            <a:r>
              <a:rPr lang="nb-NO"/>
              <a:t>Klikk for å redigere tittelstil</a:t>
            </a:r>
            <a:endParaRPr lang="nb-NO" dirty="0"/>
          </a:p>
        </p:txBody>
      </p:sp>
    </p:spTree>
    <p:extLst>
      <p:ext uri="{BB962C8B-B14F-4D97-AF65-F5344CB8AC3E}">
        <p14:creationId xmlns:p14="http://schemas.microsoft.com/office/powerpoint/2010/main" val="415057334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4_Tittellysbilde">
    <p:spTree>
      <p:nvGrpSpPr>
        <p:cNvPr id="1" name=""/>
        <p:cNvGrpSpPr/>
        <p:nvPr/>
      </p:nvGrpSpPr>
      <p:grpSpPr>
        <a:xfrm>
          <a:off x="0" y="0"/>
          <a:ext cx="0" cy="0"/>
          <a:chOff x="0" y="0"/>
          <a:chExt cx="0" cy="0"/>
        </a:xfrm>
      </p:grpSpPr>
      <p:pic>
        <p:nvPicPr>
          <p:cNvPr id="2" name="Bilde 1">
            <a:extLst>
              <a:ext uri="{FF2B5EF4-FFF2-40B4-BE49-F238E27FC236}">
                <a16:creationId xmlns:a16="http://schemas.microsoft.com/office/drawing/2014/main" id="{8EF609B4-F000-442E-FEB9-7CE45F385D2F}"/>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4724400" y="1831975"/>
            <a:ext cx="2741613" cy="3194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Bilde 2" descr="Et bilde som inneholder vektorgrafikk&#10;&#10;Automatisk generert beskrivelse">
            <a:extLst>
              <a:ext uri="{FF2B5EF4-FFF2-40B4-BE49-F238E27FC236}">
                <a16:creationId xmlns:a16="http://schemas.microsoft.com/office/drawing/2014/main" id="{195695A0-885F-3B7B-FB25-E6028FAB0DB5}"/>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4341813" y="-271463"/>
            <a:ext cx="12220576" cy="8637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917347157"/>
      </p:ext>
    </p:extLst>
  </p:cSld>
  <p:clrMapOvr>
    <a:overrideClrMapping bg1="lt1" tx1="dk1" bg2="lt2" tx2="dk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_Tittellysbilde">
    <p:spTree>
      <p:nvGrpSpPr>
        <p:cNvPr id="1" name=""/>
        <p:cNvGrpSpPr/>
        <p:nvPr/>
      </p:nvGrpSpPr>
      <p:grpSpPr>
        <a:xfrm>
          <a:off x="0" y="0"/>
          <a:ext cx="0" cy="0"/>
          <a:chOff x="0" y="0"/>
          <a:chExt cx="0" cy="0"/>
        </a:xfrm>
      </p:grpSpPr>
      <p:pic>
        <p:nvPicPr>
          <p:cNvPr id="2" name="Bilde 1">
            <a:extLst>
              <a:ext uri="{FF2B5EF4-FFF2-40B4-BE49-F238E27FC236}">
                <a16:creationId xmlns:a16="http://schemas.microsoft.com/office/drawing/2014/main" id="{D2BF6742-5C80-2033-2FC9-CC7A523497CD}"/>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11079163" y="5822950"/>
            <a:ext cx="660400" cy="768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Bilde 2">
            <a:extLst>
              <a:ext uri="{FF2B5EF4-FFF2-40B4-BE49-F238E27FC236}">
                <a16:creationId xmlns:a16="http://schemas.microsoft.com/office/drawing/2014/main" id="{ECA5D7B4-2D13-8EBB-9024-4766F7416C8A}"/>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2027238" y="-947738"/>
            <a:ext cx="13496926" cy="9539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178150228"/>
      </p:ext>
    </p:extLst>
  </p:cSld>
  <p:clrMapOvr>
    <a:overrideClrMapping bg1="lt1" tx1="dk1" bg2="lt2" tx2="dk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tellysbilde">
    <p:bg>
      <p:bgPr>
        <a:solidFill>
          <a:schemeClr val="tx1"/>
        </a:solidFill>
        <a:effectLst/>
      </p:bgPr>
    </p:bg>
    <p:spTree>
      <p:nvGrpSpPr>
        <p:cNvPr id="1" name=""/>
        <p:cNvGrpSpPr/>
        <p:nvPr/>
      </p:nvGrpSpPr>
      <p:grpSpPr>
        <a:xfrm>
          <a:off x="0" y="0"/>
          <a:ext cx="0" cy="0"/>
          <a:chOff x="0" y="0"/>
          <a:chExt cx="0" cy="0"/>
        </a:xfrm>
      </p:grpSpPr>
      <p:pic>
        <p:nvPicPr>
          <p:cNvPr id="2" name="Bilde 1" descr="Et bilde som inneholder tekst&#10;&#10;Automatisk generert beskrivelse">
            <a:extLst>
              <a:ext uri="{FF2B5EF4-FFF2-40B4-BE49-F238E27FC236}">
                <a16:creationId xmlns:a16="http://schemas.microsoft.com/office/drawing/2014/main" id="{22EF9C6B-B7DF-6732-F01F-417CF1499AAD}"/>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11099800" y="5822950"/>
            <a:ext cx="660400" cy="768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Bilde 2">
            <a:extLst>
              <a:ext uri="{FF2B5EF4-FFF2-40B4-BE49-F238E27FC236}">
                <a16:creationId xmlns:a16="http://schemas.microsoft.com/office/drawing/2014/main" id="{0D4AD9FB-9BA8-A986-AE03-8A9B1E4787BB}"/>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868363" y="-1128713"/>
            <a:ext cx="8683626" cy="88741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47827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2_Tittellysbilde">
    <p:spTree>
      <p:nvGrpSpPr>
        <p:cNvPr id="1" name=""/>
        <p:cNvGrpSpPr/>
        <p:nvPr/>
      </p:nvGrpSpPr>
      <p:grpSpPr>
        <a:xfrm>
          <a:off x="0" y="0"/>
          <a:ext cx="0" cy="0"/>
          <a:chOff x="0" y="0"/>
          <a:chExt cx="0" cy="0"/>
        </a:xfrm>
      </p:grpSpPr>
      <p:pic>
        <p:nvPicPr>
          <p:cNvPr id="2" name="Bilde 1" descr="Et bilde som inneholder tekst&#10;&#10;Automatisk generert beskrivelse">
            <a:extLst>
              <a:ext uri="{FF2B5EF4-FFF2-40B4-BE49-F238E27FC236}">
                <a16:creationId xmlns:a16="http://schemas.microsoft.com/office/drawing/2014/main" id="{A7C1CA75-268F-115A-051E-7919BA011FF9}"/>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11099800" y="5822950"/>
            <a:ext cx="660400" cy="768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Bilde 2" descr="Et bilde som inneholder sport, idrett&#10;&#10;Automatisk generert beskrivelse">
            <a:extLst>
              <a:ext uri="{FF2B5EF4-FFF2-40B4-BE49-F238E27FC236}">
                <a16:creationId xmlns:a16="http://schemas.microsoft.com/office/drawing/2014/main" id="{4EB9FF26-C901-C14A-3545-41583985C86A}"/>
              </a:ext>
            </a:extLst>
          </p:cNvPr>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5045075" y="-100013"/>
            <a:ext cx="7564438" cy="7729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134068442"/>
      </p:ext>
    </p:extLst>
  </p:cSld>
  <p:clrMapOvr>
    <a:overrideClrMapping bg1="dk1" tx1="lt1" bg2="dk2" tx2="lt2" accent1="accent1" accent2="accent2" accent3="accent3" accent4="accent4" accent5="accent5" accent6="accent6" hlink="hlink" folHlink="folHlink"/>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Egendefinert oppsett">
    <p:spTree>
      <p:nvGrpSpPr>
        <p:cNvPr id="1" name=""/>
        <p:cNvGrpSpPr/>
        <p:nvPr/>
      </p:nvGrpSpPr>
      <p:grpSpPr>
        <a:xfrm>
          <a:off x="0" y="0"/>
          <a:ext cx="0" cy="0"/>
          <a:chOff x="0" y="0"/>
          <a:chExt cx="0" cy="0"/>
        </a:xfrm>
      </p:grpSpPr>
      <p:pic>
        <p:nvPicPr>
          <p:cNvPr id="2" name="Bilde 1">
            <a:extLst>
              <a:ext uri="{FF2B5EF4-FFF2-40B4-BE49-F238E27FC236}">
                <a16:creationId xmlns:a16="http://schemas.microsoft.com/office/drawing/2014/main" id="{FFA98772-1707-472E-7C16-5C97CF5DAECA}"/>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11079163" y="5822950"/>
            <a:ext cx="660400" cy="768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Bilde 2">
            <a:extLst>
              <a:ext uri="{FF2B5EF4-FFF2-40B4-BE49-F238E27FC236}">
                <a16:creationId xmlns:a16="http://schemas.microsoft.com/office/drawing/2014/main" id="{92606950-D668-0CA9-A234-61993C1F5372}"/>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482600" y="263525"/>
            <a:ext cx="5816600" cy="594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19906477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secHead">
  <p:cSld name="Deloverskrift">
    <p:spTree>
      <p:nvGrpSpPr>
        <p:cNvPr id="1" name=""/>
        <p:cNvGrpSpPr/>
        <p:nvPr/>
      </p:nvGrpSpPr>
      <p:grpSpPr>
        <a:xfrm>
          <a:off x="0" y="0"/>
          <a:ext cx="0" cy="0"/>
          <a:chOff x="0" y="0"/>
          <a:chExt cx="0" cy="0"/>
        </a:xfrm>
      </p:grpSpPr>
      <p:pic>
        <p:nvPicPr>
          <p:cNvPr id="4" name="Bilde 4" descr="Et bilde som inneholder silhuetter, vektorgrafikk&#10;&#10;Automatisk generert beskrivelse">
            <a:extLst>
              <a:ext uri="{FF2B5EF4-FFF2-40B4-BE49-F238E27FC236}">
                <a16:creationId xmlns:a16="http://schemas.microsoft.com/office/drawing/2014/main" id="{9DB8A5BF-3C82-0E68-1924-E46BA41AB2E9}"/>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flipH="1">
            <a:off x="6775450" y="-1577975"/>
            <a:ext cx="8707438" cy="910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tel 1"/>
          <p:cNvSpPr>
            <a:spLocks noGrp="1"/>
          </p:cNvSpPr>
          <p:nvPr>
            <p:ph type="title"/>
          </p:nvPr>
        </p:nvSpPr>
        <p:spPr>
          <a:xfrm>
            <a:off x="592859" y="1003156"/>
            <a:ext cx="9352419" cy="2852737"/>
          </a:xfrm>
        </p:spPr>
        <p:txBody>
          <a:bodyPr anchor="b"/>
          <a:lstStyle>
            <a:lvl1pPr>
              <a:defRPr sz="6000">
                <a:solidFill>
                  <a:schemeClr val="tx1"/>
                </a:solidFill>
              </a:defRPr>
            </a:lvl1pPr>
          </a:lstStyle>
          <a:p>
            <a:r>
              <a:rPr lang="nb-NO"/>
              <a:t>Klikk for å redigere tittelstil</a:t>
            </a:r>
          </a:p>
        </p:txBody>
      </p:sp>
      <p:sp>
        <p:nvSpPr>
          <p:cNvPr id="3" name="Plassholder for tekst 2"/>
          <p:cNvSpPr>
            <a:spLocks noGrp="1"/>
          </p:cNvSpPr>
          <p:nvPr>
            <p:ph type="body" idx="1"/>
          </p:nvPr>
        </p:nvSpPr>
        <p:spPr>
          <a:xfrm>
            <a:off x="592859" y="3882881"/>
            <a:ext cx="9352418" cy="1500187"/>
          </a:xfrm>
        </p:spPr>
        <p:txBody>
          <a:bodyPr/>
          <a:lstStyle>
            <a:lvl1pPr marL="0" indent="0">
              <a:buNone/>
              <a:defRPr sz="2400">
                <a:solidFill>
                  <a:srgbClr val="000000"/>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b-NO"/>
              <a:t>Klikk for å redigere tekststiler i malen</a:t>
            </a:r>
          </a:p>
        </p:txBody>
      </p:sp>
    </p:spTree>
    <p:extLst>
      <p:ext uri="{BB962C8B-B14F-4D97-AF65-F5344CB8AC3E}">
        <p14:creationId xmlns:p14="http://schemas.microsoft.com/office/powerpoint/2010/main" val="2364946179"/>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1.xml"/><Relationship Id="rId1" Type="http://schemas.openxmlformats.org/officeDocument/2006/relationships/slideLayout" Target="../slideLayouts/slideLayout1.xml"/><Relationship Id="rId4" Type="http://schemas.openxmlformats.org/officeDocument/2006/relationships/image" Target="../media/image2.png"/></Relationships>
</file>

<file path=ppt/slideMasters/_rels/slideMaster2.xml.rels><?xml version="1.0" encoding="UTF-8" standalone="yes"?>
<Relationships xmlns="http://schemas.openxmlformats.org/package/2006/relationships"><Relationship Id="rId3" Type="http://schemas.openxmlformats.org/officeDocument/2006/relationships/theme" Target="../theme/theme2.xml"/><Relationship Id="rId2" Type="http://schemas.openxmlformats.org/officeDocument/2006/relationships/slideLayout" Target="../slideLayouts/slideLayout3.xml"/><Relationship Id="rId1" Type="http://schemas.openxmlformats.org/officeDocument/2006/relationships/slideLayout" Target="../slideLayouts/slideLayout2.xml"/><Relationship Id="rId5" Type="http://schemas.openxmlformats.org/officeDocument/2006/relationships/image" Target="../media/image3.png"/><Relationship Id="rId4" Type="http://schemas.openxmlformats.org/officeDocument/2006/relationships/image" Target="../media/image1.png"/></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6.xml"/><Relationship Id="rId7" Type="http://schemas.openxmlformats.org/officeDocument/2006/relationships/theme" Target="../theme/theme3.xml"/><Relationship Id="rId2" Type="http://schemas.openxmlformats.org/officeDocument/2006/relationships/slideLayout" Target="../slideLayouts/slideLayout5.xml"/><Relationship Id="rId1" Type="http://schemas.openxmlformats.org/officeDocument/2006/relationships/slideLayout" Target="../slideLayouts/slideLayout4.xml"/><Relationship Id="rId6" Type="http://schemas.openxmlformats.org/officeDocument/2006/relationships/slideLayout" Target="../slideLayouts/slideLayout9.xml"/><Relationship Id="rId5" Type="http://schemas.openxmlformats.org/officeDocument/2006/relationships/slideLayout" Target="../slideLayouts/slideLayout8.xml"/><Relationship Id="rId4" Type="http://schemas.openxmlformats.org/officeDocument/2006/relationships/slideLayout" Target="../slideLayouts/slideLayout7.xml"/></Relationships>
</file>

<file path=ppt/slideMasters/_rels/slideMaster4.xml.rels><?xml version="1.0" encoding="UTF-8" standalone="yes"?>
<Relationships xmlns="http://schemas.openxmlformats.org/package/2006/relationships"><Relationship Id="rId8" Type="http://schemas.openxmlformats.org/officeDocument/2006/relationships/theme" Target="../theme/theme4.xml"/><Relationship Id="rId3" Type="http://schemas.openxmlformats.org/officeDocument/2006/relationships/slideLayout" Target="../slideLayouts/slideLayout12.xml"/><Relationship Id="rId7" Type="http://schemas.openxmlformats.org/officeDocument/2006/relationships/slideLayout" Target="../slideLayouts/slideLayout16.xml"/><Relationship Id="rId2" Type="http://schemas.openxmlformats.org/officeDocument/2006/relationships/slideLayout" Target="../slideLayouts/slideLayout11.xml"/><Relationship Id="rId1" Type="http://schemas.openxmlformats.org/officeDocument/2006/relationships/slideLayout" Target="../slideLayouts/slideLayout10.xml"/><Relationship Id="rId6" Type="http://schemas.openxmlformats.org/officeDocument/2006/relationships/slideLayout" Target="../slideLayouts/slideLayout15.xml"/><Relationship Id="rId5" Type="http://schemas.openxmlformats.org/officeDocument/2006/relationships/slideLayout" Target="../slideLayouts/slideLayout14.xml"/><Relationship Id="rId4" Type="http://schemas.openxmlformats.org/officeDocument/2006/relationships/slideLayout" Target="../slideLayouts/slideLayout13.xml"/><Relationship Id="rId9" Type="http://schemas.openxmlformats.org/officeDocument/2006/relationships/image" Target="../media/image1.png"/></Relationships>
</file>

<file path=ppt/slideMasters/_rels/slideMaster5.xml.rels><?xml version="1.0" encoding="UTF-8" standalone="yes"?>
<Relationships xmlns="http://schemas.openxmlformats.org/package/2006/relationships"><Relationship Id="rId8" Type="http://schemas.openxmlformats.org/officeDocument/2006/relationships/theme" Target="../theme/theme5.xml"/><Relationship Id="rId3" Type="http://schemas.openxmlformats.org/officeDocument/2006/relationships/slideLayout" Target="../slideLayouts/slideLayout19.xml"/><Relationship Id="rId7" Type="http://schemas.openxmlformats.org/officeDocument/2006/relationships/slideLayout" Target="../slideLayouts/slideLayout23.xml"/><Relationship Id="rId2" Type="http://schemas.openxmlformats.org/officeDocument/2006/relationships/slideLayout" Target="../slideLayouts/slideLayout18.xml"/><Relationship Id="rId1" Type="http://schemas.openxmlformats.org/officeDocument/2006/relationships/slideLayout" Target="../slideLayouts/slideLayout17.xml"/><Relationship Id="rId6" Type="http://schemas.openxmlformats.org/officeDocument/2006/relationships/slideLayout" Target="../slideLayouts/slideLayout22.xml"/><Relationship Id="rId5" Type="http://schemas.openxmlformats.org/officeDocument/2006/relationships/slideLayout" Target="../slideLayouts/slideLayout21.xml"/><Relationship Id="rId4" Type="http://schemas.openxmlformats.org/officeDocument/2006/relationships/slideLayout" Target="../slideLayouts/slideLayout20.xml"/><Relationship Id="rId9"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2"/>
        </a:solidFill>
        <a:effectLst/>
      </p:bgPr>
    </p:bg>
    <p:spTree>
      <p:nvGrpSpPr>
        <p:cNvPr id="1" name=""/>
        <p:cNvGrpSpPr/>
        <p:nvPr/>
      </p:nvGrpSpPr>
      <p:grpSpPr>
        <a:xfrm>
          <a:off x="0" y="0"/>
          <a:ext cx="0" cy="0"/>
          <a:chOff x="0" y="0"/>
          <a:chExt cx="0" cy="0"/>
        </a:xfrm>
      </p:grpSpPr>
      <p:pic>
        <p:nvPicPr>
          <p:cNvPr id="1026" name="Bilde 3">
            <a:extLst>
              <a:ext uri="{FF2B5EF4-FFF2-40B4-BE49-F238E27FC236}">
                <a16:creationId xmlns:a16="http://schemas.microsoft.com/office/drawing/2014/main" id="{4BF44FF5-9772-1B26-DE4A-2514BCBDCFFF}"/>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11079163" y="5822950"/>
            <a:ext cx="660400" cy="768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7" name="Bilde 8" descr="Et bilde som inneholder leke, vektorgrafikk&#10;&#10;Automatisk generert beskrivelse">
            <a:extLst>
              <a:ext uri="{FF2B5EF4-FFF2-40B4-BE49-F238E27FC236}">
                <a16:creationId xmlns:a16="http://schemas.microsoft.com/office/drawing/2014/main" id="{F77E550E-EC4C-2FD2-4759-0127F16B5C87}"/>
              </a:ext>
            </a:extLst>
          </p:cNvPr>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935038" y="-315913"/>
            <a:ext cx="7329488" cy="74898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3726" r:id="rId1"/>
  </p:sldLayoutIdLst>
  <p:txStyles>
    <p:titleStyle>
      <a:lvl1pPr algn="l" rtl="0" eaLnBrk="1" fontAlgn="base" hangingPunct="1">
        <a:lnSpc>
          <a:spcPct val="90000"/>
        </a:lnSpc>
        <a:spcBef>
          <a:spcPct val="0"/>
        </a:spcBef>
        <a:spcAft>
          <a:spcPct val="0"/>
        </a:spcAft>
        <a:defRPr sz="4400" kern="1200">
          <a:solidFill>
            <a:schemeClr val="tx1"/>
          </a:solidFill>
          <a:latin typeface="+mj-lt"/>
          <a:ea typeface="+mj-ea"/>
          <a:cs typeface="+mj-cs"/>
        </a:defRPr>
      </a:lvl1pPr>
      <a:lvl2pPr algn="l" rtl="0" eaLnBrk="1" fontAlgn="base" hangingPunct="1">
        <a:lnSpc>
          <a:spcPct val="90000"/>
        </a:lnSpc>
        <a:spcBef>
          <a:spcPct val="0"/>
        </a:spcBef>
        <a:spcAft>
          <a:spcPct val="0"/>
        </a:spcAft>
        <a:defRPr sz="4400">
          <a:solidFill>
            <a:schemeClr val="tx1"/>
          </a:solidFill>
          <a:latin typeface="Calibri Light" panose="020F0302020204030204" pitchFamily="34" charset="0"/>
        </a:defRPr>
      </a:lvl2pPr>
      <a:lvl3pPr algn="l" rtl="0" eaLnBrk="1" fontAlgn="base" hangingPunct="1">
        <a:lnSpc>
          <a:spcPct val="90000"/>
        </a:lnSpc>
        <a:spcBef>
          <a:spcPct val="0"/>
        </a:spcBef>
        <a:spcAft>
          <a:spcPct val="0"/>
        </a:spcAft>
        <a:defRPr sz="4400">
          <a:solidFill>
            <a:schemeClr val="tx1"/>
          </a:solidFill>
          <a:latin typeface="Calibri Light" panose="020F0302020204030204" pitchFamily="34" charset="0"/>
        </a:defRPr>
      </a:lvl3pPr>
      <a:lvl4pPr algn="l" rtl="0" eaLnBrk="1" fontAlgn="base" hangingPunct="1">
        <a:lnSpc>
          <a:spcPct val="90000"/>
        </a:lnSpc>
        <a:spcBef>
          <a:spcPct val="0"/>
        </a:spcBef>
        <a:spcAft>
          <a:spcPct val="0"/>
        </a:spcAft>
        <a:defRPr sz="4400">
          <a:solidFill>
            <a:schemeClr val="tx1"/>
          </a:solidFill>
          <a:latin typeface="Calibri Light" panose="020F0302020204030204" pitchFamily="34" charset="0"/>
        </a:defRPr>
      </a:lvl4pPr>
      <a:lvl5pPr algn="l" rtl="0" eaLnBrk="1" fontAlgn="base" hangingPunct="1">
        <a:lnSpc>
          <a:spcPct val="90000"/>
        </a:lnSpc>
        <a:spcBef>
          <a:spcPct val="0"/>
        </a:spcBef>
        <a:spcAft>
          <a:spcPct val="0"/>
        </a:spcAft>
        <a:defRPr sz="4400">
          <a:solidFill>
            <a:schemeClr val="tx1"/>
          </a:solidFill>
          <a:latin typeface="Calibri Light" panose="020F0302020204030204" pitchFamily="34" charset="0"/>
        </a:defRPr>
      </a:lvl5pPr>
      <a:lvl6pPr marL="457200" algn="l" rtl="0" eaLnBrk="1" fontAlgn="base" hangingPunct="1">
        <a:lnSpc>
          <a:spcPct val="90000"/>
        </a:lnSpc>
        <a:spcBef>
          <a:spcPct val="0"/>
        </a:spcBef>
        <a:spcAft>
          <a:spcPct val="0"/>
        </a:spcAft>
        <a:defRPr sz="4400">
          <a:solidFill>
            <a:schemeClr val="tx1"/>
          </a:solidFill>
          <a:latin typeface="Calibri Light" panose="020F0302020204030204" pitchFamily="34" charset="0"/>
        </a:defRPr>
      </a:lvl6pPr>
      <a:lvl7pPr marL="914400" algn="l" rtl="0" eaLnBrk="1" fontAlgn="base" hangingPunct="1">
        <a:lnSpc>
          <a:spcPct val="90000"/>
        </a:lnSpc>
        <a:spcBef>
          <a:spcPct val="0"/>
        </a:spcBef>
        <a:spcAft>
          <a:spcPct val="0"/>
        </a:spcAft>
        <a:defRPr sz="4400">
          <a:solidFill>
            <a:schemeClr val="tx1"/>
          </a:solidFill>
          <a:latin typeface="Calibri Light" panose="020F0302020204030204" pitchFamily="34" charset="0"/>
        </a:defRPr>
      </a:lvl7pPr>
      <a:lvl8pPr marL="1371600" algn="l" rtl="0" eaLnBrk="1" fontAlgn="base" hangingPunct="1">
        <a:lnSpc>
          <a:spcPct val="90000"/>
        </a:lnSpc>
        <a:spcBef>
          <a:spcPct val="0"/>
        </a:spcBef>
        <a:spcAft>
          <a:spcPct val="0"/>
        </a:spcAft>
        <a:defRPr sz="4400">
          <a:solidFill>
            <a:schemeClr val="tx1"/>
          </a:solidFill>
          <a:latin typeface="Calibri Light" panose="020F0302020204030204" pitchFamily="34" charset="0"/>
        </a:defRPr>
      </a:lvl8pPr>
      <a:lvl9pPr marL="1828800" algn="l" rtl="0" eaLnBrk="1" fontAlgn="base" hangingPunct="1">
        <a:lnSpc>
          <a:spcPct val="90000"/>
        </a:lnSpc>
        <a:spcBef>
          <a:spcPct val="0"/>
        </a:spcBef>
        <a:spcAft>
          <a:spcPct val="0"/>
        </a:spcAft>
        <a:defRPr sz="4400">
          <a:solidFill>
            <a:schemeClr val="tx1"/>
          </a:solidFill>
          <a:latin typeface="Calibri Light" panose="020F0302020204030204" pitchFamily="34" charset="0"/>
        </a:defRPr>
      </a:lvl9pPr>
    </p:titleStyle>
    <p:bodyStyle>
      <a:lvl1pPr marL="228600" indent="-228600" algn="l" rtl="0" eaLnBrk="1" fontAlgn="base" hangingPunct="1">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1" fontAlgn="base" hangingPunct="1">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1" fontAlgn="base" hangingPunct="1">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1" fontAlgn="base" hangingPunct="1">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1" fontAlgn="base" hangingPunct="1">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b-N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2050" name="Bilde 6">
            <a:extLst>
              <a:ext uri="{FF2B5EF4-FFF2-40B4-BE49-F238E27FC236}">
                <a16:creationId xmlns:a16="http://schemas.microsoft.com/office/drawing/2014/main" id="{31DA153D-2336-1430-E7B2-06BEA23DAA0D}"/>
              </a:ext>
            </a:extLst>
          </p:cNvPr>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11079163" y="5822950"/>
            <a:ext cx="660400" cy="768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1" name="Bilde 7">
            <a:extLst>
              <a:ext uri="{FF2B5EF4-FFF2-40B4-BE49-F238E27FC236}">
                <a16:creationId xmlns:a16="http://schemas.microsoft.com/office/drawing/2014/main" id="{7E6A3F37-1FBA-6D37-1A1D-1F105E858043}"/>
              </a:ext>
            </a:extLst>
          </p:cNvPr>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301625" y="-1427163"/>
            <a:ext cx="12182475" cy="8609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3727" r:id="rId1"/>
    <p:sldLayoutId id="2147483748" r:id="rId2"/>
  </p:sldLayoutIdLst>
  <p:txStyles>
    <p:titleStyle>
      <a:lvl1pPr algn="l" rtl="0" eaLnBrk="0" fontAlgn="base" hangingPunct="0">
        <a:lnSpc>
          <a:spcPct val="90000"/>
        </a:lnSpc>
        <a:spcBef>
          <a:spcPct val="0"/>
        </a:spcBef>
        <a:spcAft>
          <a:spcPct val="0"/>
        </a:spcAft>
        <a:defRPr sz="4400"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2pPr>
      <a:lvl3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3pPr>
      <a:lvl4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4pPr>
      <a:lvl5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5pPr>
      <a:lvl6pPr marL="457200" algn="l" rtl="0" fontAlgn="base">
        <a:lnSpc>
          <a:spcPct val="90000"/>
        </a:lnSpc>
        <a:spcBef>
          <a:spcPct val="0"/>
        </a:spcBef>
        <a:spcAft>
          <a:spcPct val="0"/>
        </a:spcAft>
        <a:defRPr sz="4400">
          <a:solidFill>
            <a:schemeClr val="tx1"/>
          </a:solidFill>
          <a:latin typeface="Calibri Light" panose="020F0302020204030204" pitchFamily="34" charset="0"/>
        </a:defRPr>
      </a:lvl6pPr>
      <a:lvl7pPr marL="914400" algn="l" rtl="0" fontAlgn="base">
        <a:lnSpc>
          <a:spcPct val="90000"/>
        </a:lnSpc>
        <a:spcBef>
          <a:spcPct val="0"/>
        </a:spcBef>
        <a:spcAft>
          <a:spcPct val="0"/>
        </a:spcAft>
        <a:defRPr sz="4400">
          <a:solidFill>
            <a:schemeClr val="tx1"/>
          </a:solidFill>
          <a:latin typeface="Calibri Light" panose="020F0302020204030204" pitchFamily="34" charset="0"/>
        </a:defRPr>
      </a:lvl7pPr>
      <a:lvl8pPr marL="1371600" algn="l" rtl="0" fontAlgn="base">
        <a:lnSpc>
          <a:spcPct val="90000"/>
        </a:lnSpc>
        <a:spcBef>
          <a:spcPct val="0"/>
        </a:spcBef>
        <a:spcAft>
          <a:spcPct val="0"/>
        </a:spcAft>
        <a:defRPr sz="4400">
          <a:solidFill>
            <a:schemeClr val="tx1"/>
          </a:solidFill>
          <a:latin typeface="Calibri Light" panose="020F0302020204030204" pitchFamily="34" charset="0"/>
        </a:defRPr>
      </a:lvl8pPr>
      <a:lvl9pPr marL="1828800" algn="l" rtl="0" fontAlgn="base">
        <a:lnSpc>
          <a:spcPct val="90000"/>
        </a:lnSpc>
        <a:spcBef>
          <a:spcPct val="0"/>
        </a:spcBef>
        <a:spcAft>
          <a:spcPct val="0"/>
        </a:spcAft>
        <a:defRPr sz="4400">
          <a:solidFill>
            <a:schemeClr val="tx1"/>
          </a:solidFill>
          <a:latin typeface="Calibri Light" panose="020F0302020204030204" pitchFamily="34" charset="0"/>
        </a:defRPr>
      </a:lvl9pPr>
    </p:titleStyle>
    <p:body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b-N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2"/>
        </a:solidFill>
        <a:effectLst/>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736" r:id="rId1"/>
    <p:sldLayoutId id="2147483737" r:id="rId2"/>
    <p:sldLayoutId id="2147483738" r:id="rId3"/>
    <p:sldLayoutId id="2147483739" r:id="rId4"/>
    <p:sldLayoutId id="2147483740" r:id="rId5"/>
    <p:sldLayoutId id="2147483745" r:id="rId6"/>
  </p:sldLayoutIdLst>
  <p:txStyles>
    <p:titleStyle>
      <a:lvl1pPr algn="l" rtl="0" eaLnBrk="0" fontAlgn="base" hangingPunct="0">
        <a:lnSpc>
          <a:spcPct val="90000"/>
        </a:lnSpc>
        <a:spcBef>
          <a:spcPct val="0"/>
        </a:spcBef>
        <a:spcAft>
          <a:spcPct val="0"/>
        </a:spcAft>
        <a:defRPr sz="4400"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2pPr>
      <a:lvl3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3pPr>
      <a:lvl4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4pPr>
      <a:lvl5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5pPr>
      <a:lvl6pPr marL="457200" algn="l" rtl="0" fontAlgn="base">
        <a:lnSpc>
          <a:spcPct val="90000"/>
        </a:lnSpc>
        <a:spcBef>
          <a:spcPct val="0"/>
        </a:spcBef>
        <a:spcAft>
          <a:spcPct val="0"/>
        </a:spcAft>
        <a:defRPr sz="4400">
          <a:solidFill>
            <a:schemeClr val="tx1"/>
          </a:solidFill>
          <a:latin typeface="Calibri Light" panose="020F0302020204030204" pitchFamily="34" charset="0"/>
        </a:defRPr>
      </a:lvl6pPr>
      <a:lvl7pPr marL="914400" algn="l" rtl="0" fontAlgn="base">
        <a:lnSpc>
          <a:spcPct val="90000"/>
        </a:lnSpc>
        <a:spcBef>
          <a:spcPct val="0"/>
        </a:spcBef>
        <a:spcAft>
          <a:spcPct val="0"/>
        </a:spcAft>
        <a:defRPr sz="4400">
          <a:solidFill>
            <a:schemeClr val="tx1"/>
          </a:solidFill>
          <a:latin typeface="Calibri Light" panose="020F0302020204030204" pitchFamily="34" charset="0"/>
        </a:defRPr>
      </a:lvl7pPr>
      <a:lvl8pPr marL="1371600" algn="l" rtl="0" fontAlgn="base">
        <a:lnSpc>
          <a:spcPct val="90000"/>
        </a:lnSpc>
        <a:spcBef>
          <a:spcPct val="0"/>
        </a:spcBef>
        <a:spcAft>
          <a:spcPct val="0"/>
        </a:spcAft>
        <a:defRPr sz="4400">
          <a:solidFill>
            <a:schemeClr val="tx1"/>
          </a:solidFill>
          <a:latin typeface="Calibri Light" panose="020F0302020204030204" pitchFamily="34" charset="0"/>
        </a:defRPr>
      </a:lvl8pPr>
      <a:lvl9pPr marL="1828800" algn="l" rtl="0" fontAlgn="base">
        <a:lnSpc>
          <a:spcPct val="90000"/>
        </a:lnSpc>
        <a:spcBef>
          <a:spcPct val="0"/>
        </a:spcBef>
        <a:spcAft>
          <a:spcPct val="0"/>
        </a:spcAft>
        <a:defRPr sz="4400">
          <a:solidFill>
            <a:schemeClr val="tx1"/>
          </a:solidFill>
          <a:latin typeface="Calibri Light" panose="020F0302020204030204" pitchFamily="34" charset="0"/>
        </a:defRPr>
      </a:lvl9pPr>
    </p:titleStyle>
    <p:body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b-N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bg2"/>
        </a:solidFill>
        <a:effectLst/>
      </p:bgPr>
    </p:bg>
    <p:spTree>
      <p:nvGrpSpPr>
        <p:cNvPr id="1" name=""/>
        <p:cNvGrpSpPr/>
        <p:nvPr/>
      </p:nvGrpSpPr>
      <p:grpSpPr>
        <a:xfrm>
          <a:off x="0" y="0"/>
          <a:ext cx="0" cy="0"/>
          <a:chOff x="0" y="0"/>
          <a:chExt cx="0" cy="0"/>
        </a:xfrm>
      </p:grpSpPr>
      <p:sp>
        <p:nvSpPr>
          <p:cNvPr id="9218" name="Plassholder for tittel 1">
            <a:extLst>
              <a:ext uri="{FF2B5EF4-FFF2-40B4-BE49-F238E27FC236}">
                <a16:creationId xmlns:a16="http://schemas.microsoft.com/office/drawing/2014/main" id="{305888C2-B1AC-EC6A-7FBE-F27F9A6057F4}"/>
              </a:ext>
            </a:extLst>
          </p:cNvPr>
          <p:cNvSpPr>
            <a:spLocks noGrp="1" noChangeArrowheads="1"/>
          </p:cNvSpPr>
          <p:nvPr>
            <p:ph type="title"/>
          </p:nvPr>
        </p:nvSpPr>
        <p:spPr bwMode="auto">
          <a:xfrm>
            <a:off x="582613" y="365125"/>
            <a:ext cx="10993437"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nb-NO" altLang="nb-NO"/>
              <a:t>Klikk for å redigere tittelstil</a:t>
            </a:r>
          </a:p>
        </p:txBody>
      </p:sp>
      <p:sp>
        <p:nvSpPr>
          <p:cNvPr id="9219" name="Plassholder for tekst 2">
            <a:extLst>
              <a:ext uri="{FF2B5EF4-FFF2-40B4-BE49-F238E27FC236}">
                <a16:creationId xmlns:a16="http://schemas.microsoft.com/office/drawing/2014/main" id="{D5CA50F6-058B-2604-36A2-8063DFCDB11D}"/>
              </a:ext>
            </a:extLst>
          </p:cNvPr>
          <p:cNvSpPr>
            <a:spLocks noGrp="1" noChangeArrowheads="1"/>
          </p:cNvSpPr>
          <p:nvPr>
            <p:ph type="body" idx="1"/>
          </p:nvPr>
        </p:nvSpPr>
        <p:spPr bwMode="auto">
          <a:xfrm>
            <a:off x="582613" y="1825625"/>
            <a:ext cx="10993437" cy="3900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nb-NO" altLang="nb-NO"/>
              <a:t>Klikk for å redigere tekststiler i malen</a:t>
            </a:r>
          </a:p>
          <a:p>
            <a:pPr lvl="1"/>
            <a:r>
              <a:rPr lang="nb-NO" altLang="nb-NO"/>
              <a:t>Andre nivå</a:t>
            </a:r>
          </a:p>
          <a:p>
            <a:pPr lvl="2"/>
            <a:r>
              <a:rPr lang="nb-NO" altLang="nb-NO"/>
              <a:t>Tredje nivå</a:t>
            </a:r>
          </a:p>
          <a:p>
            <a:pPr lvl="3"/>
            <a:r>
              <a:rPr lang="nb-NO" altLang="nb-NO"/>
              <a:t>Fjerde nivå</a:t>
            </a:r>
          </a:p>
          <a:p>
            <a:pPr lvl="4"/>
            <a:r>
              <a:rPr lang="nb-NO" altLang="nb-NO"/>
              <a:t>Femte nivå</a:t>
            </a:r>
          </a:p>
        </p:txBody>
      </p:sp>
      <p:pic>
        <p:nvPicPr>
          <p:cNvPr id="9220" name="Bilde 3">
            <a:extLst>
              <a:ext uri="{FF2B5EF4-FFF2-40B4-BE49-F238E27FC236}">
                <a16:creationId xmlns:a16="http://schemas.microsoft.com/office/drawing/2014/main" id="{78C2D3AE-5CC6-E47F-0F72-D4A72E1BF8F5}"/>
              </a:ext>
            </a:extLst>
          </p:cNvPr>
          <p:cNvPicPr>
            <a:picLocks noChangeAspect="1" noChangeArrowheads="1"/>
          </p:cNvPicPr>
          <p:nvPr/>
        </p:nvPicPr>
        <p:blipFill>
          <a:blip r:embed="rId9" cstate="email">
            <a:extLst>
              <a:ext uri="{28A0092B-C50C-407E-A947-70E740481C1C}">
                <a14:useLocalDpi xmlns:a14="http://schemas.microsoft.com/office/drawing/2010/main"/>
              </a:ext>
            </a:extLst>
          </a:blip>
          <a:srcRect/>
          <a:stretch>
            <a:fillRect/>
          </a:stretch>
        </p:blipFill>
        <p:spPr bwMode="auto">
          <a:xfrm>
            <a:off x="11079163" y="5822950"/>
            <a:ext cx="660400" cy="768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3728" r:id="rId1"/>
    <p:sldLayoutId id="2147483729" r:id="rId2"/>
    <p:sldLayoutId id="2147483741" r:id="rId3"/>
    <p:sldLayoutId id="2147483730" r:id="rId4"/>
    <p:sldLayoutId id="2147483742" r:id="rId5"/>
    <p:sldLayoutId id="2147483746" r:id="rId6"/>
    <p:sldLayoutId id="2147483747" r:id="rId7"/>
  </p:sldLayoutIdLst>
  <p:txStyles>
    <p:titleStyle>
      <a:lvl1pPr algn="l" rtl="0" eaLnBrk="0" fontAlgn="base" hangingPunct="0">
        <a:lnSpc>
          <a:spcPct val="90000"/>
        </a:lnSpc>
        <a:spcBef>
          <a:spcPct val="0"/>
        </a:spcBef>
        <a:spcAft>
          <a:spcPct val="0"/>
        </a:spcAft>
        <a:defRPr sz="4400" b="1" kern="1200">
          <a:solidFill>
            <a:schemeClr val="tx1"/>
          </a:solidFill>
          <a:latin typeface="Georgia" panose="02040502050405020303" pitchFamily="18" charset="0"/>
          <a:ea typeface="+mj-ea"/>
          <a:cs typeface="+mj-cs"/>
        </a:defRPr>
      </a:lvl1pPr>
      <a:lvl2pPr algn="l" rtl="0" eaLnBrk="0" fontAlgn="base" hangingPunct="0">
        <a:lnSpc>
          <a:spcPct val="90000"/>
        </a:lnSpc>
        <a:spcBef>
          <a:spcPct val="0"/>
        </a:spcBef>
        <a:spcAft>
          <a:spcPct val="0"/>
        </a:spcAft>
        <a:defRPr sz="4400" b="1">
          <a:solidFill>
            <a:schemeClr val="tx1"/>
          </a:solidFill>
          <a:latin typeface="Georgia" panose="02040502050405020303" pitchFamily="18" charset="0"/>
        </a:defRPr>
      </a:lvl2pPr>
      <a:lvl3pPr algn="l" rtl="0" eaLnBrk="0" fontAlgn="base" hangingPunct="0">
        <a:lnSpc>
          <a:spcPct val="90000"/>
        </a:lnSpc>
        <a:spcBef>
          <a:spcPct val="0"/>
        </a:spcBef>
        <a:spcAft>
          <a:spcPct val="0"/>
        </a:spcAft>
        <a:defRPr sz="4400" b="1">
          <a:solidFill>
            <a:schemeClr val="tx1"/>
          </a:solidFill>
          <a:latin typeface="Georgia" panose="02040502050405020303" pitchFamily="18" charset="0"/>
        </a:defRPr>
      </a:lvl3pPr>
      <a:lvl4pPr algn="l" rtl="0" eaLnBrk="0" fontAlgn="base" hangingPunct="0">
        <a:lnSpc>
          <a:spcPct val="90000"/>
        </a:lnSpc>
        <a:spcBef>
          <a:spcPct val="0"/>
        </a:spcBef>
        <a:spcAft>
          <a:spcPct val="0"/>
        </a:spcAft>
        <a:defRPr sz="4400" b="1">
          <a:solidFill>
            <a:schemeClr val="tx1"/>
          </a:solidFill>
          <a:latin typeface="Georgia" panose="02040502050405020303" pitchFamily="18" charset="0"/>
        </a:defRPr>
      </a:lvl4pPr>
      <a:lvl5pPr algn="l" rtl="0" eaLnBrk="0" fontAlgn="base" hangingPunct="0">
        <a:lnSpc>
          <a:spcPct val="90000"/>
        </a:lnSpc>
        <a:spcBef>
          <a:spcPct val="0"/>
        </a:spcBef>
        <a:spcAft>
          <a:spcPct val="0"/>
        </a:spcAft>
        <a:defRPr sz="4400" b="1">
          <a:solidFill>
            <a:schemeClr val="tx1"/>
          </a:solidFill>
          <a:latin typeface="Georgia" panose="02040502050405020303" pitchFamily="18" charset="0"/>
        </a:defRPr>
      </a:lvl5pPr>
      <a:lvl6pPr marL="457200" algn="l" rtl="0" fontAlgn="base">
        <a:lnSpc>
          <a:spcPct val="90000"/>
        </a:lnSpc>
        <a:spcBef>
          <a:spcPct val="0"/>
        </a:spcBef>
        <a:spcAft>
          <a:spcPct val="0"/>
        </a:spcAft>
        <a:defRPr sz="4400" b="1">
          <a:solidFill>
            <a:schemeClr val="tx1"/>
          </a:solidFill>
          <a:latin typeface="Georgia" panose="02040502050405020303" pitchFamily="18" charset="0"/>
        </a:defRPr>
      </a:lvl6pPr>
      <a:lvl7pPr marL="914400" algn="l" rtl="0" fontAlgn="base">
        <a:lnSpc>
          <a:spcPct val="90000"/>
        </a:lnSpc>
        <a:spcBef>
          <a:spcPct val="0"/>
        </a:spcBef>
        <a:spcAft>
          <a:spcPct val="0"/>
        </a:spcAft>
        <a:defRPr sz="4400" b="1">
          <a:solidFill>
            <a:schemeClr val="tx1"/>
          </a:solidFill>
          <a:latin typeface="Georgia" panose="02040502050405020303" pitchFamily="18" charset="0"/>
        </a:defRPr>
      </a:lvl7pPr>
      <a:lvl8pPr marL="1371600" algn="l" rtl="0" fontAlgn="base">
        <a:lnSpc>
          <a:spcPct val="90000"/>
        </a:lnSpc>
        <a:spcBef>
          <a:spcPct val="0"/>
        </a:spcBef>
        <a:spcAft>
          <a:spcPct val="0"/>
        </a:spcAft>
        <a:defRPr sz="4400" b="1">
          <a:solidFill>
            <a:schemeClr val="tx1"/>
          </a:solidFill>
          <a:latin typeface="Georgia" panose="02040502050405020303" pitchFamily="18" charset="0"/>
        </a:defRPr>
      </a:lvl8pPr>
      <a:lvl9pPr marL="1828800" algn="l" rtl="0" fontAlgn="base">
        <a:lnSpc>
          <a:spcPct val="90000"/>
        </a:lnSpc>
        <a:spcBef>
          <a:spcPct val="0"/>
        </a:spcBef>
        <a:spcAft>
          <a:spcPct val="0"/>
        </a:spcAft>
        <a:defRPr sz="4400" b="1">
          <a:solidFill>
            <a:schemeClr val="tx1"/>
          </a:solidFill>
          <a:latin typeface="Georgia" panose="02040502050405020303" pitchFamily="18" charset="0"/>
        </a:defRPr>
      </a:lvl9pPr>
    </p:titleStyle>
    <p:body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rgbClr val="000000"/>
          </a:solidFill>
          <a:latin typeface="Calibri" panose="020F0502020204030204" pitchFamily="34" charset="0"/>
          <a:ea typeface="Verdana" panose="020B0604030504040204" pitchFamily="34" charset="0"/>
          <a:cs typeface="Calibri" panose="020F0502020204030204" pitchFamily="34" charset="0"/>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rgbClr val="000000"/>
          </a:solidFill>
          <a:latin typeface="Calibri" panose="020F0502020204030204" pitchFamily="34" charset="0"/>
          <a:ea typeface="Verdana" panose="020B0604030504040204" pitchFamily="34" charset="0"/>
          <a:cs typeface="Calibri" panose="020F0502020204030204" pitchFamily="34" charset="0"/>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rgbClr val="000000"/>
          </a:solidFill>
          <a:latin typeface="Calibri" panose="020F0502020204030204" pitchFamily="34" charset="0"/>
          <a:ea typeface="Verdana" panose="020B0604030504040204" pitchFamily="34" charset="0"/>
          <a:cs typeface="Calibri" panose="020F0502020204030204" pitchFamily="34" charset="0"/>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rgbClr val="000000"/>
          </a:solidFill>
          <a:latin typeface="Calibri" panose="020F0502020204030204" pitchFamily="34" charset="0"/>
          <a:ea typeface="Verdana" panose="020B0604030504040204" pitchFamily="34" charset="0"/>
          <a:cs typeface="Calibri" panose="020F0502020204030204" pitchFamily="34" charset="0"/>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rgbClr val="000000"/>
          </a:solidFill>
          <a:latin typeface="Calibri" panose="020F0502020204030204" pitchFamily="34" charset="0"/>
          <a:ea typeface="Verdana" panose="020B0604030504040204" pitchFamily="34" charset="0"/>
          <a:cs typeface="Calibri" panose="020F050202020403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b-N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solidFill>
          <a:schemeClr val="bg2"/>
        </a:solidFill>
        <a:effectLst/>
      </p:bgPr>
    </p:bg>
    <p:spTree>
      <p:nvGrpSpPr>
        <p:cNvPr id="1" name=""/>
        <p:cNvGrpSpPr/>
        <p:nvPr/>
      </p:nvGrpSpPr>
      <p:grpSpPr>
        <a:xfrm>
          <a:off x="0" y="0"/>
          <a:ext cx="0" cy="0"/>
          <a:chOff x="0" y="0"/>
          <a:chExt cx="0" cy="0"/>
        </a:xfrm>
      </p:grpSpPr>
      <p:pic>
        <p:nvPicPr>
          <p:cNvPr id="12290" name="Bilde 1">
            <a:extLst>
              <a:ext uri="{FF2B5EF4-FFF2-40B4-BE49-F238E27FC236}">
                <a16:creationId xmlns:a16="http://schemas.microsoft.com/office/drawing/2014/main" id="{B3682CAB-3FB0-E076-BC37-A02212167128}"/>
              </a:ext>
            </a:extLst>
          </p:cNvPr>
          <p:cNvPicPr>
            <a:picLocks noChangeAspect="1" noChangeArrowheads="1"/>
          </p:cNvPicPr>
          <p:nvPr/>
        </p:nvPicPr>
        <p:blipFill>
          <a:blip r:embed="rId9" cstate="email">
            <a:extLst>
              <a:ext uri="{28A0092B-C50C-407E-A947-70E740481C1C}">
                <a14:useLocalDpi xmlns:a14="http://schemas.microsoft.com/office/drawing/2010/main"/>
              </a:ext>
            </a:extLst>
          </a:blip>
          <a:srcRect/>
          <a:stretch>
            <a:fillRect/>
          </a:stretch>
        </p:blipFill>
        <p:spPr bwMode="auto">
          <a:xfrm>
            <a:off x="11079163" y="5822950"/>
            <a:ext cx="660400" cy="768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3743" r:id="rId1"/>
    <p:sldLayoutId id="2147483731" r:id="rId2"/>
    <p:sldLayoutId id="2147483732" r:id="rId3"/>
    <p:sldLayoutId id="2147483733" r:id="rId4"/>
    <p:sldLayoutId id="2147483734" r:id="rId5"/>
    <p:sldLayoutId id="2147483735" r:id="rId6"/>
    <p:sldLayoutId id="2147483744" r:id="rId7"/>
  </p:sldLayoutIdLst>
  <p:txStyles>
    <p:titleStyle>
      <a:lvl1pPr algn="l" rtl="0" eaLnBrk="0" fontAlgn="base" hangingPunct="0">
        <a:lnSpc>
          <a:spcPct val="90000"/>
        </a:lnSpc>
        <a:spcBef>
          <a:spcPct val="0"/>
        </a:spcBef>
        <a:spcAft>
          <a:spcPct val="0"/>
        </a:spcAft>
        <a:defRPr sz="4400" b="1" kern="1200">
          <a:solidFill>
            <a:schemeClr val="tx1"/>
          </a:solidFill>
          <a:latin typeface="Georgia" panose="02040502050405020303" pitchFamily="18" charset="0"/>
          <a:ea typeface="+mj-ea"/>
          <a:cs typeface="+mj-cs"/>
        </a:defRPr>
      </a:lvl1pPr>
      <a:lvl2pPr algn="l" rtl="0" eaLnBrk="0" fontAlgn="base" hangingPunct="0">
        <a:lnSpc>
          <a:spcPct val="90000"/>
        </a:lnSpc>
        <a:spcBef>
          <a:spcPct val="0"/>
        </a:spcBef>
        <a:spcAft>
          <a:spcPct val="0"/>
        </a:spcAft>
        <a:defRPr sz="4400" b="1">
          <a:solidFill>
            <a:schemeClr val="tx1"/>
          </a:solidFill>
          <a:latin typeface="Georgia" panose="02040502050405020303" pitchFamily="18" charset="0"/>
        </a:defRPr>
      </a:lvl2pPr>
      <a:lvl3pPr algn="l" rtl="0" eaLnBrk="0" fontAlgn="base" hangingPunct="0">
        <a:lnSpc>
          <a:spcPct val="90000"/>
        </a:lnSpc>
        <a:spcBef>
          <a:spcPct val="0"/>
        </a:spcBef>
        <a:spcAft>
          <a:spcPct val="0"/>
        </a:spcAft>
        <a:defRPr sz="4400" b="1">
          <a:solidFill>
            <a:schemeClr val="tx1"/>
          </a:solidFill>
          <a:latin typeface="Georgia" panose="02040502050405020303" pitchFamily="18" charset="0"/>
        </a:defRPr>
      </a:lvl3pPr>
      <a:lvl4pPr algn="l" rtl="0" eaLnBrk="0" fontAlgn="base" hangingPunct="0">
        <a:lnSpc>
          <a:spcPct val="90000"/>
        </a:lnSpc>
        <a:spcBef>
          <a:spcPct val="0"/>
        </a:spcBef>
        <a:spcAft>
          <a:spcPct val="0"/>
        </a:spcAft>
        <a:defRPr sz="4400" b="1">
          <a:solidFill>
            <a:schemeClr val="tx1"/>
          </a:solidFill>
          <a:latin typeface="Georgia" panose="02040502050405020303" pitchFamily="18" charset="0"/>
        </a:defRPr>
      </a:lvl4pPr>
      <a:lvl5pPr algn="l" rtl="0" eaLnBrk="0" fontAlgn="base" hangingPunct="0">
        <a:lnSpc>
          <a:spcPct val="90000"/>
        </a:lnSpc>
        <a:spcBef>
          <a:spcPct val="0"/>
        </a:spcBef>
        <a:spcAft>
          <a:spcPct val="0"/>
        </a:spcAft>
        <a:defRPr sz="4400" b="1">
          <a:solidFill>
            <a:schemeClr val="tx1"/>
          </a:solidFill>
          <a:latin typeface="Georgia" panose="02040502050405020303" pitchFamily="18" charset="0"/>
        </a:defRPr>
      </a:lvl5pPr>
      <a:lvl6pPr marL="457200" algn="l" rtl="0" fontAlgn="base">
        <a:lnSpc>
          <a:spcPct val="90000"/>
        </a:lnSpc>
        <a:spcBef>
          <a:spcPct val="0"/>
        </a:spcBef>
        <a:spcAft>
          <a:spcPct val="0"/>
        </a:spcAft>
        <a:defRPr sz="4400" b="1">
          <a:solidFill>
            <a:schemeClr val="tx1"/>
          </a:solidFill>
          <a:latin typeface="Georgia" panose="02040502050405020303" pitchFamily="18" charset="0"/>
        </a:defRPr>
      </a:lvl6pPr>
      <a:lvl7pPr marL="914400" algn="l" rtl="0" fontAlgn="base">
        <a:lnSpc>
          <a:spcPct val="90000"/>
        </a:lnSpc>
        <a:spcBef>
          <a:spcPct val="0"/>
        </a:spcBef>
        <a:spcAft>
          <a:spcPct val="0"/>
        </a:spcAft>
        <a:defRPr sz="4400" b="1">
          <a:solidFill>
            <a:schemeClr val="tx1"/>
          </a:solidFill>
          <a:latin typeface="Georgia" panose="02040502050405020303" pitchFamily="18" charset="0"/>
        </a:defRPr>
      </a:lvl7pPr>
      <a:lvl8pPr marL="1371600" algn="l" rtl="0" fontAlgn="base">
        <a:lnSpc>
          <a:spcPct val="90000"/>
        </a:lnSpc>
        <a:spcBef>
          <a:spcPct val="0"/>
        </a:spcBef>
        <a:spcAft>
          <a:spcPct val="0"/>
        </a:spcAft>
        <a:defRPr sz="4400" b="1">
          <a:solidFill>
            <a:schemeClr val="tx1"/>
          </a:solidFill>
          <a:latin typeface="Georgia" panose="02040502050405020303" pitchFamily="18" charset="0"/>
        </a:defRPr>
      </a:lvl8pPr>
      <a:lvl9pPr marL="1828800" algn="l" rtl="0" fontAlgn="base">
        <a:lnSpc>
          <a:spcPct val="90000"/>
        </a:lnSpc>
        <a:spcBef>
          <a:spcPct val="0"/>
        </a:spcBef>
        <a:spcAft>
          <a:spcPct val="0"/>
        </a:spcAft>
        <a:defRPr sz="4400" b="1">
          <a:solidFill>
            <a:schemeClr val="tx1"/>
          </a:solidFill>
          <a:latin typeface="Georgia" panose="02040502050405020303" pitchFamily="18" charset="0"/>
        </a:defRPr>
      </a:lvl9pPr>
    </p:titleStyle>
    <p:body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rgbClr val="0D0D1A"/>
          </a:solidFill>
          <a:latin typeface="Calibri" panose="020F0502020204030204" pitchFamily="34" charset="0"/>
          <a:ea typeface="Verdana" panose="020B0604030504040204" pitchFamily="34" charset="0"/>
          <a:cs typeface="Calibri" panose="020F0502020204030204" pitchFamily="34" charset="0"/>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rgbClr val="0D0D1A"/>
          </a:solidFill>
          <a:latin typeface="Calibri" panose="020F0502020204030204" pitchFamily="34" charset="0"/>
          <a:ea typeface="Verdana" panose="020B0604030504040204" pitchFamily="34" charset="0"/>
          <a:cs typeface="Calibri" panose="020F0502020204030204" pitchFamily="34" charset="0"/>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rgbClr val="0D0D1A"/>
          </a:solidFill>
          <a:latin typeface="Calibri" panose="020F0502020204030204" pitchFamily="34" charset="0"/>
          <a:ea typeface="Verdana" panose="020B0604030504040204" pitchFamily="34" charset="0"/>
          <a:cs typeface="Calibri" panose="020F0502020204030204" pitchFamily="34" charset="0"/>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rgbClr val="0D0D1A"/>
          </a:solidFill>
          <a:latin typeface="Calibri" panose="020F0502020204030204" pitchFamily="34" charset="0"/>
          <a:ea typeface="Verdana" panose="020B0604030504040204" pitchFamily="34" charset="0"/>
          <a:cs typeface="Calibri" panose="020F0502020204030204" pitchFamily="34" charset="0"/>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rgbClr val="0D0D1A"/>
          </a:solidFill>
          <a:latin typeface="Calibri" panose="020F0502020204030204" pitchFamily="34" charset="0"/>
          <a:ea typeface="Verdana" panose="020B0604030504040204" pitchFamily="34" charset="0"/>
          <a:cs typeface="Calibri" panose="020F050202020403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b-N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9.xml"/></Relationships>
</file>

<file path=ppt/slides/_rels/slide11.xml.rels><?xml version="1.0" encoding="UTF-8" standalone="yes"?>
<Relationships xmlns="http://schemas.openxmlformats.org/package/2006/relationships"><Relationship Id="rId3" Type="http://schemas.openxmlformats.org/officeDocument/2006/relationships/hyperlink" Target="https://tv.nrk.no/serie/tema-overgrep/sesong/5/episode/2" TargetMode="External"/><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1.xml"/></Relationships>
</file>

<file path=ppt/slides/_rels/slide13.xml.rels><?xml version="1.0" encoding="UTF-8" standalone="yes"?>
<Relationships xmlns="http://schemas.openxmlformats.org/package/2006/relationships"><Relationship Id="rId3" Type="http://schemas.openxmlformats.org/officeDocument/2006/relationships/hyperlink" Target="https://www.116111.no/barn" TargetMode="External"/><Relationship Id="rId2" Type="http://schemas.openxmlformats.org/officeDocument/2006/relationships/image" Target="../media/image16.png"/><Relationship Id="rId1" Type="http://schemas.openxmlformats.org/officeDocument/2006/relationships/slideLayout" Target="../slideLayouts/slideLayout20.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1.xml"/></Relationships>
</file>

<file path=ppt/slides/_rels/slide1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hyperlink" Target="https://www.nrk.no/video/fyllefant-skal-selv-ha-bank-310_267942" TargetMode="External"/><Relationship Id="rId1" Type="http://schemas.openxmlformats.org/officeDocument/2006/relationships/slideLayout" Target="../slideLayouts/slideLayout22.xml"/></Relationships>
</file>

<file path=ppt/slides/_rels/slide1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2.xml"/><Relationship Id="rId1" Type="http://schemas.openxmlformats.org/officeDocument/2006/relationships/slideLayout" Target="../slideLayouts/slideLayout22.xml"/></Relationships>
</file>

<file path=ppt/slides/_rels/slide18.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1.xml"/></Relationships>
</file>

<file path=ppt/slides/_rels/slide21.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4.xml"/><Relationship Id="rId1" Type="http://schemas.openxmlformats.org/officeDocument/2006/relationships/slideLayout" Target="../slideLayouts/slideLayout11.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6.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9.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xml"/><Relationship Id="rId1" Type="http://schemas.openxmlformats.org/officeDocument/2006/relationships/slideLayout" Target="../slideLayouts/slideLayout20.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0.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0.xml"/></Relationships>
</file>

<file path=ppt/slides/_rels/slide7.xml.rels><?xml version="1.0" encoding="UTF-8" standalone="yes"?>
<Relationships xmlns="http://schemas.openxmlformats.org/package/2006/relationships"><Relationship Id="rId3" Type="http://schemas.openxmlformats.org/officeDocument/2006/relationships/hyperlink" Target="https://tv.nrk.no/serie/tema-vold/sesong/4/episode/1/avspiller" TargetMode="External"/><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17EA47DF-ED2C-5B98-1D78-FB9F94D617FF}"/>
              </a:ext>
            </a:extLst>
          </p:cNvPr>
          <p:cNvSpPr>
            <a:spLocks noGrp="1"/>
          </p:cNvSpPr>
          <p:nvPr>
            <p:ph type="ctrTitle"/>
          </p:nvPr>
        </p:nvSpPr>
        <p:spPr>
          <a:xfrm>
            <a:off x="2154957" y="5078421"/>
            <a:ext cx="8692787" cy="835943"/>
          </a:xfrm>
        </p:spPr>
        <p:txBody>
          <a:bodyPr/>
          <a:lstStyle/>
          <a:p>
            <a:r>
              <a:rPr lang="nb-NO" sz="4800" dirty="0"/>
              <a:t>Foreldremøte </a:t>
            </a:r>
            <a:br>
              <a:rPr lang="nb-NO" sz="4800" dirty="0"/>
            </a:br>
            <a:r>
              <a:rPr lang="nb-NO" sz="5400" dirty="0"/>
              <a:t>HMS-opplæring for barn</a:t>
            </a:r>
          </a:p>
        </p:txBody>
      </p:sp>
      <p:sp>
        <p:nvSpPr>
          <p:cNvPr id="4" name="TekstSylinder 3">
            <a:extLst>
              <a:ext uri="{FF2B5EF4-FFF2-40B4-BE49-F238E27FC236}">
                <a16:creationId xmlns:a16="http://schemas.microsoft.com/office/drawing/2014/main" id="{C0133B22-8861-8CE9-7D63-2167EEEC9CEB}"/>
              </a:ext>
            </a:extLst>
          </p:cNvPr>
          <p:cNvSpPr txBox="1"/>
          <p:nvPr/>
        </p:nvSpPr>
        <p:spPr>
          <a:xfrm>
            <a:off x="4434840" y="3977640"/>
            <a:ext cx="184731" cy="369332"/>
          </a:xfrm>
          <a:prstGeom prst="rect">
            <a:avLst/>
          </a:prstGeom>
          <a:noFill/>
        </p:spPr>
        <p:txBody>
          <a:bodyPr wrap="none" rtlCol="0">
            <a:spAutoFit/>
          </a:bodyPr>
          <a:lstStyle/>
          <a:p>
            <a:endParaRPr lang="nb-NO"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681A64BC-006F-EBBA-4F5D-46E47B658BD4}"/>
              </a:ext>
            </a:extLst>
          </p:cNvPr>
          <p:cNvSpPr>
            <a:spLocks noGrp="1"/>
          </p:cNvSpPr>
          <p:nvPr>
            <p:ph type="title"/>
          </p:nvPr>
        </p:nvSpPr>
        <p:spPr>
          <a:xfrm>
            <a:off x="1667897" y="1030144"/>
            <a:ext cx="9352419" cy="2852737"/>
          </a:xfrm>
        </p:spPr>
        <p:txBody>
          <a:bodyPr/>
          <a:lstStyle/>
          <a:p>
            <a:r>
              <a:rPr lang="nb-NO" sz="7200" dirty="0">
                <a:solidFill>
                  <a:schemeClr val="accent1">
                    <a:lumMod val="75000"/>
                  </a:schemeClr>
                </a:solidFill>
              </a:rPr>
              <a:t>Seksuelle overgrep</a:t>
            </a:r>
          </a:p>
        </p:txBody>
      </p:sp>
      <p:sp>
        <p:nvSpPr>
          <p:cNvPr id="3" name="Plassholder for tekst 2">
            <a:extLst>
              <a:ext uri="{FF2B5EF4-FFF2-40B4-BE49-F238E27FC236}">
                <a16:creationId xmlns:a16="http://schemas.microsoft.com/office/drawing/2014/main" id="{C8ECB6A0-4D77-1F1D-9505-7CA815DE39EC}"/>
              </a:ext>
            </a:extLst>
          </p:cNvPr>
          <p:cNvSpPr>
            <a:spLocks noGrp="1"/>
          </p:cNvSpPr>
          <p:nvPr>
            <p:ph type="body" idx="1"/>
          </p:nvPr>
        </p:nvSpPr>
        <p:spPr/>
        <p:txBody>
          <a:bodyPr/>
          <a:lstStyle/>
          <a:p>
            <a:endParaRPr lang="nb-NO"/>
          </a:p>
        </p:txBody>
      </p:sp>
    </p:spTree>
    <p:extLst>
      <p:ext uri="{BB962C8B-B14F-4D97-AF65-F5344CB8AC3E}">
        <p14:creationId xmlns:p14="http://schemas.microsoft.com/office/powerpoint/2010/main" val="152643591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0B52E1E1-3BED-D933-E3A6-AED51DE5FBD9}"/>
              </a:ext>
            </a:extLst>
          </p:cNvPr>
          <p:cNvSpPr>
            <a:spLocks noGrp="1"/>
          </p:cNvSpPr>
          <p:nvPr>
            <p:ph type="title"/>
          </p:nvPr>
        </p:nvSpPr>
        <p:spPr/>
        <p:txBody>
          <a:bodyPr/>
          <a:lstStyle/>
          <a:p>
            <a:r>
              <a:rPr lang="nb-NO" b="1">
                <a:solidFill>
                  <a:schemeClr val="tx2"/>
                </a:solidFill>
              </a:rPr>
              <a:t>Vi ser filmen sammen:</a:t>
            </a:r>
            <a:br>
              <a:rPr lang="nb-NO" sz="4400">
                <a:solidFill>
                  <a:schemeClr val="tx2"/>
                </a:solidFill>
              </a:rPr>
            </a:br>
            <a:br>
              <a:rPr lang="nb-NO" sz="4400">
                <a:solidFill>
                  <a:schemeClr val="tx2"/>
                </a:solidFill>
              </a:rPr>
            </a:br>
            <a:r>
              <a:rPr lang="nn-NO" sz="4400">
                <a:solidFill>
                  <a:schemeClr val="tx2"/>
                </a:solidFill>
                <a:hlinkClick r:id="rId3">
                  <a:extLst>
                    <a:ext uri="{A12FA001-AC4F-418D-AE19-62706E023703}">
                      <ahyp:hlinkClr xmlns:ahyp="http://schemas.microsoft.com/office/drawing/2018/hyperlinkcolor" val="tx"/>
                    </a:ext>
                  </a:extLst>
                </a:hlinkClick>
              </a:rPr>
              <a:t>Tema - Overgrep – 2. Kroppen er din (Sesong 5) – NRK TV</a:t>
            </a:r>
            <a:endParaRPr lang="nb-NO" sz="4400">
              <a:solidFill>
                <a:schemeClr val="tx2"/>
              </a:solidFill>
            </a:endParaRPr>
          </a:p>
        </p:txBody>
      </p:sp>
    </p:spTree>
    <p:extLst>
      <p:ext uri="{BB962C8B-B14F-4D97-AF65-F5344CB8AC3E}">
        <p14:creationId xmlns:p14="http://schemas.microsoft.com/office/powerpoint/2010/main" val="343002652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CF1AC9B7-9707-510C-2F04-C8695C5F26E0}"/>
              </a:ext>
            </a:extLst>
          </p:cNvPr>
          <p:cNvSpPr>
            <a:spLocks noGrp="1"/>
          </p:cNvSpPr>
          <p:nvPr>
            <p:ph type="title"/>
          </p:nvPr>
        </p:nvSpPr>
        <p:spPr/>
        <p:txBody>
          <a:bodyPr/>
          <a:lstStyle/>
          <a:p>
            <a:r>
              <a:rPr lang="nb-NO" dirty="0">
                <a:solidFill>
                  <a:schemeClr val="accent1"/>
                </a:solidFill>
              </a:rPr>
              <a:t>Vi snakker med barna:</a:t>
            </a:r>
          </a:p>
        </p:txBody>
      </p:sp>
      <p:sp>
        <p:nvSpPr>
          <p:cNvPr id="3" name="Plassholder for innhold 2">
            <a:extLst>
              <a:ext uri="{FF2B5EF4-FFF2-40B4-BE49-F238E27FC236}">
                <a16:creationId xmlns:a16="http://schemas.microsoft.com/office/drawing/2014/main" id="{730515C5-6596-1C99-353D-670D199A04F6}"/>
              </a:ext>
            </a:extLst>
          </p:cNvPr>
          <p:cNvSpPr>
            <a:spLocks noGrp="1"/>
          </p:cNvSpPr>
          <p:nvPr>
            <p:ph idx="1"/>
          </p:nvPr>
        </p:nvSpPr>
        <p:spPr>
          <a:xfrm>
            <a:off x="582614" y="1825625"/>
            <a:ext cx="6905582" cy="3900488"/>
          </a:xfrm>
        </p:spPr>
        <p:txBody>
          <a:bodyPr/>
          <a:lstStyle/>
          <a:p>
            <a:pPr marL="342900" lvl="0" indent="-342900" algn="just">
              <a:lnSpc>
                <a:spcPct val="115000"/>
              </a:lnSpc>
              <a:buFont typeface="Symbol" pitchFamily="2" charset="2"/>
              <a:buChar char=""/>
            </a:pPr>
            <a:r>
              <a:rPr lang="nb-NO" sz="3200" dirty="0">
                <a:solidFill>
                  <a:srgbClr val="191A35"/>
                </a:solidFill>
                <a:effectLst/>
                <a:latin typeface="Calibri" panose="020F0502020204030204" pitchFamily="34" charset="0"/>
                <a:ea typeface="Times New Roman" panose="02020603050405020304" pitchFamily="18" charset="0"/>
                <a:cs typeface="Times New Roman" panose="02020603050405020304" pitchFamily="18" charset="0"/>
              </a:rPr>
              <a:t>Hva betyr det at kroppen din er din?</a:t>
            </a:r>
            <a:endParaRPr lang="nb-NO" sz="3200" dirty="0">
              <a:effectLst/>
              <a:latin typeface="Arial" panose="020B0604020202020204" pitchFamily="34" charset="0"/>
              <a:ea typeface="Times New Roman" panose="02020603050405020304" pitchFamily="18" charset="0"/>
              <a:cs typeface="Times New Roman" panose="02020603050405020304" pitchFamily="18" charset="0"/>
            </a:endParaRPr>
          </a:p>
          <a:p>
            <a:pPr marL="342900" lvl="0" indent="-342900" algn="just">
              <a:lnSpc>
                <a:spcPct val="115000"/>
              </a:lnSpc>
              <a:buFont typeface="Symbol" pitchFamily="2" charset="2"/>
              <a:buChar char=""/>
            </a:pPr>
            <a:r>
              <a:rPr lang="nb-NO" sz="3200" dirty="0">
                <a:solidFill>
                  <a:srgbClr val="191A35"/>
                </a:solidFill>
                <a:effectLst/>
                <a:latin typeface="Calibri" panose="020F0502020204030204" pitchFamily="34" charset="0"/>
                <a:ea typeface="Times New Roman" panose="02020603050405020304" pitchFamily="18" charset="0"/>
                <a:cs typeface="Times New Roman" panose="02020603050405020304" pitchFamily="18" charset="0"/>
              </a:rPr>
              <a:t>Hva har voksne aldri lov til å gjøre med barn sine kropper?</a:t>
            </a:r>
            <a:endParaRPr lang="nb-NO" sz="3200" dirty="0">
              <a:effectLst/>
              <a:latin typeface="Arial" panose="020B0604020202020204" pitchFamily="34" charset="0"/>
              <a:ea typeface="Times New Roman" panose="02020603050405020304" pitchFamily="18" charset="0"/>
              <a:cs typeface="Times New Roman" panose="02020603050405020304" pitchFamily="18" charset="0"/>
            </a:endParaRPr>
          </a:p>
          <a:p>
            <a:pPr marL="342900" lvl="0" indent="-342900" algn="just">
              <a:lnSpc>
                <a:spcPct val="115000"/>
              </a:lnSpc>
              <a:buFont typeface="Symbol" pitchFamily="2" charset="2"/>
              <a:buChar char=""/>
            </a:pPr>
            <a:r>
              <a:rPr lang="nb-NO" sz="3200" dirty="0">
                <a:solidFill>
                  <a:srgbClr val="191A35"/>
                </a:solidFill>
                <a:effectLst/>
                <a:latin typeface="Calibri" panose="020F0502020204030204" pitchFamily="34" charset="0"/>
                <a:ea typeface="Times New Roman" panose="02020603050405020304" pitchFamily="18" charset="0"/>
                <a:cs typeface="Times New Roman" panose="02020603050405020304" pitchFamily="18" charset="0"/>
              </a:rPr>
              <a:t>Gode og vonde hemmeligheter</a:t>
            </a:r>
          </a:p>
          <a:p>
            <a:pPr marL="342900" lvl="0" indent="-342900" algn="just">
              <a:lnSpc>
                <a:spcPct val="115000"/>
              </a:lnSpc>
              <a:spcAft>
                <a:spcPts val="1000"/>
              </a:spcAft>
              <a:buFont typeface="Symbol" pitchFamily="2" charset="2"/>
              <a:buChar char=""/>
            </a:pPr>
            <a:r>
              <a:rPr lang="nb-NO" sz="3200" dirty="0">
                <a:solidFill>
                  <a:srgbClr val="191A35"/>
                </a:solidFill>
                <a:effectLst/>
                <a:latin typeface="Calibri" panose="020F0502020204030204" pitchFamily="34" charset="0"/>
                <a:ea typeface="Times New Roman" panose="02020603050405020304" pitchFamily="18" charset="0"/>
                <a:cs typeface="Times New Roman" panose="02020603050405020304" pitchFamily="18" charset="0"/>
              </a:rPr>
              <a:t>Hvem kan barn snakke med om noe er vondt eller vanskelig?</a:t>
            </a:r>
            <a:endParaRPr lang="nb-NO" sz="3200" dirty="0">
              <a:effectLst/>
              <a:latin typeface="Arial" panose="020B0604020202020204" pitchFamily="34" charset="0"/>
              <a:ea typeface="Times New Roman" panose="02020603050405020304" pitchFamily="18" charset="0"/>
              <a:cs typeface="Times New Roman" panose="02020603050405020304" pitchFamily="18" charset="0"/>
            </a:endParaRPr>
          </a:p>
          <a:p>
            <a:endParaRPr lang="nb-NO" dirty="0"/>
          </a:p>
        </p:txBody>
      </p:sp>
      <p:pic>
        <p:nvPicPr>
          <p:cNvPr id="4" name="Plassholder for innhold 4">
            <a:extLst>
              <a:ext uri="{FF2B5EF4-FFF2-40B4-BE49-F238E27FC236}">
                <a16:creationId xmlns:a16="http://schemas.microsoft.com/office/drawing/2014/main" id="{F532D3B7-3024-576C-C6F8-CCE3E7B4667D}"/>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bwMode="auto">
          <a:xfrm>
            <a:off x="8238608" y="2310713"/>
            <a:ext cx="3337442" cy="30561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09332189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271005A4-E709-3532-41D0-4012C8C0E3FE}"/>
              </a:ext>
            </a:extLst>
          </p:cNvPr>
          <p:cNvSpPr>
            <a:spLocks noGrp="1"/>
          </p:cNvSpPr>
          <p:nvPr>
            <p:ph type="title"/>
          </p:nvPr>
        </p:nvSpPr>
        <p:spPr/>
        <p:txBody>
          <a:bodyPr/>
          <a:lstStyle/>
          <a:p>
            <a:pPr algn="ctr"/>
            <a:br>
              <a:rPr lang="nb-NO" dirty="0"/>
            </a:br>
            <a:r>
              <a:rPr lang="nb-NO" dirty="0">
                <a:solidFill>
                  <a:schemeClr val="accent1"/>
                </a:solidFill>
              </a:rPr>
              <a:t>Alarmtelefonen 116 111</a:t>
            </a:r>
          </a:p>
        </p:txBody>
      </p:sp>
      <p:pic>
        <p:nvPicPr>
          <p:cNvPr id="5" name="Plassholder for innhold 4" descr="Et bilde som inneholder tekst, person, utendørs, skilt&#10;&#10;Automatisk generert beskrivelse">
            <a:extLst>
              <a:ext uri="{FF2B5EF4-FFF2-40B4-BE49-F238E27FC236}">
                <a16:creationId xmlns:a16="http://schemas.microsoft.com/office/drawing/2014/main" id="{A5B8B0DB-693E-BCB9-6DB8-1F5C36D4F2F3}"/>
              </a:ext>
            </a:extLst>
          </p:cNvPr>
          <p:cNvPicPr>
            <a:picLocks noGrp="1" noChangeAspect="1"/>
          </p:cNvPicPr>
          <p:nvPr>
            <p:ph idx="1"/>
          </p:nvPr>
        </p:nvPicPr>
        <p:blipFill>
          <a:blip r:embed="rId2" cstate="email">
            <a:extLst>
              <a:ext uri="{28A0092B-C50C-407E-A947-70E740481C1C}">
                <a14:useLocalDpi xmlns:a14="http://schemas.microsoft.com/office/drawing/2010/main"/>
              </a:ext>
            </a:extLst>
          </a:blip>
          <a:stretch>
            <a:fillRect/>
          </a:stretch>
        </p:blipFill>
        <p:spPr>
          <a:xfrm>
            <a:off x="2376838" y="1825625"/>
            <a:ext cx="7404987" cy="3900488"/>
          </a:xfrm>
        </p:spPr>
      </p:pic>
      <p:sp>
        <p:nvSpPr>
          <p:cNvPr id="6" name="TekstSylinder 5">
            <a:extLst>
              <a:ext uri="{FF2B5EF4-FFF2-40B4-BE49-F238E27FC236}">
                <a16:creationId xmlns:a16="http://schemas.microsoft.com/office/drawing/2014/main" id="{2974716E-1E9C-F6EC-0A68-22845597E4D0}"/>
              </a:ext>
            </a:extLst>
          </p:cNvPr>
          <p:cNvSpPr txBox="1"/>
          <p:nvPr/>
        </p:nvSpPr>
        <p:spPr>
          <a:xfrm>
            <a:off x="2396878" y="5861050"/>
            <a:ext cx="7398244" cy="369332"/>
          </a:xfrm>
          <a:prstGeom prst="rect">
            <a:avLst/>
          </a:prstGeom>
          <a:noFill/>
        </p:spPr>
        <p:txBody>
          <a:bodyPr wrap="none" rtlCol="0">
            <a:spAutoFit/>
          </a:bodyPr>
          <a:lstStyle/>
          <a:p>
            <a:pPr algn="ctr"/>
            <a:r>
              <a:rPr lang="nb-NO" dirty="0">
                <a:hlinkClick r:id="rId3">
                  <a:extLst>
                    <a:ext uri="{A12FA001-AC4F-418D-AE19-62706E023703}">
                      <ahyp:hlinkClr xmlns:ahyp="http://schemas.microsoft.com/office/drawing/2018/hyperlinkcolor" val="tx"/>
                    </a:ext>
                  </a:extLst>
                </a:hlinkClick>
              </a:rPr>
              <a:t>Vi ser filmen som forteller om Alarmtelefonen: </a:t>
            </a:r>
            <a:r>
              <a:rPr lang="nb-NO" dirty="0">
                <a:solidFill>
                  <a:srgbClr val="009D8F"/>
                </a:solidFill>
                <a:hlinkClick r:id="rId3">
                  <a:extLst>
                    <a:ext uri="{A12FA001-AC4F-418D-AE19-62706E023703}">
                      <ahyp:hlinkClr xmlns:ahyp="http://schemas.microsoft.com/office/drawing/2018/hyperlinkcolor" val="tx"/>
                    </a:ext>
                  </a:extLst>
                </a:hlinkClick>
              </a:rPr>
              <a:t>https://www.116111.no/barn</a:t>
            </a:r>
            <a:r>
              <a:rPr lang="nb-NO" dirty="0"/>
              <a:t> </a:t>
            </a:r>
          </a:p>
        </p:txBody>
      </p:sp>
    </p:spTree>
    <p:extLst>
      <p:ext uri="{BB962C8B-B14F-4D97-AF65-F5344CB8AC3E}">
        <p14:creationId xmlns:p14="http://schemas.microsoft.com/office/powerpoint/2010/main" val="89919814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681A64BC-006F-EBBA-4F5D-46E47B658BD4}"/>
              </a:ext>
            </a:extLst>
          </p:cNvPr>
          <p:cNvSpPr>
            <a:spLocks noGrp="1"/>
          </p:cNvSpPr>
          <p:nvPr>
            <p:ph type="title" idx="4294967295"/>
          </p:nvPr>
        </p:nvSpPr>
        <p:spPr>
          <a:xfrm>
            <a:off x="7830140" y="2002631"/>
            <a:ext cx="10826750" cy="2852738"/>
          </a:xfrm>
          <a:prstGeom prst="rect">
            <a:avLst/>
          </a:prstGeom>
        </p:spPr>
        <p:txBody>
          <a:bodyPr/>
          <a:lstStyle/>
          <a:p>
            <a:r>
              <a:rPr lang="nb-NO" sz="7200" dirty="0">
                <a:solidFill>
                  <a:schemeClr val="accent1">
                    <a:lumMod val="75000"/>
                  </a:schemeClr>
                </a:solidFill>
              </a:rPr>
              <a:t>Alkohol</a:t>
            </a:r>
            <a:br>
              <a:rPr lang="nb-NO" sz="7200" dirty="0">
                <a:solidFill>
                  <a:schemeClr val="accent1">
                    <a:lumMod val="75000"/>
                  </a:schemeClr>
                </a:solidFill>
              </a:rPr>
            </a:br>
            <a:endParaRPr lang="nb-NO" sz="7200" dirty="0">
              <a:solidFill>
                <a:schemeClr val="accent1">
                  <a:lumMod val="75000"/>
                </a:schemeClr>
              </a:solidFill>
            </a:endParaRPr>
          </a:p>
        </p:txBody>
      </p:sp>
    </p:spTree>
    <p:extLst>
      <p:ext uri="{BB962C8B-B14F-4D97-AF65-F5344CB8AC3E}">
        <p14:creationId xmlns:p14="http://schemas.microsoft.com/office/powerpoint/2010/main" val="47519205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Tittel 1">
            <a:extLst>
              <a:ext uri="{FF2B5EF4-FFF2-40B4-BE49-F238E27FC236}">
                <a16:creationId xmlns:a16="http://schemas.microsoft.com/office/drawing/2014/main" id="{D9A8E711-0927-4B15-BDCD-E8F3DDB206A2}"/>
              </a:ext>
            </a:extLst>
          </p:cNvPr>
          <p:cNvSpPr>
            <a:spLocks noGrp="1" noChangeArrowheads="1"/>
          </p:cNvSpPr>
          <p:nvPr>
            <p:ph type="title"/>
          </p:nvPr>
        </p:nvSpPr>
        <p:spPr/>
        <p:txBody>
          <a:bodyPr/>
          <a:lstStyle/>
          <a:p>
            <a:pPr eaLnBrk="1" hangingPunct="1"/>
            <a:br>
              <a:rPr lang="nb-NO" altLang="nb-NO" dirty="0"/>
            </a:br>
            <a:r>
              <a:rPr lang="nb-NO" altLang="nb-NO" dirty="0">
                <a:solidFill>
                  <a:schemeClr val="accent1"/>
                </a:solidFill>
              </a:rPr>
              <a:t>I dag skal vi snakke om alkohol: </a:t>
            </a:r>
            <a:br>
              <a:rPr lang="nb-NO" altLang="nb-NO" dirty="0">
                <a:solidFill>
                  <a:schemeClr val="accent1"/>
                </a:solidFill>
              </a:rPr>
            </a:br>
            <a:endParaRPr lang="nb-NO" altLang="nb-NO" dirty="0">
              <a:solidFill>
                <a:schemeClr val="accent1"/>
              </a:solidFill>
            </a:endParaRPr>
          </a:p>
        </p:txBody>
      </p:sp>
      <p:sp>
        <p:nvSpPr>
          <p:cNvPr id="15362" name="Plassholder for innhold 2">
            <a:extLst>
              <a:ext uri="{FF2B5EF4-FFF2-40B4-BE49-F238E27FC236}">
                <a16:creationId xmlns:a16="http://schemas.microsoft.com/office/drawing/2014/main" id="{16023CCD-A2CE-6C2B-BEE2-FDDDCF2091CC}"/>
              </a:ext>
            </a:extLst>
          </p:cNvPr>
          <p:cNvSpPr>
            <a:spLocks noGrp="1" noChangeArrowheads="1"/>
          </p:cNvSpPr>
          <p:nvPr>
            <p:ph idx="1"/>
          </p:nvPr>
        </p:nvSpPr>
        <p:spPr/>
        <p:txBody>
          <a:bodyPr/>
          <a:lstStyle/>
          <a:p>
            <a:pPr eaLnBrk="1" hangingPunct="1"/>
            <a:r>
              <a:rPr lang="nb-NO" altLang="nb-NO" dirty="0">
                <a:solidFill>
                  <a:schemeClr val="accent1">
                    <a:lumMod val="75000"/>
                  </a:schemeClr>
                </a:solidFill>
                <a:latin typeface="+mn-lt"/>
              </a:rPr>
              <a:t>Hva kan dere om alkohol? La oss skrive på en tavle hva dere kan!</a:t>
            </a:r>
          </a:p>
          <a:p>
            <a:pPr lvl="3" eaLnBrk="1" hangingPunct="1"/>
            <a:r>
              <a:rPr lang="nb-NO" altLang="nb-NO" dirty="0">
                <a:solidFill>
                  <a:schemeClr val="accent1">
                    <a:lumMod val="75000"/>
                  </a:schemeClr>
                </a:solidFill>
                <a:latin typeface="+mn-lt"/>
              </a:rPr>
              <a:t>Er det forskjell på øl og vin? Hvem drikker alkohol? Kan barn drikke alkohol? </a:t>
            </a:r>
          </a:p>
          <a:p>
            <a:pPr eaLnBrk="1" hangingPunct="1"/>
            <a:r>
              <a:rPr lang="nb-NO" dirty="0">
                <a:solidFill>
                  <a:schemeClr val="accent1">
                    <a:lumMod val="75000"/>
                  </a:schemeClr>
                </a:solidFill>
                <a:effectLst/>
                <a:latin typeface="+mn-lt"/>
              </a:rPr>
              <a:t>Hvorfor drikker voksne alkohol? </a:t>
            </a:r>
          </a:p>
          <a:p>
            <a:pPr lvl="3" eaLnBrk="1" hangingPunct="1"/>
            <a:r>
              <a:rPr lang="nb-NO" altLang="nb-NO" dirty="0">
                <a:solidFill>
                  <a:schemeClr val="accent1">
                    <a:lumMod val="75000"/>
                  </a:schemeClr>
                </a:solidFill>
                <a:latin typeface="+mn-lt"/>
              </a:rPr>
              <a:t>Ta imot alle forslag og skriv opp </a:t>
            </a:r>
            <a:r>
              <a:rPr lang="nb-NO" dirty="0">
                <a:solidFill>
                  <a:schemeClr val="accent1">
                    <a:lumMod val="75000"/>
                  </a:schemeClr>
                </a:solidFill>
                <a:effectLst/>
                <a:latin typeface="+mn-lt"/>
              </a:rPr>
              <a:t>på en tavle. </a:t>
            </a:r>
          </a:p>
          <a:p>
            <a:pPr lvl="3" eaLnBrk="1" hangingPunct="1"/>
            <a:r>
              <a:rPr lang="nb-NO" dirty="0">
                <a:solidFill>
                  <a:schemeClr val="accent1">
                    <a:lumMod val="75000"/>
                  </a:schemeClr>
                </a:solidFill>
                <a:effectLst/>
                <a:latin typeface="+mn-lt"/>
              </a:rPr>
              <a:t>Det er mye voksne gjør som barn ikke kan gjøre, som å drikke alkohol, snuse og røyke. Voksne kan drikke alkohol fordi det er godt, for å slappe av, for å feire eller fordi det smaker godt til maten.</a:t>
            </a:r>
          </a:p>
          <a:p>
            <a:pPr eaLnBrk="1" hangingPunct="1"/>
            <a:r>
              <a:rPr lang="nb-NO" dirty="0">
                <a:solidFill>
                  <a:schemeClr val="accent1">
                    <a:lumMod val="75000"/>
                  </a:schemeClr>
                </a:solidFill>
                <a:effectLst/>
                <a:latin typeface="+mn-lt"/>
              </a:rPr>
              <a:t>Hva er bra med alkohol? </a:t>
            </a:r>
          </a:p>
          <a:p>
            <a:pPr lvl="3" eaLnBrk="1" hangingPunct="1"/>
            <a:r>
              <a:rPr lang="nb-NO" dirty="0">
                <a:solidFill>
                  <a:schemeClr val="accent1">
                    <a:lumMod val="75000"/>
                  </a:schemeClr>
                </a:solidFill>
                <a:latin typeface="+mn-lt"/>
              </a:rPr>
              <a:t>Noen barn syns det blir koselig stemning og at de voksne blir snillere. Hva syns du?</a:t>
            </a:r>
            <a:endParaRPr lang="nb-NO" dirty="0">
              <a:solidFill>
                <a:schemeClr val="accent1">
                  <a:lumMod val="75000"/>
                </a:schemeClr>
              </a:solidFill>
              <a:effectLst/>
              <a:latin typeface="+mn-lt"/>
            </a:endParaRPr>
          </a:p>
          <a:p>
            <a:pPr eaLnBrk="1" hangingPunct="1"/>
            <a:r>
              <a:rPr lang="nb-NO" dirty="0">
                <a:solidFill>
                  <a:schemeClr val="accent1">
                    <a:lumMod val="75000"/>
                  </a:schemeClr>
                </a:solidFill>
                <a:effectLst/>
                <a:latin typeface="+mn-lt"/>
              </a:rPr>
              <a:t>Hva er dårlig med alkohol? Hva kan skje?</a:t>
            </a:r>
          </a:p>
          <a:p>
            <a:pPr lvl="3" eaLnBrk="1" hangingPunct="1"/>
            <a:r>
              <a:rPr lang="nb-NO" dirty="0">
                <a:solidFill>
                  <a:schemeClr val="accent1">
                    <a:lumMod val="75000"/>
                  </a:schemeClr>
                </a:solidFill>
                <a:effectLst/>
                <a:latin typeface="+mn-lt"/>
              </a:rPr>
              <a:t>Voksne kan drikke for mye. Noen barn syns de voksne forandrer seg på en dårlig måte. Voksne kan si og gjøre ting de ikke mener. </a:t>
            </a:r>
            <a:r>
              <a:rPr lang="nb-NO" dirty="0">
                <a:solidFill>
                  <a:schemeClr val="accent1">
                    <a:lumMod val="75000"/>
                  </a:schemeClr>
                </a:solidFill>
                <a:latin typeface="+mn-lt"/>
              </a:rPr>
              <a:t>Å drikke for mye alkohol kan gjøre at voksne glemmer barna.</a:t>
            </a:r>
            <a:endParaRPr lang="nb-NO" dirty="0">
              <a:solidFill>
                <a:schemeClr val="accent1">
                  <a:lumMod val="75000"/>
                </a:schemeClr>
              </a:solidFill>
              <a:effectLst/>
              <a:latin typeface="+mn-lt"/>
            </a:endParaRPr>
          </a:p>
          <a:p>
            <a:pPr eaLnBrk="1" hangingPunct="1"/>
            <a:endParaRPr lang="nb-NO" altLang="nb-NO" dirty="0">
              <a:solidFill>
                <a:schemeClr val="accent1">
                  <a:lumMod val="75000"/>
                </a:schemeClr>
              </a:solidFill>
              <a:latin typeface="+mn-lt"/>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D3904DAC-4846-0067-62D2-77F04D33B2AD}"/>
              </a:ext>
            </a:extLst>
          </p:cNvPr>
          <p:cNvSpPr>
            <a:spLocks noGrp="1"/>
          </p:cNvSpPr>
          <p:nvPr>
            <p:ph type="title"/>
          </p:nvPr>
        </p:nvSpPr>
        <p:spPr/>
        <p:txBody>
          <a:bodyPr/>
          <a:lstStyle/>
          <a:p>
            <a:br>
              <a:rPr lang="nb-NO" dirty="0"/>
            </a:br>
            <a:r>
              <a:rPr lang="nb-NO" dirty="0">
                <a:solidFill>
                  <a:schemeClr val="accent1"/>
                </a:solidFill>
              </a:rPr>
              <a:t>Fyllefant skal selv ha bank </a:t>
            </a:r>
          </a:p>
        </p:txBody>
      </p:sp>
      <p:sp>
        <p:nvSpPr>
          <p:cNvPr id="3" name="Plassholder for innhold 2">
            <a:extLst>
              <a:ext uri="{FF2B5EF4-FFF2-40B4-BE49-F238E27FC236}">
                <a16:creationId xmlns:a16="http://schemas.microsoft.com/office/drawing/2014/main" id="{BAA0C1A8-A39D-0E79-3B67-96C48E264213}"/>
              </a:ext>
            </a:extLst>
          </p:cNvPr>
          <p:cNvSpPr>
            <a:spLocks noGrp="1"/>
          </p:cNvSpPr>
          <p:nvPr>
            <p:ph sz="half" idx="1"/>
          </p:nvPr>
        </p:nvSpPr>
        <p:spPr>
          <a:xfrm>
            <a:off x="509970" y="2103027"/>
            <a:ext cx="5437911" cy="3806248"/>
          </a:xfrm>
        </p:spPr>
        <p:txBody>
          <a:bodyPr/>
          <a:lstStyle/>
          <a:p>
            <a:pPr marL="0" indent="0">
              <a:buNone/>
            </a:pPr>
            <a:r>
              <a:rPr lang="nb-NO" i="0" dirty="0">
                <a:solidFill>
                  <a:schemeClr val="accent1"/>
                </a:solidFill>
                <a:effectLst/>
              </a:rPr>
              <a:t>Nå skal vi se en film om Mina: </a:t>
            </a:r>
          </a:p>
          <a:p>
            <a:r>
              <a:rPr lang="nb-NO" sz="2000" b="0" i="0" dirty="0">
                <a:solidFill>
                  <a:schemeClr val="accent1"/>
                </a:solidFill>
                <a:effectLst/>
              </a:rPr>
              <a:t>Norsk serie. (3:5) «Mime». Mammaen til Mina drikker ganske mye vin. Hun sier hun bare koser seg, men hvis hun visste hvor dumt det ser ut når hun er full, så ville hun kanskje skjerpet seg. Mina bestemmer seg for å vise henne det. Laget i forbindelse med NRK Super sin temauke om RUS.</a:t>
            </a:r>
          </a:p>
          <a:p>
            <a:r>
              <a:rPr lang="nb-NO" sz="1800" dirty="0">
                <a:solidFill>
                  <a:schemeClr val="tx1"/>
                </a:solidFill>
                <a:hlinkClick r:id="rId2"/>
              </a:rPr>
              <a:t>https://www.nrk.no/video/fyllefant-skal-selv-ha-bank-310_267942</a:t>
            </a:r>
            <a:r>
              <a:rPr lang="nb-NO" sz="1800" dirty="0">
                <a:solidFill>
                  <a:schemeClr val="tx1"/>
                </a:solidFill>
                <a:latin typeface="NRK Sans Variable"/>
              </a:rPr>
              <a:t> </a:t>
            </a:r>
            <a:r>
              <a:rPr lang="nb-NO" sz="1800" b="0" i="0" dirty="0">
                <a:solidFill>
                  <a:schemeClr val="accent1"/>
                </a:solidFill>
                <a:effectLst/>
                <a:latin typeface="NRK Sans Variable"/>
              </a:rPr>
              <a:t>(05.37 minutter)</a:t>
            </a:r>
          </a:p>
          <a:p>
            <a:pPr marL="457200" lvl="1" indent="0">
              <a:buNone/>
            </a:pPr>
            <a:endParaRPr lang="nb-NO" dirty="0">
              <a:solidFill>
                <a:schemeClr val="tx1"/>
              </a:solidFill>
            </a:endParaRPr>
          </a:p>
        </p:txBody>
      </p:sp>
      <p:pic>
        <p:nvPicPr>
          <p:cNvPr id="6" name="Plassholder for innhold 5" descr="Et bilde som inneholder tekst, person&#10;&#10;Automatisk generert beskrivelse">
            <a:extLst>
              <a:ext uri="{FF2B5EF4-FFF2-40B4-BE49-F238E27FC236}">
                <a16:creationId xmlns:a16="http://schemas.microsoft.com/office/drawing/2014/main" id="{356EBD33-0198-71EE-108B-6F6FA9EAF66F}"/>
              </a:ext>
            </a:extLst>
          </p:cNvPr>
          <p:cNvPicPr>
            <a:picLocks noGrp="1" noChangeAspect="1"/>
          </p:cNvPicPr>
          <p:nvPr>
            <p:ph sz="half" idx="2"/>
          </p:nvPr>
        </p:nvPicPr>
        <p:blipFill>
          <a:blip r:embed="rId3" cstate="email">
            <a:extLst>
              <a:ext uri="{28A0092B-C50C-407E-A947-70E740481C1C}">
                <a14:useLocalDpi xmlns:a14="http://schemas.microsoft.com/office/drawing/2010/main"/>
              </a:ext>
            </a:extLst>
          </a:blip>
          <a:stretch>
            <a:fillRect/>
          </a:stretch>
        </p:blipFill>
        <p:spPr>
          <a:xfrm>
            <a:off x="6362699" y="2103027"/>
            <a:ext cx="4907973" cy="3174233"/>
          </a:xfrm>
        </p:spPr>
      </p:pic>
    </p:spTree>
    <p:extLst>
      <p:ext uri="{BB962C8B-B14F-4D97-AF65-F5344CB8AC3E}">
        <p14:creationId xmlns:p14="http://schemas.microsoft.com/office/powerpoint/2010/main" val="65154208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tel 4">
            <a:extLst>
              <a:ext uri="{FF2B5EF4-FFF2-40B4-BE49-F238E27FC236}">
                <a16:creationId xmlns:a16="http://schemas.microsoft.com/office/drawing/2014/main" id="{DE07D1E9-00C7-FF96-23EA-37599DFC098A}"/>
              </a:ext>
            </a:extLst>
          </p:cNvPr>
          <p:cNvSpPr>
            <a:spLocks noGrp="1"/>
          </p:cNvSpPr>
          <p:nvPr>
            <p:ph type="title"/>
          </p:nvPr>
        </p:nvSpPr>
        <p:spPr/>
        <p:txBody>
          <a:bodyPr/>
          <a:lstStyle/>
          <a:p>
            <a:br>
              <a:rPr lang="nb-NO" dirty="0"/>
            </a:br>
            <a:r>
              <a:rPr lang="nb-NO" dirty="0">
                <a:solidFill>
                  <a:schemeClr val="accent1"/>
                </a:solidFill>
              </a:rPr>
              <a:t>Samtale med barna</a:t>
            </a:r>
          </a:p>
        </p:txBody>
      </p:sp>
      <p:sp>
        <p:nvSpPr>
          <p:cNvPr id="6" name="Plassholder for innhold 5">
            <a:extLst>
              <a:ext uri="{FF2B5EF4-FFF2-40B4-BE49-F238E27FC236}">
                <a16:creationId xmlns:a16="http://schemas.microsoft.com/office/drawing/2014/main" id="{8CBD7356-EBC5-322A-A53F-9BD261FE5D69}"/>
              </a:ext>
            </a:extLst>
          </p:cNvPr>
          <p:cNvSpPr>
            <a:spLocks noGrp="1"/>
          </p:cNvSpPr>
          <p:nvPr>
            <p:ph sz="half" idx="1"/>
          </p:nvPr>
        </p:nvSpPr>
        <p:spPr/>
        <p:txBody>
          <a:bodyPr/>
          <a:lstStyle/>
          <a:p>
            <a:pPr marL="0" indent="0">
              <a:buNone/>
            </a:pPr>
            <a:r>
              <a:rPr lang="nb-NO" sz="2400" dirty="0">
                <a:solidFill>
                  <a:schemeClr val="accent1"/>
                </a:solidFill>
                <a:latin typeface="Helvetica Neue" panose="02000503000000020004" pitchFamily="2" charset="0"/>
              </a:rPr>
              <a:t>Mina</a:t>
            </a:r>
            <a:r>
              <a:rPr lang="nb-NO" sz="2400" dirty="0">
                <a:solidFill>
                  <a:schemeClr val="accent1"/>
                </a:solidFill>
                <a:effectLst/>
                <a:latin typeface="Helvetica Neue" panose="02000503000000020004" pitchFamily="2" charset="0"/>
              </a:rPr>
              <a:t> ville gi moren sin en lærepenge.</a:t>
            </a:r>
          </a:p>
          <a:p>
            <a:pPr marL="0" indent="0">
              <a:buNone/>
            </a:pPr>
            <a:r>
              <a:rPr lang="nb-NO" sz="2400" dirty="0">
                <a:solidFill>
                  <a:schemeClr val="accent1"/>
                </a:solidFill>
                <a:effectLst/>
                <a:latin typeface="Helvetica Neue" panose="02000503000000020004" pitchFamily="2" charset="0"/>
              </a:rPr>
              <a:t> </a:t>
            </a:r>
          </a:p>
          <a:p>
            <a:pPr marL="457200" indent="-457200">
              <a:buFont typeface="+mj-lt"/>
              <a:buAutoNum type="arabicParenR"/>
            </a:pPr>
            <a:r>
              <a:rPr lang="nb-NO" sz="2400" b="1" dirty="0">
                <a:solidFill>
                  <a:schemeClr val="accent1"/>
                </a:solidFill>
                <a:effectLst/>
                <a:latin typeface="Helvetica Neue" panose="02000503000000020004" pitchFamily="2" charset="0"/>
              </a:rPr>
              <a:t>Hva syns du om løsningen? </a:t>
            </a:r>
          </a:p>
          <a:p>
            <a:pPr marL="457200" indent="-457200">
              <a:buFont typeface="+mj-lt"/>
              <a:buAutoNum type="arabicParenR"/>
            </a:pPr>
            <a:r>
              <a:rPr lang="nb-NO" sz="2400" b="1" dirty="0">
                <a:solidFill>
                  <a:schemeClr val="accent1"/>
                </a:solidFill>
                <a:effectLst/>
                <a:latin typeface="Helvetica Neue" panose="02000503000000020004" pitchFamily="2" charset="0"/>
              </a:rPr>
              <a:t>Hva ville du gjort?</a:t>
            </a:r>
            <a:endParaRPr lang="nb-NO" sz="2400" dirty="0">
              <a:solidFill>
                <a:schemeClr val="accent1"/>
              </a:solidFill>
              <a:latin typeface="Helvetica Neue" panose="02000503000000020004" pitchFamily="2" charset="0"/>
            </a:endParaRPr>
          </a:p>
          <a:p>
            <a:pPr marL="457200" indent="-457200">
              <a:buFont typeface="+mj-lt"/>
              <a:buAutoNum type="arabicParenR"/>
            </a:pPr>
            <a:r>
              <a:rPr lang="nb-NO" sz="2400" b="1" dirty="0">
                <a:solidFill>
                  <a:schemeClr val="accent1"/>
                </a:solidFill>
                <a:effectLst/>
                <a:latin typeface="Helvetica Neue" panose="02000503000000020004" pitchFamily="2" charset="0"/>
              </a:rPr>
              <a:t>Hva kan barn gjøre når voksne drikker for mye alkohol?</a:t>
            </a:r>
          </a:p>
          <a:p>
            <a:pPr marL="0" indent="0">
              <a:buNone/>
            </a:pPr>
            <a:endParaRPr lang="nb-NO" sz="2400" dirty="0"/>
          </a:p>
        </p:txBody>
      </p:sp>
      <p:pic>
        <p:nvPicPr>
          <p:cNvPr id="4" name="Plassholder for innhold 3" descr="Et bilde som inneholder tekst, bok, hylle, innendørs&#10;&#10;Automatisk generert beskrivelse">
            <a:extLst>
              <a:ext uri="{FF2B5EF4-FFF2-40B4-BE49-F238E27FC236}">
                <a16:creationId xmlns:a16="http://schemas.microsoft.com/office/drawing/2014/main" id="{267493E4-918A-D937-56B5-06A5B912BFDF}"/>
              </a:ext>
            </a:extLst>
          </p:cNvPr>
          <p:cNvPicPr>
            <a:picLocks noGrp="1" noChangeAspect="1"/>
          </p:cNvPicPr>
          <p:nvPr>
            <p:ph sz="half" idx="2"/>
          </p:nvPr>
        </p:nvPicPr>
        <p:blipFill>
          <a:blip r:embed="rId3" cstate="email">
            <a:extLst>
              <a:ext uri="{28A0092B-C50C-407E-A947-70E740481C1C}">
                <a14:useLocalDpi xmlns:a14="http://schemas.microsoft.com/office/drawing/2010/main"/>
              </a:ext>
            </a:extLst>
          </a:blip>
          <a:stretch>
            <a:fillRect/>
          </a:stretch>
        </p:blipFill>
        <p:spPr>
          <a:xfrm>
            <a:off x="6751245" y="1825048"/>
            <a:ext cx="4093360" cy="3806825"/>
          </a:xfrm>
        </p:spPr>
      </p:pic>
    </p:spTree>
    <p:extLst>
      <p:ext uri="{BB962C8B-B14F-4D97-AF65-F5344CB8AC3E}">
        <p14:creationId xmlns:p14="http://schemas.microsoft.com/office/powerpoint/2010/main" val="403461284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5B57EEC3-CD36-FD66-229D-BE96B32E49E4}"/>
              </a:ext>
            </a:extLst>
          </p:cNvPr>
          <p:cNvSpPr>
            <a:spLocks noGrp="1"/>
          </p:cNvSpPr>
          <p:nvPr>
            <p:ph type="title"/>
          </p:nvPr>
        </p:nvSpPr>
        <p:spPr/>
        <p:txBody>
          <a:bodyPr/>
          <a:lstStyle/>
          <a:p>
            <a:br>
              <a:rPr lang="nb-NO" dirty="0">
                <a:solidFill>
                  <a:schemeClr val="accent1"/>
                </a:solidFill>
              </a:rPr>
            </a:br>
            <a:r>
              <a:rPr lang="nb-NO" dirty="0">
                <a:solidFill>
                  <a:schemeClr val="accent1"/>
                </a:solidFill>
              </a:rPr>
              <a:t>Samtale med barna</a:t>
            </a:r>
          </a:p>
        </p:txBody>
      </p:sp>
      <p:sp>
        <p:nvSpPr>
          <p:cNvPr id="3" name="Plassholder for innhold 2">
            <a:extLst>
              <a:ext uri="{FF2B5EF4-FFF2-40B4-BE49-F238E27FC236}">
                <a16:creationId xmlns:a16="http://schemas.microsoft.com/office/drawing/2014/main" id="{834E9313-78B0-9498-3F53-D8110D61F5DC}"/>
              </a:ext>
            </a:extLst>
          </p:cNvPr>
          <p:cNvSpPr>
            <a:spLocks noGrp="1"/>
          </p:cNvSpPr>
          <p:nvPr>
            <p:ph sz="half" idx="1"/>
          </p:nvPr>
        </p:nvSpPr>
        <p:spPr/>
        <p:txBody>
          <a:bodyPr/>
          <a:lstStyle/>
          <a:p>
            <a:pPr marL="514350" indent="-514350">
              <a:buFont typeface="+mj-lt"/>
              <a:buAutoNum type="arabicParenR"/>
            </a:pPr>
            <a:r>
              <a:rPr lang="nb-NO" sz="2400" b="1" dirty="0">
                <a:solidFill>
                  <a:schemeClr val="accent1"/>
                </a:solidFill>
                <a:effectLst/>
                <a:latin typeface="Helvetica Neue" panose="02000503000000020004" pitchFamily="2" charset="0"/>
              </a:rPr>
              <a:t>Hva er for mye alkohol? </a:t>
            </a:r>
            <a:r>
              <a:rPr lang="nb-NO" sz="2400" dirty="0">
                <a:solidFill>
                  <a:schemeClr val="accent1"/>
                </a:solidFill>
                <a:effectLst/>
                <a:latin typeface="Helvetica Neue" panose="02000503000000020004" pitchFamily="2" charset="0"/>
              </a:rPr>
              <a:t>Det merker barn. Barn kan si meningen sin om voksnes alkoholbruk og </a:t>
            </a:r>
            <a:r>
              <a:rPr lang="nb-NO" sz="2400" dirty="0">
                <a:solidFill>
                  <a:schemeClr val="accent1"/>
                </a:solidFill>
                <a:latin typeface="Helvetica Neue" panose="02000503000000020004" pitchFamily="2" charset="0"/>
              </a:rPr>
              <a:t>hva de synes er greit.</a:t>
            </a:r>
          </a:p>
          <a:p>
            <a:pPr marL="0" indent="0">
              <a:buNone/>
            </a:pPr>
            <a:endParaRPr lang="nb-NO" sz="2400" dirty="0">
              <a:solidFill>
                <a:schemeClr val="accent1"/>
              </a:solidFill>
              <a:latin typeface="Helvetica Neue" panose="02000503000000020004" pitchFamily="2" charset="0"/>
            </a:endParaRPr>
          </a:p>
          <a:p>
            <a:pPr marL="514350" indent="-514350">
              <a:buFont typeface="+mj-lt"/>
              <a:buAutoNum type="arabicParenR"/>
            </a:pPr>
            <a:r>
              <a:rPr lang="nb-NO" sz="2400" b="1" dirty="0">
                <a:solidFill>
                  <a:schemeClr val="accent1"/>
                </a:solidFill>
                <a:effectLst/>
                <a:latin typeface="Helvetica Neue" panose="02000503000000020004" pitchFamily="2" charset="0"/>
              </a:rPr>
              <a:t>Hvilke råd vil du gi til voksne om alkohol? </a:t>
            </a:r>
            <a:r>
              <a:rPr lang="nb-NO" sz="2400" dirty="0">
                <a:solidFill>
                  <a:schemeClr val="accent1"/>
                </a:solidFill>
                <a:effectLst/>
                <a:latin typeface="Helvetica Neue" panose="02000503000000020004" pitchFamily="2" charset="0"/>
              </a:rPr>
              <a:t>Vi lager en liste og skriver på tavle.</a:t>
            </a:r>
          </a:p>
          <a:p>
            <a:endParaRPr lang="nb-NO" dirty="0"/>
          </a:p>
        </p:txBody>
      </p:sp>
      <p:pic>
        <p:nvPicPr>
          <p:cNvPr id="14" name="Plassholder for innhold 13" descr="Et bilde som inneholder person, vegg, innendørs&#10;&#10;Automatisk generert beskrivelse">
            <a:extLst>
              <a:ext uri="{FF2B5EF4-FFF2-40B4-BE49-F238E27FC236}">
                <a16:creationId xmlns:a16="http://schemas.microsoft.com/office/drawing/2014/main" id="{0E0C2590-C397-85E6-27C2-45E1DA5D841B}"/>
              </a:ext>
            </a:extLst>
          </p:cNvPr>
          <p:cNvPicPr>
            <a:picLocks noGrp="1" noChangeAspect="1"/>
          </p:cNvPicPr>
          <p:nvPr>
            <p:ph sz="half" idx="2"/>
          </p:nvPr>
        </p:nvPicPr>
        <p:blipFill>
          <a:blip r:embed="rId2" cstate="email">
            <a:extLst>
              <a:ext uri="{28A0092B-C50C-407E-A947-70E740481C1C}">
                <a14:useLocalDpi xmlns:a14="http://schemas.microsoft.com/office/drawing/2010/main"/>
              </a:ext>
            </a:extLst>
          </a:blip>
          <a:stretch>
            <a:fillRect/>
          </a:stretch>
        </p:blipFill>
        <p:spPr>
          <a:xfrm>
            <a:off x="6486362" y="1825625"/>
            <a:ext cx="4775526" cy="3806825"/>
          </a:xfrm>
        </p:spPr>
      </p:pic>
    </p:spTree>
    <p:extLst>
      <p:ext uri="{BB962C8B-B14F-4D97-AF65-F5344CB8AC3E}">
        <p14:creationId xmlns:p14="http://schemas.microsoft.com/office/powerpoint/2010/main" val="317792219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kstSylinder 3">
            <a:extLst>
              <a:ext uri="{FF2B5EF4-FFF2-40B4-BE49-F238E27FC236}">
                <a16:creationId xmlns:a16="http://schemas.microsoft.com/office/drawing/2014/main" id="{26F060E4-B6A2-706C-6BC5-0187CEC1D90E}"/>
              </a:ext>
            </a:extLst>
          </p:cNvPr>
          <p:cNvSpPr txBox="1"/>
          <p:nvPr/>
        </p:nvSpPr>
        <p:spPr>
          <a:xfrm>
            <a:off x="605481" y="1037968"/>
            <a:ext cx="6808573" cy="5016758"/>
          </a:xfrm>
          <a:prstGeom prst="rect">
            <a:avLst/>
          </a:prstGeom>
          <a:noFill/>
        </p:spPr>
        <p:txBody>
          <a:bodyPr wrap="square" rtlCol="0">
            <a:spAutoFit/>
          </a:bodyPr>
          <a:lstStyle/>
          <a:p>
            <a:r>
              <a:rPr lang="nb-NO" sz="3200" b="1" dirty="0">
                <a:solidFill>
                  <a:schemeClr val="accent4">
                    <a:lumMod val="20000"/>
                    <a:lumOff val="80000"/>
                  </a:schemeClr>
                </a:solidFill>
                <a:effectLst/>
                <a:latin typeface="Calibri" panose="020F0502020204030204" pitchFamily="34" charset="0"/>
                <a:ea typeface="Times New Roman" panose="02020603050405020304" pitchFamily="18" charset="0"/>
                <a:cs typeface="Times New Roman (CS-brødtekst)"/>
              </a:rPr>
              <a:t>Refleksjon ved bordene (10 minutter):</a:t>
            </a:r>
          </a:p>
          <a:p>
            <a:r>
              <a:rPr lang="nb-NO" sz="3200" dirty="0">
                <a:solidFill>
                  <a:schemeClr val="accent4">
                    <a:lumMod val="20000"/>
                    <a:lumOff val="80000"/>
                  </a:schemeClr>
                </a:solidFill>
                <a:effectLst/>
                <a:latin typeface="Calibri" panose="020F0502020204030204" pitchFamily="34" charset="0"/>
                <a:ea typeface="Times New Roman" panose="02020603050405020304" pitchFamily="18" charset="0"/>
                <a:cs typeface="Times New Roman (CS-brødtekst)"/>
              </a:rPr>
              <a:t> </a:t>
            </a:r>
          </a:p>
          <a:p>
            <a:r>
              <a:rPr lang="nb-NO" sz="3200" u="sng" dirty="0">
                <a:solidFill>
                  <a:schemeClr val="accent4">
                    <a:lumMod val="20000"/>
                    <a:lumOff val="80000"/>
                  </a:schemeClr>
                </a:solidFill>
                <a:effectLst/>
                <a:latin typeface="Calibri" panose="020F0502020204030204" pitchFamily="34" charset="0"/>
                <a:ea typeface="Times New Roman" panose="02020603050405020304" pitchFamily="18" charset="0"/>
                <a:cs typeface="Times New Roman (CS-brødtekst)"/>
              </a:rPr>
              <a:t>Hvilke tanker gjør du deg om hvorfor slik undervisning er viktig for barn? </a:t>
            </a:r>
          </a:p>
          <a:p>
            <a:endParaRPr lang="nb-NO" sz="3200" dirty="0">
              <a:solidFill>
                <a:schemeClr val="accent4">
                  <a:lumMod val="20000"/>
                  <a:lumOff val="80000"/>
                </a:schemeClr>
              </a:solidFill>
              <a:ea typeface="Times New Roman" panose="02020603050405020304" pitchFamily="18" charset="0"/>
              <a:cs typeface="Times New Roman (CS-brødtekst)"/>
            </a:endParaRPr>
          </a:p>
          <a:p>
            <a:r>
              <a:rPr lang="nb-NO" sz="3200" b="1" dirty="0">
                <a:solidFill>
                  <a:schemeClr val="accent4">
                    <a:lumMod val="20000"/>
                    <a:lumOff val="80000"/>
                  </a:schemeClr>
                </a:solidFill>
                <a:effectLst/>
                <a:latin typeface="Calibri" panose="020F0502020204030204" pitchFamily="34" charset="0"/>
                <a:ea typeface="Times New Roman" panose="02020603050405020304" pitchFamily="18" charset="0"/>
                <a:cs typeface="Times New Roman (CS-brødtekst)"/>
              </a:rPr>
              <a:t>Metode: </a:t>
            </a:r>
            <a:r>
              <a:rPr lang="nb-NO" sz="3200" dirty="0">
                <a:solidFill>
                  <a:schemeClr val="accent4">
                    <a:lumMod val="20000"/>
                    <a:lumOff val="80000"/>
                  </a:schemeClr>
                </a:solidFill>
                <a:effectLst/>
                <a:latin typeface="Calibri" panose="020F0502020204030204" pitchFamily="34" charset="0"/>
                <a:ea typeface="Times New Roman" panose="02020603050405020304" pitchFamily="18" charset="0"/>
                <a:cs typeface="Times New Roman (CS-brødtekst)"/>
              </a:rPr>
              <a:t>Dere får utdelt to lapper hver. Legg frem </a:t>
            </a:r>
            <a:r>
              <a:rPr lang="nb-NO" sz="3200" dirty="0" err="1">
                <a:solidFill>
                  <a:schemeClr val="accent4">
                    <a:lumMod val="20000"/>
                    <a:lumOff val="80000"/>
                  </a:schemeClr>
                </a:solidFill>
                <a:effectLst/>
                <a:latin typeface="Calibri" panose="020F0502020204030204" pitchFamily="34" charset="0"/>
                <a:ea typeface="Times New Roman" panose="02020603050405020304" pitchFamily="18" charset="0"/>
                <a:cs typeface="Times New Roman (CS-brødtekst)"/>
              </a:rPr>
              <a:t>èn</a:t>
            </a:r>
            <a:r>
              <a:rPr lang="nb-NO" sz="3200" dirty="0">
                <a:solidFill>
                  <a:schemeClr val="accent4">
                    <a:lumMod val="20000"/>
                    <a:lumOff val="80000"/>
                  </a:schemeClr>
                </a:solidFill>
                <a:effectLst/>
                <a:latin typeface="Calibri" panose="020F0502020204030204" pitchFamily="34" charset="0"/>
                <a:ea typeface="Times New Roman" panose="02020603050405020304" pitchFamily="18" charset="0"/>
                <a:cs typeface="Times New Roman (CS-brødtekst)"/>
              </a:rPr>
              <a:t> lapp hver gang du sier noe. På den måten blir ordet jevnt fordelt. </a:t>
            </a:r>
            <a:endParaRPr lang="nb-NO" sz="3200" dirty="0">
              <a:solidFill>
                <a:schemeClr val="accent4">
                  <a:lumMod val="20000"/>
                  <a:lumOff val="80000"/>
                </a:schemeClr>
              </a:solidFill>
              <a:effectLst/>
              <a:latin typeface="Arial" panose="020B0604020202020204" pitchFamily="34" charset="0"/>
              <a:ea typeface="Times New Roman" panose="02020603050405020304" pitchFamily="18" charset="0"/>
              <a:cs typeface="Times New Roman (CS-brødtekst)"/>
            </a:endParaRPr>
          </a:p>
          <a:p>
            <a:endParaRPr lang="nb-NO" sz="3200" dirty="0">
              <a:solidFill>
                <a:schemeClr val="accent4">
                  <a:lumMod val="20000"/>
                  <a:lumOff val="80000"/>
                </a:schemeClr>
              </a:solidFill>
            </a:endParaRPr>
          </a:p>
        </p:txBody>
      </p:sp>
    </p:spTree>
    <p:extLst>
      <p:ext uri="{BB962C8B-B14F-4D97-AF65-F5344CB8AC3E}">
        <p14:creationId xmlns:p14="http://schemas.microsoft.com/office/powerpoint/2010/main" val="296003460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kstSylinder 3">
            <a:extLst>
              <a:ext uri="{FF2B5EF4-FFF2-40B4-BE49-F238E27FC236}">
                <a16:creationId xmlns:a16="http://schemas.microsoft.com/office/drawing/2014/main" id="{15841556-813C-113D-761C-A923A5EF78F6}"/>
              </a:ext>
            </a:extLst>
          </p:cNvPr>
          <p:cNvSpPr txBox="1"/>
          <p:nvPr/>
        </p:nvSpPr>
        <p:spPr>
          <a:xfrm>
            <a:off x="1637414" y="425302"/>
            <a:ext cx="9824483" cy="1938992"/>
          </a:xfrm>
          <a:prstGeom prst="rect">
            <a:avLst/>
          </a:prstGeom>
          <a:noFill/>
        </p:spPr>
        <p:txBody>
          <a:bodyPr wrap="square" rtlCol="0">
            <a:spAutoFit/>
          </a:bodyPr>
          <a:lstStyle/>
          <a:p>
            <a:endParaRPr lang="nb-NO" sz="6000" dirty="0"/>
          </a:p>
          <a:p>
            <a:endParaRPr lang="nb-NO" sz="6000" dirty="0"/>
          </a:p>
        </p:txBody>
      </p:sp>
      <p:sp>
        <p:nvSpPr>
          <p:cNvPr id="9" name="Tittel 8">
            <a:extLst>
              <a:ext uri="{FF2B5EF4-FFF2-40B4-BE49-F238E27FC236}">
                <a16:creationId xmlns:a16="http://schemas.microsoft.com/office/drawing/2014/main" id="{5B195538-D401-B20E-C7CD-FDF43EAD445D}"/>
              </a:ext>
            </a:extLst>
          </p:cNvPr>
          <p:cNvSpPr>
            <a:spLocks noGrp="1"/>
          </p:cNvSpPr>
          <p:nvPr>
            <p:ph type="title"/>
          </p:nvPr>
        </p:nvSpPr>
        <p:spPr>
          <a:xfrm>
            <a:off x="4564594" y="425302"/>
            <a:ext cx="6897303" cy="2494232"/>
          </a:xfrm>
        </p:spPr>
        <p:txBody>
          <a:bodyPr/>
          <a:lstStyle/>
          <a:p>
            <a:r>
              <a:rPr lang="nb-NO" dirty="0"/>
              <a:t>Vi bryter isen:</a:t>
            </a:r>
            <a:br>
              <a:rPr lang="nb-NO" dirty="0"/>
            </a:br>
            <a:r>
              <a:rPr lang="nb-NO" sz="2800" dirty="0">
                <a:solidFill>
                  <a:schemeClr val="accent1"/>
                </a:solidFill>
                <a:effectLst/>
                <a:latin typeface="OmnesSemiBold"/>
              </a:rPr>
              <a:t>Finn en kroppsdel (</a:t>
            </a:r>
            <a:r>
              <a:rPr lang="nb-NO" sz="2800" dirty="0" err="1">
                <a:solidFill>
                  <a:schemeClr val="accent1"/>
                </a:solidFill>
                <a:effectLst/>
                <a:latin typeface="OmnesSemiBold"/>
              </a:rPr>
              <a:t>nb</a:t>
            </a:r>
            <a:r>
              <a:rPr lang="nb-NO" sz="2800" dirty="0">
                <a:solidFill>
                  <a:schemeClr val="accent1"/>
                </a:solidFill>
                <a:effectLst/>
                <a:latin typeface="OmnesSemiBold"/>
              </a:rPr>
              <a:t>! Trenger dansemusikk)</a:t>
            </a:r>
            <a:br>
              <a:rPr lang="nb-NO" sz="2800" dirty="0">
                <a:solidFill>
                  <a:schemeClr val="accent1"/>
                </a:solidFill>
                <a:effectLst/>
                <a:latin typeface="OmnesSemiBold"/>
              </a:rPr>
            </a:br>
            <a:r>
              <a:rPr lang="nb-NO" sz="2800" dirty="0">
                <a:solidFill>
                  <a:schemeClr val="accent1"/>
                </a:solidFill>
                <a:effectLst/>
                <a:latin typeface="OmnesSemiBold"/>
              </a:rPr>
              <a:t> </a:t>
            </a:r>
            <a:br>
              <a:rPr lang="nb-NO" sz="2800" dirty="0"/>
            </a:br>
            <a:r>
              <a:rPr lang="nb-NO" sz="2400" dirty="0">
                <a:effectLst/>
                <a:latin typeface="Omnes"/>
              </a:rPr>
              <a:t>En lærer leder leken, resten </a:t>
            </a:r>
            <a:r>
              <a:rPr lang="nb-NO" sz="2400" dirty="0" err="1">
                <a:effectLst/>
                <a:latin typeface="Omnes"/>
              </a:rPr>
              <a:t>går</a:t>
            </a:r>
            <a:r>
              <a:rPr lang="nb-NO" sz="2400" dirty="0">
                <a:effectLst/>
                <a:latin typeface="Omnes"/>
              </a:rPr>
              <a:t>/danser/hopper rundt </a:t>
            </a:r>
            <a:r>
              <a:rPr lang="nb-NO" sz="2400" dirty="0" err="1">
                <a:effectLst/>
                <a:latin typeface="Omnes"/>
              </a:rPr>
              <a:t>pa</a:t>
            </a:r>
            <a:r>
              <a:rPr lang="nb-NO" sz="2400" dirty="0">
                <a:effectLst/>
                <a:latin typeface="Omnes"/>
              </a:rPr>
              <a:t>̊ gulvet til musikk.</a:t>
            </a:r>
            <a:br>
              <a:rPr lang="nb-NO" sz="2400" dirty="0">
                <a:effectLst/>
                <a:latin typeface="Omnes"/>
              </a:rPr>
            </a:br>
            <a:r>
              <a:rPr lang="nb-NO" sz="2400" dirty="0">
                <a:effectLst/>
                <a:latin typeface="Calibri" panose="020F0502020204030204" pitchFamily="34" charset="0"/>
                <a:ea typeface="Times New Roman" panose="02020603050405020304" pitchFamily="18" charset="0"/>
              </a:rPr>
              <a:t>(«Up Town Funk» - Bruno Mars</a:t>
            </a:r>
            <a:r>
              <a:rPr lang="nb-NO" sz="2400" dirty="0">
                <a:effectLst/>
              </a:rPr>
              <a:t> </a:t>
            </a:r>
            <a:br>
              <a:rPr lang="nb-NO" sz="2400" dirty="0">
                <a:effectLst/>
              </a:rPr>
            </a:br>
            <a:r>
              <a:rPr lang="nb-NO" sz="2400" dirty="0">
                <a:effectLst/>
                <a:latin typeface="Omnes"/>
              </a:rPr>
              <a:t> Trenger du å få ut energi? </a:t>
            </a:r>
            <a:r>
              <a:rPr lang="nb-NO" sz="2400" dirty="0">
                <a:latin typeface="Omnes"/>
              </a:rPr>
              <a:t>Gjør det nå!</a:t>
            </a:r>
            <a:br>
              <a:rPr lang="nb-NO" sz="2400" dirty="0">
                <a:latin typeface="Omnes"/>
              </a:rPr>
            </a:br>
            <a:br>
              <a:rPr lang="nb-NO" sz="2400" dirty="0">
                <a:latin typeface="Omnes"/>
              </a:rPr>
            </a:br>
            <a:r>
              <a:rPr lang="nb-NO" sz="2400" dirty="0" err="1">
                <a:effectLst/>
                <a:latin typeface="Omnes"/>
              </a:rPr>
              <a:t>Når</a:t>
            </a:r>
            <a:r>
              <a:rPr lang="nb-NO" sz="2400" dirty="0">
                <a:effectLst/>
                <a:latin typeface="Omnes"/>
              </a:rPr>
              <a:t> musikken stopper, roper leder </a:t>
            </a:r>
            <a:r>
              <a:rPr lang="nb-NO" sz="2400" dirty="0" err="1">
                <a:effectLst/>
                <a:latin typeface="Omnes"/>
              </a:rPr>
              <a:t>f.eks</a:t>
            </a:r>
            <a:r>
              <a:rPr lang="nb-NO" sz="2400" dirty="0">
                <a:effectLst/>
                <a:latin typeface="Omnes"/>
              </a:rPr>
              <a:t>: «nese». Alle skal da stoppe opp, ta </a:t>
            </a:r>
            <a:r>
              <a:rPr lang="nb-NO" sz="2400" dirty="0" err="1">
                <a:effectLst/>
                <a:latin typeface="Omnes"/>
              </a:rPr>
              <a:t>pa</a:t>
            </a:r>
            <a:r>
              <a:rPr lang="nb-NO" sz="2400" dirty="0">
                <a:effectLst/>
                <a:latin typeface="Omnes"/>
              </a:rPr>
              <a:t>̊ nærmeste nese (ikke sin egen), og fryse posisjonen til musikken starter igjen. Leken er enkel, men morsom. Du kan si: lillefinger, øre, kne, fot, </a:t>
            </a:r>
            <a:r>
              <a:rPr lang="nb-NO" sz="2400" dirty="0" err="1">
                <a:effectLst/>
                <a:latin typeface="Omnes"/>
              </a:rPr>
              <a:t>hår</a:t>
            </a:r>
            <a:r>
              <a:rPr lang="nb-NO" sz="2400" dirty="0">
                <a:effectLst/>
                <a:latin typeface="Omnes"/>
              </a:rPr>
              <a:t>, eller enda mer spesifikt: rød genser, svart sko, klokke, etc. </a:t>
            </a:r>
            <a:br>
              <a:rPr lang="nb-NO" sz="2800" dirty="0"/>
            </a:br>
            <a:br>
              <a:rPr lang="nb-NO" sz="2800" dirty="0"/>
            </a:br>
            <a:endParaRPr lang="nb-NO" sz="2800" dirty="0"/>
          </a:p>
        </p:txBody>
      </p:sp>
    </p:spTree>
    <p:extLst>
      <p:ext uri="{BB962C8B-B14F-4D97-AF65-F5344CB8AC3E}">
        <p14:creationId xmlns:p14="http://schemas.microsoft.com/office/powerpoint/2010/main" val="324419530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tel 2">
            <a:extLst>
              <a:ext uri="{FF2B5EF4-FFF2-40B4-BE49-F238E27FC236}">
                <a16:creationId xmlns:a16="http://schemas.microsoft.com/office/drawing/2014/main" id="{86CEDC5C-6E9B-AB56-3D9C-46EA416F64E2}"/>
              </a:ext>
            </a:extLst>
          </p:cNvPr>
          <p:cNvSpPr>
            <a:spLocks noGrp="1"/>
          </p:cNvSpPr>
          <p:nvPr>
            <p:ph type="title"/>
          </p:nvPr>
        </p:nvSpPr>
        <p:spPr/>
        <p:txBody>
          <a:bodyPr/>
          <a:lstStyle/>
          <a:p>
            <a:r>
              <a:rPr lang="nb-NO" dirty="0"/>
              <a:t>Hva du som foresatt kan gjøre</a:t>
            </a:r>
          </a:p>
        </p:txBody>
      </p:sp>
      <p:sp>
        <p:nvSpPr>
          <p:cNvPr id="4" name="Plassholder for innhold 3">
            <a:extLst>
              <a:ext uri="{FF2B5EF4-FFF2-40B4-BE49-F238E27FC236}">
                <a16:creationId xmlns:a16="http://schemas.microsoft.com/office/drawing/2014/main" id="{722F8EB9-CF85-907C-D602-231D8BF261AE}"/>
              </a:ext>
            </a:extLst>
          </p:cNvPr>
          <p:cNvSpPr>
            <a:spLocks noGrp="1"/>
          </p:cNvSpPr>
          <p:nvPr>
            <p:ph idx="1"/>
          </p:nvPr>
        </p:nvSpPr>
        <p:spPr/>
        <p:txBody>
          <a:bodyPr/>
          <a:lstStyle/>
          <a:p>
            <a:r>
              <a:rPr lang="nb-NO" dirty="0"/>
              <a:t>Behold roen</a:t>
            </a:r>
          </a:p>
          <a:p>
            <a:r>
              <a:rPr lang="nb-NO" dirty="0"/>
              <a:t>Lytt til det barnet sier</a:t>
            </a:r>
          </a:p>
          <a:p>
            <a:r>
              <a:rPr lang="nb-NO" dirty="0"/>
              <a:t>Spør konkrete spørsmål til det barnet selv har fortalt</a:t>
            </a:r>
          </a:p>
          <a:p>
            <a:r>
              <a:rPr lang="nb-NO" dirty="0"/>
              <a:t>Spør om hvem, hva, hvor, når</a:t>
            </a:r>
          </a:p>
          <a:p>
            <a:r>
              <a:rPr lang="nb-NO" dirty="0"/>
              <a:t>Si beroligende ting som </a:t>
            </a:r>
            <a:r>
              <a:rPr lang="nb-NO" dirty="0">
                <a:solidFill>
                  <a:srgbClr val="191A35"/>
                </a:solidFill>
                <a:effectLst/>
                <a:latin typeface="Calibri" panose="020F0502020204030204" pitchFamily="34" charset="0"/>
                <a:ea typeface="Times New Roman" panose="02020603050405020304" pitchFamily="18" charset="0"/>
              </a:rPr>
              <a:t>«Så fint at du forteller, det hørtes ikke greit ut. Sånn skal ikke barn oppleve. Jeg vil hjelpe deg»</a:t>
            </a:r>
            <a:r>
              <a:rPr lang="nb-NO" dirty="0">
                <a:effectLst/>
              </a:rPr>
              <a:t> </a:t>
            </a:r>
            <a:endParaRPr lang="nb-NO" dirty="0"/>
          </a:p>
        </p:txBody>
      </p:sp>
    </p:spTree>
    <p:extLst>
      <p:ext uri="{BB962C8B-B14F-4D97-AF65-F5344CB8AC3E}">
        <p14:creationId xmlns:p14="http://schemas.microsoft.com/office/powerpoint/2010/main" val="283276415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4EEEF357-F86F-D506-EE9F-8ED7C8F472D6}"/>
              </a:ext>
            </a:extLst>
          </p:cNvPr>
          <p:cNvSpPr>
            <a:spLocks noGrp="1"/>
          </p:cNvSpPr>
          <p:nvPr>
            <p:ph type="title"/>
          </p:nvPr>
        </p:nvSpPr>
        <p:spPr/>
        <p:txBody>
          <a:bodyPr/>
          <a:lstStyle/>
          <a:p>
            <a:r>
              <a:rPr lang="nb-NO" dirty="0">
                <a:solidFill>
                  <a:schemeClr val="accent1">
                    <a:lumMod val="75000"/>
                  </a:schemeClr>
                </a:solidFill>
              </a:rPr>
              <a:t>Du kan snakke med</a:t>
            </a:r>
          </a:p>
        </p:txBody>
      </p:sp>
      <p:sp>
        <p:nvSpPr>
          <p:cNvPr id="3" name="Plassholder for innhold 2">
            <a:extLst>
              <a:ext uri="{FF2B5EF4-FFF2-40B4-BE49-F238E27FC236}">
                <a16:creationId xmlns:a16="http://schemas.microsoft.com/office/drawing/2014/main" id="{9628C2EB-F235-2400-B682-13F98E28C34D}"/>
              </a:ext>
            </a:extLst>
          </p:cNvPr>
          <p:cNvSpPr>
            <a:spLocks noGrp="1"/>
          </p:cNvSpPr>
          <p:nvPr>
            <p:ph idx="1"/>
          </p:nvPr>
        </p:nvSpPr>
        <p:spPr/>
        <p:txBody>
          <a:bodyPr/>
          <a:lstStyle/>
          <a:p>
            <a:r>
              <a:rPr lang="nb-NO" dirty="0"/>
              <a:t>Kontaktlærer</a:t>
            </a:r>
          </a:p>
          <a:p>
            <a:r>
              <a:rPr lang="nb-NO" dirty="0"/>
              <a:t>Helsesykepleier</a:t>
            </a:r>
          </a:p>
          <a:p>
            <a:r>
              <a:rPr lang="nb-NO" dirty="0"/>
              <a:t>Konsultasjonsteam</a:t>
            </a:r>
          </a:p>
          <a:p>
            <a:r>
              <a:rPr lang="nb-NO" dirty="0"/>
              <a:t>RVTS</a:t>
            </a:r>
          </a:p>
          <a:p>
            <a:r>
              <a:rPr lang="nb-NO" dirty="0"/>
              <a:t>Barnehus</a:t>
            </a:r>
          </a:p>
          <a:p>
            <a:r>
              <a:rPr lang="nb-NO" dirty="0"/>
              <a:t>Barnevern</a:t>
            </a:r>
          </a:p>
          <a:p>
            <a:r>
              <a:rPr lang="nb-NO" dirty="0"/>
              <a:t>Voldsavsnittet i politiet</a:t>
            </a:r>
          </a:p>
          <a:p>
            <a:pPr marL="0" indent="0">
              <a:buNone/>
            </a:pPr>
            <a:endParaRPr lang="nb-NO" dirty="0"/>
          </a:p>
        </p:txBody>
      </p:sp>
      <p:pic>
        <p:nvPicPr>
          <p:cNvPr id="4" name="Plassholder for bilde 4">
            <a:extLst>
              <a:ext uri="{FF2B5EF4-FFF2-40B4-BE49-F238E27FC236}">
                <a16:creationId xmlns:a16="http://schemas.microsoft.com/office/drawing/2014/main" id="{6DD63725-0C25-A9F4-A68E-35B5D297129A}"/>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bwMode="auto">
          <a:xfrm>
            <a:off x="4572000" y="1802946"/>
            <a:ext cx="6277427" cy="35310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76905852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kstSylinder 3">
            <a:extLst>
              <a:ext uri="{FF2B5EF4-FFF2-40B4-BE49-F238E27FC236}">
                <a16:creationId xmlns:a16="http://schemas.microsoft.com/office/drawing/2014/main" id="{26F060E4-B6A2-706C-6BC5-0187CEC1D90E}"/>
              </a:ext>
            </a:extLst>
          </p:cNvPr>
          <p:cNvSpPr txBox="1"/>
          <p:nvPr/>
        </p:nvSpPr>
        <p:spPr>
          <a:xfrm>
            <a:off x="605481" y="1037968"/>
            <a:ext cx="6808573" cy="4893647"/>
          </a:xfrm>
          <a:prstGeom prst="rect">
            <a:avLst/>
          </a:prstGeom>
          <a:noFill/>
        </p:spPr>
        <p:txBody>
          <a:bodyPr wrap="square" rtlCol="0">
            <a:spAutoFit/>
          </a:bodyPr>
          <a:lstStyle/>
          <a:p>
            <a:r>
              <a:rPr lang="nb-NO" sz="3200" b="1" dirty="0">
                <a:solidFill>
                  <a:schemeClr val="accent4">
                    <a:lumMod val="20000"/>
                    <a:lumOff val="80000"/>
                  </a:schemeClr>
                </a:solidFill>
                <a:effectLst/>
                <a:latin typeface="Calibri" panose="020F0502020204030204" pitchFamily="34" charset="0"/>
                <a:ea typeface="Times New Roman" panose="02020603050405020304" pitchFamily="18" charset="0"/>
                <a:cs typeface="Times New Roman (CS-brødtekst)"/>
              </a:rPr>
              <a:t>Refleksjon ved bordene (5 minutter):</a:t>
            </a:r>
          </a:p>
          <a:p>
            <a:r>
              <a:rPr lang="nb-NO" sz="3200" dirty="0">
                <a:solidFill>
                  <a:schemeClr val="accent4">
                    <a:lumMod val="20000"/>
                    <a:lumOff val="80000"/>
                  </a:schemeClr>
                </a:solidFill>
                <a:effectLst/>
                <a:latin typeface="Calibri" panose="020F0502020204030204" pitchFamily="34" charset="0"/>
                <a:ea typeface="Times New Roman" panose="02020603050405020304" pitchFamily="18" charset="0"/>
                <a:cs typeface="Times New Roman (CS-brødtekst)"/>
              </a:rPr>
              <a:t> </a:t>
            </a:r>
          </a:p>
          <a:p>
            <a:r>
              <a:rPr lang="nb-NO" sz="4000" dirty="0">
                <a:solidFill>
                  <a:schemeClr val="accent4">
                    <a:lumMod val="20000"/>
                    <a:lumOff val="80000"/>
                  </a:schemeClr>
                </a:solidFill>
                <a:effectLst/>
                <a:latin typeface="Calibri" panose="020F0502020204030204" pitchFamily="34" charset="0"/>
                <a:ea typeface="Times New Roman" panose="02020603050405020304" pitchFamily="18" charset="0"/>
                <a:cs typeface="Times New Roman (CS-brødtekst)"/>
              </a:rPr>
              <a:t>Hvordan kan vi voksne lytte så barn får lyst til å snakke med oss om ting som er vanskelig? </a:t>
            </a:r>
          </a:p>
          <a:p>
            <a:endParaRPr lang="nb-NO" sz="3200" dirty="0">
              <a:solidFill>
                <a:schemeClr val="accent4">
                  <a:lumMod val="20000"/>
                  <a:lumOff val="80000"/>
                </a:schemeClr>
              </a:solidFill>
              <a:ea typeface="Times New Roman" panose="02020603050405020304" pitchFamily="18" charset="0"/>
              <a:cs typeface="Times New Roman (CS-brødtekst)"/>
            </a:endParaRPr>
          </a:p>
          <a:p>
            <a:r>
              <a:rPr lang="nb-NO" sz="3200" dirty="0">
                <a:solidFill>
                  <a:schemeClr val="accent4">
                    <a:lumMod val="20000"/>
                    <a:lumOff val="80000"/>
                  </a:schemeClr>
                </a:solidFill>
                <a:effectLst/>
                <a:latin typeface="Calibri" panose="020F0502020204030204" pitchFamily="34" charset="0"/>
                <a:ea typeface="Times New Roman" panose="02020603050405020304" pitchFamily="18" charset="0"/>
                <a:cs typeface="Times New Roman (CS-brødtekst)"/>
              </a:rPr>
              <a:t>Bruk lappene til å ta «snakketur».</a:t>
            </a:r>
            <a:endParaRPr lang="nb-NO" sz="3200" dirty="0">
              <a:solidFill>
                <a:schemeClr val="accent4">
                  <a:lumMod val="20000"/>
                  <a:lumOff val="80000"/>
                </a:schemeClr>
              </a:solidFill>
              <a:effectLst/>
              <a:latin typeface="Arial" panose="020B0604020202020204" pitchFamily="34" charset="0"/>
              <a:ea typeface="Times New Roman" panose="02020603050405020304" pitchFamily="18" charset="0"/>
              <a:cs typeface="Times New Roman (CS-brødtekst)"/>
            </a:endParaRPr>
          </a:p>
          <a:p>
            <a:endParaRPr lang="nb-NO" sz="3200" dirty="0">
              <a:solidFill>
                <a:schemeClr val="accent4">
                  <a:lumMod val="20000"/>
                  <a:lumOff val="80000"/>
                </a:schemeClr>
              </a:solidFill>
              <a:ea typeface="Times New Roman" panose="02020603050405020304" pitchFamily="18" charset="0"/>
              <a:cs typeface="Times New Roman (CS-brødtekst)"/>
            </a:endParaRPr>
          </a:p>
          <a:p>
            <a:endParaRPr lang="nb-NO" sz="3200" dirty="0">
              <a:solidFill>
                <a:schemeClr val="accent4">
                  <a:lumMod val="20000"/>
                  <a:lumOff val="80000"/>
                </a:schemeClr>
              </a:solidFill>
            </a:endParaRPr>
          </a:p>
        </p:txBody>
      </p:sp>
    </p:spTree>
    <p:extLst>
      <p:ext uri="{BB962C8B-B14F-4D97-AF65-F5344CB8AC3E}">
        <p14:creationId xmlns:p14="http://schemas.microsoft.com/office/powerpoint/2010/main" val="292294075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681A64BC-006F-EBBA-4F5D-46E47B658BD4}"/>
              </a:ext>
            </a:extLst>
          </p:cNvPr>
          <p:cNvSpPr>
            <a:spLocks noGrp="1"/>
          </p:cNvSpPr>
          <p:nvPr>
            <p:ph type="title"/>
          </p:nvPr>
        </p:nvSpPr>
        <p:spPr>
          <a:xfrm>
            <a:off x="1608094" y="1030144"/>
            <a:ext cx="7321948" cy="2852737"/>
          </a:xfrm>
          <a:prstGeom prst="rect">
            <a:avLst/>
          </a:prstGeom>
        </p:spPr>
        <p:txBody>
          <a:bodyPr/>
          <a:lstStyle/>
          <a:p>
            <a:r>
              <a:rPr lang="nb-NO" sz="4400" b="1" dirty="0">
                <a:solidFill>
                  <a:srgbClr val="00756A"/>
                </a:solidFill>
                <a:effectLst/>
                <a:latin typeface="Calibri Light" panose="020F0302020204030204" pitchFamily="34" charset="0"/>
                <a:ea typeface="Times New Roman" panose="02020603050405020304" pitchFamily="18" charset="0"/>
                <a:cs typeface="Times New Roman" panose="02020603050405020304" pitchFamily="18" charset="0"/>
              </a:rPr>
              <a:t>Ekstra sårbare elever</a:t>
            </a:r>
            <a:br>
              <a:rPr lang="nb-NO" sz="4400" b="1" dirty="0">
                <a:solidFill>
                  <a:srgbClr val="00756A"/>
                </a:solidFill>
                <a:effectLst/>
                <a:latin typeface="Calibri Light" panose="020F0302020204030204" pitchFamily="34" charset="0"/>
                <a:ea typeface="Times New Roman" panose="02020603050405020304" pitchFamily="18" charset="0"/>
                <a:cs typeface="Times New Roman" panose="02020603050405020304" pitchFamily="18" charset="0"/>
              </a:rPr>
            </a:br>
            <a:endParaRPr lang="nb-NO" sz="4400" dirty="0">
              <a:solidFill>
                <a:schemeClr val="accent1"/>
              </a:solidFill>
            </a:endParaRPr>
          </a:p>
        </p:txBody>
      </p:sp>
      <p:sp>
        <p:nvSpPr>
          <p:cNvPr id="3" name="Plassholder for tekst 2">
            <a:extLst>
              <a:ext uri="{FF2B5EF4-FFF2-40B4-BE49-F238E27FC236}">
                <a16:creationId xmlns:a16="http://schemas.microsoft.com/office/drawing/2014/main" id="{BCF66F43-607A-84AD-C125-ACDA76BEB372}"/>
              </a:ext>
            </a:extLst>
          </p:cNvPr>
          <p:cNvSpPr>
            <a:spLocks noGrp="1"/>
          </p:cNvSpPr>
          <p:nvPr>
            <p:ph type="body" idx="1"/>
          </p:nvPr>
        </p:nvSpPr>
        <p:spPr>
          <a:xfrm>
            <a:off x="1608094" y="3882881"/>
            <a:ext cx="9352418" cy="1500187"/>
          </a:xfrm>
        </p:spPr>
        <p:txBody>
          <a:bodyPr/>
          <a:lstStyle/>
          <a:p>
            <a:r>
              <a:rPr lang="nb-NO" sz="3200" dirty="0"/>
              <a:t>Kan ekstra forberedelse</a:t>
            </a:r>
          </a:p>
          <a:p>
            <a:r>
              <a:rPr lang="nb-NO" sz="3200" dirty="0"/>
              <a:t>Foreldre bør melde fra om barn er ekstra sårbare</a:t>
            </a:r>
          </a:p>
          <a:p>
            <a:endParaRPr lang="nb-NO" dirty="0"/>
          </a:p>
        </p:txBody>
      </p:sp>
    </p:spTree>
    <p:extLst>
      <p:ext uri="{BB962C8B-B14F-4D97-AF65-F5344CB8AC3E}">
        <p14:creationId xmlns:p14="http://schemas.microsoft.com/office/powerpoint/2010/main" val="239495424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kstSylinder 3">
            <a:extLst>
              <a:ext uri="{FF2B5EF4-FFF2-40B4-BE49-F238E27FC236}">
                <a16:creationId xmlns:a16="http://schemas.microsoft.com/office/drawing/2014/main" id="{26F060E4-B6A2-706C-6BC5-0187CEC1D90E}"/>
              </a:ext>
            </a:extLst>
          </p:cNvPr>
          <p:cNvSpPr txBox="1"/>
          <p:nvPr/>
        </p:nvSpPr>
        <p:spPr>
          <a:xfrm>
            <a:off x="655358" y="605706"/>
            <a:ext cx="6808573" cy="6957802"/>
          </a:xfrm>
          <a:prstGeom prst="rect">
            <a:avLst/>
          </a:prstGeom>
          <a:noFill/>
        </p:spPr>
        <p:txBody>
          <a:bodyPr wrap="square" rtlCol="0">
            <a:spAutoFit/>
          </a:bodyPr>
          <a:lstStyle/>
          <a:p>
            <a:r>
              <a:rPr lang="nb-NO" sz="3200" b="1" dirty="0">
                <a:solidFill>
                  <a:schemeClr val="accent4">
                    <a:lumMod val="20000"/>
                    <a:lumOff val="80000"/>
                  </a:schemeClr>
                </a:solidFill>
                <a:ea typeface="Times New Roman" panose="02020603050405020304" pitchFamily="18" charset="0"/>
                <a:cs typeface="Times New Roman (CS-brødtekst)"/>
              </a:rPr>
              <a:t>Evaluering og </a:t>
            </a:r>
            <a:r>
              <a:rPr lang="nb-NO" sz="3200" b="1" dirty="0" err="1">
                <a:solidFill>
                  <a:schemeClr val="accent4">
                    <a:lumMod val="20000"/>
                    <a:lumOff val="80000"/>
                  </a:schemeClr>
                </a:solidFill>
                <a:ea typeface="Times New Roman" panose="02020603050405020304" pitchFamily="18" charset="0"/>
                <a:cs typeface="Times New Roman (CS-brødtekst)"/>
              </a:rPr>
              <a:t>utsnakk</a:t>
            </a:r>
            <a:endParaRPr lang="nb-NO" sz="3200" b="1" dirty="0">
              <a:solidFill>
                <a:schemeClr val="accent4">
                  <a:lumMod val="20000"/>
                  <a:lumOff val="80000"/>
                </a:schemeClr>
              </a:solidFill>
              <a:ea typeface="Times New Roman" panose="02020603050405020304" pitchFamily="18" charset="0"/>
              <a:cs typeface="Times New Roman (CS-brødtekst)"/>
            </a:endParaRPr>
          </a:p>
          <a:p>
            <a:r>
              <a:rPr lang="nb-NO" sz="3200" b="1" dirty="0">
                <a:solidFill>
                  <a:schemeClr val="accent4">
                    <a:lumMod val="20000"/>
                    <a:lumOff val="80000"/>
                  </a:schemeClr>
                </a:solidFill>
                <a:effectLst/>
                <a:latin typeface="Calibri" panose="020F0502020204030204" pitchFamily="34" charset="0"/>
                <a:ea typeface="Times New Roman" panose="02020603050405020304" pitchFamily="18" charset="0"/>
                <a:cs typeface="Times New Roman (CS-brødtekst)"/>
              </a:rPr>
              <a:t>(5 minutter):</a:t>
            </a:r>
          </a:p>
          <a:p>
            <a:r>
              <a:rPr lang="nb-NO" sz="3200" dirty="0">
                <a:solidFill>
                  <a:schemeClr val="accent4">
                    <a:lumMod val="20000"/>
                    <a:lumOff val="80000"/>
                  </a:schemeClr>
                </a:solidFill>
                <a:effectLst/>
                <a:latin typeface="Calibri" panose="020F0502020204030204" pitchFamily="34" charset="0"/>
                <a:ea typeface="Times New Roman" panose="02020603050405020304" pitchFamily="18" charset="0"/>
                <a:cs typeface="Times New Roman (CS-brødtekst)"/>
              </a:rPr>
              <a:t> </a:t>
            </a:r>
          </a:p>
          <a:p>
            <a:pPr algn="l">
              <a:lnSpc>
                <a:spcPct val="115000"/>
              </a:lnSpc>
              <a:spcAft>
                <a:spcPts val="1000"/>
              </a:spcAft>
            </a:pPr>
            <a:r>
              <a:rPr lang="nb-NO" sz="4000" b="1" dirty="0">
                <a:effectLst/>
                <a:latin typeface="Calibri" panose="020F0502020204030204" pitchFamily="34" charset="0"/>
                <a:ea typeface="Times New Roman" panose="02020603050405020304" pitchFamily="18" charset="0"/>
                <a:cs typeface="Times New Roman (CS-brødtekst)"/>
              </a:rPr>
              <a:t>Lapper: </a:t>
            </a:r>
          </a:p>
          <a:p>
            <a:pPr algn="l">
              <a:lnSpc>
                <a:spcPct val="115000"/>
              </a:lnSpc>
              <a:spcAft>
                <a:spcPts val="1000"/>
              </a:spcAft>
            </a:pPr>
            <a:r>
              <a:rPr lang="nb-NO" sz="2800" dirty="0">
                <a:effectLst/>
                <a:latin typeface="Calibri" panose="020F0502020204030204" pitchFamily="34" charset="0"/>
                <a:ea typeface="Times New Roman" panose="02020603050405020304" pitchFamily="18" charset="0"/>
                <a:cs typeface="Times New Roman (CS-brødtekst)"/>
              </a:rPr>
              <a:t>Skriv gjerne en tilbakemelding på dine gule lapper. Bruk noen minutter på dette.</a:t>
            </a:r>
            <a:endParaRPr lang="nb-NO" sz="2800" dirty="0">
              <a:effectLst/>
              <a:latin typeface="Arial" panose="020B0604020202020204" pitchFamily="34" charset="0"/>
              <a:ea typeface="Times New Roman" panose="02020603050405020304" pitchFamily="18" charset="0"/>
              <a:cs typeface="Times New Roman (CS-brødtekst)"/>
            </a:endParaRPr>
          </a:p>
          <a:p>
            <a:pPr>
              <a:lnSpc>
                <a:spcPct val="115000"/>
              </a:lnSpc>
              <a:spcAft>
                <a:spcPts val="1000"/>
              </a:spcAft>
            </a:pPr>
            <a:r>
              <a:rPr lang="nb-NO" sz="4000" b="1" dirty="0">
                <a:effectLst/>
                <a:latin typeface="Calibri" panose="020F0502020204030204" pitchFamily="34" charset="0"/>
                <a:ea typeface="Times New Roman" panose="02020603050405020304" pitchFamily="18" charset="0"/>
                <a:cs typeface="Times New Roman (CS-brødtekst)"/>
              </a:rPr>
              <a:t>Ordet fritt:</a:t>
            </a:r>
            <a:r>
              <a:rPr lang="nb-NO" sz="4000" dirty="0">
                <a:effectLst/>
                <a:latin typeface="Calibri" panose="020F0502020204030204" pitchFamily="34" charset="0"/>
                <a:ea typeface="Times New Roman" panose="02020603050405020304" pitchFamily="18" charset="0"/>
                <a:cs typeface="Times New Roman (CS-brødtekst)"/>
              </a:rPr>
              <a:t> </a:t>
            </a:r>
          </a:p>
          <a:p>
            <a:pPr>
              <a:lnSpc>
                <a:spcPct val="115000"/>
              </a:lnSpc>
              <a:spcAft>
                <a:spcPts val="1000"/>
              </a:spcAft>
            </a:pPr>
            <a:r>
              <a:rPr lang="nb-NO" sz="2800" dirty="0">
                <a:solidFill>
                  <a:schemeClr val="accent4">
                    <a:lumMod val="20000"/>
                    <a:lumOff val="80000"/>
                  </a:schemeClr>
                </a:solidFill>
                <a:effectLst/>
                <a:latin typeface="Calibri" panose="020F0502020204030204" pitchFamily="34" charset="0"/>
                <a:ea typeface="Times New Roman" panose="02020603050405020304" pitchFamily="18" charset="0"/>
                <a:cs typeface="Times New Roman (CS-brødtekst)"/>
              </a:rPr>
              <a:t>Hva sitter du igjen med? </a:t>
            </a:r>
            <a:r>
              <a:rPr lang="nb-NO" sz="2800" dirty="0">
                <a:effectLst/>
                <a:latin typeface="Calibri" panose="020F0502020204030204" pitchFamily="34" charset="0"/>
                <a:ea typeface="Times New Roman" panose="02020603050405020304" pitchFamily="18" charset="0"/>
                <a:cs typeface="Times New Roman (CS-brødtekst)"/>
              </a:rPr>
              <a:t>Noen som har lyst til å gi en tilbakemelding i plenum?</a:t>
            </a:r>
            <a:endParaRPr lang="nb-NO" sz="2800" dirty="0">
              <a:effectLst/>
              <a:latin typeface="Arial" panose="020B0604020202020204" pitchFamily="34" charset="0"/>
              <a:ea typeface="Times New Roman" panose="02020603050405020304" pitchFamily="18" charset="0"/>
              <a:cs typeface="Times New Roman (CS-brødtekst)"/>
            </a:endParaRPr>
          </a:p>
          <a:p>
            <a:endParaRPr lang="nb-NO" sz="3200" dirty="0">
              <a:solidFill>
                <a:schemeClr val="accent4">
                  <a:lumMod val="20000"/>
                  <a:lumOff val="80000"/>
                </a:schemeClr>
              </a:solidFill>
              <a:effectLst/>
              <a:latin typeface="Arial" panose="020B0604020202020204" pitchFamily="34" charset="0"/>
              <a:ea typeface="Times New Roman" panose="02020603050405020304" pitchFamily="18" charset="0"/>
              <a:cs typeface="Times New Roman (CS-brødtekst)"/>
            </a:endParaRPr>
          </a:p>
          <a:p>
            <a:endParaRPr lang="nb-NO" sz="3200" dirty="0">
              <a:solidFill>
                <a:schemeClr val="accent4">
                  <a:lumMod val="20000"/>
                  <a:lumOff val="80000"/>
                </a:schemeClr>
              </a:solidFill>
              <a:ea typeface="Times New Roman" panose="02020603050405020304" pitchFamily="18" charset="0"/>
              <a:cs typeface="Times New Roman (CS-brødtekst)"/>
            </a:endParaRPr>
          </a:p>
          <a:p>
            <a:endParaRPr lang="nb-NO" sz="3200" dirty="0">
              <a:solidFill>
                <a:schemeClr val="accent4">
                  <a:lumMod val="20000"/>
                  <a:lumOff val="80000"/>
                </a:schemeClr>
              </a:solidFill>
            </a:endParaRPr>
          </a:p>
        </p:txBody>
      </p:sp>
    </p:spTree>
    <p:extLst>
      <p:ext uri="{BB962C8B-B14F-4D97-AF65-F5344CB8AC3E}">
        <p14:creationId xmlns:p14="http://schemas.microsoft.com/office/powerpoint/2010/main" val="154665288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AB1EC1BE-5593-2A2B-D0FB-3729063131A5}"/>
              </a:ext>
            </a:extLst>
          </p:cNvPr>
          <p:cNvSpPr>
            <a:spLocks noGrp="1"/>
          </p:cNvSpPr>
          <p:nvPr>
            <p:ph type="title"/>
          </p:nvPr>
        </p:nvSpPr>
        <p:spPr/>
        <p:txBody>
          <a:bodyPr/>
          <a:lstStyle/>
          <a:p>
            <a:br>
              <a:rPr lang="nb-NO" dirty="0"/>
            </a:br>
            <a:r>
              <a:rPr lang="nb-NO" dirty="0">
                <a:solidFill>
                  <a:schemeClr val="tx2"/>
                </a:solidFill>
              </a:rPr>
              <a:t>HMS –opplæring for barn </a:t>
            </a:r>
          </a:p>
        </p:txBody>
      </p:sp>
      <p:sp>
        <p:nvSpPr>
          <p:cNvPr id="3" name="Plassholder for innhold 2">
            <a:extLst>
              <a:ext uri="{FF2B5EF4-FFF2-40B4-BE49-F238E27FC236}">
                <a16:creationId xmlns:a16="http://schemas.microsoft.com/office/drawing/2014/main" id="{004FB372-60D8-1EE0-30E0-0F62C5C83906}"/>
              </a:ext>
            </a:extLst>
          </p:cNvPr>
          <p:cNvSpPr>
            <a:spLocks noGrp="1"/>
          </p:cNvSpPr>
          <p:nvPr>
            <p:ph idx="1"/>
          </p:nvPr>
        </p:nvSpPr>
        <p:spPr>
          <a:xfrm>
            <a:off x="581889" y="1825625"/>
            <a:ext cx="8212976" cy="3899766"/>
          </a:xfrm>
        </p:spPr>
        <p:txBody>
          <a:bodyPr/>
          <a:lstStyle/>
          <a:p>
            <a:pPr algn="l">
              <a:lnSpc>
                <a:spcPct val="115000"/>
              </a:lnSpc>
              <a:spcAft>
                <a:spcPts val="1000"/>
              </a:spcAft>
            </a:pPr>
            <a:r>
              <a:rPr lang="nb-NO" sz="3200" dirty="0">
                <a:effectLst/>
                <a:latin typeface="Calibri" panose="020F0502020204030204" pitchFamily="34" charset="0"/>
                <a:ea typeface="Times New Roman" panose="02020603050405020304" pitchFamily="18" charset="0"/>
                <a:cs typeface="Times New Roman (CS-brødtekst)"/>
              </a:rPr>
              <a:t>gi barna kompetanse og språk til å forstå hva som kan være galt</a:t>
            </a:r>
          </a:p>
          <a:p>
            <a:pPr algn="l">
              <a:lnSpc>
                <a:spcPct val="115000"/>
              </a:lnSpc>
              <a:spcAft>
                <a:spcPts val="1000"/>
              </a:spcAft>
            </a:pPr>
            <a:r>
              <a:rPr lang="nb-NO" sz="3200" dirty="0">
                <a:effectLst/>
                <a:latin typeface="Calibri" panose="020F0502020204030204" pitchFamily="34" charset="0"/>
                <a:ea typeface="Times New Roman" panose="02020603050405020304" pitchFamily="18" charset="0"/>
                <a:cs typeface="Times New Roman (CS-brødtekst)"/>
              </a:rPr>
              <a:t>hjelpe dem til å sette egne grenser</a:t>
            </a:r>
          </a:p>
          <a:p>
            <a:pPr algn="l">
              <a:lnSpc>
                <a:spcPct val="115000"/>
              </a:lnSpc>
              <a:spcAft>
                <a:spcPts val="1000"/>
              </a:spcAft>
            </a:pPr>
            <a:r>
              <a:rPr lang="nb-NO" sz="3200" dirty="0">
                <a:effectLst/>
                <a:latin typeface="Calibri" panose="020F0502020204030204" pitchFamily="34" charset="0"/>
                <a:ea typeface="Times New Roman" panose="02020603050405020304" pitchFamily="18" charset="0"/>
                <a:cs typeface="Times New Roman (CS-brødtekst)"/>
              </a:rPr>
              <a:t>gi mot til å si ifra når noe ikke er greit</a:t>
            </a:r>
          </a:p>
          <a:p>
            <a:pPr algn="l">
              <a:lnSpc>
                <a:spcPct val="115000"/>
              </a:lnSpc>
              <a:spcAft>
                <a:spcPts val="1000"/>
              </a:spcAft>
            </a:pPr>
            <a:r>
              <a:rPr lang="nb-NO" sz="3200" dirty="0">
                <a:effectLst/>
                <a:latin typeface="Calibri" panose="020F0502020204030204" pitchFamily="34" charset="0"/>
                <a:ea typeface="Times New Roman" panose="02020603050405020304" pitchFamily="18" charset="0"/>
                <a:cs typeface="Times New Roman (CS-brødtekst)"/>
              </a:rPr>
              <a:t>fortelle om hva som kan hjelpe</a:t>
            </a:r>
            <a:endParaRPr lang="nb-NO" sz="3200" dirty="0">
              <a:effectLst/>
              <a:latin typeface="Arial" panose="020B0604020202020204" pitchFamily="34" charset="0"/>
              <a:ea typeface="Times New Roman" panose="02020603050405020304" pitchFamily="18" charset="0"/>
              <a:cs typeface="Times New Roman (CS-brødtekst)"/>
            </a:endParaRPr>
          </a:p>
        </p:txBody>
      </p:sp>
      <p:pic>
        <p:nvPicPr>
          <p:cNvPr id="4" name="Bilde 3" descr="Et bilde som inneholder klær, Menneskeansikt, person, smårolling&#10;&#10;Automatisk generert beskrivelse">
            <a:extLst>
              <a:ext uri="{FF2B5EF4-FFF2-40B4-BE49-F238E27FC236}">
                <a16:creationId xmlns:a16="http://schemas.microsoft.com/office/drawing/2014/main" id="{8A90AFD7-A9E3-C5E8-1178-0B7C5C591838}"/>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8794865" y="1027906"/>
            <a:ext cx="2599675" cy="3900488"/>
          </a:xfrm>
          <a:prstGeom prst="rect">
            <a:avLst/>
          </a:prstGeom>
        </p:spPr>
      </p:pic>
    </p:spTree>
    <p:extLst>
      <p:ext uri="{BB962C8B-B14F-4D97-AF65-F5344CB8AC3E}">
        <p14:creationId xmlns:p14="http://schemas.microsoft.com/office/powerpoint/2010/main" val="388528371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5FC9198B-6B1A-F65A-40F6-22AE28A87E8C}"/>
              </a:ext>
            </a:extLst>
          </p:cNvPr>
          <p:cNvSpPr>
            <a:spLocks noGrp="1"/>
          </p:cNvSpPr>
          <p:nvPr>
            <p:ph type="title"/>
          </p:nvPr>
        </p:nvSpPr>
        <p:spPr>
          <a:xfrm>
            <a:off x="599280" y="636974"/>
            <a:ext cx="10993437" cy="1325563"/>
          </a:xfrm>
        </p:spPr>
        <p:txBody>
          <a:bodyPr/>
          <a:lstStyle/>
          <a:p>
            <a:pPr algn="ctr"/>
            <a:r>
              <a:rPr lang="nb-NO" sz="4400" dirty="0">
                <a:solidFill>
                  <a:schemeClr val="accent1"/>
                </a:solidFill>
                <a:effectLst/>
                <a:ea typeface="Times New Roman" panose="02020603050405020304" pitchFamily="18" charset="0"/>
                <a:cs typeface="Times New Roman (CS-brødtekst)"/>
              </a:rPr>
              <a:t>I læreplanen (overordnet del) </a:t>
            </a:r>
            <a:br>
              <a:rPr lang="nb-NO" sz="4400" dirty="0">
                <a:solidFill>
                  <a:schemeClr val="accent1"/>
                </a:solidFill>
                <a:effectLst/>
                <a:ea typeface="Times New Roman" panose="02020603050405020304" pitchFamily="18" charset="0"/>
                <a:cs typeface="Times New Roman (CS-brødtekst)"/>
              </a:rPr>
            </a:br>
            <a:r>
              <a:rPr lang="nb-NO" sz="4400" dirty="0">
                <a:solidFill>
                  <a:schemeClr val="accent1"/>
                </a:solidFill>
                <a:effectLst/>
                <a:ea typeface="Times New Roman" panose="02020603050405020304" pitchFamily="18" charset="0"/>
                <a:cs typeface="Times New Roman (CS-brødtekst)"/>
              </a:rPr>
              <a:t>står det: </a:t>
            </a:r>
            <a:endParaRPr lang="nb-NO" dirty="0">
              <a:solidFill>
                <a:schemeClr val="accent1"/>
              </a:solidFill>
            </a:endParaRPr>
          </a:p>
        </p:txBody>
      </p:sp>
      <p:sp>
        <p:nvSpPr>
          <p:cNvPr id="3" name="Plassholder for innhold 2">
            <a:extLst>
              <a:ext uri="{FF2B5EF4-FFF2-40B4-BE49-F238E27FC236}">
                <a16:creationId xmlns:a16="http://schemas.microsoft.com/office/drawing/2014/main" id="{A99470A0-0BC2-E2A4-4347-BD89A5794BCC}"/>
              </a:ext>
            </a:extLst>
          </p:cNvPr>
          <p:cNvSpPr>
            <a:spLocks noGrp="1"/>
          </p:cNvSpPr>
          <p:nvPr>
            <p:ph idx="1"/>
          </p:nvPr>
        </p:nvSpPr>
        <p:spPr>
          <a:xfrm>
            <a:off x="599281" y="2592387"/>
            <a:ext cx="10993437" cy="3900488"/>
          </a:xfrm>
        </p:spPr>
        <p:txBody>
          <a:bodyPr/>
          <a:lstStyle/>
          <a:p>
            <a:pPr marL="0" indent="0" algn="ctr">
              <a:lnSpc>
                <a:spcPct val="115000"/>
              </a:lnSpc>
              <a:spcAft>
                <a:spcPts val="1000"/>
              </a:spcAft>
              <a:buNone/>
            </a:pPr>
            <a:r>
              <a:rPr lang="nb-NO" i="1" dirty="0">
                <a:solidFill>
                  <a:srgbClr val="303030"/>
                </a:solidFill>
                <a:effectLst/>
                <a:latin typeface="Calibri" panose="020F0502020204030204" pitchFamily="34" charset="0"/>
                <a:ea typeface="Times New Roman" panose="02020603050405020304" pitchFamily="18" charset="0"/>
                <a:cs typeface="Times New Roman (CS-brødtekst)"/>
              </a:rPr>
              <a:t>Aktuelle områder innenfor temaet livsmestring er fysisk og psykisk helse, levevaner, seksualitet og kjønn, </a:t>
            </a:r>
            <a:r>
              <a:rPr lang="nb-NO" b="1" i="1" dirty="0">
                <a:solidFill>
                  <a:srgbClr val="FF0000"/>
                </a:solidFill>
                <a:effectLst/>
                <a:latin typeface="Calibri" panose="020F0502020204030204" pitchFamily="34" charset="0"/>
                <a:ea typeface="Times New Roman" panose="02020603050405020304" pitchFamily="18" charset="0"/>
                <a:cs typeface="Times New Roman (CS-brødtekst)"/>
              </a:rPr>
              <a:t>rusmidler,</a:t>
            </a:r>
            <a:r>
              <a:rPr lang="nb-NO" i="1" dirty="0">
                <a:solidFill>
                  <a:srgbClr val="FF0000"/>
                </a:solidFill>
                <a:effectLst/>
                <a:latin typeface="Calibri" panose="020F0502020204030204" pitchFamily="34" charset="0"/>
                <a:ea typeface="Times New Roman" panose="02020603050405020304" pitchFamily="18" charset="0"/>
                <a:cs typeface="Times New Roman (CS-brødtekst)"/>
              </a:rPr>
              <a:t> </a:t>
            </a:r>
            <a:r>
              <a:rPr lang="nb-NO" i="1" dirty="0">
                <a:solidFill>
                  <a:srgbClr val="303030"/>
                </a:solidFill>
                <a:effectLst/>
                <a:latin typeface="Calibri" panose="020F0502020204030204" pitchFamily="34" charset="0"/>
                <a:ea typeface="Times New Roman" panose="02020603050405020304" pitchFamily="18" charset="0"/>
                <a:cs typeface="Times New Roman (CS-brødtekst)"/>
              </a:rPr>
              <a:t>mediebruk, og forbruk og personlig økonomi. Verdivalg og betydningen av mening i livet, </a:t>
            </a:r>
            <a:r>
              <a:rPr lang="nb-NO" b="1" i="1" dirty="0">
                <a:solidFill>
                  <a:srgbClr val="FF0000"/>
                </a:solidFill>
                <a:effectLst/>
                <a:latin typeface="Calibri" panose="020F0502020204030204" pitchFamily="34" charset="0"/>
                <a:ea typeface="Times New Roman" panose="02020603050405020304" pitchFamily="18" charset="0"/>
                <a:cs typeface="Times New Roman (CS-brødtekst)"/>
              </a:rPr>
              <a:t>mellommenneskelige relasjoner, å kunne sette grenser og respektere andres, og å kunne håndtere tanker, følelser og relasjoner</a:t>
            </a:r>
            <a:r>
              <a:rPr lang="nb-NO" i="1" dirty="0">
                <a:solidFill>
                  <a:srgbClr val="FF0000"/>
                </a:solidFill>
                <a:effectLst/>
                <a:latin typeface="Calibri" panose="020F0502020204030204" pitchFamily="34" charset="0"/>
                <a:ea typeface="Times New Roman" panose="02020603050405020304" pitchFamily="18" charset="0"/>
                <a:cs typeface="Times New Roman (CS-brødtekst)"/>
              </a:rPr>
              <a:t> </a:t>
            </a:r>
            <a:r>
              <a:rPr lang="nb-NO" i="1" dirty="0">
                <a:solidFill>
                  <a:srgbClr val="303030"/>
                </a:solidFill>
                <a:effectLst/>
                <a:latin typeface="Calibri" panose="020F0502020204030204" pitchFamily="34" charset="0"/>
                <a:ea typeface="Times New Roman" panose="02020603050405020304" pitchFamily="18" charset="0"/>
                <a:cs typeface="Times New Roman (CS-brødtekst)"/>
              </a:rPr>
              <a:t>hører også hjemme under dette temaet.</a:t>
            </a:r>
            <a:endParaRPr lang="nb-NO" dirty="0">
              <a:effectLst/>
              <a:latin typeface="Arial" panose="020B0604020202020204" pitchFamily="34" charset="0"/>
              <a:ea typeface="Times New Roman" panose="02020603050405020304" pitchFamily="18" charset="0"/>
              <a:cs typeface="Times New Roman (CS-brødtekst)"/>
            </a:endParaRPr>
          </a:p>
          <a:p>
            <a:endParaRPr lang="nb-NO" dirty="0"/>
          </a:p>
        </p:txBody>
      </p:sp>
    </p:spTree>
    <p:extLst>
      <p:ext uri="{BB962C8B-B14F-4D97-AF65-F5344CB8AC3E}">
        <p14:creationId xmlns:p14="http://schemas.microsoft.com/office/powerpoint/2010/main" val="365002698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215132AF-1F55-41BA-D58D-F626E1666DBB}"/>
              </a:ext>
            </a:extLst>
          </p:cNvPr>
          <p:cNvSpPr>
            <a:spLocks noGrp="1"/>
          </p:cNvSpPr>
          <p:nvPr>
            <p:ph type="title"/>
          </p:nvPr>
        </p:nvSpPr>
        <p:spPr>
          <a:xfrm>
            <a:off x="599281" y="1024692"/>
            <a:ext cx="10993584" cy="1325563"/>
          </a:xfrm>
        </p:spPr>
        <p:txBody>
          <a:bodyPr/>
          <a:lstStyle/>
          <a:p>
            <a:r>
              <a:rPr lang="nb-NO" b="1" dirty="0">
                <a:solidFill>
                  <a:schemeClr val="tx2"/>
                </a:solidFill>
                <a:effectLst/>
                <a:ea typeface="Times New Roman" panose="02020603050405020304" pitchFamily="18" charset="0"/>
                <a:cs typeface="Times New Roman (CS-brødtekst)"/>
              </a:rPr>
              <a:t>Det står i læreplanen for 2.trinn at eleven skal kunne:</a:t>
            </a:r>
            <a:endParaRPr lang="nb-NO" dirty="0">
              <a:solidFill>
                <a:schemeClr val="tx2"/>
              </a:solidFill>
            </a:endParaRPr>
          </a:p>
        </p:txBody>
      </p:sp>
      <p:sp>
        <p:nvSpPr>
          <p:cNvPr id="3" name="Plassholder for innhold 2">
            <a:extLst>
              <a:ext uri="{FF2B5EF4-FFF2-40B4-BE49-F238E27FC236}">
                <a16:creationId xmlns:a16="http://schemas.microsoft.com/office/drawing/2014/main" id="{5FC31A7A-41D0-CEEA-36B4-1AA4A943672A}"/>
              </a:ext>
            </a:extLst>
          </p:cNvPr>
          <p:cNvSpPr>
            <a:spLocks noGrp="1"/>
          </p:cNvSpPr>
          <p:nvPr>
            <p:ph idx="1"/>
          </p:nvPr>
        </p:nvSpPr>
        <p:spPr>
          <a:xfrm>
            <a:off x="599281" y="2957512"/>
            <a:ext cx="10993437" cy="3900488"/>
          </a:xfrm>
        </p:spPr>
        <p:txBody>
          <a:bodyPr/>
          <a:lstStyle/>
          <a:p>
            <a:pPr marL="342900" lvl="0" indent="-342900">
              <a:buFont typeface="Symbol" pitchFamily="2" charset="2"/>
              <a:buChar char=""/>
            </a:pPr>
            <a:r>
              <a:rPr lang="nb-NO" sz="3200" dirty="0">
                <a:solidFill>
                  <a:schemeClr val="tx1"/>
                </a:solidFill>
                <a:effectLst/>
                <a:latin typeface="Calibri" panose="020F0502020204030204" pitchFamily="34" charset="0"/>
                <a:ea typeface="Times New Roman" panose="02020603050405020304" pitchFamily="18" charset="0"/>
              </a:rPr>
              <a:t>Presentere og gi eksempler på </a:t>
            </a:r>
            <a:r>
              <a:rPr lang="nb-NO" sz="3200" dirty="0">
                <a:solidFill>
                  <a:srgbClr val="FF0000"/>
                </a:solidFill>
                <a:effectLst/>
                <a:latin typeface="Calibri" panose="020F0502020204030204" pitchFamily="34" charset="0"/>
                <a:ea typeface="Times New Roman" panose="02020603050405020304" pitchFamily="18" charset="0"/>
              </a:rPr>
              <a:t>rettigheter </a:t>
            </a:r>
            <a:r>
              <a:rPr lang="nb-NO" sz="3200" dirty="0">
                <a:solidFill>
                  <a:schemeClr val="tx1"/>
                </a:solidFill>
                <a:effectLst/>
                <a:latin typeface="Calibri" panose="020F0502020204030204" pitchFamily="34" charset="0"/>
                <a:ea typeface="Times New Roman" panose="02020603050405020304" pitchFamily="18" charset="0"/>
              </a:rPr>
              <a:t>barn har i Norge og verden, og hva barn kan gjøre ved brudd på disse rettighetene</a:t>
            </a:r>
          </a:p>
          <a:p>
            <a:pPr marL="0" lvl="0" indent="0">
              <a:buNone/>
            </a:pPr>
            <a:endParaRPr lang="nb-NO" sz="3200" dirty="0">
              <a:solidFill>
                <a:schemeClr val="tx1"/>
              </a:solidFill>
              <a:effectLst/>
              <a:latin typeface="Times New Roman" panose="02020603050405020304" pitchFamily="18" charset="0"/>
              <a:ea typeface="Times New Roman" panose="02020603050405020304" pitchFamily="18" charset="0"/>
            </a:endParaRPr>
          </a:p>
          <a:p>
            <a:pPr marL="342900" lvl="0" indent="-342900">
              <a:buFont typeface="Symbol" pitchFamily="2" charset="2"/>
              <a:buChar char=""/>
            </a:pPr>
            <a:r>
              <a:rPr lang="nb-NO" sz="3200" dirty="0">
                <a:solidFill>
                  <a:schemeClr val="tx1"/>
                </a:solidFill>
                <a:effectLst/>
                <a:latin typeface="Calibri" panose="020F0502020204030204" pitchFamily="34" charset="0"/>
                <a:ea typeface="Times New Roman" panose="02020603050405020304" pitchFamily="18" charset="0"/>
              </a:rPr>
              <a:t>Samtale om følelser, kropp, kjønn og seksualitet og hvordan </a:t>
            </a:r>
            <a:r>
              <a:rPr lang="nb-NO" sz="3200" dirty="0">
                <a:solidFill>
                  <a:srgbClr val="FF0000"/>
                </a:solidFill>
                <a:effectLst/>
                <a:latin typeface="Calibri" panose="020F0502020204030204" pitchFamily="34" charset="0"/>
                <a:ea typeface="Times New Roman" panose="02020603050405020304" pitchFamily="18" charset="0"/>
              </a:rPr>
              <a:t>egne og andres grenser </a:t>
            </a:r>
            <a:r>
              <a:rPr lang="nb-NO" sz="3200" dirty="0">
                <a:solidFill>
                  <a:schemeClr val="tx1"/>
                </a:solidFill>
                <a:effectLst/>
                <a:latin typeface="Calibri" panose="020F0502020204030204" pitchFamily="34" charset="0"/>
                <a:ea typeface="Times New Roman" panose="02020603050405020304" pitchFamily="18" charset="0"/>
              </a:rPr>
              <a:t>kan uttrykkes og respekteres</a:t>
            </a:r>
            <a:endParaRPr lang="nb-NO" sz="3200" dirty="0">
              <a:solidFill>
                <a:schemeClr val="tx1"/>
              </a:solidFill>
              <a:effectLst/>
              <a:latin typeface="Times New Roman" panose="02020603050405020304" pitchFamily="18" charset="0"/>
              <a:ea typeface="Times New Roman" panose="02020603050405020304" pitchFamily="18" charset="0"/>
            </a:endParaRPr>
          </a:p>
          <a:p>
            <a:endParaRPr lang="nb-NO" dirty="0"/>
          </a:p>
        </p:txBody>
      </p:sp>
    </p:spTree>
    <p:extLst>
      <p:ext uri="{BB962C8B-B14F-4D97-AF65-F5344CB8AC3E}">
        <p14:creationId xmlns:p14="http://schemas.microsoft.com/office/powerpoint/2010/main" val="7371256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7E82B417-D3FF-1B96-76BB-9D72B2BEB9F2}"/>
              </a:ext>
            </a:extLst>
          </p:cNvPr>
          <p:cNvSpPr>
            <a:spLocks noGrp="1"/>
          </p:cNvSpPr>
          <p:nvPr>
            <p:ph type="title"/>
          </p:nvPr>
        </p:nvSpPr>
        <p:spPr/>
        <p:txBody>
          <a:bodyPr/>
          <a:lstStyle/>
          <a:p>
            <a:br>
              <a:rPr lang="nb-NO" dirty="0"/>
            </a:br>
            <a:r>
              <a:rPr lang="nb-NO" dirty="0">
                <a:solidFill>
                  <a:schemeClr val="accent1"/>
                </a:solidFill>
              </a:rPr>
              <a:t>Vold</a:t>
            </a:r>
          </a:p>
        </p:txBody>
      </p:sp>
      <p:sp>
        <p:nvSpPr>
          <p:cNvPr id="3" name="Plassholder for innhold 2">
            <a:extLst>
              <a:ext uri="{FF2B5EF4-FFF2-40B4-BE49-F238E27FC236}">
                <a16:creationId xmlns:a16="http://schemas.microsoft.com/office/drawing/2014/main" id="{DC484968-4314-556A-B4BE-1A28118BB291}"/>
              </a:ext>
            </a:extLst>
          </p:cNvPr>
          <p:cNvSpPr>
            <a:spLocks noGrp="1"/>
          </p:cNvSpPr>
          <p:nvPr>
            <p:ph idx="1"/>
          </p:nvPr>
        </p:nvSpPr>
        <p:spPr/>
        <p:txBody>
          <a:bodyPr/>
          <a:lstStyle/>
          <a:p>
            <a:pPr marL="0" indent="0" algn="just">
              <a:lnSpc>
                <a:spcPct val="115000"/>
              </a:lnSpc>
              <a:spcBef>
                <a:spcPts val="200"/>
              </a:spcBef>
              <a:buNone/>
            </a:pPr>
            <a:r>
              <a:rPr lang="nb-NO" dirty="0">
                <a:solidFill>
                  <a:schemeClr val="accent1"/>
                </a:solidFill>
                <a:effectLst/>
                <a:latin typeface="Calibri" panose="020F0502020204030204" pitchFamily="34" charset="0"/>
                <a:ea typeface="Times New Roman" panose="02020603050405020304" pitchFamily="18" charset="0"/>
                <a:cs typeface="Times New Roman (CS-brødtekst)"/>
              </a:rPr>
              <a:t>Helt konkret er målet for denne samlingen at eleven:</a:t>
            </a:r>
          </a:p>
          <a:p>
            <a:pPr marL="0" indent="0" algn="just">
              <a:lnSpc>
                <a:spcPct val="115000"/>
              </a:lnSpc>
              <a:spcBef>
                <a:spcPts val="200"/>
              </a:spcBef>
              <a:buNone/>
            </a:pPr>
            <a:endParaRPr lang="nb-NO" dirty="0">
              <a:ea typeface="Times New Roman" panose="02020603050405020304" pitchFamily="18" charset="0"/>
              <a:cs typeface="Times New Roman (CS-brødtekst)"/>
            </a:endParaRPr>
          </a:p>
          <a:p>
            <a:pPr marL="342900" lvl="0" indent="-342900" algn="l">
              <a:lnSpc>
                <a:spcPct val="115000"/>
              </a:lnSpc>
              <a:buFont typeface="Symbol" pitchFamily="2" charset="2"/>
              <a:buChar char=""/>
            </a:pPr>
            <a:r>
              <a:rPr lang="nb-NO" dirty="0">
                <a:solidFill>
                  <a:srgbClr val="191A35"/>
                </a:solidFill>
                <a:effectLst/>
                <a:latin typeface="Calibri" panose="020F0502020204030204" pitchFamily="34" charset="0"/>
                <a:ea typeface="Times New Roman" panose="02020603050405020304" pitchFamily="18" charset="0"/>
                <a:cs typeface="Times New Roman" panose="02020603050405020304" pitchFamily="18" charset="0"/>
              </a:rPr>
              <a:t>Vet mer om vold og overgrep (ord, begreper, konkrete handlinger)</a:t>
            </a:r>
            <a:endParaRPr lang="nb-NO" dirty="0">
              <a:effectLst/>
              <a:latin typeface="Arial" panose="020B0604020202020204" pitchFamily="34" charset="0"/>
              <a:ea typeface="Times New Roman" panose="02020603050405020304" pitchFamily="18" charset="0"/>
              <a:cs typeface="Times New Roman" panose="02020603050405020304" pitchFamily="18" charset="0"/>
            </a:endParaRPr>
          </a:p>
          <a:p>
            <a:pPr marL="342900" lvl="0" indent="-342900" algn="l">
              <a:lnSpc>
                <a:spcPct val="115000"/>
              </a:lnSpc>
              <a:buFont typeface="Symbol" pitchFamily="2" charset="2"/>
              <a:buChar char=""/>
            </a:pPr>
            <a:r>
              <a:rPr lang="nb-NO" dirty="0">
                <a:solidFill>
                  <a:srgbClr val="191A35"/>
                </a:solidFill>
                <a:effectLst/>
                <a:latin typeface="Calibri" panose="020F0502020204030204" pitchFamily="34" charset="0"/>
                <a:ea typeface="Times New Roman" panose="02020603050405020304" pitchFamily="18" charset="0"/>
                <a:cs typeface="Times New Roman" panose="02020603050405020304" pitchFamily="18" charset="0"/>
              </a:rPr>
              <a:t>Vet hva de kan </a:t>
            </a:r>
            <a:r>
              <a:rPr lang="nb-NO" dirty="0">
                <a:solidFill>
                  <a:srgbClr val="FF0000"/>
                </a:solidFill>
                <a:effectLst/>
                <a:latin typeface="Calibri" panose="020F0502020204030204" pitchFamily="34" charset="0"/>
                <a:ea typeface="Times New Roman" panose="02020603050405020304" pitchFamily="18" charset="0"/>
                <a:cs typeface="Times New Roman" panose="02020603050405020304" pitchFamily="18" charset="0"/>
              </a:rPr>
              <a:t>gjøre </a:t>
            </a:r>
            <a:r>
              <a:rPr lang="nb-NO" dirty="0">
                <a:solidFill>
                  <a:srgbClr val="191A35"/>
                </a:solidFill>
                <a:effectLst/>
                <a:latin typeface="Calibri" panose="020F0502020204030204" pitchFamily="34" charset="0"/>
                <a:ea typeface="Times New Roman" panose="02020603050405020304" pitchFamily="18" charset="0"/>
                <a:cs typeface="Times New Roman" panose="02020603050405020304" pitchFamily="18" charset="0"/>
              </a:rPr>
              <a:t>hvis de opplever dette eller kjenner noen som opplever dette</a:t>
            </a:r>
            <a:endParaRPr lang="nb-NO" dirty="0">
              <a:effectLst/>
              <a:latin typeface="Arial" panose="020B0604020202020204" pitchFamily="34" charset="0"/>
              <a:ea typeface="Times New Roman" panose="02020603050405020304" pitchFamily="18" charset="0"/>
              <a:cs typeface="Times New Roman" panose="02020603050405020304" pitchFamily="18" charset="0"/>
            </a:endParaRPr>
          </a:p>
          <a:p>
            <a:pPr marL="342900" lvl="0" indent="-342900" algn="l">
              <a:lnSpc>
                <a:spcPct val="115000"/>
              </a:lnSpc>
              <a:buFont typeface="Symbol" pitchFamily="2" charset="2"/>
              <a:buChar char=""/>
            </a:pPr>
            <a:r>
              <a:rPr lang="nb-NO" dirty="0">
                <a:solidFill>
                  <a:srgbClr val="191A35"/>
                </a:solidFill>
                <a:effectLst/>
                <a:latin typeface="Calibri" panose="020F0502020204030204" pitchFamily="34" charset="0"/>
                <a:ea typeface="Times New Roman" panose="02020603050405020304" pitchFamily="18" charset="0"/>
                <a:cs typeface="Times New Roman" panose="02020603050405020304" pitchFamily="18" charset="0"/>
              </a:rPr>
              <a:t>Vet at det er </a:t>
            </a:r>
            <a:r>
              <a:rPr lang="nb-NO" dirty="0">
                <a:solidFill>
                  <a:srgbClr val="FF0000"/>
                </a:solidFill>
                <a:effectLst/>
                <a:latin typeface="Calibri" panose="020F0502020204030204" pitchFamily="34" charset="0"/>
                <a:ea typeface="Times New Roman" panose="02020603050405020304" pitchFamily="18" charset="0"/>
                <a:cs typeface="Times New Roman" panose="02020603050405020304" pitchFamily="18" charset="0"/>
              </a:rPr>
              <a:t>forbudt</a:t>
            </a:r>
            <a:r>
              <a:rPr lang="nb-NO" dirty="0">
                <a:solidFill>
                  <a:srgbClr val="191A35"/>
                </a:solidFill>
                <a:effectLst/>
                <a:latin typeface="Calibri" panose="020F0502020204030204" pitchFamily="34" charset="0"/>
                <a:ea typeface="Times New Roman" panose="02020603050405020304" pitchFamily="18" charset="0"/>
                <a:cs typeface="Times New Roman" panose="02020603050405020304" pitchFamily="18" charset="0"/>
              </a:rPr>
              <a:t> å utøve vold eller overgrep</a:t>
            </a:r>
            <a:endParaRPr lang="nb-NO" dirty="0">
              <a:effectLst/>
              <a:latin typeface="Arial" panose="020B0604020202020204" pitchFamily="34" charset="0"/>
              <a:ea typeface="Times New Roman" panose="02020603050405020304" pitchFamily="18" charset="0"/>
              <a:cs typeface="Times New Roman" panose="02020603050405020304" pitchFamily="18" charset="0"/>
            </a:endParaRPr>
          </a:p>
          <a:p>
            <a:pPr marL="342900" lvl="0" indent="-342900" algn="l">
              <a:lnSpc>
                <a:spcPct val="115000"/>
              </a:lnSpc>
              <a:buFont typeface="Symbol" pitchFamily="2" charset="2"/>
              <a:buChar char=""/>
            </a:pPr>
            <a:r>
              <a:rPr lang="nb-NO" dirty="0">
                <a:solidFill>
                  <a:srgbClr val="191A35"/>
                </a:solidFill>
                <a:effectLst/>
                <a:latin typeface="Calibri" panose="020F0502020204030204" pitchFamily="34" charset="0"/>
                <a:ea typeface="Times New Roman" panose="02020603050405020304" pitchFamily="18" charset="0"/>
                <a:cs typeface="Times New Roman" panose="02020603050405020304" pitchFamily="18" charset="0"/>
              </a:rPr>
              <a:t>Vet at det ikke er deres </a:t>
            </a:r>
            <a:r>
              <a:rPr lang="nb-NO" dirty="0">
                <a:solidFill>
                  <a:srgbClr val="FF0000"/>
                </a:solidFill>
                <a:effectLst/>
                <a:latin typeface="Calibri" panose="020F0502020204030204" pitchFamily="34" charset="0"/>
                <a:ea typeface="Times New Roman" panose="02020603050405020304" pitchFamily="18" charset="0"/>
                <a:cs typeface="Times New Roman" panose="02020603050405020304" pitchFamily="18" charset="0"/>
              </a:rPr>
              <a:t>skyld</a:t>
            </a:r>
            <a:r>
              <a:rPr lang="nb-NO" dirty="0">
                <a:solidFill>
                  <a:srgbClr val="191A35"/>
                </a:solidFill>
                <a:effectLst/>
                <a:latin typeface="Calibri" panose="020F0502020204030204" pitchFamily="34" charset="0"/>
                <a:ea typeface="Times New Roman" panose="02020603050405020304" pitchFamily="18" charset="0"/>
                <a:cs typeface="Times New Roman" panose="02020603050405020304" pitchFamily="18" charset="0"/>
              </a:rPr>
              <a:t> hvis det skjer mot dem</a:t>
            </a:r>
            <a:endParaRPr lang="nb-NO" dirty="0">
              <a:effectLst/>
              <a:latin typeface="Arial" panose="020B0604020202020204" pitchFamily="34"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71529059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Tittel 1">
            <a:extLst>
              <a:ext uri="{FF2B5EF4-FFF2-40B4-BE49-F238E27FC236}">
                <a16:creationId xmlns:a16="http://schemas.microsoft.com/office/drawing/2014/main" id="{3C32E97B-88D2-ECC9-386E-8CC8818429BB}"/>
              </a:ext>
            </a:extLst>
          </p:cNvPr>
          <p:cNvSpPr>
            <a:spLocks noGrp="1" noChangeArrowheads="1"/>
          </p:cNvSpPr>
          <p:nvPr>
            <p:ph type="title"/>
          </p:nvPr>
        </p:nvSpPr>
        <p:spPr/>
        <p:txBody>
          <a:bodyPr>
            <a:normAutofit/>
          </a:bodyPr>
          <a:lstStyle/>
          <a:p>
            <a:pPr eaLnBrk="1" hangingPunct="1"/>
            <a:r>
              <a:rPr lang="nb-NO" altLang="nb-NO" sz="4400" b="1" dirty="0">
                <a:solidFill>
                  <a:schemeClr val="tx2"/>
                </a:solidFill>
                <a:latin typeface="Georgia" panose="02040502050405020303" pitchFamily="18" charset="0"/>
              </a:rPr>
              <a:t>Vi ser filmen sammen</a:t>
            </a:r>
          </a:p>
        </p:txBody>
      </p:sp>
      <p:sp>
        <p:nvSpPr>
          <p:cNvPr id="16386" name="Plassholder for tekst 2">
            <a:extLst>
              <a:ext uri="{FF2B5EF4-FFF2-40B4-BE49-F238E27FC236}">
                <a16:creationId xmlns:a16="http://schemas.microsoft.com/office/drawing/2014/main" id="{7C8199B4-2CB2-2D8E-F3D0-46EFB7357ACA}"/>
              </a:ext>
            </a:extLst>
          </p:cNvPr>
          <p:cNvSpPr>
            <a:spLocks noGrp="1" noChangeArrowheads="1"/>
          </p:cNvSpPr>
          <p:nvPr>
            <p:ph type="body" idx="4294967295"/>
          </p:nvPr>
        </p:nvSpPr>
        <p:spPr>
          <a:xfrm>
            <a:off x="4642494" y="3108497"/>
            <a:ext cx="6783387" cy="3429000"/>
          </a:xfrm>
          <a:prstGeom prst="rect">
            <a:avLst/>
          </a:prstGeom>
        </p:spPr>
        <p:txBody>
          <a:bodyPr/>
          <a:lstStyle/>
          <a:p>
            <a:pPr eaLnBrk="1" hangingPunct="1"/>
            <a:r>
              <a:rPr lang="nb-NO" altLang="nb-NO" sz="2800" dirty="0">
                <a:solidFill>
                  <a:schemeClr val="tx2"/>
                </a:solidFill>
              </a:rPr>
              <a:t>Voksne skal aldri slå: </a:t>
            </a:r>
            <a:r>
              <a:rPr lang="nb-NO" sz="2800" dirty="0">
                <a:hlinkClick r:id="rId3"/>
              </a:rPr>
              <a:t>Tema - Vold – 1. Voksne skal aldri slå (Sesong 4) – NRK TV</a:t>
            </a:r>
            <a:endParaRPr lang="nb-NO" altLang="nb-NO" sz="2800"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94BF3D3D-EB0E-016F-BC96-A032D07088BE}"/>
              </a:ext>
            </a:extLst>
          </p:cNvPr>
          <p:cNvSpPr>
            <a:spLocks noGrp="1"/>
          </p:cNvSpPr>
          <p:nvPr>
            <p:ph type="title"/>
          </p:nvPr>
        </p:nvSpPr>
        <p:spPr/>
        <p:txBody>
          <a:bodyPr/>
          <a:lstStyle/>
          <a:p>
            <a:r>
              <a:rPr lang="nb-NO" dirty="0">
                <a:solidFill>
                  <a:schemeClr val="accent1"/>
                </a:solidFill>
              </a:rPr>
              <a:t>Vi snakker med barna: </a:t>
            </a:r>
          </a:p>
        </p:txBody>
      </p:sp>
      <p:sp>
        <p:nvSpPr>
          <p:cNvPr id="3" name="Plassholder for tekst 2">
            <a:extLst>
              <a:ext uri="{FF2B5EF4-FFF2-40B4-BE49-F238E27FC236}">
                <a16:creationId xmlns:a16="http://schemas.microsoft.com/office/drawing/2014/main" id="{E780AB32-B065-3DF4-F12C-F6CFBA2A548E}"/>
              </a:ext>
            </a:extLst>
          </p:cNvPr>
          <p:cNvSpPr>
            <a:spLocks noGrp="1"/>
          </p:cNvSpPr>
          <p:nvPr>
            <p:ph type="body" idx="10"/>
          </p:nvPr>
        </p:nvSpPr>
        <p:spPr>
          <a:xfrm>
            <a:off x="3560176" y="2518092"/>
            <a:ext cx="7981121" cy="3429000"/>
          </a:xfrm>
        </p:spPr>
        <p:txBody>
          <a:bodyPr/>
          <a:lstStyle/>
          <a:p>
            <a:pPr marL="342900" lvl="0" indent="-342900">
              <a:lnSpc>
                <a:spcPct val="115000"/>
              </a:lnSpc>
              <a:buFont typeface="Symbol" pitchFamily="2" charset="2"/>
              <a:buChar char=""/>
            </a:pPr>
            <a:r>
              <a:rPr lang="nb-NO" sz="2400" dirty="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rPr>
              <a:t>Har voksne lov til å bli sint på barn?</a:t>
            </a:r>
            <a:endParaRPr lang="nb-NO" sz="2400" dirty="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endParaRPr>
          </a:p>
          <a:p>
            <a:pPr marL="342900" lvl="0" indent="-342900">
              <a:lnSpc>
                <a:spcPct val="115000"/>
              </a:lnSpc>
              <a:buFont typeface="Symbol" pitchFamily="2" charset="2"/>
              <a:buChar char=""/>
            </a:pPr>
            <a:r>
              <a:rPr lang="nb-NO" sz="2400" dirty="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rPr>
              <a:t>Er det lov å bli så sint at barn blir redd for den voksne?</a:t>
            </a:r>
            <a:endParaRPr lang="nb-NO" sz="2400" dirty="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endParaRPr>
          </a:p>
          <a:p>
            <a:pPr marL="342900" lvl="0" indent="-342900">
              <a:lnSpc>
                <a:spcPct val="115000"/>
              </a:lnSpc>
              <a:buFont typeface="Symbol" pitchFamily="2" charset="2"/>
              <a:buChar char=""/>
            </a:pPr>
            <a:r>
              <a:rPr lang="nb-NO" sz="2400" dirty="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rPr>
              <a:t>Er det noen ganger lov til å klype, slå, riste, sparke eller lugge et barn?</a:t>
            </a:r>
            <a:endParaRPr lang="nb-NO" sz="2400" dirty="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endParaRPr>
          </a:p>
          <a:p>
            <a:pPr marL="342900" lvl="0" indent="-342900">
              <a:lnSpc>
                <a:spcPct val="115000"/>
              </a:lnSpc>
              <a:spcAft>
                <a:spcPts val="1000"/>
              </a:spcAft>
              <a:buFont typeface="Symbol" pitchFamily="2" charset="2"/>
              <a:buChar char=""/>
            </a:pPr>
            <a:r>
              <a:rPr lang="nb-NO" sz="2400" dirty="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rPr>
              <a:t>Hvorfor er det ikke lov å slå eller skade barn?</a:t>
            </a:r>
            <a:endParaRPr lang="nb-NO" sz="2400" dirty="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endParaRPr>
          </a:p>
          <a:p>
            <a:endParaRPr lang="nb-NO" dirty="0">
              <a:solidFill>
                <a:schemeClr val="tx1"/>
              </a:solidFill>
            </a:endParaRPr>
          </a:p>
        </p:txBody>
      </p:sp>
    </p:spTree>
    <p:extLst>
      <p:ext uri="{BB962C8B-B14F-4D97-AF65-F5344CB8AC3E}">
        <p14:creationId xmlns:p14="http://schemas.microsoft.com/office/powerpoint/2010/main" val="144679632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kstSylinder 3">
            <a:extLst>
              <a:ext uri="{FF2B5EF4-FFF2-40B4-BE49-F238E27FC236}">
                <a16:creationId xmlns:a16="http://schemas.microsoft.com/office/drawing/2014/main" id="{26F060E4-B6A2-706C-6BC5-0187CEC1D90E}"/>
              </a:ext>
            </a:extLst>
          </p:cNvPr>
          <p:cNvSpPr txBox="1"/>
          <p:nvPr/>
        </p:nvSpPr>
        <p:spPr>
          <a:xfrm>
            <a:off x="605481" y="1037968"/>
            <a:ext cx="6808573" cy="5016758"/>
          </a:xfrm>
          <a:prstGeom prst="rect">
            <a:avLst/>
          </a:prstGeom>
          <a:noFill/>
        </p:spPr>
        <p:txBody>
          <a:bodyPr wrap="square" rtlCol="0">
            <a:spAutoFit/>
          </a:bodyPr>
          <a:lstStyle/>
          <a:p>
            <a:r>
              <a:rPr lang="nb-NO" sz="3200" b="1" dirty="0">
                <a:solidFill>
                  <a:schemeClr val="accent4">
                    <a:lumMod val="20000"/>
                    <a:lumOff val="80000"/>
                  </a:schemeClr>
                </a:solidFill>
                <a:effectLst/>
                <a:latin typeface="Calibri" panose="020F0502020204030204" pitchFamily="34" charset="0"/>
                <a:ea typeface="Times New Roman" panose="02020603050405020304" pitchFamily="18" charset="0"/>
                <a:cs typeface="Times New Roman (CS-brødtekst)"/>
              </a:rPr>
              <a:t>Refleksjon ved bordene (10 minutter):</a:t>
            </a:r>
          </a:p>
          <a:p>
            <a:r>
              <a:rPr lang="nb-NO" sz="3200" dirty="0">
                <a:solidFill>
                  <a:schemeClr val="accent4">
                    <a:lumMod val="20000"/>
                    <a:lumOff val="80000"/>
                  </a:schemeClr>
                </a:solidFill>
                <a:effectLst/>
                <a:latin typeface="Calibri" panose="020F0502020204030204" pitchFamily="34" charset="0"/>
                <a:ea typeface="Times New Roman" panose="02020603050405020304" pitchFamily="18" charset="0"/>
                <a:cs typeface="Times New Roman (CS-brødtekst)"/>
              </a:rPr>
              <a:t> </a:t>
            </a:r>
          </a:p>
          <a:p>
            <a:r>
              <a:rPr lang="nb-NO" sz="3200" u="sng" dirty="0">
                <a:solidFill>
                  <a:schemeClr val="accent4">
                    <a:lumMod val="20000"/>
                    <a:lumOff val="80000"/>
                  </a:schemeClr>
                </a:solidFill>
                <a:effectLst/>
                <a:latin typeface="Calibri" panose="020F0502020204030204" pitchFamily="34" charset="0"/>
                <a:ea typeface="Times New Roman" panose="02020603050405020304" pitchFamily="18" charset="0"/>
                <a:cs typeface="Times New Roman (CS-brødtekst)"/>
              </a:rPr>
              <a:t>Hvilke tanker gjør du deg om hvorfor slik undervisning er viktig for barn? </a:t>
            </a:r>
          </a:p>
          <a:p>
            <a:endParaRPr lang="nb-NO" sz="3200" dirty="0">
              <a:solidFill>
                <a:schemeClr val="accent4">
                  <a:lumMod val="20000"/>
                  <a:lumOff val="80000"/>
                </a:schemeClr>
              </a:solidFill>
              <a:ea typeface="Times New Roman" panose="02020603050405020304" pitchFamily="18" charset="0"/>
              <a:cs typeface="Times New Roman (CS-brødtekst)"/>
            </a:endParaRPr>
          </a:p>
          <a:p>
            <a:r>
              <a:rPr lang="nb-NO" sz="3200" b="1" dirty="0">
                <a:solidFill>
                  <a:schemeClr val="accent4">
                    <a:lumMod val="20000"/>
                    <a:lumOff val="80000"/>
                  </a:schemeClr>
                </a:solidFill>
                <a:effectLst/>
                <a:latin typeface="Calibri" panose="020F0502020204030204" pitchFamily="34" charset="0"/>
                <a:ea typeface="Times New Roman" panose="02020603050405020304" pitchFamily="18" charset="0"/>
                <a:cs typeface="Times New Roman (CS-brødtekst)"/>
              </a:rPr>
              <a:t>Metode: </a:t>
            </a:r>
            <a:r>
              <a:rPr lang="nb-NO" sz="3200" dirty="0">
                <a:solidFill>
                  <a:schemeClr val="accent4">
                    <a:lumMod val="20000"/>
                    <a:lumOff val="80000"/>
                  </a:schemeClr>
                </a:solidFill>
                <a:effectLst/>
                <a:latin typeface="Calibri" panose="020F0502020204030204" pitchFamily="34" charset="0"/>
                <a:ea typeface="Times New Roman" panose="02020603050405020304" pitchFamily="18" charset="0"/>
                <a:cs typeface="Times New Roman (CS-brødtekst)"/>
              </a:rPr>
              <a:t>Dere får utdelt to lapper hver. Legg frem </a:t>
            </a:r>
            <a:r>
              <a:rPr lang="nb-NO" sz="3200" dirty="0" err="1">
                <a:solidFill>
                  <a:schemeClr val="accent4">
                    <a:lumMod val="20000"/>
                    <a:lumOff val="80000"/>
                  </a:schemeClr>
                </a:solidFill>
                <a:effectLst/>
                <a:latin typeface="Calibri" panose="020F0502020204030204" pitchFamily="34" charset="0"/>
                <a:ea typeface="Times New Roman" panose="02020603050405020304" pitchFamily="18" charset="0"/>
                <a:cs typeface="Times New Roman (CS-brødtekst)"/>
              </a:rPr>
              <a:t>èn</a:t>
            </a:r>
            <a:r>
              <a:rPr lang="nb-NO" sz="3200" dirty="0">
                <a:solidFill>
                  <a:schemeClr val="accent4">
                    <a:lumMod val="20000"/>
                    <a:lumOff val="80000"/>
                  </a:schemeClr>
                </a:solidFill>
                <a:effectLst/>
                <a:latin typeface="Calibri" panose="020F0502020204030204" pitchFamily="34" charset="0"/>
                <a:ea typeface="Times New Roman" panose="02020603050405020304" pitchFamily="18" charset="0"/>
                <a:cs typeface="Times New Roman (CS-brødtekst)"/>
              </a:rPr>
              <a:t> lapp hver gang du sier noe. På den måten blir ordet jevnt fordelt. </a:t>
            </a:r>
            <a:endParaRPr lang="nb-NO" sz="3200" dirty="0">
              <a:solidFill>
                <a:schemeClr val="accent4">
                  <a:lumMod val="20000"/>
                  <a:lumOff val="80000"/>
                </a:schemeClr>
              </a:solidFill>
              <a:effectLst/>
              <a:latin typeface="Arial" panose="020B0604020202020204" pitchFamily="34" charset="0"/>
              <a:ea typeface="Times New Roman" panose="02020603050405020304" pitchFamily="18" charset="0"/>
              <a:cs typeface="Times New Roman (CS-brødtekst)"/>
            </a:endParaRPr>
          </a:p>
          <a:p>
            <a:endParaRPr lang="nb-NO" sz="3200" dirty="0">
              <a:solidFill>
                <a:schemeClr val="accent4">
                  <a:lumMod val="20000"/>
                  <a:lumOff val="80000"/>
                </a:schemeClr>
              </a:solidFill>
            </a:endParaRPr>
          </a:p>
        </p:txBody>
      </p:sp>
    </p:spTree>
    <p:extLst>
      <p:ext uri="{BB962C8B-B14F-4D97-AF65-F5344CB8AC3E}">
        <p14:creationId xmlns:p14="http://schemas.microsoft.com/office/powerpoint/2010/main" val="1017308763"/>
      </p:ext>
    </p:extLst>
  </p:cSld>
  <p:clrMapOvr>
    <a:masterClrMapping/>
  </p:clrMapOvr>
</p:sld>
</file>

<file path=ppt/theme/theme1.xml><?xml version="1.0" encoding="utf-8"?>
<a:theme xmlns:a="http://schemas.openxmlformats.org/drawingml/2006/main" name="4_Office-tema">
  <a:themeElements>
    <a:clrScheme name="Egendefinert 1">
      <a:dk1>
        <a:srgbClr val="191A35"/>
      </a:dk1>
      <a:lt1>
        <a:srgbClr val="DCE8E3"/>
      </a:lt1>
      <a:dk2>
        <a:srgbClr val="009D8F"/>
      </a:dk2>
      <a:lt2>
        <a:srgbClr val="FFFEFE"/>
      </a:lt2>
      <a:accent1>
        <a:srgbClr val="009D8F"/>
      </a:accent1>
      <a:accent2>
        <a:srgbClr val="DCE8E3"/>
      </a:accent2>
      <a:accent3>
        <a:srgbClr val="276AA5"/>
      </a:accent3>
      <a:accent4>
        <a:srgbClr val="BBD9D0"/>
      </a:accent4>
      <a:accent5>
        <a:srgbClr val="276AA5"/>
      </a:accent5>
      <a:accent6>
        <a:srgbClr val="E2E1DA"/>
      </a:accent6>
      <a:hlink>
        <a:srgbClr val="009D8F"/>
      </a:hlink>
      <a:folHlink>
        <a:srgbClr val="276AA5"/>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Robuste Barn_Profil_PP_Presentasjon" id="{5D8BE0BD-8766-F64A-B214-3AAD3B23BC0D}" vid="{72614E21-DF98-7D46-8731-84A07EA55BD9}"/>
    </a:ext>
  </a:extLst>
</a:theme>
</file>

<file path=ppt/theme/theme2.xml><?xml version="1.0" encoding="utf-8"?>
<a:theme xmlns:a="http://schemas.openxmlformats.org/drawingml/2006/main" name="Egendefinert utforming">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Robuste Barn_Profil_PP_Presentasjon" id="{5D8BE0BD-8766-F64A-B214-3AAD3B23BC0D}" vid="{C4FEF2B0-D82C-E345-8053-2BD3103A92A3}"/>
    </a:ext>
  </a:extLst>
</a:theme>
</file>

<file path=ppt/theme/theme3.xml><?xml version="1.0" encoding="utf-8"?>
<a:theme xmlns:a="http://schemas.openxmlformats.org/drawingml/2006/main" name="5_Office-tema">
  <a:themeElements>
    <a:clrScheme name="Robuste Barn">
      <a:dk1>
        <a:srgbClr val="191A35"/>
      </a:dk1>
      <a:lt1>
        <a:srgbClr val="DCE8E3"/>
      </a:lt1>
      <a:dk2>
        <a:srgbClr val="009D8F"/>
      </a:dk2>
      <a:lt2>
        <a:srgbClr val="DCE8E3"/>
      </a:lt2>
      <a:accent1>
        <a:srgbClr val="009D8F"/>
      </a:accent1>
      <a:accent2>
        <a:srgbClr val="DCE8E3"/>
      </a:accent2>
      <a:accent3>
        <a:srgbClr val="276AA5"/>
      </a:accent3>
      <a:accent4>
        <a:srgbClr val="BBD9D0"/>
      </a:accent4>
      <a:accent5>
        <a:srgbClr val="276AA5"/>
      </a:accent5>
      <a:accent6>
        <a:srgbClr val="E2E1DA"/>
      </a:accent6>
      <a:hlink>
        <a:srgbClr val="009D8F"/>
      </a:hlink>
      <a:folHlink>
        <a:srgbClr val="276AA5"/>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Robuste Barn_Profil_PP_Presentasjon" id="{5D8BE0BD-8766-F64A-B214-3AAD3B23BC0D}" vid="{FE984D20-11AA-8B42-8B34-786EBEA6639B}"/>
    </a:ext>
  </a:extLst>
</a:theme>
</file>

<file path=ppt/theme/theme4.xml><?xml version="1.0" encoding="utf-8"?>
<a:theme xmlns:a="http://schemas.openxmlformats.org/drawingml/2006/main" name="3_Office-tema">
  <a:themeElements>
    <a:clrScheme name="Egendefinert 1">
      <a:dk1>
        <a:srgbClr val="191A35"/>
      </a:dk1>
      <a:lt1>
        <a:srgbClr val="DCE8E3"/>
      </a:lt1>
      <a:dk2>
        <a:srgbClr val="009D8F"/>
      </a:dk2>
      <a:lt2>
        <a:srgbClr val="FFFEFE"/>
      </a:lt2>
      <a:accent1>
        <a:srgbClr val="009D8F"/>
      </a:accent1>
      <a:accent2>
        <a:srgbClr val="DCE8E3"/>
      </a:accent2>
      <a:accent3>
        <a:srgbClr val="276AA5"/>
      </a:accent3>
      <a:accent4>
        <a:srgbClr val="BBD9D0"/>
      </a:accent4>
      <a:accent5>
        <a:srgbClr val="276AA5"/>
      </a:accent5>
      <a:accent6>
        <a:srgbClr val="E2E1DA"/>
      </a:accent6>
      <a:hlink>
        <a:srgbClr val="009D8F"/>
      </a:hlink>
      <a:folHlink>
        <a:srgbClr val="276AA5"/>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Robuste Barn_Profil_PP_Presentasjon" id="{5D8BE0BD-8766-F64A-B214-3AAD3B23BC0D}" vid="{5B92D138-C25D-5A46-B7FC-BA2332ABBCB7}"/>
    </a:ext>
  </a:extLst>
</a:theme>
</file>

<file path=ppt/theme/theme5.xml><?xml version="1.0" encoding="utf-8"?>
<a:theme xmlns:a="http://schemas.openxmlformats.org/drawingml/2006/main" name="6_Office-tema">
  <a:themeElements>
    <a:clrScheme name="Egendefinert 1">
      <a:dk1>
        <a:srgbClr val="191A35"/>
      </a:dk1>
      <a:lt1>
        <a:srgbClr val="DCE8E3"/>
      </a:lt1>
      <a:dk2>
        <a:srgbClr val="009D8F"/>
      </a:dk2>
      <a:lt2>
        <a:srgbClr val="FFFEFE"/>
      </a:lt2>
      <a:accent1>
        <a:srgbClr val="009D8F"/>
      </a:accent1>
      <a:accent2>
        <a:srgbClr val="DCE8E3"/>
      </a:accent2>
      <a:accent3>
        <a:srgbClr val="276AA5"/>
      </a:accent3>
      <a:accent4>
        <a:srgbClr val="BBD9D0"/>
      </a:accent4>
      <a:accent5>
        <a:srgbClr val="276AA5"/>
      </a:accent5>
      <a:accent6>
        <a:srgbClr val="E2E1DA"/>
      </a:accent6>
      <a:hlink>
        <a:srgbClr val="009D8F"/>
      </a:hlink>
      <a:folHlink>
        <a:srgbClr val="276AA5"/>
      </a:folHlink>
    </a:clrScheme>
    <a:fontScheme name="Century Gothic">
      <a:majorFont>
        <a:latin typeface="Century Gothic" panose="020F030202020403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F03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Robuste Barn_Profil_PP_Presentasjon" id="{5D8BE0BD-8766-F64A-B214-3AAD3B23BC0D}" vid="{CB0D46C2-F3AF-FF4B-BB9F-1F0E4EAD2805}"/>
    </a:ext>
  </a:extLst>
</a:theme>
</file>

<file path=ppt/theme/theme6.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Robuste Barn">
    <a:dk1>
      <a:srgbClr val="191A35"/>
    </a:dk1>
    <a:lt1>
      <a:srgbClr val="DCE8E3"/>
    </a:lt1>
    <a:dk2>
      <a:srgbClr val="009D8F"/>
    </a:dk2>
    <a:lt2>
      <a:srgbClr val="DCE8E3"/>
    </a:lt2>
    <a:accent1>
      <a:srgbClr val="009D8F"/>
    </a:accent1>
    <a:accent2>
      <a:srgbClr val="DCE8E3"/>
    </a:accent2>
    <a:accent3>
      <a:srgbClr val="276AA5"/>
    </a:accent3>
    <a:accent4>
      <a:srgbClr val="BBD9D0"/>
    </a:accent4>
    <a:accent5>
      <a:srgbClr val="276AA5"/>
    </a:accent5>
    <a:accent6>
      <a:srgbClr val="E2E1DA"/>
    </a:accent6>
    <a:hlink>
      <a:srgbClr val="009D8F"/>
    </a:hlink>
    <a:folHlink>
      <a:srgbClr val="276AA5"/>
    </a:folHlink>
  </a:clrScheme>
</a:themeOverride>
</file>

<file path=ppt/theme/themeOverride2.xml><?xml version="1.0" encoding="utf-8"?>
<a:themeOverride xmlns:a="http://schemas.openxmlformats.org/drawingml/2006/main">
  <a:clrScheme name="Robuste Barn">
    <a:dk1>
      <a:srgbClr val="191A35"/>
    </a:dk1>
    <a:lt1>
      <a:srgbClr val="DCE8E3"/>
    </a:lt1>
    <a:dk2>
      <a:srgbClr val="009D8F"/>
    </a:dk2>
    <a:lt2>
      <a:srgbClr val="DCE8E3"/>
    </a:lt2>
    <a:accent1>
      <a:srgbClr val="009D8F"/>
    </a:accent1>
    <a:accent2>
      <a:srgbClr val="DCE8E3"/>
    </a:accent2>
    <a:accent3>
      <a:srgbClr val="276AA5"/>
    </a:accent3>
    <a:accent4>
      <a:srgbClr val="BBD9D0"/>
    </a:accent4>
    <a:accent5>
      <a:srgbClr val="276AA5"/>
    </a:accent5>
    <a:accent6>
      <a:srgbClr val="E2E1DA"/>
    </a:accent6>
    <a:hlink>
      <a:srgbClr val="009D8F"/>
    </a:hlink>
    <a:folHlink>
      <a:srgbClr val="276AA5"/>
    </a:folHlink>
  </a:clrScheme>
</a:themeOverride>
</file>

<file path=ppt/theme/themeOverride3.xml><?xml version="1.0" encoding="utf-8"?>
<a:themeOverride xmlns:a="http://schemas.openxmlformats.org/drawingml/2006/main">
  <a:clrScheme name="Robuste Barn">
    <a:dk1>
      <a:srgbClr val="191A35"/>
    </a:dk1>
    <a:lt1>
      <a:srgbClr val="DCE8E3"/>
    </a:lt1>
    <a:dk2>
      <a:srgbClr val="009D8F"/>
    </a:dk2>
    <a:lt2>
      <a:srgbClr val="DCE8E3"/>
    </a:lt2>
    <a:accent1>
      <a:srgbClr val="009D8F"/>
    </a:accent1>
    <a:accent2>
      <a:srgbClr val="DCE8E3"/>
    </a:accent2>
    <a:accent3>
      <a:srgbClr val="276AA5"/>
    </a:accent3>
    <a:accent4>
      <a:srgbClr val="BBD9D0"/>
    </a:accent4>
    <a:accent5>
      <a:srgbClr val="276AA5"/>
    </a:accent5>
    <a:accent6>
      <a:srgbClr val="E2E1DA"/>
    </a:accent6>
    <a:hlink>
      <a:srgbClr val="009D8F"/>
    </a:hlink>
    <a:folHlink>
      <a:srgbClr val="276AA5"/>
    </a:folHlink>
  </a:clrScheme>
</a:themeOverride>
</file>

<file path=docProps/app.xml><?xml version="1.0" encoding="utf-8"?>
<Properties xmlns="http://schemas.openxmlformats.org/officeDocument/2006/extended-properties" xmlns:vt="http://schemas.openxmlformats.org/officeDocument/2006/docPropsVTypes">
  <Template>4_Office-tema</Template>
  <TotalTime>5844</TotalTime>
  <Words>2658</Words>
  <Application>Microsoft Macintosh PowerPoint</Application>
  <PresentationFormat>Widescreen</PresentationFormat>
  <Paragraphs>170</Paragraphs>
  <Slides>25</Slides>
  <Notes>16</Notes>
  <HiddenSlides>0</HiddenSlides>
  <MMClips>0</MMClips>
  <ScaleCrop>false</ScaleCrop>
  <HeadingPairs>
    <vt:vector size="6" baseType="variant">
      <vt:variant>
        <vt:lpstr>Brukte skrifter</vt:lpstr>
      </vt:variant>
      <vt:variant>
        <vt:i4>11</vt:i4>
      </vt:variant>
      <vt:variant>
        <vt:lpstr>Tema</vt:lpstr>
      </vt:variant>
      <vt:variant>
        <vt:i4>5</vt:i4>
      </vt:variant>
      <vt:variant>
        <vt:lpstr>Lysbildetitler</vt:lpstr>
      </vt:variant>
      <vt:variant>
        <vt:i4>25</vt:i4>
      </vt:variant>
    </vt:vector>
  </HeadingPairs>
  <TitlesOfParts>
    <vt:vector size="41" baseType="lpstr">
      <vt:lpstr>Arial</vt:lpstr>
      <vt:lpstr>Calibri</vt:lpstr>
      <vt:lpstr>Calibri Light</vt:lpstr>
      <vt:lpstr>Georgia</vt:lpstr>
      <vt:lpstr>Helvetica Neue</vt:lpstr>
      <vt:lpstr>NRK Sans Variable</vt:lpstr>
      <vt:lpstr>Omnes</vt:lpstr>
      <vt:lpstr>OmnesSemiBold</vt:lpstr>
      <vt:lpstr>Symbol</vt:lpstr>
      <vt:lpstr>Times New Roman</vt:lpstr>
      <vt:lpstr>Verdana</vt:lpstr>
      <vt:lpstr>4_Office-tema</vt:lpstr>
      <vt:lpstr>Egendefinert utforming</vt:lpstr>
      <vt:lpstr>5_Office-tema</vt:lpstr>
      <vt:lpstr>3_Office-tema</vt:lpstr>
      <vt:lpstr>6_Office-tema</vt:lpstr>
      <vt:lpstr>Foreldremøte  HMS-opplæring for barn</vt:lpstr>
      <vt:lpstr>Vi bryter isen: Finn en kroppsdel (nb! Trenger dansemusikk)   En lærer leder leken, resten går/danser/hopper rundt på gulvet til musikk. («Up Town Funk» - Bruno Mars   Trenger du å få ut energi? Gjør det nå!  Når musikken stopper, roper leder f.eks: «nese». Alle skal da stoppe opp, ta på nærmeste nese (ikke sin egen), og fryse posisjonen til musikken starter igjen. Leken er enkel, men morsom. Du kan si: lillefinger, øre, kne, fot, hår, eller enda mer spesifikt: rød genser, svart sko, klokke, etc.   </vt:lpstr>
      <vt:lpstr> HMS –opplæring for barn </vt:lpstr>
      <vt:lpstr>I læreplanen (overordnet del)  står det: </vt:lpstr>
      <vt:lpstr>Det står i læreplanen for 2.trinn at eleven skal kunne:</vt:lpstr>
      <vt:lpstr> Vold</vt:lpstr>
      <vt:lpstr>Vi ser filmen sammen</vt:lpstr>
      <vt:lpstr>Vi snakker med barna: </vt:lpstr>
      <vt:lpstr>PowerPoint-presentasjon</vt:lpstr>
      <vt:lpstr>Seksuelle overgrep</vt:lpstr>
      <vt:lpstr>Vi ser filmen sammen:  Tema - Overgrep – 2. Kroppen er din (Sesong 5) – NRK TV</vt:lpstr>
      <vt:lpstr>Vi snakker med barna:</vt:lpstr>
      <vt:lpstr> Alarmtelefonen 116 111</vt:lpstr>
      <vt:lpstr>Alkohol </vt:lpstr>
      <vt:lpstr> I dag skal vi snakke om alkohol:  </vt:lpstr>
      <vt:lpstr> Fyllefant skal selv ha bank </vt:lpstr>
      <vt:lpstr> Samtale med barna</vt:lpstr>
      <vt:lpstr> Samtale med barna</vt:lpstr>
      <vt:lpstr>PowerPoint-presentasjon</vt:lpstr>
      <vt:lpstr>Hva du som foresatt kan gjøre</vt:lpstr>
      <vt:lpstr>Du kan snakke med</vt:lpstr>
      <vt:lpstr>PowerPoint-presentasjon</vt:lpstr>
      <vt:lpstr>Ekstra sårbare elever </vt:lpstr>
      <vt:lpstr>PowerPoint-presentasjon</vt:lpstr>
      <vt:lpstr>PowerPoint-presentasjon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PowerPoint-presentasjon</dc:title>
  <dc:creator>Anne-Kristin Imenes</dc:creator>
  <cp:lastModifiedBy>Anne-Kristin Imenes</cp:lastModifiedBy>
  <cp:revision>53</cp:revision>
  <dcterms:created xsi:type="dcterms:W3CDTF">2023-01-27T13:13:49Z</dcterms:created>
  <dcterms:modified xsi:type="dcterms:W3CDTF">2023-11-07T11:44:19Z</dcterms:modified>
</cp:coreProperties>
</file>