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29"/>
  </p:notesMasterIdLst>
  <p:sldIdLst>
    <p:sldId id="261" r:id="rId9"/>
    <p:sldId id="292" r:id="rId10"/>
    <p:sldId id="283" r:id="rId11"/>
    <p:sldId id="263" r:id="rId12"/>
    <p:sldId id="278" r:id="rId13"/>
    <p:sldId id="302" r:id="rId14"/>
    <p:sldId id="281" r:id="rId15"/>
    <p:sldId id="273" r:id="rId16"/>
    <p:sldId id="272" r:id="rId17"/>
    <p:sldId id="275" r:id="rId18"/>
    <p:sldId id="274" r:id="rId19"/>
    <p:sldId id="279" r:id="rId20"/>
    <p:sldId id="289" r:id="rId21"/>
    <p:sldId id="303" r:id="rId22"/>
    <p:sldId id="290" r:id="rId23"/>
    <p:sldId id="285" r:id="rId24"/>
    <p:sldId id="286" r:id="rId25"/>
    <p:sldId id="364" r:id="rId26"/>
    <p:sldId id="280" r:id="rId27"/>
    <p:sldId id="270" r:id="rId28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FFF"/>
    <a:srgbClr val="13A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118" autoAdjust="0"/>
  </p:normalViewPr>
  <p:slideViewPr>
    <p:cSldViewPr snapToGrid="0">
      <p:cViewPr varScale="1">
        <p:scale>
          <a:sx n="48" d="100"/>
          <a:sy n="48" d="100"/>
        </p:scale>
        <p:origin x="7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e Dybdal Hansen" userId="8f533bdc-1f06-46c5-8376-6b62126245f7" providerId="ADAL" clId="{08A5CDC1-FD41-4026-B227-7BF802C7D3F6}"/>
    <pc:docChg chg="modSld">
      <pc:chgData name="Renate Dybdal Hansen" userId="8f533bdc-1f06-46c5-8376-6b62126245f7" providerId="ADAL" clId="{08A5CDC1-FD41-4026-B227-7BF802C7D3F6}" dt="2024-12-04T11:25:25.548" v="7" actId="20577"/>
      <pc:docMkLst>
        <pc:docMk/>
      </pc:docMkLst>
      <pc:sldChg chg="modNotesTx">
        <pc:chgData name="Renate Dybdal Hansen" userId="8f533bdc-1f06-46c5-8376-6b62126245f7" providerId="ADAL" clId="{08A5CDC1-FD41-4026-B227-7BF802C7D3F6}" dt="2024-12-04T11:24:52.982" v="0"/>
        <pc:sldMkLst>
          <pc:docMk/>
          <pc:sldMk cId="1576630516" sldId="263"/>
        </pc:sldMkLst>
      </pc:sldChg>
      <pc:sldChg chg="modNotesTx">
        <pc:chgData name="Renate Dybdal Hansen" userId="8f533bdc-1f06-46c5-8376-6b62126245f7" providerId="ADAL" clId="{08A5CDC1-FD41-4026-B227-7BF802C7D3F6}" dt="2024-12-04T11:25:21.034" v="5" actId="20577"/>
        <pc:sldMkLst>
          <pc:docMk/>
          <pc:sldMk cId="1440182953" sldId="289"/>
        </pc:sldMkLst>
      </pc:sldChg>
      <pc:sldChg chg="modNotesTx">
        <pc:chgData name="Renate Dybdal Hansen" userId="8f533bdc-1f06-46c5-8376-6b62126245f7" providerId="ADAL" clId="{08A5CDC1-FD41-4026-B227-7BF802C7D3F6}" dt="2024-12-04T11:25:25.548" v="7" actId="20577"/>
        <pc:sldMkLst>
          <pc:docMk/>
          <pc:sldMk cId="1456430755" sldId="290"/>
        </pc:sldMkLst>
      </pc:sldChg>
      <pc:sldChg chg="modNotesTx">
        <pc:chgData name="Renate Dybdal Hansen" userId="8f533bdc-1f06-46c5-8376-6b62126245f7" providerId="ADAL" clId="{08A5CDC1-FD41-4026-B227-7BF802C7D3F6}" dt="2024-12-04T11:25:23.635" v="6" actId="20577"/>
        <pc:sldMkLst>
          <pc:docMk/>
          <pc:sldMk cId="715603653" sldId="303"/>
        </pc:sldMkLst>
      </pc:sldChg>
    </pc:docChg>
  </pc:docChgLst>
  <pc:docChgLst>
    <pc:chgData name="Frida Torgersen" userId="S::frida.torgersen@io.kommune.no::ea265081-7c03-4e48-ae3c-fad608c99291" providerId="AD" clId="Web-{97B148B7-0F28-7F3C-D0CF-55E1A2BED390}"/>
    <pc:docChg chg="modSld">
      <pc:chgData name="Frida Torgersen" userId="S::frida.torgersen@io.kommune.no::ea265081-7c03-4e48-ae3c-fad608c99291" providerId="AD" clId="Web-{97B148B7-0F28-7F3C-D0CF-55E1A2BED390}" dt="2024-09-18T09:22:03.817" v="7"/>
      <pc:docMkLst>
        <pc:docMk/>
      </pc:docMkLst>
      <pc:sldChg chg="modNotes">
        <pc:chgData name="Frida Torgersen" userId="S::frida.torgersen@io.kommune.no::ea265081-7c03-4e48-ae3c-fad608c99291" providerId="AD" clId="Web-{97B148B7-0F28-7F3C-D0CF-55E1A2BED390}" dt="2024-09-18T09:22:03.817" v="7"/>
        <pc:sldMkLst>
          <pc:docMk/>
          <pc:sldMk cId="0" sldId="286"/>
        </pc:sldMkLst>
      </pc:sldChg>
      <pc:sldChg chg="modSp modNotes">
        <pc:chgData name="Frida Torgersen" userId="S::frida.torgersen@io.kommune.no::ea265081-7c03-4e48-ae3c-fad608c99291" providerId="AD" clId="Web-{97B148B7-0F28-7F3C-D0CF-55E1A2BED390}" dt="2024-09-18T09:15:17.499" v="5" actId="20577"/>
        <pc:sldMkLst>
          <pc:docMk/>
          <pc:sldMk cId="4004955995" sldId="292"/>
        </pc:sldMkLst>
        <pc:spChg chg="mod">
          <ac:chgData name="Frida Torgersen" userId="S::frida.torgersen@io.kommune.no::ea265081-7c03-4e48-ae3c-fad608c99291" providerId="AD" clId="Web-{97B148B7-0F28-7F3C-D0CF-55E1A2BED390}" dt="2024-09-18T09:15:17.499" v="5" actId="20577"/>
          <ac:spMkLst>
            <pc:docMk/>
            <pc:sldMk cId="4004955995" sldId="292"/>
            <ac:spMk id="3" creationId="{987C2FCF-250D-0CC7-E6A3-F92633939F2E}"/>
          </ac:spMkLst>
        </pc:spChg>
      </pc:sldChg>
    </pc:docChg>
  </pc:docChgLst>
  <pc:docChgLst>
    <pc:chgData name="Frida Torgersen" userId="S::frida.torgersen@io.kommune.no::ea265081-7c03-4e48-ae3c-fad608c99291" providerId="AD" clId="Web-{9823BFC4-FE80-289C-816D-469E44A1B7BD}"/>
    <pc:docChg chg="delSld modSld">
      <pc:chgData name="Frida Torgersen" userId="S::frida.torgersen@io.kommune.no::ea265081-7c03-4e48-ae3c-fad608c99291" providerId="AD" clId="Web-{9823BFC4-FE80-289C-816D-469E44A1B7BD}" dt="2024-08-21T12:58:11.208" v="3" actId="20577"/>
      <pc:docMkLst>
        <pc:docMk/>
      </pc:docMkLst>
      <pc:sldChg chg="modSp">
        <pc:chgData name="Frida Torgersen" userId="S::frida.torgersen@io.kommune.no::ea265081-7c03-4e48-ae3c-fad608c99291" providerId="AD" clId="Web-{9823BFC4-FE80-289C-816D-469E44A1B7BD}" dt="2024-08-21T12:58:11.208" v="3" actId="20577"/>
        <pc:sldMkLst>
          <pc:docMk/>
          <pc:sldMk cId="0" sldId="286"/>
        </pc:sldMkLst>
        <pc:spChg chg="mod">
          <ac:chgData name="Frida Torgersen" userId="S::frida.torgersen@io.kommune.no::ea265081-7c03-4e48-ae3c-fad608c99291" providerId="AD" clId="Web-{9823BFC4-FE80-289C-816D-469E44A1B7BD}" dt="2024-08-21T12:58:11.208" v="3" actId="20577"/>
          <ac:spMkLst>
            <pc:docMk/>
            <pc:sldMk cId="0" sldId="286"/>
            <ac:spMk id="3" creationId="{952AD62F-0DB6-602E-20E5-5B39ABE89282}"/>
          </ac:spMkLst>
        </pc:spChg>
      </pc:sldChg>
      <pc:sldChg chg="del">
        <pc:chgData name="Frida Torgersen" userId="S::frida.torgersen@io.kommune.no::ea265081-7c03-4e48-ae3c-fad608c99291" providerId="AD" clId="Web-{9823BFC4-FE80-289C-816D-469E44A1B7BD}" dt="2024-08-21T12:57:46.129" v="0"/>
        <pc:sldMkLst>
          <pc:docMk/>
          <pc:sldMk cId="4079509449" sldId="364"/>
        </pc:sldMkLst>
      </pc:sldChg>
    </pc:docChg>
  </pc:docChgLst>
  <pc:docChgLst>
    <pc:chgData name="Frida Torgersen" userId="S::frida.torgersen@io.kommune.no::ea265081-7c03-4e48-ae3c-fad608c99291" providerId="AD" clId="Web-{8CF408A8-A6AA-5BBB-26FE-F1646FD9FD4F}"/>
    <pc:docChg chg="addSld">
      <pc:chgData name="Frida Torgersen" userId="S::frida.torgersen@io.kommune.no::ea265081-7c03-4e48-ae3c-fad608c99291" providerId="AD" clId="Web-{8CF408A8-A6AA-5BBB-26FE-F1646FD9FD4F}" dt="2024-09-18T10:43:30.889" v="0"/>
      <pc:docMkLst>
        <pc:docMk/>
      </pc:docMkLst>
      <pc:sldChg chg="add">
        <pc:chgData name="Frida Torgersen" userId="S::frida.torgersen@io.kommune.no::ea265081-7c03-4e48-ae3c-fad608c99291" providerId="AD" clId="Web-{8CF408A8-A6AA-5BBB-26FE-F1646FD9FD4F}" dt="2024-09-18T10:43:30.889" v="0"/>
        <pc:sldMkLst>
          <pc:docMk/>
          <pc:sldMk cId="4079509449" sldId="364"/>
        </pc:sldMkLst>
      </pc:sldChg>
      <pc:sldMasterChg chg="addSldLayout">
        <pc:chgData name="Frida Torgersen" userId="S::frida.torgersen@io.kommune.no::ea265081-7c03-4e48-ae3c-fad608c99291" providerId="AD" clId="Web-{8CF408A8-A6AA-5BBB-26FE-F1646FD9FD4F}" dt="2024-09-18T10:43:30.889" v="0"/>
        <pc:sldMasterMkLst>
          <pc:docMk/>
          <pc:sldMasterMk cId="0" sldId="2147483659"/>
        </pc:sldMasterMkLst>
        <pc:sldLayoutChg chg="add replId">
          <pc:chgData name="Frida Torgersen" userId="S::frida.torgersen@io.kommune.no::ea265081-7c03-4e48-ae3c-fad608c99291" providerId="AD" clId="Web-{8CF408A8-A6AA-5BBB-26FE-F1646FD9FD4F}" dt="2024-09-18T10:43:30.889" v="0"/>
          <pc:sldLayoutMkLst>
            <pc:docMk/>
            <pc:sldMasterMk cId="0" sldId="2147483659"/>
            <pc:sldLayoutMk cId="2766451376" sldId="2147483750"/>
          </pc:sldLayoutMkLst>
        </pc:sldLayoutChg>
      </pc:sldMasterChg>
    </pc:docChg>
  </pc:docChgLst>
  <pc:docChgLst>
    <pc:chgData name="Frida Torgersen" userId="S::frida.torgersen@io.kommune.no::ea265081-7c03-4e48-ae3c-fad608c99291" providerId="AD" clId="Web-{275EF854-AB30-6D3D-2A6E-04C98859A7EA}"/>
    <pc:docChg chg="modSld">
      <pc:chgData name="Frida Torgersen" userId="S::frida.torgersen@io.kommune.no::ea265081-7c03-4e48-ae3c-fad608c99291" providerId="AD" clId="Web-{275EF854-AB30-6D3D-2A6E-04C98859A7EA}" dt="2024-11-20T12:57:44.892" v="1"/>
      <pc:docMkLst>
        <pc:docMk/>
      </pc:docMkLst>
      <pc:sldChg chg="modNotes">
        <pc:chgData name="Frida Torgersen" userId="S::frida.torgersen@io.kommune.no::ea265081-7c03-4e48-ae3c-fad608c99291" providerId="AD" clId="Web-{275EF854-AB30-6D3D-2A6E-04C98859A7EA}" dt="2024-11-20T12:57:44.892" v="1"/>
        <pc:sldMkLst>
          <pc:docMk/>
          <pc:sldMk cId="4004955995" sldId="292"/>
        </pc:sldMkLst>
      </pc:sldChg>
    </pc:docChg>
  </pc:docChgLst>
  <pc:docChgLst>
    <pc:chgData name="Frida Torgersen" userId="S::frida.torgersen@io.kommune.no::ea265081-7c03-4e48-ae3c-fad608c99291" providerId="AD" clId="Web-{868A36E5-4AA0-CDF5-3FD3-C9B5BFE2D39D}"/>
    <pc:docChg chg="modSld">
      <pc:chgData name="Frida Torgersen" userId="S::frida.torgersen@io.kommune.no::ea265081-7c03-4e48-ae3c-fad608c99291" providerId="AD" clId="Web-{868A36E5-4AA0-CDF5-3FD3-C9B5BFE2D39D}" dt="2024-08-21T12:34:39.505" v="121"/>
      <pc:docMkLst>
        <pc:docMk/>
      </pc:docMkLst>
      <pc:sldChg chg="modNotes">
        <pc:chgData name="Frida Torgersen" userId="S::frida.torgersen@io.kommune.no::ea265081-7c03-4e48-ae3c-fad608c99291" providerId="AD" clId="Web-{868A36E5-4AA0-CDF5-3FD3-C9B5BFE2D39D}" dt="2024-08-21T12:34:30.802" v="120"/>
        <pc:sldMkLst>
          <pc:docMk/>
          <pc:sldMk cId="1440182953" sldId="289"/>
        </pc:sldMkLst>
      </pc:sldChg>
      <pc:sldChg chg="modNotes">
        <pc:chgData name="Frida Torgersen" userId="S::frida.torgersen@io.kommune.no::ea265081-7c03-4e48-ae3c-fad608c99291" providerId="AD" clId="Web-{868A36E5-4AA0-CDF5-3FD3-C9B5BFE2D39D}" dt="2024-08-21T12:32:15.329" v="88"/>
        <pc:sldMkLst>
          <pc:docMk/>
          <pc:sldMk cId="1456430755" sldId="290"/>
        </pc:sldMkLst>
      </pc:sldChg>
      <pc:sldChg chg="modNotes">
        <pc:chgData name="Frida Torgersen" userId="S::frida.torgersen@io.kommune.no::ea265081-7c03-4e48-ae3c-fad608c99291" providerId="AD" clId="Web-{868A36E5-4AA0-CDF5-3FD3-C9B5BFE2D39D}" dt="2024-08-21T12:34:39.505" v="121"/>
        <pc:sldMkLst>
          <pc:docMk/>
          <pc:sldMk cId="715603653" sldId="303"/>
        </pc:sldMkLst>
      </pc:sldChg>
    </pc:docChg>
  </pc:docChgLst>
  <pc:docChgLst>
    <pc:chgData name="Frida Torgersen" userId="S::frida.torgersen@io.kommune.no::ea265081-7c03-4e48-ae3c-fad608c99291" providerId="AD" clId="Web-{ABECCD2B-32EE-E4BB-C9B7-E481656CFA36}"/>
    <pc:docChg chg="modSld">
      <pc:chgData name="Frida Torgersen" userId="S::frida.torgersen@io.kommune.no::ea265081-7c03-4e48-ae3c-fad608c99291" providerId="AD" clId="Web-{ABECCD2B-32EE-E4BB-C9B7-E481656CFA36}" dt="2024-08-21T12:16:57.370" v="161"/>
      <pc:docMkLst>
        <pc:docMk/>
      </pc:docMkLst>
      <pc:sldChg chg="modNotes">
        <pc:chgData name="Frida Torgersen" userId="S::frida.torgersen@io.kommune.no::ea265081-7c03-4e48-ae3c-fad608c99291" providerId="AD" clId="Web-{ABECCD2B-32EE-E4BB-C9B7-E481656CFA36}" dt="2024-08-21T12:16:57.370" v="161"/>
        <pc:sldMkLst>
          <pc:docMk/>
          <pc:sldMk cId="1456430755" sldId="290"/>
        </pc:sldMkLst>
      </pc:sldChg>
      <pc:sldChg chg="modNotes">
        <pc:chgData name="Frida Torgersen" userId="S::frida.torgersen@io.kommune.no::ea265081-7c03-4e48-ae3c-fad608c99291" providerId="AD" clId="Web-{ABECCD2B-32EE-E4BB-C9B7-E481656CFA36}" dt="2024-08-21T12:15:02.446" v="117"/>
        <pc:sldMkLst>
          <pc:docMk/>
          <pc:sldMk cId="715603653" sldId="303"/>
        </pc:sldMkLst>
      </pc:sldChg>
    </pc:docChg>
  </pc:docChgLst>
  <pc:docChgLst>
    <pc:chgData name="Renate Dybdal Hansen" userId="S::renate.dybdal.hansen@io.kommune.no::8f533bdc-1f06-46c5-8376-6b62126245f7" providerId="AD" clId="Web-{788CE03E-9005-4543-989F-429307265AEE}"/>
    <pc:docChg chg="modSld">
      <pc:chgData name="Renate Dybdal Hansen" userId="S::renate.dybdal.hansen@io.kommune.no::8f533bdc-1f06-46c5-8376-6b62126245f7" providerId="AD" clId="Web-{788CE03E-9005-4543-989F-429307265AEE}" dt="2024-08-21T13:02:20.890" v="89"/>
      <pc:docMkLst>
        <pc:docMk/>
      </pc:docMkLst>
      <pc:sldChg chg="modNotes">
        <pc:chgData name="Renate Dybdal Hansen" userId="S::renate.dybdal.hansen@io.kommune.no::8f533bdc-1f06-46c5-8376-6b62126245f7" providerId="AD" clId="Web-{788CE03E-9005-4543-989F-429307265AEE}" dt="2024-08-21T13:02:20.890" v="89"/>
        <pc:sldMkLst>
          <pc:docMk/>
          <pc:sldMk cId="486478165" sldId="285"/>
        </pc:sldMkLst>
      </pc:sldChg>
      <pc:sldChg chg="modSp modNotes">
        <pc:chgData name="Renate Dybdal Hansen" userId="S::renate.dybdal.hansen@io.kommune.no::8f533bdc-1f06-46c5-8376-6b62126245f7" providerId="AD" clId="Web-{788CE03E-9005-4543-989F-429307265AEE}" dt="2024-08-21T12:57:47.652" v="75"/>
        <pc:sldMkLst>
          <pc:docMk/>
          <pc:sldMk cId="1440182953" sldId="289"/>
        </pc:sldMkLst>
        <pc:spChg chg="mod">
          <ac:chgData name="Renate Dybdal Hansen" userId="S::renate.dybdal.hansen@io.kommune.no::8f533bdc-1f06-46c5-8376-6b62126245f7" providerId="AD" clId="Web-{788CE03E-9005-4543-989F-429307265AEE}" dt="2024-08-21T12:56:15.072" v="45" actId="1076"/>
          <ac:spMkLst>
            <pc:docMk/>
            <pc:sldMk cId="1440182953" sldId="289"/>
            <ac:spMk id="3" creationId="{886F1B6D-108A-51E0-2155-ABDCEFDEFF21}"/>
          </ac:spMkLst>
        </pc:spChg>
      </pc:sldChg>
      <pc:sldChg chg="modNotes">
        <pc:chgData name="Renate Dybdal Hansen" userId="S::renate.dybdal.hansen@io.kommune.no::8f533bdc-1f06-46c5-8376-6b62126245f7" providerId="AD" clId="Web-{788CE03E-9005-4543-989F-429307265AEE}" dt="2024-08-21T13:00:56.076" v="87"/>
        <pc:sldMkLst>
          <pc:docMk/>
          <pc:sldMk cId="715603653" sldId="303"/>
        </pc:sldMkLst>
      </pc:sldChg>
    </pc:docChg>
  </pc:docChgLst>
  <pc:docChgLst>
    <pc:chgData name="Frida Torgersen" userId="S::frida.torgersen@io.kommune.no::ea265081-7c03-4e48-ae3c-fad608c99291" providerId="AD" clId="Web-{62F3EF3A-60B7-7757-3E75-D7B200DDC24C}"/>
    <pc:docChg chg="modSld">
      <pc:chgData name="Frida Torgersen" userId="S::frida.torgersen@io.kommune.no::ea265081-7c03-4e48-ae3c-fad608c99291" providerId="AD" clId="Web-{62F3EF3A-60B7-7757-3E75-D7B200DDC24C}" dt="2024-08-21T12:38:08.257" v="8"/>
      <pc:docMkLst>
        <pc:docMk/>
      </pc:docMkLst>
      <pc:sldChg chg="modNotes">
        <pc:chgData name="Frida Torgersen" userId="S::frida.torgersen@io.kommune.no::ea265081-7c03-4e48-ae3c-fad608c99291" providerId="AD" clId="Web-{62F3EF3A-60B7-7757-3E75-D7B200DDC24C}" dt="2024-08-21T12:38:08.257" v="8"/>
        <pc:sldMkLst>
          <pc:docMk/>
          <pc:sldMk cId="486478165" sldId="285"/>
        </pc:sldMkLst>
      </pc:sldChg>
    </pc:docChg>
  </pc:docChgLst>
  <pc:docChgLst>
    <pc:chgData name="Frida Torgersen" userId="S::frida.torgersen@io.kommune.no::ea265081-7c03-4e48-ae3c-fad608c99291" providerId="AD" clId="Web-{7E1E1390-A096-6B2C-9017-27C67D98FA7A}"/>
    <pc:docChg chg="addSld delSld modSld">
      <pc:chgData name="Frida Torgersen" userId="S::frida.torgersen@io.kommune.no::ea265081-7c03-4e48-ae3c-fad608c99291" providerId="AD" clId="Web-{7E1E1390-A096-6B2C-9017-27C67D98FA7A}" dt="2024-08-21T12:06:20.313" v="197"/>
      <pc:docMkLst>
        <pc:docMk/>
      </pc:docMkLst>
      <pc:sldChg chg="modSp">
        <pc:chgData name="Frida Torgersen" userId="S::frida.torgersen@io.kommune.no::ea265081-7c03-4e48-ae3c-fad608c99291" providerId="AD" clId="Web-{7E1E1390-A096-6B2C-9017-27C67D98FA7A}" dt="2024-08-21T12:05:31.718" v="192" actId="1076"/>
        <pc:sldMkLst>
          <pc:docMk/>
          <pc:sldMk cId="0" sldId="261"/>
        </pc:sldMkLst>
        <pc:spChg chg="mod">
          <ac:chgData name="Frida Torgersen" userId="S::frida.torgersen@io.kommune.no::ea265081-7c03-4e48-ae3c-fad608c99291" providerId="AD" clId="Web-{7E1E1390-A096-6B2C-9017-27C67D98FA7A}" dt="2024-08-21T12:05:31.718" v="192" actId="1076"/>
          <ac:spMkLst>
            <pc:docMk/>
            <pc:sldMk cId="0" sldId="261"/>
            <ac:spMk id="2" creationId="{17EA47DF-ED2C-5B98-1D78-FB9F94D617FF}"/>
          </ac:spMkLst>
        </pc:spChg>
      </pc:sldChg>
      <pc:sldChg chg="delSp modSp">
        <pc:chgData name="Frida Torgersen" userId="S::frida.torgersen@io.kommune.no::ea265081-7c03-4e48-ae3c-fad608c99291" providerId="AD" clId="Web-{7E1E1390-A096-6B2C-9017-27C67D98FA7A}" dt="2024-08-21T12:05:46.312" v="193" actId="20577"/>
        <pc:sldMkLst>
          <pc:docMk/>
          <pc:sldMk cId="1576630516" sldId="263"/>
        </pc:sldMkLst>
        <pc:spChg chg="mod">
          <ac:chgData name="Frida Torgersen" userId="S::frida.torgersen@io.kommune.no::ea265081-7c03-4e48-ae3c-fad608c99291" providerId="AD" clId="Web-{7E1E1390-A096-6B2C-9017-27C67D98FA7A}" dt="2024-08-21T12:05:46.312" v="193" actId="20577"/>
          <ac:spMkLst>
            <pc:docMk/>
            <pc:sldMk cId="1576630516" sldId="263"/>
            <ac:spMk id="2" creationId="{B9E68402-D3F9-BF42-BB7C-499A0F2AFA6A}"/>
          </ac:spMkLst>
        </pc:spChg>
        <pc:spChg chg="del">
          <ac:chgData name="Frida Torgersen" userId="S::frida.torgersen@io.kommune.no::ea265081-7c03-4e48-ae3c-fad608c99291" providerId="AD" clId="Web-{7E1E1390-A096-6B2C-9017-27C67D98FA7A}" dt="2024-08-21T11:58:13.615" v="25"/>
          <ac:spMkLst>
            <pc:docMk/>
            <pc:sldMk cId="1576630516" sldId="263"/>
            <ac:spMk id="4" creationId="{69A2181C-8A33-6698-F91A-4F062BFB61F5}"/>
          </ac:spMkLst>
        </pc:spChg>
      </pc:sldChg>
      <pc:sldChg chg="modSp modNotes">
        <pc:chgData name="Frida Torgersen" userId="S::frida.torgersen@io.kommune.no::ea265081-7c03-4e48-ae3c-fad608c99291" providerId="AD" clId="Web-{7E1E1390-A096-6B2C-9017-27C67D98FA7A}" dt="2024-08-21T12:06:20.313" v="197"/>
        <pc:sldMkLst>
          <pc:docMk/>
          <pc:sldMk cId="1861838177" sldId="283"/>
        </pc:sldMkLst>
        <pc:spChg chg="mod">
          <ac:chgData name="Frida Torgersen" userId="S::frida.torgersen@io.kommune.no::ea265081-7c03-4e48-ae3c-fad608c99291" providerId="AD" clId="Web-{7E1E1390-A096-6B2C-9017-27C67D98FA7A}" dt="2024-08-21T11:56:21.815" v="14" actId="20577"/>
          <ac:spMkLst>
            <pc:docMk/>
            <pc:sldMk cId="1861838177" sldId="283"/>
            <ac:spMk id="5" creationId="{6586F45D-8231-B05B-74AB-80DD0B642703}"/>
          </ac:spMkLst>
        </pc:spChg>
        <pc:spChg chg="mod">
          <ac:chgData name="Frida Torgersen" userId="S::frida.torgersen@io.kommune.no::ea265081-7c03-4e48-ae3c-fad608c99291" providerId="AD" clId="Web-{7E1E1390-A096-6B2C-9017-27C67D98FA7A}" dt="2024-08-21T11:56:24.862" v="15" actId="20577"/>
          <ac:spMkLst>
            <pc:docMk/>
            <pc:sldMk cId="1861838177" sldId="283"/>
            <ac:spMk id="6" creationId="{25C00DCB-13CE-F145-2CDF-103AC001C317}"/>
          </ac:spMkLst>
        </pc:spChg>
      </pc:sldChg>
      <pc:sldChg chg="modSp">
        <pc:chgData name="Frida Torgersen" userId="S::frida.torgersen@io.kommune.no::ea265081-7c03-4e48-ae3c-fad608c99291" providerId="AD" clId="Web-{7E1E1390-A096-6B2C-9017-27C67D98FA7A}" dt="2024-08-21T12:04:48.045" v="186" actId="14100"/>
        <pc:sldMkLst>
          <pc:docMk/>
          <pc:sldMk cId="0" sldId="286"/>
        </pc:sldMkLst>
        <pc:spChg chg="mod">
          <ac:chgData name="Frida Torgersen" userId="S::frida.torgersen@io.kommune.no::ea265081-7c03-4e48-ae3c-fad608c99291" providerId="AD" clId="Web-{7E1E1390-A096-6B2C-9017-27C67D98FA7A}" dt="2024-08-21T12:04:48.045" v="186" actId="14100"/>
          <ac:spMkLst>
            <pc:docMk/>
            <pc:sldMk cId="0" sldId="286"/>
            <ac:spMk id="2" creationId="{868C4D59-A565-1CA6-C8A5-050F36C19963}"/>
          </ac:spMkLst>
        </pc:spChg>
        <pc:spChg chg="mod">
          <ac:chgData name="Frida Torgersen" userId="S::frida.torgersen@io.kommune.no::ea265081-7c03-4e48-ae3c-fad608c99291" providerId="AD" clId="Web-{7E1E1390-A096-6B2C-9017-27C67D98FA7A}" dt="2024-08-21T12:04:30.404" v="182" actId="20577"/>
          <ac:spMkLst>
            <pc:docMk/>
            <pc:sldMk cId="0" sldId="286"/>
            <ac:spMk id="3" creationId="{952AD62F-0DB6-602E-20E5-5B39ABE89282}"/>
          </ac:spMkLst>
        </pc:spChg>
      </pc:sldChg>
      <pc:sldChg chg="modSp del">
        <pc:chgData name="Frida Torgersen" userId="S::frida.torgersen@io.kommune.no::ea265081-7c03-4e48-ae3c-fad608c99291" providerId="AD" clId="Web-{7E1E1390-A096-6B2C-9017-27C67D98FA7A}" dt="2024-08-21T11:57:38.520" v="24"/>
        <pc:sldMkLst>
          <pc:docMk/>
          <pc:sldMk cId="610427259" sldId="288"/>
        </pc:sldMkLst>
        <pc:spChg chg="mod">
          <ac:chgData name="Frida Torgersen" userId="S::frida.torgersen@io.kommune.no::ea265081-7c03-4e48-ae3c-fad608c99291" providerId="AD" clId="Web-{7E1E1390-A096-6B2C-9017-27C67D98FA7A}" dt="2024-08-21T11:55:47.111" v="9" actId="1076"/>
          <ac:spMkLst>
            <pc:docMk/>
            <pc:sldMk cId="610427259" sldId="288"/>
            <ac:spMk id="2" creationId="{07DB3810-1852-0048-9FC9-2BA8CBC16699}"/>
          </ac:spMkLst>
        </pc:spChg>
        <pc:spChg chg="mod">
          <ac:chgData name="Frida Torgersen" userId="S::frida.torgersen@io.kommune.no::ea265081-7c03-4e48-ae3c-fad608c99291" providerId="AD" clId="Web-{7E1E1390-A096-6B2C-9017-27C67D98FA7A}" dt="2024-08-21T11:55:27.798" v="4" actId="20577"/>
          <ac:spMkLst>
            <pc:docMk/>
            <pc:sldMk cId="610427259" sldId="288"/>
            <ac:spMk id="3" creationId="{9571E5C1-4065-11EF-BCD3-9E36D3ED3B11}"/>
          </ac:spMkLst>
        </pc:spChg>
      </pc:sldChg>
      <pc:sldChg chg="modSp modNotes">
        <pc:chgData name="Frida Torgersen" userId="S::frida.torgersen@io.kommune.no::ea265081-7c03-4e48-ae3c-fad608c99291" providerId="AD" clId="Web-{7E1E1390-A096-6B2C-9017-27C67D98FA7A}" dt="2024-08-21T12:03:58.357" v="181"/>
        <pc:sldMkLst>
          <pc:docMk/>
          <pc:sldMk cId="1440182953" sldId="289"/>
        </pc:sldMkLst>
        <pc:spChg chg="mod">
          <ac:chgData name="Frida Torgersen" userId="S::frida.torgersen@io.kommune.no::ea265081-7c03-4e48-ae3c-fad608c99291" providerId="AD" clId="Web-{7E1E1390-A096-6B2C-9017-27C67D98FA7A}" dt="2024-08-21T12:00:12.336" v="50" actId="14100"/>
          <ac:spMkLst>
            <pc:docMk/>
            <pc:sldMk cId="1440182953" sldId="289"/>
            <ac:spMk id="3" creationId="{886F1B6D-108A-51E0-2155-ABDCEFDEFF21}"/>
          </ac:spMkLst>
        </pc:spChg>
      </pc:sldChg>
      <pc:sldChg chg="modSp modNotes">
        <pc:chgData name="Frida Torgersen" userId="S::frida.torgersen@io.kommune.no::ea265081-7c03-4e48-ae3c-fad608c99291" providerId="AD" clId="Web-{7E1E1390-A096-6B2C-9017-27C67D98FA7A}" dt="2024-08-21T12:03:28.887" v="159"/>
        <pc:sldMkLst>
          <pc:docMk/>
          <pc:sldMk cId="1456430755" sldId="290"/>
        </pc:sldMkLst>
        <pc:spChg chg="mod">
          <ac:chgData name="Frida Torgersen" userId="S::frida.torgersen@io.kommune.no::ea265081-7c03-4e48-ae3c-fad608c99291" providerId="AD" clId="Web-{7E1E1390-A096-6B2C-9017-27C67D98FA7A}" dt="2024-08-21T12:02:37.386" v="117" actId="20577"/>
          <ac:spMkLst>
            <pc:docMk/>
            <pc:sldMk cId="1456430755" sldId="290"/>
            <ac:spMk id="3" creationId="{886F1B6D-108A-51E0-2155-ABDCEFDEFF21}"/>
          </ac:spMkLst>
        </pc:spChg>
      </pc:sldChg>
      <pc:sldChg chg="addSp delSp modSp add mod chgLayout">
        <pc:chgData name="Frida Torgersen" userId="S::frida.torgersen@io.kommune.no::ea265081-7c03-4e48-ae3c-fad608c99291" providerId="AD" clId="Web-{7E1E1390-A096-6B2C-9017-27C67D98FA7A}" dt="2024-08-21T11:57:22.254" v="22" actId="1076"/>
        <pc:sldMkLst>
          <pc:docMk/>
          <pc:sldMk cId="4004955995" sldId="292"/>
        </pc:sldMkLst>
        <pc:spChg chg="add del mod ord">
          <ac:chgData name="Frida Torgersen" userId="S::frida.torgersen@io.kommune.no::ea265081-7c03-4e48-ae3c-fad608c99291" providerId="AD" clId="Web-{7E1E1390-A096-6B2C-9017-27C67D98FA7A}" dt="2024-08-21T11:57:19.488" v="21"/>
          <ac:spMkLst>
            <pc:docMk/>
            <pc:sldMk cId="4004955995" sldId="292"/>
            <ac:spMk id="2" creationId="{4691F6CB-C46D-3726-C53B-1C22C7C5CDA9}"/>
          </ac:spMkLst>
        </pc:spChg>
        <pc:spChg chg="mod">
          <ac:chgData name="Frida Torgersen" userId="S::frida.torgersen@io.kommune.no::ea265081-7c03-4e48-ae3c-fad608c99291" providerId="AD" clId="Web-{7E1E1390-A096-6B2C-9017-27C67D98FA7A}" dt="2024-08-21T11:57:22.254" v="22" actId="1076"/>
          <ac:spMkLst>
            <pc:docMk/>
            <pc:sldMk cId="4004955995" sldId="292"/>
            <ac:spMk id="3" creationId="{987C2FCF-250D-0CC7-E6A3-F92633939F2E}"/>
          </ac:spMkLst>
        </pc:spChg>
      </pc:sldChg>
      <pc:sldChg chg="modSp modNotes">
        <pc:chgData name="Frida Torgersen" userId="S::frida.torgersen@io.kommune.no::ea265081-7c03-4e48-ae3c-fad608c99291" providerId="AD" clId="Web-{7E1E1390-A096-6B2C-9017-27C67D98FA7A}" dt="2024-08-21T12:03:43.934" v="171"/>
        <pc:sldMkLst>
          <pc:docMk/>
          <pc:sldMk cId="715603653" sldId="303"/>
        </pc:sldMkLst>
        <pc:spChg chg="mod">
          <ac:chgData name="Frida Torgersen" userId="S::frida.torgersen@io.kommune.no::ea265081-7c03-4e48-ae3c-fad608c99291" providerId="AD" clId="Web-{7E1E1390-A096-6B2C-9017-27C67D98FA7A}" dt="2024-08-21T12:01:14.072" v="72" actId="20577"/>
          <ac:spMkLst>
            <pc:docMk/>
            <pc:sldMk cId="715603653" sldId="303"/>
            <ac:spMk id="3" creationId="{886F1B6D-108A-51E0-2155-ABDCEFDEFF21}"/>
          </ac:spMkLst>
        </pc:spChg>
      </pc:sldChg>
      <pc:sldChg chg="modSp">
        <pc:chgData name="Frida Torgersen" userId="S::frida.torgersen@io.kommune.no::ea265081-7c03-4e48-ae3c-fad608c99291" providerId="AD" clId="Web-{7E1E1390-A096-6B2C-9017-27C67D98FA7A}" dt="2024-08-21T12:05:15.233" v="191" actId="1076"/>
        <pc:sldMkLst>
          <pc:docMk/>
          <pc:sldMk cId="4079509449" sldId="364"/>
        </pc:sldMkLst>
        <pc:spChg chg="mod">
          <ac:chgData name="Frida Torgersen" userId="S::frida.torgersen@io.kommune.no::ea265081-7c03-4e48-ae3c-fad608c99291" providerId="AD" clId="Web-{7E1E1390-A096-6B2C-9017-27C67D98FA7A}" dt="2024-08-21T12:05:15.233" v="191" actId="1076"/>
          <ac:spMkLst>
            <pc:docMk/>
            <pc:sldMk cId="4079509449" sldId="364"/>
            <ac:spMk id="3" creationId="{C500FDEC-0B7A-8C81-873B-550829422361}"/>
          </ac:spMkLst>
        </pc:spChg>
      </pc:sldChg>
      <pc:sldChg chg="modSp new del mod modClrScheme chgLayout">
        <pc:chgData name="Frida Torgersen" userId="S::frida.torgersen@io.kommune.no::ea265081-7c03-4e48-ae3c-fad608c99291" providerId="AD" clId="Web-{7E1E1390-A096-6B2C-9017-27C67D98FA7A}" dt="2024-08-21T11:57:24.817" v="23"/>
        <pc:sldMkLst>
          <pc:docMk/>
          <pc:sldMk cId="2160827819" sldId="365"/>
        </pc:sldMkLst>
        <pc:spChg chg="mod ord">
          <ac:chgData name="Frida Torgersen" userId="S::frida.torgersen@io.kommune.no::ea265081-7c03-4e48-ae3c-fad608c99291" providerId="AD" clId="Web-{7E1E1390-A096-6B2C-9017-27C67D98FA7A}" dt="2024-08-21T11:56:46.503" v="17"/>
          <ac:spMkLst>
            <pc:docMk/>
            <pc:sldMk cId="2160827819" sldId="365"/>
            <ac:spMk id="2" creationId="{C89FC6B0-C086-299F-D0DE-86AEF8A7B226}"/>
          </ac:spMkLst>
        </pc:spChg>
      </pc:sldChg>
      <pc:sldMasterChg chg="addSldLayout">
        <pc:chgData name="Frida Torgersen" userId="S::frida.torgersen@io.kommune.no::ea265081-7c03-4e48-ae3c-fad608c99291" providerId="AD" clId="Web-{7E1E1390-A096-6B2C-9017-27C67D98FA7A}" dt="2024-08-21T11:57:07.738" v="18"/>
        <pc:sldMasterMkLst>
          <pc:docMk/>
          <pc:sldMasterMk cId="0" sldId="2147483667"/>
        </pc:sldMasterMkLst>
        <pc:sldLayoutChg chg="add replId">
          <pc:chgData name="Frida Torgersen" userId="S::frida.torgersen@io.kommune.no::ea265081-7c03-4e48-ae3c-fad608c99291" providerId="AD" clId="Web-{7E1E1390-A096-6B2C-9017-27C67D98FA7A}" dt="2024-08-21T11:57:07.738" v="18"/>
          <pc:sldLayoutMkLst>
            <pc:docMk/>
            <pc:sldMasterMk cId="0" sldId="2147483667"/>
            <pc:sldLayoutMk cId="1008788377" sldId="21474837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F54E7-8124-454F-9B33-AD9211C9D17E}" type="datetimeFigureOut">
              <a:rPr lang="nb-NO" smtClean="0"/>
              <a:t>04.12.2024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D5744-5A31-C948-9C8A-9EAFED7F7BB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534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r/sites/OPVOppvekst543/Shared%20Documents/Videoer%20(fra%20plandager%20og%20annet)/Robuste%20barn%20-%20musikkvideoer/Can%27t%20Stop%20The%20Feeling.mp4?csf=1&amp;web=1&amp;e=9tH9g7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KhfkYzUwYFk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D5744-5A31-C948-9C8A-9EAFED7F7BB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5991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hjernen er jo kjempestor!</a:t>
            </a: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plass til mye her!</a:t>
            </a: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Hjernen er som et bibliotek, med mange avdelinger. </a:t>
            </a: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avdeling for nye ord. En avdeling for nye bevegelser. En avdeling for tall og matematikk.</a:t>
            </a: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kan vi gjøre for å flytte det nye vi lærer fra sjøhest-venterommet til det store biblioteket i hjernen?</a:t>
            </a: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D5744-5A31-C948-9C8A-9EAFED7F7BB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7997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kan sove!</a:t>
            </a: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søvnen som flytter det vi vil huske</a:t>
            </a: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 «sjøhest – venterommet» til «det store biblioteket»</a:t>
            </a: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 sove er å sette i gang store flyttebølger.</a:t>
            </a: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Minnene blir flyttet til et trygt og sikkert sted i hjernens bibliotek.</a:t>
            </a: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vi lærer blir sortert og lagret. </a:t>
            </a:r>
          </a:p>
          <a:p>
            <a:endParaRPr lang="nb-NO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D5744-5A31-C948-9C8A-9EAFED7F7BB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6620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Hver eneste dag lærer vi litt mer og øver oss på alt mulig.</a:t>
            </a: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hjelper å øve, sier de voksne.</a:t>
            </a: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bare nesten sant. </a:t>
            </a: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øvelse + søvn som gjør at vi lærer.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D5744-5A31-C948-9C8A-9EAFED7F7BB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8236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>
                <a:ea typeface="Calibri"/>
                <a:cs typeface="Calibri"/>
              </a:rPr>
              <a:t>Hva er det du lærer og øver på i løpet av en dag? </a:t>
            </a:r>
            <a:endParaRPr lang="nb-NO" b="1" dirty="0"/>
          </a:p>
          <a:p>
            <a:endParaRPr lang="nb-NO" b="1" dirty="0">
              <a:latin typeface="Calibri"/>
              <a:ea typeface="Calibri"/>
              <a:cs typeface="Calibri"/>
            </a:endParaRPr>
          </a:p>
          <a:p>
            <a:r>
              <a:rPr lang="nb-NO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La </a:t>
            </a:r>
            <a:r>
              <a:rPr lang="nb-NO" dirty="0">
                <a:latin typeface="Calibri"/>
                <a:ea typeface="Times New Roman" panose="02020603050405020304" pitchFamily="18" charset="0"/>
                <a:cs typeface="Calibri"/>
              </a:rPr>
              <a:t>elevene komme</a:t>
            </a:r>
            <a:r>
              <a:rPr lang="nb-NO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med </a:t>
            </a:r>
            <a:r>
              <a:rPr lang="nb-NO" dirty="0">
                <a:latin typeface="Calibri"/>
                <a:ea typeface="Times New Roman" panose="02020603050405020304" pitchFamily="18" charset="0"/>
                <a:cs typeface="Calibri"/>
              </a:rPr>
              <a:t>innspill, lærer kommer med innspill ved behov: </a:t>
            </a:r>
          </a:p>
          <a:p>
            <a:r>
              <a:rPr lang="nb-NO" i="1" dirty="0">
                <a:latin typeface="Calibri"/>
                <a:ea typeface="Calibri" panose="020F0502020204030204"/>
                <a:cs typeface="Calibri"/>
              </a:rPr>
              <a:t>For eksempel: </a:t>
            </a:r>
          </a:p>
          <a:p>
            <a:r>
              <a:rPr lang="nb-NO" i="1" dirty="0">
                <a:latin typeface="Calibri"/>
                <a:ea typeface="Calibri" panose="020F0502020204030204"/>
                <a:cs typeface="Calibri"/>
              </a:rPr>
              <a:t>lese, regne, løpe, sykle, danse, snakke og leke</a:t>
            </a:r>
            <a:endParaRPr lang="nb-NO" i="1" dirty="0">
              <a:latin typeface="Times New Roman"/>
              <a:ea typeface="Calibri" panose="020F0502020204030204"/>
              <a:cs typeface="Calibri"/>
            </a:endParaRPr>
          </a:p>
          <a:p>
            <a:endParaRPr lang="nb-NO" dirty="0">
              <a:latin typeface="Calibri"/>
              <a:ea typeface="Calibri" panose="020F0502020204030204"/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49982-5B81-874C-B881-1EDA19FBF85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184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>
                <a:latin typeface="Calibri"/>
                <a:ea typeface="Times New Roman" panose="02020603050405020304" pitchFamily="18" charset="0"/>
                <a:cs typeface="Calibri"/>
              </a:rPr>
              <a:t>Hva gjør søvnen med det du har lært? </a:t>
            </a:r>
          </a:p>
          <a:p>
            <a:endParaRPr lang="nb-NO" b="1" i="1" dirty="0">
              <a:latin typeface="Calibri"/>
              <a:ea typeface="Times New Roman" panose="02020603050405020304" pitchFamily="18" charset="0"/>
              <a:cs typeface="Calibri"/>
            </a:endParaRPr>
          </a:p>
          <a:p>
            <a:r>
              <a:rPr lang="nb-NO" i="1" dirty="0">
                <a:latin typeface="Calibri"/>
                <a:ea typeface="Times New Roman" panose="02020603050405020304" pitchFamily="18" charset="0"/>
                <a:cs typeface="Calibri"/>
              </a:rPr>
              <a:t>La elevene komme med innspill, lærer kommer med innspill ved behov: </a:t>
            </a:r>
          </a:p>
          <a:p>
            <a:r>
              <a:rPr lang="nb-NO" i="1" dirty="0"/>
              <a:t>For eksempel:</a:t>
            </a:r>
            <a:r>
              <a:rPr lang="nb-NO" dirty="0"/>
              <a:t> </a:t>
            </a:r>
          </a:p>
          <a:p>
            <a:r>
              <a:rPr lang="nb-NO" i="1" dirty="0"/>
              <a:t>Søvnen tar alt du har lært og flytter informasjonen og minnene til et trygt og sikkert «bibliotek» i hjernen så vi kan huske det vi har lært.</a:t>
            </a:r>
            <a:endParaRPr lang="nb-NO" dirty="0"/>
          </a:p>
          <a:p>
            <a:endParaRPr lang="nb-NO" i="1" dirty="0">
              <a:latin typeface="Calibri"/>
              <a:ea typeface="Times New Roman" panose="02020603050405020304" pitchFamily="18" charset="0"/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49982-5B81-874C-B881-1EDA19FBF85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8525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>
                <a:cs typeface="Calibri"/>
              </a:rPr>
              <a:t>Hva hjelper deg til å sovne om kvelden? </a:t>
            </a:r>
          </a:p>
          <a:p>
            <a:endParaRPr lang="nb-NO" b="1" dirty="0">
              <a:ea typeface="Calibri"/>
              <a:cs typeface="Calibri"/>
            </a:endParaRPr>
          </a:p>
          <a:p>
            <a:r>
              <a:rPr lang="nb-NO" i="1" dirty="0">
                <a:ea typeface="Calibri"/>
                <a:cs typeface="Calibri"/>
              </a:rPr>
              <a:t>La elevene komme med innspill, lærer kommer med innspill ved behov: </a:t>
            </a:r>
          </a:p>
          <a:p>
            <a:r>
              <a:rPr lang="nb-NO" i="1" dirty="0">
                <a:ea typeface="Calibri"/>
                <a:cs typeface="Calibri"/>
              </a:rPr>
              <a:t>For eksempel: </a:t>
            </a:r>
          </a:p>
          <a:p>
            <a:r>
              <a:rPr lang="nb-NO" i="1" dirty="0">
                <a:ea typeface="Calibri"/>
                <a:cs typeface="Calibri"/>
              </a:rPr>
              <a:t>rolige aktiviteter, rolig musikk, lese bok og bli lest for, dempet belysning, kaldt på rommet, lydbok</a:t>
            </a:r>
          </a:p>
          <a:p>
            <a:endParaRPr lang="nb-NO" i="1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49982-5B81-874C-B881-1EDA19FBF85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295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Bjørnen sover</a:t>
            </a:r>
            <a:r>
              <a:rPr lang="nb-NO"/>
              <a:t> </a:t>
            </a:r>
          </a:p>
          <a:p>
            <a:r>
              <a:rPr lang="nb-NO"/>
              <a:t>Et barn er bjørnen og ligger og sover på gulvet. De andre barna skal synge sangen og så vekke bjørnen etter «… aldri være trygg.». Ved å dytte forsiktig borti bjørnen på gulvet.  </a:t>
            </a:r>
          </a:p>
          <a:p>
            <a:r>
              <a:rPr lang="nb-NO"/>
              <a:t>Bjørnen våkner og løper etter barna for å fange dem. Det første barnet bjørnen fanger blir bjørn i neste runde. Vi holder på noen runder slik at 4-6 ulike barn er bjørner. Det kan også være to bjørner samtidig. I store klasser kan man dele opp i to grupper. Det bør ikke være mer enn 12-14 barn i hver gruppe. </a:t>
            </a:r>
          </a:p>
          <a:p>
            <a:r>
              <a:rPr lang="nb-NO"/>
              <a:t> </a:t>
            </a:r>
          </a:p>
          <a:p>
            <a:r>
              <a:rPr lang="nb-NO" b="1" i="1"/>
              <a:t>Teksten på sangen:</a:t>
            </a:r>
            <a:r>
              <a:rPr lang="nb-NO"/>
              <a:t> </a:t>
            </a:r>
          </a:p>
          <a:p>
            <a:r>
              <a:rPr lang="nb-NO" i="1"/>
              <a:t>Bjørnen sover, </a:t>
            </a:r>
            <a:r>
              <a:rPr lang="nb-NO"/>
              <a:t> </a:t>
            </a:r>
          </a:p>
          <a:p>
            <a:r>
              <a:rPr lang="nb-NO" i="1"/>
              <a:t>bjørnen sover,</a:t>
            </a:r>
            <a:r>
              <a:rPr lang="nb-NO"/>
              <a:t> </a:t>
            </a:r>
          </a:p>
          <a:p>
            <a:r>
              <a:rPr lang="nb-NO" i="1"/>
              <a:t>i sitt lune hi.</a:t>
            </a:r>
            <a:r>
              <a:rPr lang="nb-NO"/>
              <a:t> </a:t>
            </a:r>
          </a:p>
          <a:p>
            <a:r>
              <a:rPr lang="nb-NO" i="1"/>
              <a:t>Den er ikke farlig, </a:t>
            </a:r>
            <a:r>
              <a:rPr lang="nb-NO"/>
              <a:t> </a:t>
            </a:r>
          </a:p>
          <a:p>
            <a:r>
              <a:rPr lang="nb-NO" i="1"/>
              <a:t>bare man går varlig.</a:t>
            </a:r>
            <a:r>
              <a:rPr lang="nb-NO"/>
              <a:t> </a:t>
            </a:r>
          </a:p>
          <a:p>
            <a:r>
              <a:rPr lang="nb-NO" i="1"/>
              <a:t>Men man kan jo, men man kan jo,</a:t>
            </a:r>
            <a:r>
              <a:rPr lang="nb-NO"/>
              <a:t> </a:t>
            </a:r>
          </a:p>
          <a:p>
            <a:r>
              <a:rPr lang="nb-NO" i="1"/>
              <a:t>Aldri være trygg!</a:t>
            </a:r>
            <a:r>
              <a:rPr lang="nb-NO"/>
              <a:t> </a:t>
            </a:r>
          </a:p>
          <a:p>
            <a:endParaRPr lang="nb-NO">
              <a:solidFill>
                <a:srgbClr val="4472C4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ADF47-4189-4EF1-B4E1-419FBCB02608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2457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100">
                <a:solidFill>
                  <a:srgbClr val="191A35"/>
                </a:solidFill>
                <a:latin typeface="Calibri"/>
                <a:cs typeface="Calibri"/>
              </a:rPr>
              <a:t>V</a:t>
            </a:r>
            <a:r>
              <a:rPr lang="nb-NO">
                <a:solidFill>
                  <a:srgbClr val="191A35"/>
                </a:solidFill>
              </a:rPr>
              <a:t>Vi </a:t>
            </a:r>
            <a:r>
              <a:rPr lang="nb-NO">
                <a:solidFill>
                  <a:srgbClr val="191A35"/>
                </a:solidFill>
                <a:effectLst/>
              </a:rPr>
              <a:t>setter oss i ringen og oppsummerer sammen.</a:t>
            </a:r>
            <a:endParaRPr lang="nb-NO" dirty="0">
              <a:solidFill>
                <a:srgbClr val="191A35"/>
              </a:solidFill>
              <a:effectLst/>
            </a:endParaRPr>
          </a:p>
          <a:p>
            <a:r>
              <a:rPr lang="nb-NO">
                <a:solidFill>
                  <a:srgbClr val="191A35"/>
                </a:solidFill>
                <a:effectLst/>
              </a:rPr>
              <a:t>Prosess: </a:t>
            </a:r>
            <a:r>
              <a:rPr lang="nb-NO">
                <a:solidFill>
                  <a:srgbClr val="191A35"/>
                </a:solidFill>
              </a:rPr>
              <a:t>Send </a:t>
            </a:r>
            <a:r>
              <a:rPr lang="nb-NO">
                <a:solidFill>
                  <a:srgbClr val="191A35"/>
                </a:solidFill>
                <a:effectLst/>
              </a:rPr>
              <a:t>et stort kosedyr rundt i ringen. Alle får ordet etter tur. Vi sier en ting hver. Det er helt fint å si det samme som andre, eller noe annet. Vi tar et spørsmål av gangen.</a:t>
            </a:r>
            <a:r>
              <a:rPr lang="nb-NO">
                <a:solidFill>
                  <a:srgbClr val="191A35"/>
                </a:solidFill>
              </a:rPr>
              <a:t> </a:t>
            </a:r>
            <a:endParaRPr lang="nb-NO" dirty="0">
              <a:solidFill>
                <a:srgbClr val="191A35"/>
              </a:solidFill>
              <a:effectLst/>
            </a:endParaRPr>
          </a:p>
          <a:p>
            <a:pPr algn="l"/>
            <a:r>
              <a:rPr lang="nb-NO">
                <a:solidFill>
                  <a:srgbClr val="191A35"/>
                </a:solidFill>
                <a:effectLst/>
              </a:rPr>
              <a:t>Vi bytter spørsmål underveis, f. eks når 5-6 elever har svart.</a:t>
            </a:r>
            <a:endParaRPr lang="nb-NO" dirty="0">
              <a:solidFill>
                <a:srgbClr val="191A35"/>
              </a:solidFill>
              <a:effectLst/>
            </a:endParaRPr>
          </a:p>
          <a:p>
            <a:pPr marL="1200150" lvl="2" indent="-285750" algn="l">
              <a:buFont typeface="Symbol"/>
              <a:buChar char="•"/>
              <a:tabLst>
                <a:tab pos="1371600" algn="l"/>
              </a:tabLst>
            </a:pPr>
            <a:r>
              <a:rPr lang="nb-NO">
                <a:solidFill>
                  <a:srgbClr val="191A35"/>
                </a:solidFill>
                <a:effectLst/>
              </a:rPr>
              <a:t>Hva likte du i dag? </a:t>
            </a:r>
            <a:endParaRPr lang="nb-NO" dirty="0">
              <a:solidFill>
                <a:srgbClr val="191A35"/>
              </a:solidFill>
              <a:effectLst/>
            </a:endParaRPr>
          </a:p>
          <a:p>
            <a:pPr marL="1200150" lvl="2" indent="-285750">
              <a:buFont typeface="Symbol"/>
              <a:buChar char="•"/>
              <a:tabLst>
                <a:tab pos="1371600" algn="l"/>
              </a:tabLst>
            </a:pPr>
            <a:r>
              <a:rPr lang="nb-NO">
                <a:solidFill>
                  <a:srgbClr val="191A35"/>
                </a:solidFill>
                <a:effectLst/>
              </a:rPr>
              <a:t>Hva lærte du? </a:t>
            </a:r>
            <a:endParaRPr lang="nb-NO" dirty="0">
              <a:solidFill>
                <a:srgbClr val="191A35"/>
              </a:solidFill>
            </a:endParaRPr>
          </a:p>
          <a:p>
            <a:pPr marL="1200150" lvl="2" indent="-285750">
              <a:buFont typeface="Symbol"/>
              <a:buChar char="•"/>
              <a:tabLst>
                <a:tab pos="1371600" algn="l"/>
              </a:tabLst>
            </a:pPr>
            <a:r>
              <a:rPr lang="nb-NO">
                <a:solidFill>
                  <a:srgbClr val="191A35"/>
                </a:solidFill>
              </a:rPr>
              <a:t>Hvorfor er dette viktig å snakke om?</a:t>
            </a:r>
            <a:endParaRPr lang="nb-NO" dirty="0">
              <a:solidFill>
                <a:srgbClr val="191A35"/>
              </a:solidFill>
            </a:endParaRPr>
          </a:p>
          <a:p>
            <a:pPr marL="1200150" lvl="2" indent="-285750">
              <a:buFont typeface="Symbol"/>
              <a:buChar char="•"/>
              <a:tabLst>
                <a:tab pos="1371600" algn="l"/>
              </a:tabLst>
            </a:pPr>
            <a:r>
              <a:rPr lang="nb-NO">
                <a:solidFill>
                  <a:srgbClr val="191A35"/>
                </a:solidFill>
              </a:rPr>
              <a:t>Hva kan vi øve på?</a:t>
            </a:r>
            <a:endParaRPr lang="nb-NO" dirty="0">
              <a:solidFill>
                <a:srgbClr val="191A35"/>
              </a:solidFill>
            </a:endParaRPr>
          </a:p>
          <a:p>
            <a:pPr lvl="2">
              <a:tabLst>
                <a:tab pos="1371600" algn="l"/>
              </a:tabLst>
            </a:pPr>
            <a:endParaRPr lang="nb-NO" dirty="0">
              <a:solidFill>
                <a:srgbClr val="191A35"/>
              </a:solidFill>
            </a:endParaRPr>
          </a:p>
          <a:p>
            <a:pPr algn="l">
              <a:tabLst>
                <a:tab pos="1371600" algn="l"/>
              </a:tabLst>
            </a:pPr>
            <a:endParaRPr lang="nb-NO" sz="1100" dirty="0">
              <a:solidFill>
                <a:srgbClr val="191A3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  <a:tabLst>
                <a:tab pos="1371600" algn="l"/>
              </a:tabLst>
            </a:pPr>
            <a:endParaRPr lang="nb-NO" sz="1100">
              <a:solidFill>
                <a:srgbClr val="191A35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l">
              <a:tabLst>
                <a:tab pos="1371600" algn="l"/>
              </a:tabLst>
            </a:pPr>
            <a:r>
              <a:rPr lang="nb-NO"/>
              <a:t>Foto: Bildet er tatt av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tatt av </a:t>
            </a:r>
            <a:r>
              <a:rPr lang="nb-NO" sz="1200" b="0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Alexas_Fotos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 </a:t>
            </a:r>
            <a:r>
              <a:rPr lang="nb-NO" sz="1200" b="0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b="0" i="0" kern="1200">
              <a:solidFill>
                <a:schemeClr val="tx1"/>
              </a:solidFill>
              <a:effectLst/>
              <a:latin typeface="+mn-lt"/>
              <a:cs typeface="Calibri" panose="020F0502020204030204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  <a:tabLst>
                <a:tab pos="1371600" algn="l"/>
              </a:tabLst>
            </a:pPr>
            <a:endParaRPr lang="nb-NO" sz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E9971-35A5-C144-955B-B463B8C9BB68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49982-5B81-874C-B881-1EDA19FBF85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1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>
                <a:solidFill>
                  <a:schemeClr val="tx2"/>
                </a:solidFill>
              </a:rPr>
              <a:t>Sett på inngangsmusikk:</a:t>
            </a:r>
            <a:endParaRPr lang="en-US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For Indre Østfold kommune: </a:t>
            </a:r>
            <a:r>
              <a:rPr lang="en-US" u="sng" dirty="0">
                <a:solidFill>
                  <a:schemeClr val="tx2"/>
                </a:solidFill>
                <a:hlinkClick r:id="rId3"/>
              </a:rPr>
              <a:t>Can't Stop The Feeling.mp4</a:t>
            </a:r>
            <a:r>
              <a:rPr lang="en-US">
                <a:solidFill>
                  <a:schemeClr val="tx2"/>
                </a:solidFill>
              </a:rPr>
              <a:t> </a:t>
            </a:r>
          </a:p>
          <a:p>
            <a:r>
              <a:rPr lang="en-US">
                <a:solidFill>
                  <a:schemeClr val="tx2"/>
                </a:solidFill>
              </a:rPr>
              <a:t>For eksterne kommuner: </a:t>
            </a:r>
            <a:r>
              <a:rPr lang="en-US" u="sng" dirty="0">
                <a:solidFill>
                  <a:schemeClr val="tx2"/>
                </a:solidFill>
                <a:hlinkClick r:id="rId4"/>
              </a:rPr>
              <a:t>Trolls: Can't Stop The Feeling | GoNoodle - YouTube</a:t>
            </a:r>
            <a:endParaRPr lang="en-US">
              <a:solidFill>
                <a:schemeClr val="tx2"/>
              </a:solidFill>
            </a:endParaRPr>
          </a:p>
          <a:p>
            <a:r>
              <a:rPr lang="nb-NO">
                <a:solidFill>
                  <a:schemeClr val="tx2"/>
                </a:solidFill>
              </a:rPr>
              <a:t> </a:t>
            </a:r>
            <a:endParaRPr lang="en-US">
              <a:solidFill>
                <a:schemeClr val="tx2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nb-NO">
                <a:solidFill>
                  <a:schemeClr val="tx2"/>
                </a:solidFill>
              </a:rPr>
              <a:t>Vi rydder klasserom</a:t>
            </a:r>
            <a:endParaRPr lang="en-US">
              <a:solidFill>
                <a:schemeClr val="tx2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nb-NO">
                <a:solidFill>
                  <a:schemeClr val="tx2"/>
                </a:solidFill>
              </a:rPr>
              <a:t>Vi samles i ringen</a:t>
            </a:r>
            <a:endParaRPr lang="en-US">
              <a:solidFill>
                <a:schemeClr val="tx2"/>
              </a:solidFill>
            </a:endParaRPr>
          </a:p>
          <a:p>
            <a:endParaRPr lang="en-US" sz="1200" dirty="0">
              <a:solidFill>
                <a:schemeClr val="tx2"/>
              </a:solidFill>
              <a:latin typeface="+mn-lt"/>
              <a:cs typeface="Calibri"/>
            </a:endParaRPr>
          </a:p>
          <a:p>
            <a:endParaRPr lang="nb-NO" sz="1200">
              <a:solidFill>
                <a:schemeClr val="tx2"/>
              </a:solidFill>
              <a:latin typeface="+mn-lt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ADF47-4189-4EF1-B4E1-419FBCB0260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88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 synger </a:t>
            </a:r>
            <a:r>
              <a:rPr lang="nb-NO" err="1"/>
              <a:t>Klatremus`voggevise</a:t>
            </a:r>
          </a:p>
          <a:p>
            <a:endParaRPr lang="nb-NO"/>
          </a:p>
          <a:p>
            <a:r>
              <a:rPr lang="nb-NO"/>
              <a:t>So, ro, Lillemann</a:t>
            </a:r>
            <a:br>
              <a:rPr lang="nb-NO"/>
            </a:br>
            <a:r>
              <a:rPr lang="nb-NO"/>
              <a:t>Nå er dagen over</a:t>
            </a:r>
            <a:br>
              <a:rPr lang="nb-NO"/>
            </a:br>
            <a:r>
              <a:rPr lang="nb-NO"/>
              <a:t>Alle mus i alle land</a:t>
            </a:r>
            <a:br>
              <a:rPr lang="nb-NO"/>
            </a:br>
            <a:r>
              <a:rPr lang="nb-NO"/>
              <a:t>Ligger nå og sover</a:t>
            </a:r>
            <a:br>
              <a:rPr lang="nb-NO"/>
            </a:br>
            <a:r>
              <a:rPr lang="nb-NO"/>
              <a:t>So og ro og tipp på tå</a:t>
            </a:r>
            <a:br>
              <a:rPr lang="nb-NO"/>
            </a:br>
            <a:r>
              <a:rPr lang="nb-NO"/>
              <a:t>Sov min vesle pode</a:t>
            </a:r>
            <a:br>
              <a:rPr lang="nb-NO"/>
            </a:br>
            <a:r>
              <a:rPr lang="nb-NO"/>
              <a:t>Reven sover også nå</a:t>
            </a:r>
            <a:br>
              <a:rPr lang="nb-NO"/>
            </a:br>
            <a:r>
              <a:rPr lang="nb-NO"/>
              <a:t>Med halen under hodet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D5744-5A31-C948-9C8A-9EAFED7F7BB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3157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(</a:t>
            </a:r>
            <a:r>
              <a:rPr lang="nb-NO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Fortellingen starter når du går til neste side).</a:t>
            </a:r>
            <a:endParaRPr lang="nb-NO" sz="1800" dirty="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algn="l"/>
            <a:r>
              <a:rPr lang="nb-NO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Varighet: 4.00 min</a:t>
            </a:r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 </a:t>
            </a:r>
            <a:endParaRPr lang="nb-NO" sz="1800" dirty="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ADF47-4189-4EF1-B4E1-419FBCB0260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6037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Husker du vi lærte at kroppen vasker seg selv på innsiden mens vi sover? </a:t>
            </a:r>
            <a:endParaRPr lang="nb-NO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49982-5B81-874C-B881-1EDA19FBF85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297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har også lært at det blå lyset fra skjermene vekker hjernen.</a:t>
            </a:r>
          </a:p>
          <a:p>
            <a:endParaRPr lang="nb-NO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D5744-5A31-C948-9C8A-9EAFED7F7BB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516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Kanskje syns du at det er kjedelig å sove. </a:t>
            </a: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skjer jo ingenting spennende når du sover, vel!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D5744-5A31-C948-9C8A-9EAFED7F7BB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3754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Joda, hjernen jobber masse om natten.</a:t>
            </a:r>
          </a:p>
          <a:p>
            <a:r>
              <a:rPr lang="nb-NO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du ikke sover, vil du glemme det du lærer. Det blir borte.</a:t>
            </a: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 sove er som å trykke på lagringsknappen. </a:t>
            </a:r>
          </a:p>
          <a:p>
            <a:endParaRPr lang="nb-NO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D5744-5A31-C948-9C8A-9EAFED7F7BB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8299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Tenk deg at hjernen har et venterom som tar imot alt du lærer.</a:t>
            </a: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Dette venterommet ligner på en sjøhest og er ikke særlig stort.</a:t>
            </a: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blir fort fullt der.</a:t>
            </a: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ikke plass til så mye i denne lille sjøhesten.</a:t>
            </a: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skjer når det blir helt fullt?</a:t>
            </a: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begynner vi å glemme.</a:t>
            </a:r>
          </a:p>
          <a:p>
            <a:endParaRPr lang="nb-NO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D5744-5A31-C948-9C8A-9EAFED7F7BB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09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47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10776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036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717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66451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564F2221-E1FA-6C8B-69CE-066B58D92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5" name="Bilde 4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74F869F4-A9BB-3B80-29DF-2E099B546D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5075" y="-100012"/>
            <a:ext cx="7563644" cy="77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88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24003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49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8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  <p:sldLayoutId id="2147483745" r:id="rId6"/>
    <p:sldLayoutId id="2147483746" r:id="rId7"/>
    <p:sldLayoutId id="2147483747" r:id="rId8"/>
    <p:sldLayoutId id="2147483750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8.pn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8.pn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sites/OPVOppvekst543/_layouts/15/stream.aspx?id=%2Fsites%2FOPVOppvekst543%2FShared%20Documents%2FVideoer%20%28fra%20plandager%20og%20annet%29%2FRobuste%20barn%20%2D%20musikkvideoer%2FCan%27t%20Stop%20The%20Feeling%2Emp4&amp;nav=eyJyZWZlcnJhbEluZm8iOnsicmVmZXJyYWxBcHAiOiJTdHJlYW1XZWJBcHAiLCJyZWZlcnJhbFZpZXciOiJTaGFyZURpYWxvZy1MaW5rIiwicmVmZXJyYWxBcHBQbGF0Zm9ybSI6IldlYiIsInJlZmVycmFsTW9kZSI6InZpZXcifX0&amp;ga=1&amp;referrer=StreamWebApp%2EWeb&amp;referrerScenario=AddressBarCopied%2Eview%2E4ec2f72b%2D8ca4%2D48f0%2D8082%2D6ccfb2dcdfb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8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4.m4a"/><Relationship Id="rId7" Type="http://schemas.openxmlformats.org/officeDocument/2006/relationships/image" Target="../media/image22.png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8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809" y="5681382"/>
            <a:ext cx="8692787" cy="835943"/>
          </a:xfrm>
        </p:spPr>
        <p:txBody>
          <a:bodyPr lIns="91440" tIns="45720" rIns="91440" bIns="45720" anchor="b"/>
          <a:lstStyle/>
          <a:p>
            <a:r>
              <a:rPr lang="nb-NO">
                <a:solidFill>
                  <a:srgbClr val="13A89E"/>
                </a:solidFill>
                <a:latin typeface="Georgia"/>
              </a:rPr>
              <a:t>Søvn 3.trinn: </a:t>
            </a:r>
            <a:br>
              <a:rPr lang="nb-NO">
                <a:solidFill>
                  <a:srgbClr val="13A89E"/>
                </a:solidFill>
                <a:latin typeface="Georgia"/>
              </a:rPr>
            </a:br>
            <a:r>
              <a:rPr lang="nb-NO">
                <a:solidFill>
                  <a:srgbClr val="13A89E"/>
                </a:solidFill>
                <a:latin typeface="Georgia"/>
              </a:rPr>
              <a:t>Søvn som lagringsknapp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, hylle, bok, innendørs&#10;&#10;Automatisk generert beskrivelse">
            <a:extLst>
              <a:ext uri="{FF2B5EF4-FFF2-40B4-BE49-F238E27FC236}">
                <a16:creationId xmlns:a16="http://schemas.microsoft.com/office/drawing/2014/main" id="{368B3D1E-D7B9-9A50-EB05-EC236944E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pic>
        <p:nvPicPr>
          <p:cNvPr id="8" name="Lyd 7">
            <a:extLst>
              <a:ext uri="{FF2B5EF4-FFF2-40B4-BE49-F238E27FC236}">
                <a16:creationId xmlns:a16="http://schemas.microsoft.com/office/drawing/2014/main" id="{8B534CC5-3343-4DA7-BA50-EC1F88AFA6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6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27"/>
    </mc:Choice>
    <mc:Fallback xmlns="">
      <p:transition spd="slow" advTm="29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5B79D7F-B76F-9A1C-FC02-ADC64AFDE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pic>
        <p:nvPicPr>
          <p:cNvPr id="4" name="Lyd 3">
            <a:extLst>
              <a:ext uri="{FF2B5EF4-FFF2-40B4-BE49-F238E27FC236}">
                <a16:creationId xmlns:a16="http://schemas.microsoft.com/office/drawing/2014/main" id="{8764E9F1-AA43-D2FE-EE67-EEE00A05A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4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57"/>
    </mc:Choice>
    <mc:Fallback xmlns="">
      <p:transition spd="slow" advTm="26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ssholder for innhold 13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5B45F89A-3F1B-C659-5C00-07C47CD14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pic>
        <p:nvPicPr>
          <p:cNvPr id="4" name="Lyd 3">
            <a:extLst>
              <a:ext uri="{FF2B5EF4-FFF2-40B4-BE49-F238E27FC236}">
                <a16:creationId xmlns:a16="http://schemas.microsoft.com/office/drawing/2014/main" id="{ACD95D40-DCD3-E759-66DC-FCC046705D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56"/>
    </mc:Choice>
    <mc:Fallback xmlns="">
      <p:transition spd="slow" advTm="19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6F1B6D-108A-51E0-2155-ABDCEFDEFF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9260" y="1709294"/>
            <a:ext cx="9656473" cy="3606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6000">
                <a:solidFill>
                  <a:srgbClr val="FCFFFF"/>
                </a:solidFill>
                <a:effectLst/>
                <a:latin typeface="Georgia"/>
                <a:ea typeface="Times New Roman" panose="02020603050405020304" pitchFamily="18" charset="0"/>
                <a:cs typeface="Times New Roman"/>
              </a:rPr>
              <a:t>Hva </a:t>
            </a:r>
            <a:r>
              <a:rPr lang="nb-NO" sz="6000">
                <a:solidFill>
                  <a:srgbClr val="FCFFFF"/>
                </a:solidFill>
                <a:latin typeface="Georgia"/>
                <a:ea typeface="Times New Roman" panose="02020603050405020304" pitchFamily="18" charset="0"/>
                <a:cs typeface="Times New Roman"/>
              </a:rPr>
              <a:t>er det du lærer </a:t>
            </a:r>
          </a:p>
          <a:p>
            <a:pPr marL="0" indent="0">
              <a:buNone/>
            </a:pPr>
            <a:r>
              <a:rPr lang="nb-NO" sz="6000">
                <a:solidFill>
                  <a:srgbClr val="FCFFFF"/>
                </a:solidFill>
                <a:latin typeface="Georgia"/>
                <a:ea typeface="Times New Roman" panose="02020603050405020304" pitchFamily="18" charset="0"/>
                <a:cs typeface="Times New Roman"/>
              </a:rPr>
              <a:t>og øver på i løpet av</a:t>
            </a:r>
          </a:p>
          <a:p>
            <a:pPr marL="0" indent="0">
              <a:buNone/>
            </a:pPr>
            <a:r>
              <a:rPr lang="nb-NO" sz="6000">
                <a:solidFill>
                  <a:srgbClr val="FCFFFF"/>
                </a:solidFill>
                <a:latin typeface="Georgia"/>
                <a:ea typeface="Times New Roman" panose="02020603050405020304" pitchFamily="18" charset="0"/>
                <a:cs typeface="Times New Roman"/>
              </a:rPr>
              <a:t>en dag?</a:t>
            </a:r>
          </a:p>
          <a:p>
            <a:pPr marL="0" indent="0">
              <a:buNone/>
            </a:pPr>
            <a:endParaRPr lang="nb-NO" sz="4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28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endParaRPr lang="nb-NO"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0182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6F1B6D-108A-51E0-2155-ABDCEFDEFF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13713" y="2643822"/>
            <a:ext cx="6062134" cy="3606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6000">
                <a:solidFill>
                  <a:srgbClr val="FCFFFF"/>
                </a:solidFill>
                <a:effectLst/>
                <a:latin typeface="Georgia"/>
                <a:ea typeface="Times New Roman" panose="02020603050405020304" pitchFamily="18" charset="0"/>
                <a:cs typeface="Times New Roman"/>
              </a:rPr>
              <a:t>Hva gjør søvnen med det du har lært</a:t>
            </a:r>
            <a:r>
              <a:rPr lang="nb-NO" sz="6000">
                <a:solidFill>
                  <a:srgbClr val="FCFFFF"/>
                </a:solidFill>
                <a:latin typeface="Georgia"/>
                <a:ea typeface="Times New Roman" panose="02020603050405020304" pitchFamily="18" charset="0"/>
                <a:cs typeface="Times New Roman"/>
              </a:rPr>
              <a:t>?</a:t>
            </a:r>
          </a:p>
          <a:p>
            <a:pPr marL="0" indent="0">
              <a:buNone/>
            </a:pPr>
            <a:endParaRPr lang="nb-NO" sz="4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603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6F1B6D-108A-51E0-2155-ABDCEFDEFF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8723" y="2433960"/>
            <a:ext cx="6062134" cy="3606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6000">
                <a:solidFill>
                  <a:srgbClr val="FCFFFF"/>
                </a:solidFill>
                <a:effectLst/>
                <a:latin typeface="Georgia"/>
                <a:ea typeface="Times New Roman" panose="02020603050405020304" pitchFamily="18" charset="0"/>
                <a:cs typeface="Times New Roman"/>
              </a:rPr>
              <a:t>Hva hjelper deg til å sovne om kvelden? </a:t>
            </a:r>
          </a:p>
          <a:p>
            <a:pPr marL="0" indent="0">
              <a:buNone/>
            </a:pPr>
            <a:endParaRPr lang="nb-NO" sz="4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6430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77" y="823744"/>
            <a:ext cx="7296786" cy="1500320"/>
          </a:xfrm>
        </p:spPr>
        <p:txBody>
          <a:bodyPr>
            <a:normAutofit/>
          </a:bodyPr>
          <a:lstStyle/>
          <a:p>
            <a:r>
              <a:rPr lang="nb-NO" sz="4400">
                <a:solidFill>
                  <a:schemeClr val="accent1"/>
                </a:solidFill>
              </a:rPr>
              <a:t>Vi synger og leker </a:t>
            </a:r>
            <a:br>
              <a:rPr lang="nb-NO" sz="4400">
                <a:solidFill>
                  <a:schemeClr val="accent1"/>
                </a:solidFill>
              </a:rPr>
            </a:br>
            <a:r>
              <a:rPr lang="nb-NO" sz="4400">
                <a:solidFill>
                  <a:schemeClr val="accent1"/>
                </a:solidFill>
              </a:rPr>
              <a:t>«Bjørnen sover»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BEF6AA0-3F25-05A0-5597-9FB37E04FF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968" y="2883858"/>
            <a:ext cx="3338377" cy="245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1899357" cy="1325563"/>
          </a:xfrm>
        </p:spPr>
        <p:txBody>
          <a:bodyPr/>
          <a:lstStyle/>
          <a:p>
            <a:br>
              <a:rPr lang="nb-NO"/>
            </a:br>
            <a:r>
              <a:rPr lang="nb-NO" sz="6000" b="0">
                <a:solidFill>
                  <a:schemeClr val="accent1"/>
                </a:solidFill>
                <a:latin typeface="Georgia"/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4908" y="2122488"/>
            <a:ext cx="5437911" cy="3806248"/>
          </a:xfrm>
        </p:spPr>
        <p:txBody>
          <a:bodyPr/>
          <a:lstStyle/>
          <a:p>
            <a:pPr marL="0" indent="0">
              <a:buNone/>
            </a:pPr>
            <a:endParaRPr lang="nb-NO" sz="2400">
              <a:latin typeface="Georgia"/>
              <a:ea typeface="+mn-lt"/>
              <a:cs typeface="+mn-lt"/>
            </a:endParaRPr>
          </a:p>
          <a:p>
            <a:pPr lvl="2"/>
            <a:r>
              <a:rPr lang="nb-NO" sz="3200">
                <a:solidFill>
                  <a:schemeClr val="accent1"/>
                </a:solidFill>
                <a:latin typeface="Georgia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3200">
                <a:solidFill>
                  <a:schemeClr val="accent1"/>
                </a:solidFill>
                <a:latin typeface="Georgia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3200">
                <a:solidFill>
                  <a:schemeClr val="accent1"/>
                </a:solidFill>
                <a:latin typeface="Georgia"/>
                <a:ea typeface="+mn-lt"/>
                <a:cs typeface="+mn-lt"/>
              </a:rPr>
              <a:t>Hvorfor er dette viktig å snakke om?</a:t>
            </a:r>
          </a:p>
          <a:p>
            <a:pPr lvl="2"/>
            <a:r>
              <a:rPr lang="nb-NO" sz="3200">
                <a:solidFill>
                  <a:schemeClr val="accent1"/>
                </a:solidFill>
                <a:latin typeface="Georgia"/>
                <a:ea typeface="Verdana"/>
                <a:cs typeface="Calibri"/>
              </a:rPr>
              <a:t>Hva kan vi øve på?</a:t>
            </a:r>
            <a:endParaRPr lang="en-US" sz="3200">
              <a:solidFill>
                <a:schemeClr val="accent1"/>
              </a:solidFill>
              <a:latin typeface="Georgia"/>
              <a:ea typeface="Verdana"/>
              <a:cs typeface="Calibri"/>
            </a:endParaRPr>
          </a:p>
          <a:p>
            <a:pPr lvl="2"/>
            <a:endParaRPr lang="nb-NO">
              <a:solidFill>
                <a:schemeClr val="accent1"/>
              </a:solidFill>
            </a:endParaRP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500FDEC-0B7A-8C81-873B-55082942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868" y="2678840"/>
            <a:ext cx="7981120" cy="1500320"/>
          </a:xfrm>
        </p:spPr>
        <p:txBody>
          <a:bodyPr>
            <a:normAutofit/>
          </a:bodyPr>
          <a:lstStyle/>
          <a:p>
            <a:r>
              <a:rPr lang="nb-NO" sz="4800">
                <a:solidFill>
                  <a:schemeClr val="accent1"/>
                </a:solidFill>
                <a:latin typeface="+mn-lt"/>
              </a:rPr>
              <a:t>Dele ut søvnskriv til foresatte som ranselpost</a:t>
            </a:r>
          </a:p>
        </p:txBody>
      </p:sp>
    </p:spTree>
    <p:extLst>
      <p:ext uri="{BB962C8B-B14F-4D97-AF65-F5344CB8AC3E}">
        <p14:creationId xmlns:p14="http://schemas.microsoft.com/office/powerpoint/2010/main" val="4079509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elektronikk, computer, datamaskin&#10;&#10;Automatisk generert beskrivelse">
            <a:extLst>
              <a:ext uri="{FF2B5EF4-FFF2-40B4-BE49-F238E27FC236}">
                <a16:creationId xmlns:a16="http://schemas.microsoft.com/office/drawing/2014/main" id="{166AD9D6-23BE-292F-0C8A-7EAF8312D2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50" y="68263"/>
            <a:ext cx="10837863" cy="6721475"/>
          </a:xfrm>
          <a:prstGeom prst="rect">
            <a:avLst/>
          </a:prstGeom>
          <a:noFill/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BD0801A-E72D-84BB-EDB8-D0990C1A767F}"/>
              </a:ext>
            </a:extLst>
          </p:cNvPr>
          <p:cNvSpPr txBox="1"/>
          <p:nvPr/>
        </p:nvSpPr>
        <p:spPr>
          <a:xfrm>
            <a:off x="3894666" y="1049867"/>
            <a:ext cx="5046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/>
              <a:t>Tegningene er laget av en datamaskin som bruker kunstig intelligens.</a:t>
            </a:r>
          </a:p>
          <a:p>
            <a:endParaRPr lang="nb-NO" sz="3200" b="1"/>
          </a:p>
          <a:p>
            <a:r>
              <a:rPr lang="nb-NO" sz="3200" b="1"/>
              <a:t>Takk til DALL-E for fine tegninger.</a:t>
            </a:r>
          </a:p>
        </p:txBody>
      </p:sp>
    </p:spTree>
    <p:extLst>
      <p:ext uri="{BB962C8B-B14F-4D97-AF65-F5344CB8AC3E}">
        <p14:creationId xmlns:p14="http://schemas.microsoft.com/office/powerpoint/2010/main" val="372445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987C2FCF-250D-0CC7-E6A3-F92633939F2E}"/>
              </a:ext>
            </a:extLst>
          </p:cNvPr>
          <p:cNvSpPr txBox="1"/>
          <p:nvPr/>
        </p:nvSpPr>
        <p:spPr>
          <a:xfrm>
            <a:off x="5014551" y="2536165"/>
            <a:ext cx="6303522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b-NO" sz="6000" dirty="0">
                <a:solidFill>
                  <a:schemeClr val="tx2"/>
                </a:solidFill>
                <a:latin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  <a:br>
              <a:rPr lang="nb-NO" sz="4000" dirty="0"/>
            </a:br>
            <a:br>
              <a:rPr lang="nb-NO" sz="4000" dirty="0"/>
            </a:br>
            <a:endParaRPr lang="nb-NO" sz="40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955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586F45D-8231-B05B-74AB-80DD0B642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6000" b="0">
                <a:solidFill>
                  <a:srgbClr val="13A89E"/>
                </a:solidFill>
                <a:latin typeface="Georgia"/>
              </a:rPr>
              <a:t>Vi synger </a:t>
            </a:r>
            <a:r>
              <a:rPr lang="nb-NO" sz="6000" b="0" err="1">
                <a:solidFill>
                  <a:srgbClr val="13A89E"/>
                </a:solidFill>
                <a:latin typeface="Georgia"/>
              </a:rPr>
              <a:t>Klatremus`voggevise</a:t>
            </a:r>
            <a:endParaRPr lang="nb-NO" sz="6000" b="0">
              <a:solidFill>
                <a:srgbClr val="13A89E"/>
              </a:solidFill>
              <a:latin typeface="Georgia"/>
            </a:endParaRPr>
          </a:p>
        </p:txBody>
      </p:sp>
      <p:pic>
        <p:nvPicPr>
          <p:cNvPr id="9" name="Plassholder for innhold 8" descr="Et bilde som inneholder tre, utendørs, person&#10;&#10;Automatisk generert beskrivelse">
            <a:extLst>
              <a:ext uri="{FF2B5EF4-FFF2-40B4-BE49-F238E27FC236}">
                <a16:creationId xmlns:a16="http://schemas.microsoft.com/office/drawing/2014/main" id="{2CDBFD2D-9481-588A-C06F-4F33A4988C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423" y="1825625"/>
            <a:ext cx="3561567" cy="3806825"/>
          </a:xfr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25C00DCB-13CE-F145-2CDF-103AC001C3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>
                <a:solidFill>
                  <a:srgbClr val="13A89E"/>
                </a:solidFill>
                <a:effectLst/>
                <a:latin typeface="Arial"/>
                <a:ea typeface="Calibri"/>
                <a:cs typeface="Times New Roman"/>
              </a:rPr>
              <a:t>So, ro, Lillemann</a:t>
            </a:r>
            <a:br>
              <a:rPr lang="nb-NO" sz="2400">
                <a:solidFill>
                  <a:srgbClr val="13A8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400">
                <a:solidFill>
                  <a:srgbClr val="13A89E"/>
                </a:solidFill>
                <a:effectLst/>
                <a:latin typeface="Arial"/>
                <a:ea typeface="Calibri"/>
                <a:cs typeface="Times New Roman"/>
              </a:rPr>
              <a:t>Nå er dagen over</a:t>
            </a:r>
            <a:br>
              <a:rPr lang="nb-NO" sz="2400">
                <a:solidFill>
                  <a:srgbClr val="13A8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400">
                <a:solidFill>
                  <a:srgbClr val="13A89E"/>
                </a:solidFill>
                <a:effectLst/>
                <a:latin typeface="Arial"/>
                <a:ea typeface="Calibri"/>
                <a:cs typeface="Times New Roman"/>
              </a:rPr>
              <a:t>Alle mus i alle land</a:t>
            </a:r>
            <a:br>
              <a:rPr lang="nb-NO" sz="2400">
                <a:solidFill>
                  <a:srgbClr val="13A8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400">
                <a:solidFill>
                  <a:srgbClr val="13A89E"/>
                </a:solidFill>
                <a:effectLst/>
                <a:latin typeface="Arial"/>
                <a:ea typeface="Calibri"/>
                <a:cs typeface="Times New Roman"/>
              </a:rPr>
              <a:t>Ligger nå og sover</a:t>
            </a:r>
            <a:br>
              <a:rPr lang="nb-NO" sz="2400">
                <a:solidFill>
                  <a:srgbClr val="13A8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400">
                <a:solidFill>
                  <a:srgbClr val="13A89E"/>
                </a:solidFill>
                <a:effectLst/>
                <a:latin typeface="Arial"/>
                <a:ea typeface="Calibri"/>
                <a:cs typeface="Times New Roman"/>
              </a:rPr>
              <a:t>So og ro og tipp på tå</a:t>
            </a:r>
            <a:br>
              <a:rPr lang="nb-NO" sz="2400">
                <a:solidFill>
                  <a:srgbClr val="13A8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400">
                <a:solidFill>
                  <a:srgbClr val="13A89E"/>
                </a:solidFill>
                <a:effectLst/>
                <a:latin typeface="Arial"/>
                <a:ea typeface="Calibri"/>
                <a:cs typeface="Times New Roman"/>
              </a:rPr>
              <a:t>Sov min vesle pode</a:t>
            </a:r>
            <a:br>
              <a:rPr lang="nb-NO" sz="2400">
                <a:solidFill>
                  <a:srgbClr val="13A8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400">
                <a:solidFill>
                  <a:srgbClr val="13A89E"/>
                </a:solidFill>
                <a:effectLst/>
                <a:latin typeface="Arial"/>
                <a:ea typeface="Calibri"/>
                <a:cs typeface="Times New Roman"/>
              </a:rPr>
              <a:t>Reven sover også nå</a:t>
            </a:r>
            <a:br>
              <a:rPr lang="nb-NO" sz="2400">
                <a:solidFill>
                  <a:srgbClr val="13A8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400">
                <a:solidFill>
                  <a:srgbClr val="13A89E"/>
                </a:solidFill>
                <a:effectLst/>
                <a:latin typeface="Arial"/>
                <a:ea typeface="Calibri"/>
                <a:cs typeface="Times New Roman"/>
              </a:rPr>
              <a:t>Med halen under hodet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183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E68402-D3F9-BF42-BB7C-499A0F2AFA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4313" y="1570038"/>
            <a:ext cx="6897687" cy="2493962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nb-NO" sz="6000">
                <a:solidFill>
                  <a:schemeClr val="accent4">
                    <a:lumMod val="20000"/>
                    <a:lumOff val="80000"/>
                  </a:schemeClr>
                </a:solidFill>
                <a:latin typeface="Georgia"/>
              </a:rPr>
              <a:t>I dag skal vi snakke om </a:t>
            </a:r>
            <a:br>
              <a:rPr lang="nb-NO" sz="6000">
                <a:latin typeface="Georgia"/>
              </a:rPr>
            </a:br>
            <a:r>
              <a:rPr lang="nb-NO" sz="6000">
                <a:solidFill>
                  <a:schemeClr val="accent4">
                    <a:lumMod val="20000"/>
                    <a:lumOff val="80000"/>
                  </a:schemeClr>
                </a:solidFill>
                <a:latin typeface="Georgia"/>
              </a:rPr>
              <a:t>hva som skjer når vi sover</a:t>
            </a:r>
          </a:p>
        </p:txBody>
      </p:sp>
    </p:spTree>
    <p:extLst>
      <p:ext uri="{BB962C8B-B14F-4D97-AF65-F5344CB8AC3E}">
        <p14:creationId xmlns:p14="http://schemas.microsoft.com/office/powerpoint/2010/main" val="157663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8">
            <a:extLst>
              <a:ext uri="{FF2B5EF4-FFF2-40B4-BE49-F238E27FC236}">
                <a16:creationId xmlns:a16="http://schemas.microsoft.com/office/drawing/2014/main" id="{F81C1D45-ACBD-8A9F-7745-53F7B24241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4430"/>
            <a:ext cx="12191999" cy="8525434"/>
          </a:xfrm>
          <a:prstGeom prst="rect">
            <a:avLst/>
          </a:prstGeom>
          <a:noFill/>
        </p:spPr>
      </p:pic>
      <p:pic>
        <p:nvPicPr>
          <p:cNvPr id="14" name="Lyd 13">
            <a:extLst>
              <a:ext uri="{FF2B5EF4-FFF2-40B4-BE49-F238E27FC236}">
                <a16:creationId xmlns:a16="http://schemas.microsoft.com/office/drawing/2014/main" id="{FFED4098-F9B2-B9E3-5F60-EAF28A87CC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463"/>
    </mc:Choice>
    <mc:Fallback xmlns="">
      <p:transition advTm="7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anime, tegnefilm, Menneskeansikt, Animasjon&#10;&#10;Automatisk generert beskrivelse">
            <a:extLst>
              <a:ext uri="{FF2B5EF4-FFF2-40B4-BE49-F238E27FC236}">
                <a16:creationId xmlns:a16="http://schemas.microsoft.com/office/drawing/2014/main" id="{3973E1DE-DD72-266C-60C7-6EFECBA12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pic>
        <p:nvPicPr>
          <p:cNvPr id="18" name="Lyd 17">
            <a:extLst>
              <a:ext uri="{FF2B5EF4-FFF2-40B4-BE49-F238E27FC236}">
                <a16:creationId xmlns:a16="http://schemas.microsoft.com/office/drawing/2014/main" id="{B6B1A90D-EF6E-C271-E3CE-492F55C3B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3"/>
    </mc:Choice>
    <mc:Fallback xmlns="">
      <p:transition spd="slow" advTm="6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AEAACD9-0F34-5846-0331-2027C0057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pic>
        <p:nvPicPr>
          <p:cNvPr id="13" name="Lyd 12">
            <a:extLst>
              <a:ext uri="{FF2B5EF4-FFF2-40B4-BE49-F238E27FC236}">
                <a16:creationId xmlns:a16="http://schemas.microsoft.com/office/drawing/2014/main" id="{03968FEC-F89B-6B7B-D69B-04DA074F9A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2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1"/>
    </mc:Choice>
    <mc:Fallback xmlns="">
      <p:transition spd="slow" advTm="7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2">
            <a:extLst>
              <a:ext uri="{FF2B5EF4-FFF2-40B4-BE49-F238E27FC236}">
                <a16:creationId xmlns:a16="http://schemas.microsoft.com/office/drawing/2014/main" id="{B84C5686-7988-5894-9A90-652C55792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tretch/>
        </p:blipFill>
        <p:spPr>
          <a:xfrm>
            <a:off x="-4262284" y="-5413564"/>
            <a:ext cx="15000671" cy="15072695"/>
          </a:xfrm>
          <a:noFill/>
        </p:spPr>
      </p:pic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6B6BCAFA-A23A-94FB-9D6E-9F30CD68D5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6848" y="1814051"/>
            <a:ext cx="3461775" cy="1246239"/>
          </a:xfrm>
          <a:prstGeom prst="rect">
            <a:avLst/>
          </a:prstGeom>
        </p:spPr>
      </p:pic>
      <p:pic>
        <p:nvPicPr>
          <p:cNvPr id="10" name="Lyd 9">
            <a:extLst>
              <a:ext uri="{FF2B5EF4-FFF2-40B4-BE49-F238E27FC236}">
                <a16:creationId xmlns:a16="http://schemas.microsoft.com/office/drawing/2014/main" id="{D65E5598-83D0-2D98-398A-486D6FF1AA5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861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01"/>
    </mc:Choice>
    <mc:Fallback xmlns="">
      <p:transition spd="slow" advTm="18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innhold 11" descr="Et bilde som inneholder innendørs, nær&#10;&#10;Automatisk generert beskrivelse">
            <a:extLst>
              <a:ext uri="{FF2B5EF4-FFF2-40B4-BE49-F238E27FC236}">
                <a16:creationId xmlns:a16="http://schemas.microsoft.com/office/drawing/2014/main" id="{5CB6C6C0-1693-DA60-DB70-45241514C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pic>
        <p:nvPicPr>
          <p:cNvPr id="9" name="Lyd 8">
            <a:extLst>
              <a:ext uri="{FF2B5EF4-FFF2-40B4-BE49-F238E27FC236}">
                <a16:creationId xmlns:a16="http://schemas.microsoft.com/office/drawing/2014/main" id="{3FDB98A3-BFB4-7B16-2D08-C0F87BEB11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8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42"/>
    </mc:Choice>
    <mc:Fallback xmlns="">
      <p:transition spd="slow" advTm="25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ppt/theme/themeOverride2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5" ma:contentTypeDescription="Create a new document." ma:contentTypeScope="" ma:versionID="f49f9060c21bd5467253b4b2e22226ac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c9e2063d9d06cae000d4a2fa862403a7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015CBC-9EDC-44BB-BA7C-0A6827A61D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032E72-B039-40F3-B23E-6CEE9761B937}">
  <ds:schemaRefs>
    <ds:schemaRef ds:uri="http://schemas.openxmlformats.org/package/2006/metadata/core-properties"/>
    <ds:schemaRef ds:uri="ee598b89-8811-470d-ad8e-f3a66432fe16"/>
    <ds:schemaRef ds:uri="http://purl.org/dc/terms/"/>
    <ds:schemaRef ds:uri="b8da453c-6e37-4915-9292-e90fa68e84a7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2AFA1A0-313C-4E98-B6CA-ADF9B46732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98b89-8811-470d-ad8e-f3a66432fe16"/>
    <ds:schemaRef ds:uri="b8da453c-6e37-4915-9292-e90fa68e84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TotalTime>0</TotalTime>
  <Words>983</Words>
  <Application>Microsoft Office PowerPoint</Application>
  <PresentationFormat>Widescreen</PresentationFormat>
  <Paragraphs>124</Paragraphs>
  <Slides>20</Slides>
  <Notes>18</Notes>
  <HiddenSlides>0</HiddenSlides>
  <MMClips>8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Symbol</vt:lpstr>
      <vt:lpstr>Times New Roman</vt:lpstr>
      <vt:lpstr>4_Office-tema</vt:lpstr>
      <vt:lpstr>Egendefinert utforming</vt:lpstr>
      <vt:lpstr>5_Office-tema</vt:lpstr>
      <vt:lpstr>3_Office-tema</vt:lpstr>
      <vt:lpstr>6_Office-tema</vt:lpstr>
      <vt:lpstr>Søvn 3.trinn:  Søvn som lagringsknapp</vt:lpstr>
      <vt:lpstr>PowerPoint-presentasjon</vt:lpstr>
      <vt:lpstr>Vi synger Klatremus`voggevise</vt:lpstr>
      <vt:lpstr>I dag skal vi snakke om  hva som skjer når vi sover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Vi synger og leker  «Bjørnen sover»</vt:lpstr>
      <vt:lpstr> Vi oppsummer sammen i ringen</vt:lpstr>
      <vt:lpstr>Dele ut søvnskriv til foresatte som ranselpost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lastModifiedBy>Renate Dybdal Hansen</cp:lastModifiedBy>
  <cp:revision>11</cp:revision>
  <dcterms:created xsi:type="dcterms:W3CDTF">2023-01-27T13:13:49Z</dcterms:created>
  <dcterms:modified xsi:type="dcterms:W3CDTF">2024-12-04T11:25:31Z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