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61" r:id="rId9"/>
    <p:sldId id="312" r:id="rId10"/>
    <p:sldId id="272" r:id="rId11"/>
    <p:sldId id="263" r:id="rId12"/>
    <p:sldId id="291" r:id="rId13"/>
    <p:sldId id="313" r:id="rId14"/>
    <p:sldId id="287" r:id="rId15"/>
    <p:sldId id="284" r:id="rId16"/>
    <p:sldId id="270" r:id="rId17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7B4C1-28A7-9E77-4D0D-71A1B1159F31}" v="2" dt="2025-02-26T12:12:17.477"/>
    <p1510:client id="{43DF906F-6D72-48ED-AD02-00D1D740FAF2}" v="2" dt="2025-02-26T08:06:27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27654" autoAdjust="0"/>
  </p:normalViewPr>
  <p:slideViewPr>
    <p:cSldViewPr snapToGrid="0">
      <p:cViewPr varScale="1">
        <p:scale>
          <a:sx n="22" d="100"/>
          <a:sy n="22" d="100"/>
        </p:scale>
        <p:origin x="104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rine Løes Sørby" userId="S::cathrine.sorby@io.kommune.no::453ffb51-d645-44fe-b265-43846f0ff910" providerId="AD" clId="Web-{25E6621E-18EF-42C0-B909-CEBDC2B91A90}"/>
    <pc:docChg chg="delSld">
      <pc:chgData name="Cathrine Løes Sørby" userId="S::cathrine.sorby@io.kommune.no::453ffb51-d645-44fe-b265-43846f0ff910" providerId="AD" clId="Web-{25E6621E-18EF-42C0-B909-CEBDC2B91A90}" dt="2024-01-18T18:06:33.895" v="3"/>
      <pc:docMkLst>
        <pc:docMk/>
      </pc:docMkLst>
      <pc:sldChg chg="del">
        <pc:chgData name="Cathrine Løes Sørby" userId="S::cathrine.sorby@io.kommune.no::453ffb51-d645-44fe-b265-43846f0ff910" providerId="AD" clId="Web-{25E6621E-18EF-42C0-B909-CEBDC2B91A90}" dt="2024-01-18T18:06:33.895" v="3"/>
        <pc:sldMkLst>
          <pc:docMk/>
          <pc:sldMk cId="0" sldId="269"/>
        </pc:sldMkLst>
      </pc:sldChg>
      <pc:sldChg chg="del">
        <pc:chgData name="Cathrine Løes Sørby" userId="S::cathrine.sorby@io.kommune.no::453ffb51-d645-44fe-b265-43846f0ff910" providerId="AD" clId="Web-{25E6621E-18EF-42C0-B909-CEBDC2B91A90}" dt="2024-01-18T18:06:17.082" v="0"/>
        <pc:sldMkLst>
          <pc:docMk/>
          <pc:sldMk cId="3989605134" sldId="289"/>
        </pc:sldMkLst>
      </pc:sldChg>
      <pc:sldChg chg="del">
        <pc:chgData name="Cathrine Løes Sørby" userId="S::cathrine.sorby@io.kommune.no::453ffb51-d645-44fe-b265-43846f0ff910" providerId="AD" clId="Web-{25E6621E-18EF-42C0-B909-CEBDC2B91A90}" dt="2024-01-18T18:06:20.176" v="1"/>
        <pc:sldMkLst>
          <pc:docMk/>
          <pc:sldMk cId="1127053004" sldId="292"/>
        </pc:sldMkLst>
      </pc:sldChg>
      <pc:sldChg chg="del">
        <pc:chgData name="Cathrine Løes Sørby" userId="S::cathrine.sorby@io.kommune.no::453ffb51-d645-44fe-b265-43846f0ff910" providerId="AD" clId="Web-{25E6621E-18EF-42C0-B909-CEBDC2B91A90}" dt="2024-01-18T18:06:30.738" v="2"/>
        <pc:sldMkLst>
          <pc:docMk/>
          <pc:sldMk cId="3065297884" sldId="293"/>
        </pc:sldMkLst>
      </pc:sldChg>
    </pc:docChg>
  </pc:docChgLst>
  <pc:docChgLst>
    <pc:chgData name="Renate Dybdal Hansen" userId="8f533bdc-1f06-46c5-8376-6b62126245f7" providerId="ADAL" clId="{48BEB4B0-9AB6-4DC3-9D80-1388A8F02805}"/>
    <pc:docChg chg="modSld">
      <pc:chgData name="Renate Dybdal Hansen" userId="8f533bdc-1f06-46c5-8376-6b62126245f7" providerId="ADAL" clId="{48BEB4B0-9AB6-4DC3-9D80-1388A8F02805}" dt="2025-02-26T14:08:07.492" v="3" actId="20577"/>
      <pc:docMkLst>
        <pc:docMk/>
      </pc:docMkLst>
      <pc:sldChg chg="modNotesTx">
        <pc:chgData name="Renate Dybdal Hansen" userId="8f533bdc-1f06-46c5-8376-6b62126245f7" providerId="ADAL" clId="{48BEB4B0-9AB6-4DC3-9D80-1388A8F02805}" dt="2025-02-26T14:08:07.492" v="3" actId="20577"/>
        <pc:sldMkLst>
          <pc:docMk/>
          <pc:sldMk cId="2538055654" sldId="313"/>
        </pc:sldMkLst>
      </pc:sldChg>
    </pc:docChg>
  </pc:docChgLst>
  <pc:docChgLst>
    <pc:chgData name="Cathrine Løes Sørby" userId="S::cathrine.sorby@io.kommune.no::453ffb51-d645-44fe-b265-43846f0ff910" providerId="AD" clId="Web-{675833CC-1C0D-459F-AC66-18AA6815BC02}"/>
    <pc:docChg chg="addSld delSld modSld">
      <pc:chgData name="Cathrine Løes Sørby" userId="S::cathrine.sorby@io.kommune.no::453ffb51-d645-44fe-b265-43846f0ff910" providerId="AD" clId="Web-{675833CC-1C0D-459F-AC66-18AA6815BC02}" dt="2024-01-24T13:41:46.037" v="376" actId="1076"/>
      <pc:docMkLst>
        <pc:docMk/>
      </pc:docMkLst>
      <pc:sldChg chg="modNotes">
        <pc:chgData name="Cathrine Løes Sørby" userId="S::cathrine.sorby@io.kommune.no::453ffb51-d645-44fe-b265-43846f0ff910" providerId="AD" clId="Web-{675833CC-1C0D-459F-AC66-18AA6815BC02}" dt="2024-01-24T13:22:13.225" v="64"/>
        <pc:sldMkLst>
          <pc:docMk/>
          <pc:sldMk cId="0" sldId="263"/>
        </pc:sldMkLst>
      </pc:sldChg>
      <pc:sldChg chg="modSp new">
        <pc:chgData name="Cathrine Løes Sørby" userId="S::cathrine.sorby@io.kommune.no::453ffb51-d645-44fe-b265-43846f0ff910" providerId="AD" clId="Web-{675833CC-1C0D-459F-AC66-18AA6815BC02}" dt="2024-01-24T13:18:30.816" v="37" actId="1076"/>
        <pc:sldMkLst>
          <pc:docMk/>
          <pc:sldMk cId="1090722253" sldId="290"/>
        </pc:sldMkLst>
      </pc:sldChg>
      <pc:sldChg chg="del">
        <pc:chgData name="Cathrine Løes Sørby" userId="S::cathrine.sorby@io.kommune.no::453ffb51-d645-44fe-b265-43846f0ff910" providerId="AD" clId="Web-{675833CC-1C0D-459F-AC66-18AA6815BC02}" dt="2024-01-24T13:18:48.926" v="38"/>
        <pc:sldMkLst>
          <pc:docMk/>
          <pc:sldMk cId="1164952945" sldId="291"/>
        </pc:sldMkLst>
      </pc:sldChg>
      <pc:sldChg chg="modSp new modNotes">
        <pc:chgData name="Cathrine Løes Sørby" userId="S::cathrine.sorby@io.kommune.no::453ffb51-d645-44fe-b265-43846f0ff910" providerId="AD" clId="Web-{675833CC-1C0D-459F-AC66-18AA6815BC02}" dt="2024-01-24T13:30:14.403" v="186" actId="20577"/>
        <pc:sldMkLst>
          <pc:docMk/>
          <pc:sldMk cId="3045846938" sldId="291"/>
        </pc:sldMkLst>
      </pc:sldChg>
      <pc:sldChg chg="modSp">
        <pc:chgData name="Cathrine Løes Sørby" userId="S::cathrine.sorby@io.kommune.no::453ffb51-d645-44fe-b265-43846f0ff910" providerId="AD" clId="Web-{675833CC-1C0D-459F-AC66-18AA6815BC02}" dt="2024-01-24T13:41:46.037" v="376" actId="1076"/>
        <pc:sldMkLst>
          <pc:docMk/>
          <pc:sldMk cId="1087723794" sldId="292"/>
        </pc:sldMkLst>
      </pc:sldChg>
    </pc:docChg>
  </pc:docChgLst>
  <pc:docChgLst>
    <pc:chgData name="Cathrine Løes Sørby" userId="S::cathrine.sorby@io.kommune.no::453ffb51-d645-44fe-b265-43846f0ff910" providerId="AD" clId="Web-{5501B7B9-BAD3-4963-AFF0-5B0982FF60DE}"/>
    <pc:docChg chg="addSld delSld sldOrd">
      <pc:chgData name="Cathrine Løes Sørby" userId="S::cathrine.sorby@io.kommune.no::453ffb51-d645-44fe-b265-43846f0ff910" providerId="AD" clId="Web-{5501B7B9-BAD3-4963-AFF0-5B0982FF60DE}" dt="2024-01-12T09:34:53.197" v="13"/>
      <pc:docMkLst>
        <pc:docMk/>
      </pc:docMkLst>
      <pc:sldChg chg="ord">
        <pc:chgData name="Cathrine Løes Sørby" userId="S::cathrine.sorby@io.kommune.no::453ffb51-d645-44fe-b265-43846f0ff910" providerId="AD" clId="Web-{5501B7B9-BAD3-4963-AFF0-5B0982FF60DE}" dt="2024-01-12T09:34:43.462" v="11"/>
        <pc:sldMkLst>
          <pc:docMk/>
          <pc:sldMk cId="0" sldId="268"/>
        </pc:sldMkLst>
      </pc:sldChg>
      <pc:sldChg chg="add del">
        <pc:chgData name="Cathrine Løes Sørby" userId="S::cathrine.sorby@io.kommune.no::453ffb51-d645-44fe-b265-43846f0ff910" providerId="AD" clId="Web-{5501B7B9-BAD3-4963-AFF0-5B0982FF60DE}" dt="2024-01-12T09:34:34.259" v="9"/>
        <pc:sldMkLst>
          <pc:docMk/>
          <pc:sldMk cId="4058471412" sldId="282"/>
        </pc:sldMkLst>
      </pc:sldChg>
      <pc:sldChg chg="add">
        <pc:chgData name="Cathrine Løes Sørby" userId="S::cathrine.sorby@io.kommune.no::453ffb51-d645-44fe-b265-43846f0ff910" providerId="AD" clId="Web-{5501B7B9-BAD3-4963-AFF0-5B0982FF60DE}" dt="2024-01-12T09:33:51.821" v="2"/>
        <pc:sldMkLst>
          <pc:docMk/>
          <pc:sldMk cId="2649150128" sldId="287"/>
        </pc:sldMkLst>
      </pc:sldChg>
      <pc:sldChg chg="new">
        <pc:chgData name="Cathrine Løes Sørby" userId="S::cathrine.sorby@io.kommune.no::453ffb51-d645-44fe-b265-43846f0ff910" providerId="AD" clId="Web-{5501B7B9-BAD3-4963-AFF0-5B0982FF60DE}" dt="2024-01-12T09:34:04.618" v="3"/>
        <pc:sldMkLst>
          <pc:docMk/>
          <pc:sldMk cId="2626832832" sldId="288"/>
        </pc:sldMkLst>
      </pc:sldChg>
      <pc:sldChg chg="add">
        <pc:chgData name="Cathrine Løes Sørby" userId="S::cathrine.sorby@io.kommune.no::453ffb51-d645-44fe-b265-43846f0ff910" providerId="AD" clId="Web-{5501B7B9-BAD3-4963-AFF0-5B0982FF60DE}" dt="2024-01-12T09:34:08.462" v="4"/>
        <pc:sldMkLst>
          <pc:docMk/>
          <pc:sldMk cId="3989605134" sldId="289"/>
        </pc:sldMkLst>
      </pc:sldChg>
      <pc:sldChg chg="add del">
        <pc:chgData name="Cathrine Løes Sørby" userId="S::cathrine.sorby@io.kommune.no::453ffb51-d645-44fe-b265-43846f0ff910" providerId="AD" clId="Web-{5501B7B9-BAD3-4963-AFF0-5B0982FF60DE}" dt="2024-01-12T09:34:36.634" v="10"/>
        <pc:sldMkLst>
          <pc:docMk/>
          <pc:sldMk cId="717950044" sldId="290"/>
        </pc:sldMkLst>
      </pc:sldChg>
      <pc:sldChg chg="new del">
        <pc:chgData name="Cathrine Løes Sørby" userId="S::cathrine.sorby@io.kommune.no::453ffb51-d645-44fe-b265-43846f0ff910" providerId="AD" clId="Web-{5501B7B9-BAD3-4963-AFF0-5B0982FF60DE}" dt="2024-01-12T09:34:32.728" v="8"/>
        <pc:sldMkLst>
          <pc:docMk/>
          <pc:sldMk cId="3051156250" sldId="291"/>
        </pc:sldMkLst>
      </pc:sldChg>
      <pc:sldChg chg="add del">
        <pc:chgData name="Cathrine Løes Sørby" userId="S::cathrine.sorby@io.kommune.no::453ffb51-d645-44fe-b265-43846f0ff910" providerId="AD" clId="Web-{5501B7B9-BAD3-4963-AFF0-5B0982FF60DE}" dt="2024-01-12T09:34:53.197" v="13"/>
        <pc:sldMkLst>
          <pc:docMk/>
          <pc:sldMk cId="1127053004" sldId="292"/>
        </pc:sldMkLst>
      </pc:sldChg>
      <pc:sldMasterChg chg="addSldLayout">
        <pc:chgData name="Cathrine Løes Sørby" userId="S::cathrine.sorby@io.kommune.no::453ffb51-d645-44fe-b265-43846f0ff910" providerId="AD" clId="Web-{5501B7B9-BAD3-4963-AFF0-5B0982FF60DE}" dt="2024-01-12T09:33:42.493" v="0"/>
        <pc:sldMasterMkLst>
          <pc:docMk/>
          <pc:sldMasterMk cId="0" sldId="2147483659"/>
        </pc:sldMasterMkLst>
        <pc:sldLayoutChg chg="add">
          <pc:chgData name="Cathrine Løes Sørby" userId="S::cathrine.sorby@io.kommune.no::453ffb51-d645-44fe-b265-43846f0ff910" providerId="AD" clId="Web-{5501B7B9-BAD3-4963-AFF0-5B0982FF60DE}" dt="2024-01-12T09:33:42.493" v="0"/>
          <pc:sldLayoutMkLst>
            <pc:docMk/>
            <pc:sldMasterMk cId="0" sldId="2147483659"/>
            <pc:sldLayoutMk cId="4184310839" sldId="2147483745"/>
          </pc:sldLayoutMkLst>
        </pc:sldLayoutChg>
      </pc:sldMasterChg>
      <pc:sldMasterChg chg="addSldLayout">
        <pc:chgData name="Cathrine Løes Sørby" userId="S::cathrine.sorby@io.kommune.no::453ffb51-d645-44fe-b265-43846f0ff910" providerId="AD" clId="Web-{5501B7B9-BAD3-4963-AFF0-5B0982FF60DE}" dt="2024-01-12T09:33:51.821" v="2"/>
        <pc:sldMasterMkLst>
          <pc:docMk/>
          <pc:sldMasterMk cId="0" sldId="2147483683"/>
        </pc:sldMasterMkLst>
        <pc:sldLayoutChg chg="add replId">
          <pc:chgData name="Cathrine Løes Sørby" userId="S::cathrine.sorby@io.kommune.no::453ffb51-d645-44fe-b265-43846f0ff910" providerId="AD" clId="Web-{5501B7B9-BAD3-4963-AFF0-5B0982FF60DE}" dt="2024-01-12T09:33:51.821" v="2"/>
          <pc:sldLayoutMkLst>
            <pc:docMk/>
            <pc:sldMasterMk cId="0" sldId="2147483683"/>
            <pc:sldLayoutMk cId="579438992" sldId="2147483746"/>
          </pc:sldLayoutMkLst>
        </pc:sldLayoutChg>
      </pc:sldMasterChg>
    </pc:docChg>
  </pc:docChgLst>
  <pc:docChgLst>
    <pc:chgData name="Ida Marie Lillestrand Kittelsen" userId="S::ida.kittelsen@io.kommune.no::12154653-0a60-4281-8b62-82febac9ddd6" providerId="AD" clId="Web-{98652037-CBFE-3160-2967-4F478370C626}"/>
    <pc:docChg chg="modSld">
      <pc:chgData name="Ida Marie Lillestrand Kittelsen" userId="S::ida.kittelsen@io.kommune.no::12154653-0a60-4281-8b62-82febac9ddd6" providerId="AD" clId="Web-{98652037-CBFE-3160-2967-4F478370C626}" dt="2024-02-14T12:47:55.770" v="4" actId="14100"/>
      <pc:docMkLst>
        <pc:docMk/>
      </pc:docMkLst>
      <pc:sldChg chg="modSp">
        <pc:chgData name="Ida Marie Lillestrand Kittelsen" userId="S::ida.kittelsen@io.kommune.no::12154653-0a60-4281-8b62-82febac9ddd6" providerId="AD" clId="Web-{98652037-CBFE-3160-2967-4F478370C626}" dt="2024-02-14T12:47:55.770" v="4" actId="14100"/>
        <pc:sldMkLst>
          <pc:docMk/>
          <pc:sldMk cId="0" sldId="272"/>
        </pc:sldMkLst>
      </pc:sldChg>
    </pc:docChg>
  </pc:docChgLst>
  <pc:docChgLst>
    <pc:chgData name="Frida Torgersen" userId="S::frida.torgersen@io.kommune.no::ea265081-7c03-4e48-ae3c-fad608c99291" providerId="AD" clId="Web-{9A4B4685-CFA2-D032-DCFE-5E2B52026D94}"/>
    <pc:docChg chg="modSld">
      <pc:chgData name="Frida Torgersen" userId="S::frida.torgersen@io.kommune.no::ea265081-7c03-4e48-ae3c-fad608c99291" providerId="AD" clId="Web-{9A4B4685-CFA2-D032-DCFE-5E2B52026D94}" dt="2024-11-20T12:31:32.631" v="2"/>
      <pc:docMkLst>
        <pc:docMk/>
      </pc:docMkLst>
      <pc:sldChg chg="modNotes">
        <pc:chgData name="Frida Torgersen" userId="S::frida.torgersen@io.kommune.no::ea265081-7c03-4e48-ae3c-fad608c99291" providerId="AD" clId="Web-{9A4B4685-CFA2-D032-DCFE-5E2B52026D94}" dt="2024-11-20T12:31:32.631" v="2"/>
        <pc:sldMkLst>
          <pc:docMk/>
          <pc:sldMk cId="3319504359" sldId="312"/>
        </pc:sldMkLst>
      </pc:sldChg>
    </pc:docChg>
  </pc:docChgLst>
  <pc:docChgLst>
    <pc:chgData name="Cathrine Løes Sørby" userId="S::cathrine.sorby@io.kommune.no::453ffb51-d645-44fe-b265-43846f0ff910" providerId="AD" clId="Web-{21948D90-45D1-4788-962D-8EE1E9A527DE}"/>
    <pc:docChg chg="modSld sldOrd">
      <pc:chgData name="Cathrine Løes Sørby" userId="S::cathrine.sorby@io.kommune.no::453ffb51-d645-44fe-b265-43846f0ff910" providerId="AD" clId="Web-{21948D90-45D1-4788-962D-8EE1E9A527DE}" dt="2024-01-12T09:20:25.893" v="13"/>
      <pc:docMkLst>
        <pc:docMk/>
      </pc:docMkLst>
      <pc:sldChg chg="modSp">
        <pc:chgData name="Cathrine Løes Sørby" userId="S::cathrine.sorby@io.kommune.no::453ffb51-d645-44fe-b265-43846f0ff910" providerId="AD" clId="Web-{21948D90-45D1-4788-962D-8EE1E9A527DE}" dt="2024-01-12T09:20:19.221" v="11" actId="20577"/>
        <pc:sldMkLst>
          <pc:docMk/>
          <pc:sldMk cId="0" sldId="261"/>
        </pc:sldMkLst>
      </pc:sldChg>
      <pc:sldChg chg="ord">
        <pc:chgData name="Cathrine Løes Sørby" userId="S::cathrine.sorby@io.kommune.no::453ffb51-d645-44fe-b265-43846f0ff910" providerId="AD" clId="Web-{21948D90-45D1-4788-962D-8EE1E9A527DE}" dt="2024-01-12T09:20:25.893" v="13"/>
        <pc:sldMkLst>
          <pc:docMk/>
          <pc:sldMk cId="0" sldId="262"/>
        </pc:sldMkLst>
      </pc:sldChg>
      <pc:sldChg chg="ord">
        <pc:chgData name="Cathrine Løes Sørby" userId="S::cathrine.sorby@io.kommune.no::453ffb51-d645-44fe-b265-43846f0ff910" providerId="AD" clId="Web-{21948D90-45D1-4788-962D-8EE1E9A527DE}" dt="2024-01-12T09:20:22.143" v="12"/>
        <pc:sldMkLst>
          <pc:docMk/>
          <pc:sldMk cId="1050856934" sldId="285"/>
        </pc:sldMkLst>
      </pc:sldChg>
    </pc:docChg>
  </pc:docChgLst>
  <pc:docChgLst>
    <pc:chgData name="Cathrine Løes Sørby" userId="S::cathrine.sorby@io.kommune.no::453ffb51-d645-44fe-b265-43846f0ff910" providerId="AD" clId="Web-{EABF290A-9BD6-4F85-BC68-3513B5D6F3C2}"/>
    <pc:docChg chg="modSld">
      <pc:chgData name="Cathrine Løes Sørby" userId="S::cathrine.sorby@io.kommune.no::453ffb51-d645-44fe-b265-43846f0ff910" providerId="AD" clId="Web-{EABF290A-9BD6-4F85-BC68-3513B5D6F3C2}" dt="2024-01-12T09:41:24.524" v="53" actId="20577"/>
      <pc:docMkLst>
        <pc:docMk/>
      </pc:docMkLst>
      <pc:sldChg chg="modSp modNotes">
        <pc:chgData name="Cathrine Løes Sørby" userId="S::cathrine.sorby@io.kommune.no::453ffb51-d645-44fe-b265-43846f0ff910" providerId="AD" clId="Web-{EABF290A-9BD6-4F85-BC68-3513B5D6F3C2}" dt="2024-01-12T09:41:24.524" v="53" actId="20577"/>
        <pc:sldMkLst>
          <pc:docMk/>
          <pc:sldMk cId="0" sldId="277"/>
        </pc:sldMkLst>
      </pc:sldChg>
    </pc:docChg>
  </pc:docChgLst>
  <pc:docChgLst>
    <pc:chgData name="Frida Torgersen" userId="S::frida.torgersen@io.kommune.no::ea265081-7c03-4e48-ae3c-fad608c99291" providerId="AD" clId="Web-{25D58A75-CB50-A5CC-C192-6EC79D8FC8B9}"/>
    <pc:docChg chg="modSld">
      <pc:chgData name="Frida Torgersen" userId="S::frida.torgersen@io.kommune.no::ea265081-7c03-4e48-ae3c-fad608c99291" providerId="AD" clId="Web-{25D58A75-CB50-A5CC-C192-6EC79D8FC8B9}" dt="2024-04-10T12:37:31.958" v="0" actId="1076"/>
      <pc:docMkLst>
        <pc:docMk/>
      </pc:docMkLst>
      <pc:sldChg chg="modSp">
        <pc:chgData name="Frida Torgersen" userId="S::frida.torgersen@io.kommune.no::ea265081-7c03-4e48-ae3c-fad608c99291" providerId="AD" clId="Web-{25D58A75-CB50-A5CC-C192-6EC79D8FC8B9}" dt="2024-04-10T12:37:31.958" v="0" actId="1076"/>
        <pc:sldMkLst>
          <pc:docMk/>
          <pc:sldMk cId="2284525976" sldId="286"/>
        </pc:sldMkLst>
      </pc:sldChg>
    </pc:docChg>
  </pc:docChgLst>
  <pc:docChgLst>
    <pc:chgData name="Cathrine Løes Sørby" userId="S::cathrine.sorby@io.kommune.no::453ffb51-d645-44fe-b265-43846f0ff910" providerId="AD" clId="Web-{C7A85EFF-0D7A-42CC-A6D7-22534A0957ED}"/>
    <pc:docChg chg="addSld delSld modSld">
      <pc:chgData name="Cathrine Løes Sørby" userId="S::cathrine.sorby@io.kommune.no::453ffb51-d645-44fe-b265-43846f0ff910" providerId="AD" clId="Web-{C7A85EFF-0D7A-42CC-A6D7-22534A0957ED}" dt="2024-02-14T09:15:47.089" v="7" actId="20577"/>
      <pc:docMkLst>
        <pc:docMk/>
      </pc:docMkLst>
      <pc:sldChg chg="modSp">
        <pc:chgData name="Cathrine Løes Sørby" userId="S::cathrine.sorby@io.kommune.no::453ffb51-d645-44fe-b265-43846f0ff910" providerId="AD" clId="Web-{C7A85EFF-0D7A-42CC-A6D7-22534A0957ED}" dt="2024-02-14T09:15:47.089" v="7" actId="20577"/>
        <pc:sldMkLst>
          <pc:docMk/>
          <pc:sldMk cId="0" sldId="277"/>
        </pc:sldMkLst>
      </pc:sldChg>
      <pc:sldChg chg="new del">
        <pc:chgData name="Cathrine Løes Sørby" userId="S::cathrine.sorby@io.kommune.no::453ffb51-d645-44fe-b265-43846f0ff910" providerId="AD" clId="Web-{C7A85EFF-0D7A-42CC-A6D7-22534A0957ED}" dt="2024-02-14T09:09:56.538" v="4"/>
        <pc:sldMkLst>
          <pc:docMk/>
          <pc:sldMk cId="4172284242" sldId="294"/>
        </pc:sldMkLst>
      </pc:sldChg>
      <pc:sldChg chg="add del">
        <pc:chgData name="Cathrine Løes Sørby" userId="S::cathrine.sorby@io.kommune.no::453ffb51-d645-44fe-b265-43846f0ff910" providerId="AD" clId="Web-{C7A85EFF-0D7A-42CC-A6D7-22534A0957ED}" dt="2024-02-14T09:09:53.397" v="3"/>
        <pc:sldMkLst>
          <pc:docMk/>
          <pc:sldMk cId="3319504359" sldId="312"/>
        </pc:sldMkLst>
      </pc:sldChg>
      <pc:sldMasterChg chg="addSldLayout delSldLayout">
        <pc:chgData name="Cathrine Løes Sørby" userId="S::cathrine.sorby@io.kommune.no::453ffb51-d645-44fe-b265-43846f0ff910" providerId="AD" clId="Web-{C7A85EFF-0D7A-42CC-A6D7-22534A0957ED}" dt="2024-02-14T09:09:41.225" v="1"/>
        <pc:sldMasterMkLst>
          <pc:docMk/>
          <pc:sldMasterMk cId="0" sldId="2147483690"/>
        </pc:sldMasterMkLst>
        <pc:sldLayoutChg chg="add del replId">
          <pc:chgData name="Cathrine Løes Sørby" userId="S::cathrine.sorby@io.kommune.no::453ffb51-d645-44fe-b265-43846f0ff910" providerId="AD" clId="Web-{C7A85EFF-0D7A-42CC-A6D7-22534A0957ED}" dt="2024-02-14T09:09:41.225" v="1"/>
          <pc:sldLayoutMkLst>
            <pc:docMk/>
            <pc:sldMasterMk cId="0" sldId="2147483690"/>
            <pc:sldLayoutMk cId="1059535736" sldId="2147483748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EE12CDBB-BC06-47B6-BF8D-87D55BB1510E}"/>
    <pc:docChg chg="modSld">
      <pc:chgData name="Cathrine Løes Sørby" userId="S::cathrine.sorby@io.kommune.no::453ffb51-d645-44fe-b265-43846f0ff910" providerId="AD" clId="Web-{EE12CDBB-BC06-47B6-BF8D-87D55BB1510E}" dt="2024-02-07T13:20:20.422" v="4" actId="20577"/>
      <pc:docMkLst>
        <pc:docMk/>
      </pc:docMkLst>
      <pc:sldChg chg="modSp">
        <pc:chgData name="Cathrine Løes Sørby" userId="S::cathrine.sorby@io.kommune.no::453ffb51-d645-44fe-b265-43846f0ff910" providerId="AD" clId="Web-{EE12CDBB-BC06-47B6-BF8D-87D55BB1510E}" dt="2024-02-07T13:20:20.422" v="4" actId="20577"/>
        <pc:sldMkLst>
          <pc:docMk/>
          <pc:sldMk cId="0" sldId="261"/>
        </pc:sldMkLst>
      </pc:sldChg>
    </pc:docChg>
  </pc:docChgLst>
  <pc:docChgLst>
    <pc:chgData name="Cathrine Løes Sørby" userId="S::cathrine.sorby@io.kommune.no::453ffb51-d645-44fe-b265-43846f0ff910" providerId="AD" clId="Web-{55FBF772-34B9-4A87-BE0F-B2AF0F5634AC}"/>
    <pc:docChg chg="addSld modSld">
      <pc:chgData name="Cathrine Løes Sørby" userId="S::cathrine.sorby@io.kommune.no::453ffb51-d645-44fe-b265-43846f0ff910" providerId="AD" clId="Web-{55FBF772-34B9-4A87-BE0F-B2AF0F5634AC}" dt="2024-01-12T09:38:44.157" v="2"/>
      <pc:docMkLst>
        <pc:docMk/>
      </pc:docMkLst>
      <pc:sldChg chg="modNotes">
        <pc:chgData name="Cathrine Løes Sørby" userId="S::cathrine.sorby@io.kommune.no::453ffb51-d645-44fe-b265-43846f0ff910" providerId="AD" clId="Web-{55FBF772-34B9-4A87-BE0F-B2AF0F5634AC}" dt="2024-01-12T09:38:43.189" v="1"/>
        <pc:sldMkLst>
          <pc:docMk/>
          <pc:sldMk cId="0" sldId="277"/>
        </pc:sldMkLst>
      </pc:sldChg>
      <pc:sldChg chg="add">
        <pc:chgData name="Cathrine Løes Sørby" userId="S::cathrine.sorby@io.kommune.no::453ffb51-d645-44fe-b265-43846f0ff910" providerId="AD" clId="Web-{55FBF772-34B9-4A87-BE0F-B2AF0F5634AC}" dt="2024-01-12T09:38:44.157" v="2"/>
        <pc:sldMkLst>
          <pc:docMk/>
          <pc:sldMk cId="3065297884" sldId="293"/>
        </pc:sldMkLst>
      </pc:sldChg>
    </pc:docChg>
  </pc:docChgLst>
  <pc:docChgLst>
    <pc:chgData name="Cathrine Løes Sørby" userId="S::cathrine.sorby@io.kommune.no::453ffb51-d645-44fe-b265-43846f0ff910" providerId="AD" clId="Web-{A4E882A5-0892-4036-BEED-4A87E47F8477}"/>
    <pc:docChg chg="addSld sldOrd">
      <pc:chgData name="Cathrine Løes Sørby" userId="S::cathrine.sorby@io.kommune.no::453ffb51-d645-44fe-b265-43846f0ff910" providerId="AD" clId="Web-{A4E882A5-0892-4036-BEED-4A87E47F8477}" dt="2024-01-12T09:19:13.098" v="1"/>
      <pc:docMkLst>
        <pc:docMk/>
      </pc:docMkLst>
      <pc:sldChg chg="add ord">
        <pc:chgData name="Cathrine Løes Sørby" userId="S::cathrine.sorby@io.kommune.no::453ffb51-d645-44fe-b265-43846f0ff910" providerId="AD" clId="Web-{A4E882A5-0892-4036-BEED-4A87E47F8477}" dt="2024-01-12T09:19:13.098" v="1"/>
        <pc:sldMkLst>
          <pc:docMk/>
          <pc:sldMk cId="0" sldId="272"/>
        </pc:sldMkLst>
      </pc:sldChg>
    </pc:docChg>
  </pc:docChgLst>
  <pc:docChgLst>
    <pc:chgData name="Cathrine Løes Sørby" userId="453ffb51-d645-44fe-b265-43846f0ff910" providerId="ADAL" clId="{F5A181BF-1D8C-4B38-A250-CCFBD304A1E5}"/>
    <pc:docChg chg="addSld delSld modSld sldOrd">
      <pc:chgData name="Cathrine Løes Sørby" userId="453ffb51-d645-44fe-b265-43846f0ff910" providerId="ADAL" clId="{F5A181BF-1D8C-4B38-A250-CCFBD304A1E5}" dt="2024-02-14T10:33:38.228" v="82" actId="20577"/>
      <pc:docMkLst>
        <pc:docMk/>
      </pc:docMkLst>
      <pc:sldChg chg="add del">
        <pc:chgData name="Cathrine Løes Sørby" userId="453ffb51-d645-44fe-b265-43846f0ff910" providerId="ADAL" clId="{F5A181BF-1D8C-4B38-A250-CCFBD304A1E5}" dt="2024-02-14T10:32:58.101" v="69" actId="47"/>
        <pc:sldMkLst>
          <pc:docMk/>
          <pc:sldMk cId="1653981570" sldId="281"/>
        </pc:sldMkLst>
      </pc:sldChg>
      <pc:sldChg chg="modNotesTx">
        <pc:chgData name="Cathrine Løes Sørby" userId="453ffb51-d645-44fe-b265-43846f0ff910" providerId="ADAL" clId="{F5A181BF-1D8C-4B38-A250-CCFBD304A1E5}" dt="2024-02-14T09:44:43.469" v="58" actId="20577"/>
        <pc:sldMkLst>
          <pc:docMk/>
          <pc:sldMk cId="4007908094" sldId="281"/>
        </pc:sldMkLst>
      </pc:sldChg>
      <pc:sldChg chg="modNotesTx">
        <pc:chgData name="Cathrine Løes Sørby" userId="453ffb51-d645-44fe-b265-43846f0ff910" providerId="ADAL" clId="{F5A181BF-1D8C-4B38-A250-CCFBD304A1E5}" dt="2024-02-14T09:24:16.981" v="1" actId="113"/>
        <pc:sldMkLst>
          <pc:docMk/>
          <pc:sldMk cId="1090722253" sldId="290"/>
        </pc:sldMkLst>
      </pc:sldChg>
      <pc:sldChg chg="modSp mod ord modNotesTx">
        <pc:chgData name="Cathrine Løes Sørby" userId="453ffb51-d645-44fe-b265-43846f0ff910" providerId="ADAL" clId="{F5A181BF-1D8C-4B38-A250-CCFBD304A1E5}" dt="2024-02-14T10:33:38.228" v="82" actId="20577"/>
        <pc:sldMkLst>
          <pc:docMk/>
          <pc:sldMk cId="3045846938" sldId="291"/>
        </pc:sldMkLst>
      </pc:sldChg>
      <pc:sldChg chg="del modNotesTx">
        <pc:chgData name="Cathrine Løes Sørby" userId="453ffb51-d645-44fe-b265-43846f0ff910" providerId="ADAL" clId="{F5A181BF-1D8C-4B38-A250-CCFBD304A1E5}" dt="2024-02-14T09:48:08.074" v="60" actId="47"/>
        <pc:sldMkLst>
          <pc:docMk/>
          <pc:sldMk cId="1087723794" sldId="292"/>
        </pc:sldMkLst>
      </pc:sldChg>
      <pc:sldChg chg="modNotesTx">
        <pc:chgData name="Cathrine Løes Sørby" userId="453ffb51-d645-44fe-b265-43846f0ff910" providerId="ADAL" clId="{F5A181BF-1D8C-4B38-A250-CCFBD304A1E5}" dt="2024-02-14T09:24:09.413" v="0" actId="113"/>
        <pc:sldMkLst>
          <pc:docMk/>
          <pc:sldMk cId="985918368" sldId="293"/>
        </pc:sldMkLst>
      </pc:sldChg>
      <pc:sldChg chg="modSp new del mod ord">
        <pc:chgData name="Cathrine Løes Sørby" userId="453ffb51-d645-44fe-b265-43846f0ff910" providerId="ADAL" clId="{F5A181BF-1D8C-4B38-A250-CCFBD304A1E5}" dt="2024-02-14T09:39:43.317" v="20" actId="47"/>
        <pc:sldMkLst>
          <pc:docMk/>
          <pc:sldMk cId="98872107" sldId="313"/>
        </pc:sldMkLst>
      </pc:sldChg>
    </pc:docChg>
  </pc:docChgLst>
  <pc:docChgLst>
    <pc:chgData name="Ida Marie Lillestrand Kittelsen" userId="S::ida.kittelsen@io.kommune.no::12154653-0a60-4281-8b62-82febac9ddd6" providerId="AD" clId="Web-{A9924540-194E-5929-74EB-2290D8BB290B}"/>
    <pc:docChg chg="modSld">
      <pc:chgData name="Ida Marie Lillestrand Kittelsen" userId="S::ida.kittelsen@io.kommune.no::12154653-0a60-4281-8b62-82febac9ddd6" providerId="AD" clId="Web-{A9924540-194E-5929-74EB-2290D8BB290B}" dt="2024-02-14T09:44:52.002" v="6"/>
      <pc:docMkLst>
        <pc:docMk/>
      </pc:docMkLst>
      <pc:sldChg chg="modNotes">
        <pc:chgData name="Ida Marie Lillestrand Kittelsen" userId="S::ida.kittelsen@io.kommune.no::12154653-0a60-4281-8b62-82febac9ddd6" providerId="AD" clId="Web-{A9924540-194E-5929-74EB-2290D8BB290B}" dt="2024-02-14T09:44:52.002" v="6"/>
        <pc:sldMkLst>
          <pc:docMk/>
          <pc:sldMk cId="1090722253" sldId="290"/>
        </pc:sldMkLst>
      </pc:sldChg>
      <pc:sldChg chg="modNotes">
        <pc:chgData name="Ida Marie Lillestrand Kittelsen" userId="S::ida.kittelsen@io.kommune.no::12154653-0a60-4281-8b62-82febac9ddd6" providerId="AD" clId="Web-{A9924540-194E-5929-74EB-2290D8BB290B}" dt="2024-02-14T09:43:15.938" v="1"/>
        <pc:sldMkLst>
          <pc:docMk/>
          <pc:sldMk cId="985918368" sldId="293"/>
        </pc:sldMkLst>
      </pc:sldChg>
    </pc:docChg>
  </pc:docChgLst>
  <pc:docChgLst>
    <pc:chgData name="Frida Torgersen" userId="S::frida.torgersen@io.kommune.no::ea265081-7c03-4e48-ae3c-fad608c99291" providerId="AD" clId="Web-{B31D193C-6C18-BC14-1083-C4913EAD48D7}"/>
    <pc:docChg chg="addSld sldOrd">
      <pc:chgData name="Frida Torgersen" userId="S::frida.torgersen@io.kommune.no::ea265081-7c03-4e48-ae3c-fad608c99291" providerId="AD" clId="Web-{B31D193C-6C18-BC14-1083-C4913EAD48D7}" dt="2024-02-07T13:20:13.161" v="2"/>
      <pc:docMkLst>
        <pc:docMk/>
      </pc:docMkLst>
      <pc:sldChg chg="ord">
        <pc:chgData name="Frida Torgersen" userId="S::frida.torgersen@io.kommune.no::ea265081-7c03-4e48-ae3c-fad608c99291" providerId="AD" clId="Web-{B31D193C-6C18-BC14-1083-C4913EAD48D7}" dt="2024-02-07T13:20:01.035" v="1"/>
        <pc:sldMkLst>
          <pc:docMk/>
          <pc:sldMk cId="1087723794" sldId="292"/>
        </pc:sldMkLst>
      </pc:sldChg>
      <pc:sldChg chg="add ord">
        <pc:chgData name="Frida Torgersen" userId="S::frida.torgersen@io.kommune.no::ea265081-7c03-4e48-ae3c-fad608c99291" providerId="AD" clId="Web-{B31D193C-6C18-BC14-1083-C4913EAD48D7}" dt="2024-02-07T13:20:13.161" v="2"/>
        <pc:sldMkLst>
          <pc:docMk/>
          <pc:sldMk cId="985918368" sldId="293"/>
        </pc:sldMkLst>
      </pc:sldChg>
    </pc:docChg>
  </pc:docChgLst>
  <pc:docChgLst>
    <pc:chgData name="Renate Dybdal Hansen" userId="8f533bdc-1f06-46c5-8376-6b62126245f7" providerId="ADAL" clId="{43DF906F-6D72-48ED-AD02-00D1D740FAF2}"/>
    <pc:docChg chg="custSel addSld delSld modSld sldOrd">
      <pc:chgData name="Renate Dybdal Hansen" userId="8f533bdc-1f06-46c5-8376-6b62126245f7" providerId="ADAL" clId="{43DF906F-6D72-48ED-AD02-00D1D740FAF2}" dt="2025-02-26T08:06:27.284" v="123" actId="14100"/>
      <pc:docMkLst>
        <pc:docMk/>
      </pc:docMkLst>
      <pc:sldChg chg="modSp modNotesTx">
        <pc:chgData name="Renate Dybdal Hansen" userId="8f533bdc-1f06-46c5-8376-6b62126245f7" providerId="ADAL" clId="{43DF906F-6D72-48ED-AD02-00D1D740FAF2}" dt="2025-02-26T08:06:27.284" v="123" actId="14100"/>
        <pc:sldMkLst>
          <pc:docMk/>
          <pc:sldMk cId="0" sldId="263"/>
        </pc:sldMkLst>
        <pc:spChg chg="mod">
          <ac:chgData name="Renate Dybdal Hansen" userId="8f533bdc-1f06-46c5-8376-6b62126245f7" providerId="ADAL" clId="{43DF906F-6D72-48ED-AD02-00D1D740FAF2}" dt="2025-02-26T08:06:27.284" v="123" actId="14100"/>
          <ac:spMkLst>
            <pc:docMk/>
            <pc:sldMk cId="0" sldId="263"/>
            <ac:spMk id="16386" creationId="{06FBE9FF-01BB-9F9B-355A-5BD972D94F49}"/>
          </ac:spMkLst>
        </pc:spChg>
      </pc:sldChg>
      <pc:sldChg chg="del">
        <pc:chgData name="Renate Dybdal Hansen" userId="8f533bdc-1f06-46c5-8376-6b62126245f7" providerId="ADAL" clId="{43DF906F-6D72-48ED-AD02-00D1D740FAF2}" dt="2025-02-12T10:16:06.301" v="29" actId="47"/>
        <pc:sldMkLst>
          <pc:docMk/>
          <pc:sldMk cId="2284525976" sldId="286"/>
        </pc:sldMkLst>
      </pc:sldChg>
      <pc:sldChg chg="modSp del mod modNotesTx">
        <pc:chgData name="Renate Dybdal Hansen" userId="8f533bdc-1f06-46c5-8376-6b62126245f7" providerId="ADAL" clId="{43DF906F-6D72-48ED-AD02-00D1D740FAF2}" dt="2025-02-12T10:16:07.364" v="30" actId="47"/>
        <pc:sldMkLst>
          <pc:docMk/>
          <pc:sldMk cId="1090722253" sldId="290"/>
        </pc:sldMkLst>
      </pc:sldChg>
      <pc:sldChg chg="ord modNotesTx">
        <pc:chgData name="Renate Dybdal Hansen" userId="8f533bdc-1f06-46c5-8376-6b62126245f7" providerId="ADAL" clId="{43DF906F-6D72-48ED-AD02-00D1D740FAF2}" dt="2025-02-12T10:18:54.225" v="122" actId="20577"/>
        <pc:sldMkLst>
          <pc:docMk/>
          <pc:sldMk cId="3045846938" sldId="291"/>
        </pc:sldMkLst>
      </pc:sldChg>
      <pc:sldChg chg="del">
        <pc:chgData name="Renate Dybdal Hansen" userId="8f533bdc-1f06-46c5-8376-6b62126245f7" providerId="ADAL" clId="{43DF906F-6D72-48ED-AD02-00D1D740FAF2}" dt="2025-02-12T10:16:08.275" v="31" actId="47"/>
        <pc:sldMkLst>
          <pc:docMk/>
          <pc:sldMk cId="985918368" sldId="293"/>
        </pc:sldMkLst>
      </pc:sldChg>
      <pc:sldChg chg="delSp">
        <pc:chgData name="Renate Dybdal Hansen" userId="8f533bdc-1f06-46c5-8376-6b62126245f7" providerId="ADAL" clId="{43DF906F-6D72-48ED-AD02-00D1D740FAF2}" dt="2025-02-12T10:11:03.896" v="0" actId="478"/>
        <pc:sldMkLst>
          <pc:docMk/>
          <pc:sldMk cId="3319504359" sldId="312"/>
        </pc:sldMkLst>
      </pc:sldChg>
      <pc:sldChg chg="add ord">
        <pc:chgData name="Renate Dybdal Hansen" userId="8f533bdc-1f06-46c5-8376-6b62126245f7" providerId="ADAL" clId="{43DF906F-6D72-48ED-AD02-00D1D740FAF2}" dt="2025-02-12T10:16:39.786" v="37"/>
        <pc:sldMkLst>
          <pc:docMk/>
          <pc:sldMk cId="2538055654" sldId="313"/>
        </pc:sldMkLst>
      </pc:sldChg>
    </pc:docChg>
  </pc:docChgLst>
  <pc:docChgLst>
    <pc:chgData name="Cathrine Løes Sørby" userId="S::cathrine.sorby@io.kommune.no::453ffb51-d645-44fe-b265-43846f0ff910" providerId="AD" clId="Web-{5A54A67E-8D78-4847-8FBE-692328E312A1}"/>
    <pc:docChg chg="modSld sldOrd">
      <pc:chgData name="Cathrine Løes Sørby" userId="S::cathrine.sorby@io.kommune.no::453ffb51-d645-44fe-b265-43846f0ff910" providerId="AD" clId="Web-{5A54A67E-8D78-4847-8FBE-692328E312A1}" dt="2024-01-12T09:32:33.310" v="14"/>
      <pc:docMkLst>
        <pc:docMk/>
      </pc:docMkLst>
      <pc:sldChg chg="addSp modSp ord">
        <pc:chgData name="Cathrine Løes Sørby" userId="S::cathrine.sorby@io.kommune.no::453ffb51-d645-44fe-b265-43846f0ff910" providerId="AD" clId="Web-{5A54A67E-8D78-4847-8FBE-692328E312A1}" dt="2024-01-12T09:32:33.310" v="14"/>
        <pc:sldMkLst>
          <pc:docMk/>
          <pc:sldMk cId="0" sldId="263"/>
        </pc:sldMkLst>
      </pc:sldChg>
    </pc:docChg>
  </pc:docChgLst>
  <pc:docChgLst>
    <pc:chgData name="Cathrine Løes Sørby" userId="S::cathrine.sorby@io.kommune.no::453ffb51-d645-44fe-b265-43846f0ff910" providerId="AD" clId="Web-{FD298328-5BB4-4F38-8511-3BBE35C57A57}"/>
    <pc:docChg chg="addSld">
      <pc:chgData name="Cathrine Løes Sørby" userId="S::cathrine.sorby@io.kommune.no::453ffb51-d645-44fe-b265-43846f0ff910" providerId="AD" clId="Web-{FD298328-5BB4-4F38-8511-3BBE35C57A57}" dt="2024-01-12T09:18:18.897" v="0"/>
      <pc:docMkLst>
        <pc:docMk/>
      </pc:docMkLst>
      <pc:sldChg chg="add">
        <pc:chgData name="Cathrine Løes Sørby" userId="S::cathrine.sorby@io.kommune.no::453ffb51-d645-44fe-b265-43846f0ff910" providerId="AD" clId="Web-{FD298328-5BB4-4F38-8511-3BBE35C57A57}" dt="2024-01-12T09:18:18.897" v="0"/>
        <pc:sldMkLst>
          <pc:docMk/>
          <pc:sldMk cId="1050856934" sldId="285"/>
        </pc:sldMkLst>
      </pc:sldChg>
    </pc:docChg>
  </pc:docChgLst>
  <pc:docChgLst>
    <pc:chgData name="Renate Dybdal Hansen" userId="8f533bdc-1f06-46c5-8376-6b62126245f7" providerId="ADAL" clId="{70582E2C-9892-44C9-BCB3-676766FC3352}"/>
    <pc:docChg chg="custSel delSld modSld">
      <pc:chgData name="Renate Dybdal Hansen" userId="8f533bdc-1f06-46c5-8376-6b62126245f7" providerId="ADAL" clId="{70582E2C-9892-44C9-BCB3-676766FC3352}" dt="2024-02-14T10:33:21.905" v="499" actId="20577"/>
      <pc:docMkLst>
        <pc:docMk/>
      </pc:docMkLst>
      <pc:sldChg chg="del">
        <pc:chgData name="Renate Dybdal Hansen" userId="8f533bdc-1f06-46c5-8376-6b62126245f7" providerId="ADAL" clId="{70582E2C-9892-44C9-BCB3-676766FC3352}" dt="2024-02-14T10:07:19.488" v="489" actId="47"/>
        <pc:sldMkLst>
          <pc:docMk/>
          <pc:sldMk cId="4007908094" sldId="281"/>
        </pc:sldMkLst>
      </pc:sldChg>
      <pc:sldChg chg="modNotesTx">
        <pc:chgData name="Renate Dybdal Hansen" userId="8f533bdc-1f06-46c5-8376-6b62126245f7" providerId="ADAL" clId="{70582E2C-9892-44C9-BCB3-676766FC3352}" dt="2024-02-14T10:07:29.902" v="492" actId="114"/>
        <pc:sldMkLst>
          <pc:docMk/>
          <pc:sldMk cId="2649150128" sldId="287"/>
        </pc:sldMkLst>
      </pc:sldChg>
      <pc:sldChg chg="modNotesTx">
        <pc:chgData name="Renate Dybdal Hansen" userId="8f533bdc-1f06-46c5-8376-6b62126245f7" providerId="ADAL" clId="{70582E2C-9892-44C9-BCB3-676766FC3352}" dt="2024-02-14T10:33:21.905" v="499" actId="20577"/>
        <pc:sldMkLst>
          <pc:docMk/>
          <pc:sldMk cId="3045846938" sldId="291"/>
        </pc:sldMkLst>
      </pc:sldChg>
    </pc:docChg>
  </pc:docChgLst>
  <pc:docChgLst>
    <pc:chgData name="Frida Torgersen" userId="S::frida.torgersen@io.kommune.no::ea265081-7c03-4e48-ae3c-fad608c99291" providerId="AD" clId="Web-{8ABC981B-0371-8750-0647-6A16AE85B6F3}"/>
    <pc:docChg chg="addSld delSld modSld">
      <pc:chgData name="Frida Torgersen" userId="S::frida.torgersen@io.kommune.no::ea265081-7c03-4e48-ae3c-fad608c99291" providerId="AD" clId="Web-{8ABC981B-0371-8750-0647-6A16AE85B6F3}" dt="2024-01-24T14:05:58.930" v="146"/>
      <pc:docMkLst>
        <pc:docMk/>
      </pc:docMkLst>
      <pc:sldChg chg="del">
        <pc:chgData name="Frida Torgersen" userId="S::frida.torgersen@io.kommune.no::ea265081-7c03-4e48-ae3c-fad608c99291" providerId="AD" clId="Web-{8ABC981B-0371-8750-0647-6A16AE85B6F3}" dt="2024-01-24T13:12:40.491" v="11"/>
        <pc:sldMkLst>
          <pc:docMk/>
          <pc:sldMk cId="0" sldId="262"/>
        </pc:sldMkLst>
      </pc:sldChg>
      <pc:sldChg chg="modSp">
        <pc:chgData name="Frida Torgersen" userId="S::frida.torgersen@io.kommune.no::ea265081-7c03-4e48-ae3c-fad608c99291" providerId="AD" clId="Web-{8ABC981B-0371-8750-0647-6A16AE85B6F3}" dt="2024-01-24T13:35:52.050" v="43" actId="1076"/>
        <pc:sldMkLst>
          <pc:docMk/>
          <pc:sldMk cId="0" sldId="263"/>
        </pc:sldMkLst>
      </pc:sldChg>
      <pc:sldChg chg="del">
        <pc:chgData name="Frida Torgersen" userId="S::frida.torgersen@io.kommune.no::ea265081-7c03-4e48-ae3c-fad608c99291" providerId="AD" clId="Web-{8ABC981B-0371-8750-0647-6A16AE85B6F3}" dt="2024-01-24T13:12:42.351" v="12"/>
        <pc:sldMkLst>
          <pc:docMk/>
          <pc:sldMk cId="0" sldId="264"/>
        </pc:sldMkLst>
      </pc:sldChg>
      <pc:sldChg chg="del">
        <pc:chgData name="Frida Torgersen" userId="S::frida.torgersen@io.kommune.no::ea265081-7c03-4e48-ae3c-fad608c99291" providerId="AD" clId="Web-{8ABC981B-0371-8750-0647-6A16AE85B6F3}" dt="2024-01-24T13:12:38.585" v="10"/>
        <pc:sldMkLst>
          <pc:docMk/>
          <pc:sldMk cId="0" sldId="265"/>
        </pc:sldMkLst>
      </pc:sldChg>
      <pc:sldChg chg="del">
        <pc:chgData name="Frida Torgersen" userId="S::frida.torgersen@io.kommune.no::ea265081-7c03-4e48-ae3c-fad608c99291" providerId="AD" clId="Web-{8ABC981B-0371-8750-0647-6A16AE85B6F3}" dt="2024-01-24T13:12:44.663" v="13"/>
        <pc:sldMkLst>
          <pc:docMk/>
          <pc:sldMk cId="0" sldId="266"/>
        </pc:sldMkLst>
      </pc:sldChg>
      <pc:sldChg chg="del">
        <pc:chgData name="Frida Torgersen" userId="S::frida.torgersen@io.kommune.no::ea265081-7c03-4e48-ae3c-fad608c99291" providerId="AD" clId="Web-{8ABC981B-0371-8750-0647-6A16AE85B6F3}" dt="2024-01-24T13:12:50.366" v="14"/>
        <pc:sldMkLst>
          <pc:docMk/>
          <pc:sldMk cId="0" sldId="267"/>
        </pc:sldMkLst>
      </pc:sldChg>
      <pc:sldChg chg="del">
        <pc:chgData name="Frida Torgersen" userId="S::frida.torgersen@io.kommune.no::ea265081-7c03-4e48-ae3c-fad608c99291" providerId="AD" clId="Web-{8ABC981B-0371-8750-0647-6A16AE85B6F3}" dt="2024-01-24T13:14:02.352" v="22"/>
        <pc:sldMkLst>
          <pc:docMk/>
          <pc:sldMk cId="0" sldId="268"/>
        </pc:sldMkLst>
      </pc:sldChg>
      <pc:sldChg chg="addSp delSp modSp add mod modClrScheme chgLayout">
        <pc:chgData name="Frida Torgersen" userId="S::frida.torgersen@io.kommune.no::ea265081-7c03-4e48-ae3c-fad608c99291" providerId="AD" clId="Web-{8ABC981B-0371-8750-0647-6A16AE85B6F3}" dt="2024-01-24T14:05:40.430" v="144"/>
        <pc:sldMkLst>
          <pc:docMk/>
          <pc:sldMk cId="4007908094" sldId="281"/>
        </pc:sldMkLst>
      </pc:sldChg>
      <pc:sldChg chg="modSp modNotes">
        <pc:chgData name="Frida Torgersen" userId="S::frida.torgersen@io.kommune.no::ea265081-7c03-4e48-ae3c-fad608c99291" providerId="AD" clId="Web-{8ABC981B-0371-8750-0647-6A16AE85B6F3}" dt="2024-01-24T13:08:01.017" v="4" actId="20577"/>
        <pc:sldMkLst>
          <pc:docMk/>
          <pc:sldMk cId="2284525976" sldId="286"/>
        </pc:sldMkLst>
      </pc:sldChg>
      <pc:sldChg chg="modSp mod modClrScheme chgLayout">
        <pc:chgData name="Frida Torgersen" userId="S::frida.torgersen@io.kommune.no::ea265081-7c03-4e48-ae3c-fad608c99291" providerId="AD" clId="Web-{8ABC981B-0371-8750-0647-6A16AE85B6F3}" dt="2024-01-24T13:13:53.118" v="21" actId="20577"/>
        <pc:sldMkLst>
          <pc:docMk/>
          <pc:sldMk cId="2649150128" sldId="287"/>
        </pc:sldMkLst>
      </pc:sldChg>
      <pc:sldChg chg="del">
        <pc:chgData name="Frida Torgersen" userId="S::frida.torgersen@io.kommune.no::ea265081-7c03-4e48-ae3c-fad608c99291" providerId="AD" clId="Web-{8ABC981B-0371-8750-0647-6A16AE85B6F3}" dt="2024-01-24T13:14:04.196" v="23"/>
        <pc:sldMkLst>
          <pc:docMk/>
          <pc:sldMk cId="2626832832" sldId="288"/>
        </pc:sldMkLst>
      </pc:sldChg>
      <pc:sldChg chg="addSp delSp modSp new del mod modClrScheme chgLayout">
        <pc:chgData name="Frida Torgersen" userId="S::frida.torgersen@io.kommune.no::ea265081-7c03-4e48-ae3c-fad608c99291" providerId="AD" clId="Web-{8ABC981B-0371-8750-0647-6A16AE85B6F3}" dt="2024-01-24T13:15:52.104" v="26"/>
        <pc:sldMkLst>
          <pc:docMk/>
          <pc:sldMk cId="410313016" sldId="289"/>
        </pc:sldMkLst>
      </pc:sldChg>
      <pc:sldChg chg="new del">
        <pc:chgData name="Frida Torgersen" userId="S::frida.torgersen@io.kommune.no::ea265081-7c03-4e48-ae3c-fad608c99291" providerId="AD" clId="Web-{8ABC981B-0371-8750-0647-6A16AE85B6F3}" dt="2024-01-24T13:12:29.772" v="9"/>
        <pc:sldMkLst>
          <pc:docMk/>
          <pc:sldMk cId="165557176" sldId="290"/>
        </pc:sldMkLst>
      </pc:sldChg>
      <pc:sldChg chg="addSp delSp modSp modNotes">
        <pc:chgData name="Frida Torgersen" userId="S::frida.torgersen@io.kommune.no::ea265081-7c03-4e48-ae3c-fad608c99291" providerId="AD" clId="Web-{8ABC981B-0371-8750-0647-6A16AE85B6F3}" dt="2024-01-24T13:44:52.077" v="65"/>
        <pc:sldMkLst>
          <pc:docMk/>
          <pc:sldMk cId="1090722253" sldId="290"/>
        </pc:sldMkLst>
      </pc:sldChg>
      <pc:sldChg chg="addSp delSp modSp new">
        <pc:chgData name="Frida Torgersen" userId="S::frida.torgersen@io.kommune.no::ea265081-7c03-4e48-ae3c-fad608c99291" providerId="AD" clId="Web-{8ABC981B-0371-8750-0647-6A16AE85B6F3}" dt="2024-01-24T13:18:00.920" v="30" actId="1076"/>
        <pc:sldMkLst>
          <pc:docMk/>
          <pc:sldMk cId="1164952945" sldId="291"/>
        </pc:sldMkLst>
      </pc:sldChg>
      <pc:sldChg chg="addSp delSp modSp modNotes">
        <pc:chgData name="Frida Torgersen" userId="S::frida.torgersen@io.kommune.no::ea265081-7c03-4e48-ae3c-fad608c99291" providerId="AD" clId="Web-{8ABC981B-0371-8750-0647-6A16AE85B6F3}" dt="2024-01-24T13:46:15.344" v="141"/>
        <pc:sldMkLst>
          <pc:docMk/>
          <pc:sldMk cId="3045846938" sldId="291"/>
        </pc:sldMkLst>
      </pc:sldChg>
      <pc:sldChg chg="addSp delSp modSp new mod modClrScheme chgLayout modNotes">
        <pc:chgData name="Frida Torgersen" userId="S::frida.torgersen@io.kommune.no::ea265081-7c03-4e48-ae3c-fad608c99291" providerId="AD" clId="Web-{8ABC981B-0371-8750-0647-6A16AE85B6F3}" dt="2024-01-24T13:45:22.062" v="110"/>
        <pc:sldMkLst>
          <pc:docMk/>
          <pc:sldMk cId="1087723794" sldId="292"/>
        </pc:sldMkLst>
      </pc:sldChg>
      <pc:sldChg chg="new del">
        <pc:chgData name="Frida Torgersen" userId="S::frida.torgersen@io.kommune.no::ea265081-7c03-4e48-ae3c-fad608c99291" providerId="AD" clId="Web-{8ABC981B-0371-8750-0647-6A16AE85B6F3}" dt="2024-01-24T14:05:58.930" v="146"/>
        <pc:sldMkLst>
          <pc:docMk/>
          <pc:sldMk cId="3378722465" sldId="293"/>
        </pc:sldMkLst>
      </pc:sldChg>
      <pc:sldMasterChg chg="addSldLayout">
        <pc:chgData name="Frida Torgersen" userId="S::frida.torgersen@io.kommune.no::ea265081-7c03-4e48-ae3c-fad608c99291" providerId="AD" clId="Web-{8ABC981B-0371-8750-0647-6A16AE85B6F3}" dt="2024-01-24T14:05:13.851" v="142"/>
        <pc:sldMasterMkLst>
          <pc:docMk/>
          <pc:sldMasterMk cId="0" sldId="2147483659"/>
        </pc:sldMasterMkLst>
        <pc:sldLayoutChg chg="add replId">
          <pc:chgData name="Frida Torgersen" userId="S::frida.torgersen@io.kommune.no::ea265081-7c03-4e48-ae3c-fad608c99291" providerId="AD" clId="Web-{8ABC981B-0371-8750-0647-6A16AE85B6F3}" dt="2024-01-24T14:05:13.851" v="142"/>
          <pc:sldLayoutMkLst>
            <pc:docMk/>
            <pc:sldMasterMk cId="0" sldId="2147483659"/>
            <pc:sldLayoutMk cId="1041955794" sldId="2147483747"/>
          </pc:sldLayoutMkLst>
        </pc:sldLayoutChg>
      </pc:sldMasterChg>
    </pc:docChg>
  </pc:docChgLst>
  <pc:docChgLst>
    <pc:chgData name="Ida Marie Lillestrand Kittelsen" userId="S::ida.kittelsen@io.kommune.no::12154653-0a60-4281-8b62-82febac9ddd6" providerId="AD" clId="Web-{64B10843-6957-46C5-9422-81F28B990EE0}"/>
    <pc:docChg chg="modSld">
      <pc:chgData name="Ida Marie Lillestrand Kittelsen" userId="S::ida.kittelsen@io.kommune.no::12154653-0a60-4281-8b62-82febac9ddd6" providerId="AD" clId="Web-{64B10843-6957-46C5-9422-81F28B990EE0}" dt="2024-04-03T11:02:22.002" v="16"/>
      <pc:docMkLst>
        <pc:docMk/>
      </pc:docMkLst>
      <pc:sldChg chg="modNotes">
        <pc:chgData name="Ida Marie Lillestrand Kittelsen" userId="S::ida.kittelsen@io.kommune.no::12154653-0a60-4281-8b62-82febac9ddd6" providerId="AD" clId="Web-{64B10843-6957-46C5-9422-81F28B990EE0}" dt="2024-04-03T11:02:22.002" v="16"/>
        <pc:sldMkLst>
          <pc:docMk/>
          <pc:sldMk cId="3319504359" sldId="312"/>
        </pc:sldMkLst>
      </pc:sldChg>
    </pc:docChg>
  </pc:docChgLst>
  <pc:docChgLst>
    <pc:chgData name="Frida Torgersen" userId="S::frida.torgersen@io.kommune.no::ea265081-7c03-4e48-ae3c-fad608c99291" providerId="AD" clId="Web-{54F99B9F-8E11-E662-74E8-C5606D1ACA52}"/>
    <pc:docChg chg="addSld delSld modSld sldOrd">
      <pc:chgData name="Frida Torgersen" userId="S::frida.torgersen@io.kommune.no::ea265081-7c03-4e48-ae3c-fad608c99291" providerId="AD" clId="Web-{54F99B9F-8E11-E662-74E8-C5606D1ACA52}" dt="2024-11-20T12:09:57.140" v="13" actId="1076"/>
      <pc:docMkLst>
        <pc:docMk/>
      </pc:docMkLst>
      <pc:sldChg chg="add del ord">
        <pc:chgData name="Frida Torgersen" userId="S::frida.torgersen@io.kommune.no::ea265081-7c03-4e48-ae3c-fad608c99291" providerId="AD" clId="Web-{54F99B9F-8E11-E662-74E8-C5606D1ACA52}" dt="2024-11-20T12:07:44.966" v="6"/>
        <pc:sldMkLst>
          <pc:docMk/>
          <pc:sldMk cId="0" sldId="272"/>
        </pc:sldMkLst>
      </pc:sldChg>
      <pc:sldChg chg="del">
        <pc:chgData name="Frida Torgersen" userId="S::frida.torgersen@io.kommune.no::ea265081-7c03-4e48-ae3c-fad608c99291" providerId="AD" clId="Web-{54F99B9F-8E11-E662-74E8-C5606D1ACA52}" dt="2024-11-20T12:09:46.468" v="11"/>
        <pc:sldMkLst>
          <pc:docMk/>
          <pc:sldMk cId="0" sldId="277"/>
        </pc:sldMkLst>
      </pc:sldChg>
      <pc:sldChg chg="modSp modNotes">
        <pc:chgData name="Frida Torgersen" userId="S::frida.torgersen@io.kommune.no::ea265081-7c03-4e48-ae3c-fad608c99291" providerId="AD" clId="Web-{54F99B9F-8E11-E662-74E8-C5606D1ACA52}" dt="2024-11-20T12:09:57.140" v="13" actId="1076"/>
        <pc:sldMkLst>
          <pc:docMk/>
          <pc:sldMk cId="2284525976" sldId="286"/>
        </pc:sldMkLst>
      </pc:sldChg>
      <pc:sldChg chg="modSp add del mod modClrScheme chgLayout">
        <pc:chgData name="Frida Torgersen" userId="S::frida.torgersen@io.kommune.no::ea265081-7c03-4e48-ae3c-fad608c99291" providerId="AD" clId="Web-{54F99B9F-8E11-E662-74E8-C5606D1ACA52}" dt="2024-11-20T12:07:24.856" v="3"/>
        <pc:sldMkLst>
          <pc:docMk/>
          <pc:sldMk cId="2649150128" sldId="287"/>
        </pc:sldMkLst>
      </pc:sldChg>
      <pc:sldChg chg="modSp">
        <pc:chgData name="Frida Torgersen" userId="S::frida.torgersen@io.kommune.no::ea265081-7c03-4e48-ae3c-fad608c99291" providerId="AD" clId="Web-{54F99B9F-8E11-E662-74E8-C5606D1ACA52}" dt="2024-11-20T12:09:50.781" v="12" actId="1076"/>
        <pc:sldMkLst>
          <pc:docMk/>
          <pc:sldMk cId="3319504359" sldId="312"/>
        </pc:sldMkLst>
      </pc:sldChg>
      <pc:sldMasterChg chg="addSldLayout">
        <pc:chgData name="Frida Torgersen" userId="S::frida.torgersen@io.kommune.no::ea265081-7c03-4e48-ae3c-fad608c99291" providerId="AD" clId="Web-{54F99B9F-8E11-E662-74E8-C5606D1ACA52}" dt="2024-11-20T12:07:33.762" v="4"/>
        <pc:sldMasterMkLst>
          <pc:docMk/>
          <pc:sldMasterMk cId="0" sldId="2147483659"/>
        </pc:sldMasterMkLst>
        <pc:sldLayoutChg chg="add">
          <pc:chgData name="Frida Torgersen" userId="S::frida.torgersen@io.kommune.no::ea265081-7c03-4e48-ae3c-fad608c99291" providerId="AD" clId="Web-{54F99B9F-8E11-E662-74E8-C5606D1ACA52}" dt="2024-11-20T12:07:33.762" v="4"/>
          <pc:sldLayoutMkLst>
            <pc:docMk/>
            <pc:sldMasterMk cId="0" sldId="2147483659"/>
            <pc:sldLayoutMk cId="2814091722" sldId="2147483748"/>
          </pc:sldLayoutMkLst>
        </pc:sldLayoutChg>
      </pc:sldMasterChg>
    </pc:docChg>
  </pc:docChgLst>
  <pc:docChgLst>
    <pc:chgData name="Cathrine Løes Sørby" userId="S::cathrine.sorby@io.kommune.no::453ffb51-d645-44fe-b265-43846f0ff910" providerId="AD" clId="Web-{370FB13D-F275-4060-B51F-B172B62E53B5}"/>
    <pc:docChg chg="addSld">
      <pc:chgData name="Cathrine Løes Sørby" userId="S::cathrine.sorby@io.kommune.no::453ffb51-d645-44fe-b265-43846f0ff910" providerId="AD" clId="Web-{370FB13D-F275-4060-B51F-B172B62E53B5}" dt="2024-01-12T09:25:44.652" v="0"/>
      <pc:docMkLst>
        <pc:docMk/>
      </pc:docMkLst>
      <pc:sldChg chg="add">
        <pc:chgData name="Cathrine Løes Sørby" userId="S::cathrine.sorby@io.kommune.no::453ffb51-d645-44fe-b265-43846f0ff910" providerId="AD" clId="Web-{370FB13D-F275-4060-B51F-B172B62E53B5}" dt="2024-01-12T09:25:44.652" v="0"/>
        <pc:sldMkLst>
          <pc:docMk/>
          <pc:sldMk cId="0" sldId="277"/>
        </pc:sldMkLst>
      </pc:sldChg>
    </pc:docChg>
  </pc:docChgLst>
  <pc:docChgLst>
    <pc:chgData name="Cathrine Løes Sørby" userId="S::cathrine.sorby@io.kommune.no::453ffb51-d645-44fe-b265-43846f0ff910" providerId="AD" clId="Web-{4C0A6482-A5AF-4C24-917D-80F703FB91B0}"/>
    <pc:docChg chg="modSld">
      <pc:chgData name="Cathrine Løes Sørby" userId="S::cathrine.sorby@io.kommune.no::453ffb51-d645-44fe-b265-43846f0ff910" providerId="AD" clId="Web-{4C0A6482-A5AF-4C24-917D-80F703FB91B0}" dt="2024-02-14T10:32:40.361" v="4"/>
      <pc:docMkLst>
        <pc:docMk/>
      </pc:docMkLst>
      <pc:sldChg chg="modNotes">
        <pc:chgData name="Cathrine Løes Sørby" userId="S::cathrine.sorby@io.kommune.no::453ffb51-d645-44fe-b265-43846f0ff910" providerId="AD" clId="Web-{4C0A6482-A5AF-4C24-917D-80F703FB91B0}" dt="2024-02-14T10:32:40.361" v="4"/>
        <pc:sldMkLst>
          <pc:docMk/>
          <pc:sldMk cId="3045846938" sldId="291"/>
        </pc:sldMkLst>
      </pc:sldChg>
    </pc:docChg>
  </pc:docChgLst>
  <pc:docChgLst>
    <pc:chgData name="Cathrine Løes Sørby" userId="S::cathrine.sorby@io.kommune.no::453ffb51-d645-44fe-b265-43846f0ff910" providerId="AD" clId="Web-{F25A7D5F-355C-420E-8AAA-E86431AD4E00}"/>
    <pc:docChg chg="delSld modSld">
      <pc:chgData name="Cathrine Løes Sørby" userId="S::cathrine.sorby@io.kommune.no::453ffb51-d645-44fe-b265-43846f0ff910" providerId="AD" clId="Web-{F25A7D5F-355C-420E-8AAA-E86431AD4E00}" dt="2024-02-14T09:08:21.394" v="1"/>
      <pc:docMkLst>
        <pc:docMk/>
      </pc:docMkLst>
      <pc:sldChg chg="modSp">
        <pc:chgData name="Cathrine Løes Sørby" userId="S::cathrine.sorby@io.kommune.no::453ffb51-d645-44fe-b265-43846f0ff910" providerId="AD" clId="Web-{F25A7D5F-355C-420E-8AAA-E86431AD4E00}" dt="2024-02-14T09:08:08.206" v="0" actId="20577"/>
        <pc:sldMkLst>
          <pc:docMk/>
          <pc:sldMk cId="0" sldId="263"/>
        </pc:sldMkLst>
      </pc:sldChg>
      <pc:sldChg chg="del">
        <pc:chgData name="Cathrine Løes Sørby" userId="S::cathrine.sorby@io.kommune.no::453ffb51-d645-44fe-b265-43846f0ff910" providerId="AD" clId="Web-{F25A7D5F-355C-420E-8AAA-E86431AD4E00}" dt="2024-02-14T09:08:21.394" v="1"/>
        <pc:sldMkLst>
          <pc:docMk/>
          <pc:sldMk cId="1050856934" sldId="285"/>
        </pc:sldMkLst>
      </pc:sldChg>
    </pc:docChg>
  </pc:docChgLst>
  <pc:docChgLst>
    <pc:chgData name="Renate Dybdal Hansen" userId="S::renate.dybdal.hansen@io.kommune.no::8f533bdc-1f06-46c5-8376-6b62126245f7" providerId="AD" clId="Web-{2B0C0A2B-2669-4A39-BF0A-365E9E63B8A3}"/>
    <pc:docChg chg="modSld">
      <pc:chgData name="Renate Dybdal Hansen" userId="S::renate.dybdal.hansen@io.kommune.no::8f533bdc-1f06-46c5-8376-6b62126245f7" providerId="AD" clId="Web-{2B0C0A2B-2669-4A39-BF0A-365E9E63B8A3}" dt="2024-12-04T12:19:34.521" v="1"/>
      <pc:docMkLst>
        <pc:docMk/>
      </pc:docMkLst>
      <pc:sldChg chg="modNotes">
        <pc:chgData name="Renate Dybdal Hansen" userId="S::renate.dybdal.hansen@io.kommune.no::8f533bdc-1f06-46c5-8376-6b62126245f7" providerId="AD" clId="Web-{2B0C0A2B-2669-4A39-BF0A-365E9E63B8A3}" dt="2024-12-04T12:19:34.521" v="1"/>
        <pc:sldMkLst>
          <pc:docMk/>
          <pc:sldMk cId="0" sldId="272"/>
        </pc:sldMkLst>
      </pc:sldChg>
    </pc:docChg>
  </pc:docChgLst>
  <pc:docChgLst>
    <pc:chgData name="Frida Torgersen" userId="S::frida.torgersen@io.kommune.no::ea265081-7c03-4e48-ae3c-fad608c99291" providerId="AD" clId="Web-{1A77B4C1-28A7-9E77-4D0D-71A1B1159F31}"/>
    <pc:docChg chg="modSld">
      <pc:chgData name="Frida Torgersen" userId="S::frida.torgersen@io.kommune.no::ea265081-7c03-4e48-ae3c-fad608c99291" providerId="AD" clId="Web-{1A77B4C1-28A7-9E77-4D0D-71A1B1159F31}" dt="2025-02-26T12:12:17.477" v="1" actId="20577"/>
      <pc:docMkLst>
        <pc:docMk/>
      </pc:docMkLst>
      <pc:sldChg chg="modSp">
        <pc:chgData name="Frida Torgersen" userId="S::frida.torgersen@io.kommune.no::ea265081-7c03-4e48-ae3c-fad608c99291" providerId="AD" clId="Web-{1A77B4C1-28A7-9E77-4D0D-71A1B1159F31}" dt="2025-02-26T12:12:17.477" v="1" actId="20577"/>
        <pc:sldMkLst>
          <pc:docMk/>
          <pc:sldMk cId="0" sldId="261"/>
        </pc:sldMkLst>
        <pc:spChg chg="mod">
          <ac:chgData name="Frida Torgersen" userId="S::frida.torgersen@io.kommune.no::ea265081-7c03-4e48-ae3c-fad608c99291" providerId="AD" clId="Web-{1A77B4C1-28A7-9E77-4D0D-71A1B1159F31}" dt="2025-02-26T12:12:17.477" v="1" actId="20577"/>
          <ac:spMkLst>
            <pc:docMk/>
            <pc:sldMk cId="0" sldId="261"/>
            <ac:spMk id="2" creationId="{17EA47DF-ED2C-5B98-1D78-FB9F94D617FF}"/>
          </ac:spMkLst>
        </pc:spChg>
      </pc:sldChg>
    </pc:docChg>
  </pc:docChgLst>
  <pc:docChgLst>
    <pc:chgData name="Frida Torgersen" userId="S::frida.torgersen@io.kommune.no::ea265081-7c03-4e48-ae3c-fad608c99291" providerId="AD" clId="Web-{861FFA1F-9479-7ABC-5DEC-939D963D1B36}"/>
    <pc:docChg chg="modSld">
      <pc:chgData name="Frida Torgersen" userId="S::frida.torgersen@io.kommune.no::ea265081-7c03-4e48-ae3c-fad608c99291" providerId="AD" clId="Web-{861FFA1F-9479-7ABC-5DEC-939D963D1B36}" dt="2024-03-20T08:37:05.193" v="0" actId="20577"/>
      <pc:docMkLst>
        <pc:docMk/>
      </pc:docMkLst>
      <pc:sldChg chg="modSp">
        <pc:chgData name="Frida Torgersen" userId="S::frida.torgersen@io.kommune.no::ea265081-7c03-4e48-ae3c-fad608c99291" providerId="AD" clId="Web-{861FFA1F-9479-7ABC-5DEC-939D963D1B36}" dt="2024-03-20T08:37:05.193" v="0" actId="20577"/>
        <pc:sldMkLst>
          <pc:docMk/>
          <pc:sldMk cId="3319504359" sldId="312"/>
        </pc:sldMkLst>
      </pc:sldChg>
    </pc:docChg>
  </pc:docChgLst>
  <pc:docChgLst>
    <pc:chgData name="Cathrine Løes Sørby" userId="S::cathrine.sorby@io.kommune.no::453ffb51-d645-44fe-b265-43846f0ff910" providerId="AD" clId="Web-{5D43A871-2656-4749-8CEB-4486BA60DED8}"/>
    <pc:docChg chg="addSld sldOrd">
      <pc:chgData name="Cathrine Løes Sørby" userId="S::cathrine.sorby@io.kommune.no::453ffb51-d645-44fe-b265-43846f0ff910" providerId="AD" clId="Web-{5D43A871-2656-4749-8CEB-4486BA60DED8}" dt="2024-01-12T09:26:42.863" v="1"/>
      <pc:docMkLst>
        <pc:docMk/>
      </pc:docMkLst>
      <pc:sldChg chg="add ord">
        <pc:chgData name="Cathrine Løes Sørby" userId="S::cathrine.sorby@io.kommune.no::453ffb51-d645-44fe-b265-43846f0ff910" providerId="AD" clId="Web-{5D43A871-2656-4749-8CEB-4486BA60DED8}" dt="2024-01-12T09:26:42.863" v="1"/>
        <pc:sldMkLst>
          <pc:docMk/>
          <pc:sldMk cId="2284525976" sldId="286"/>
        </pc:sldMkLst>
      </pc:sldChg>
    </pc:docChg>
  </pc:docChgLst>
  <pc:docChgLst>
    <pc:chgData name="Cathrine Løes Sørby" userId="S::cathrine.sorby@io.kommune.no::453ffb51-d645-44fe-b265-43846f0ff910" providerId="AD" clId="Web-{E29D9F77-316A-400C-8DE8-541C5E0EC85F}"/>
    <pc:docChg chg="modSld">
      <pc:chgData name="Cathrine Løes Sørby" userId="S::cathrine.sorby@io.kommune.no::453ffb51-d645-44fe-b265-43846f0ff910" providerId="AD" clId="Web-{E29D9F77-316A-400C-8DE8-541C5E0EC85F}" dt="2024-01-24T13:59:19.745" v="830"/>
      <pc:docMkLst>
        <pc:docMk/>
      </pc:docMkLst>
      <pc:sldChg chg="modNotes">
        <pc:chgData name="Cathrine Løes Sørby" userId="S::cathrine.sorby@io.kommune.no::453ffb51-d645-44fe-b265-43846f0ff910" providerId="AD" clId="Web-{E29D9F77-316A-400C-8DE8-541C5E0EC85F}" dt="2024-01-24T13:50:03.110" v="262"/>
        <pc:sldMkLst>
          <pc:docMk/>
          <pc:sldMk cId="1090722253" sldId="290"/>
        </pc:sldMkLst>
      </pc:sldChg>
      <pc:sldChg chg="modNotes">
        <pc:chgData name="Cathrine Løes Sørby" userId="S::cathrine.sorby@io.kommune.no::453ffb51-d645-44fe-b265-43846f0ff910" providerId="AD" clId="Web-{E29D9F77-316A-400C-8DE8-541C5E0EC85F}" dt="2024-01-24T13:59:19.745" v="830"/>
        <pc:sldMkLst>
          <pc:docMk/>
          <pc:sldMk cId="3045846938" sldId="291"/>
        </pc:sldMkLst>
      </pc:sldChg>
      <pc:sldChg chg="modNotes">
        <pc:chgData name="Cathrine Løes Sørby" userId="S::cathrine.sorby@io.kommune.no::453ffb51-d645-44fe-b265-43846f0ff910" providerId="AD" clId="Web-{E29D9F77-316A-400C-8DE8-541C5E0EC85F}" dt="2024-01-24T13:57:56.572" v="724"/>
        <pc:sldMkLst>
          <pc:docMk/>
          <pc:sldMk cId="1087723794" sldId="292"/>
        </pc:sldMkLst>
      </pc:sldChg>
    </pc:docChg>
  </pc:docChgLst>
  <pc:docChgLst>
    <pc:chgData name="Cathrine Løes Sørby" userId="S::cathrine.sorby@io.kommune.no::453ffb51-d645-44fe-b265-43846f0ff910" providerId="AD" clId="Web-{F2AC9AD5-DD5E-441C-8606-E0BD2BE2B56C}"/>
    <pc:docChg chg="modSld sldOrd">
      <pc:chgData name="Cathrine Løes Sørby" userId="S::cathrine.sorby@io.kommune.no::453ffb51-d645-44fe-b265-43846f0ff910" providerId="AD" clId="Web-{F2AC9AD5-DD5E-441C-8606-E0BD2BE2B56C}" dt="2024-02-07T13:53:13.474" v="247"/>
      <pc:docMkLst>
        <pc:docMk/>
      </pc:docMkLst>
      <pc:sldChg chg="modSp">
        <pc:chgData name="Cathrine Løes Sørby" userId="S::cathrine.sorby@io.kommune.no::453ffb51-d645-44fe-b265-43846f0ff910" providerId="AD" clId="Web-{F2AC9AD5-DD5E-441C-8606-E0BD2BE2B56C}" dt="2024-02-07T13:28:14.379" v="13" actId="20577"/>
        <pc:sldMkLst>
          <pc:docMk/>
          <pc:sldMk cId="0" sldId="277"/>
        </pc:sldMkLst>
      </pc:sldChg>
      <pc:sldChg chg="modSp ord modNotes">
        <pc:chgData name="Cathrine Løes Sørby" userId="S::cathrine.sorby@io.kommune.no::453ffb51-d645-44fe-b265-43846f0ff910" providerId="AD" clId="Web-{F2AC9AD5-DD5E-441C-8606-E0BD2BE2B56C}" dt="2024-02-07T13:53:13.474" v="247"/>
        <pc:sldMkLst>
          <pc:docMk/>
          <pc:sldMk cId="3045846938" sldId="291"/>
        </pc:sldMkLst>
      </pc:sldChg>
      <pc:sldChg chg="modSp ord modNotes">
        <pc:chgData name="Cathrine Løes Sørby" userId="S::cathrine.sorby@io.kommune.no::453ffb51-d645-44fe-b265-43846f0ff910" providerId="AD" clId="Web-{F2AC9AD5-DD5E-441C-8606-E0BD2BE2B56C}" dt="2024-02-07T13:49:53.672" v="201"/>
        <pc:sldMkLst>
          <pc:docMk/>
          <pc:sldMk cId="1087723794" sldId="292"/>
        </pc:sldMkLst>
      </pc:sldChg>
      <pc:sldChg chg="modSp modNotes">
        <pc:chgData name="Cathrine Løes Sørby" userId="S::cathrine.sorby@io.kommune.no::453ffb51-d645-44fe-b265-43846f0ff910" providerId="AD" clId="Web-{F2AC9AD5-DD5E-441C-8606-E0BD2BE2B56C}" dt="2024-02-07T13:30:22.866" v="157"/>
        <pc:sldMkLst>
          <pc:docMk/>
          <pc:sldMk cId="985918368" sldId="293"/>
        </pc:sldMkLst>
      </pc:sldChg>
    </pc:docChg>
  </pc:docChgLst>
  <pc:docChgLst>
    <pc:chgData name="Cathrine Løes Sørby" userId="S::cathrine.sorby@io.kommune.no::453ffb51-d645-44fe-b265-43846f0ff910" providerId="AD" clId="Web-{D7D196B5-DE46-4FAA-B937-64A851E24281}"/>
    <pc:docChg chg="addSld">
      <pc:chgData name="Cathrine Løes Sørby" userId="S::cathrine.sorby@io.kommune.no::453ffb51-d645-44fe-b265-43846f0ff910" providerId="AD" clId="Web-{D7D196B5-DE46-4FAA-B937-64A851E24281}" dt="2024-01-12T09:16:46.100" v="0"/>
      <pc:docMkLst>
        <pc:docMk/>
      </pc:docMkLst>
      <pc:sldChg chg="add">
        <pc:chgData name="Cathrine Løes Sørby" userId="S::cathrine.sorby@io.kommune.no::453ffb51-d645-44fe-b265-43846f0ff910" providerId="AD" clId="Web-{D7D196B5-DE46-4FAA-B937-64A851E24281}" dt="2024-01-12T09:16:46.100" v="0"/>
        <pc:sldMkLst>
          <pc:docMk/>
          <pc:sldMk cId="0" sldId="284"/>
        </pc:sldMkLst>
      </pc:sldChg>
      <pc:sldMasterChg chg="addSldLayout">
        <pc:chgData name="Cathrine Løes Sørby" userId="S::cathrine.sorby@io.kommune.no::453ffb51-d645-44fe-b265-43846f0ff910" providerId="AD" clId="Web-{D7D196B5-DE46-4FAA-B937-64A851E24281}" dt="2024-01-12T09:16:46.100" v="0"/>
        <pc:sldMasterMkLst>
          <pc:docMk/>
          <pc:sldMasterMk cId="0" sldId="2147483659"/>
        </pc:sldMasterMkLst>
        <pc:sldLayoutChg chg="add replId">
          <pc:chgData name="Cathrine Løes Sørby" userId="S::cathrine.sorby@io.kommune.no::453ffb51-d645-44fe-b265-43846f0ff910" providerId="AD" clId="Web-{D7D196B5-DE46-4FAA-B937-64A851E24281}" dt="2024-01-12T09:16:46.100" v="0"/>
          <pc:sldLayoutMkLst>
            <pc:docMk/>
            <pc:sldMasterMk cId="0" sldId="2147483659"/>
            <pc:sldLayoutMk cId="590727140" sldId="2147483744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E3B77DE6-158F-B7D6-E883-7F0D2B6B7A30}"/>
    <pc:docChg chg="modSld">
      <pc:chgData name="Frida Torgersen" userId="S::frida.torgersen@io.kommune.no::ea265081-7c03-4e48-ae3c-fad608c99291" providerId="AD" clId="Web-{E3B77DE6-158F-B7D6-E883-7F0D2B6B7A30}" dt="2024-01-24T11:56:16.395" v="3"/>
      <pc:docMkLst>
        <pc:docMk/>
      </pc:docMkLst>
      <pc:sldChg chg="modNotes">
        <pc:chgData name="Frida Torgersen" userId="S::frida.torgersen@io.kommune.no::ea265081-7c03-4e48-ae3c-fad608c99291" providerId="AD" clId="Web-{E3B77DE6-158F-B7D6-E883-7F0D2B6B7A30}" dt="2024-01-24T11:56:16.395" v="3"/>
        <pc:sldMkLst>
          <pc:docMk/>
          <pc:sldMk cId="0" sldId="277"/>
        </pc:sldMkLst>
      </pc:sldChg>
    </pc:docChg>
  </pc:docChgLst>
  <pc:docChgLst>
    <pc:chgData name="Frida Torgersen" userId="S::frida.torgersen@io.kommune.no::ea265081-7c03-4e48-ae3c-fad608c99291" providerId="AD" clId="Web-{6E2DFABB-008A-F8F3-389B-7633D3B50D6A}"/>
    <pc:docChg chg="modSld">
      <pc:chgData name="Frida Torgersen" userId="S::frida.torgersen@io.kommune.no::ea265081-7c03-4e48-ae3c-fad608c99291" providerId="AD" clId="Web-{6E2DFABB-008A-F8F3-389B-7633D3B50D6A}" dt="2024-11-20T10:26:16.112" v="1" actId="20577"/>
      <pc:docMkLst>
        <pc:docMk/>
      </pc:docMkLst>
      <pc:sldChg chg="modSp modNotes">
        <pc:chgData name="Frida Torgersen" userId="S::frida.torgersen@io.kommune.no::ea265081-7c03-4e48-ae3c-fad608c99291" providerId="AD" clId="Web-{6E2DFABB-008A-F8F3-389B-7633D3B50D6A}" dt="2024-11-20T10:26:16.112" v="1" actId="20577"/>
        <pc:sldMkLst>
          <pc:docMk/>
          <pc:sldMk cId="0" sldId="272"/>
        </pc:sldMkLst>
      </pc:sldChg>
    </pc:docChg>
  </pc:docChgLst>
  <pc:docChgLst>
    <pc:chgData name="Cathrine Løes Sørby" userId="453ffb51-d645-44fe-b265-43846f0ff910" providerId="ADAL" clId="{9C0F7B87-A20E-471A-AD41-CB48C70715AF}"/>
    <pc:docChg chg="custSel modSld">
      <pc:chgData name="Cathrine Løes Sørby" userId="453ffb51-d645-44fe-b265-43846f0ff910" providerId="ADAL" clId="{9C0F7B87-A20E-471A-AD41-CB48C70715AF}" dt="2024-01-24T14:04:45.707" v="408" actId="20577"/>
      <pc:docMkLst>
        <pc:docMk/>
      </pc:docMkLst>
      <pc:sldChg chg="modSp mod modNotesTx">
        <pc:chgData name="Cathrine Løes Sørby" userId="453ffb51-d645-44fe-b265-43846f0ff910" providerId="ADAL" clId="{9C0F7B87-A20E-471A-AD41-CB48C70715AF}" dt="2024-01-24T14:04:45.707" v="408" actId="20577"/>
        <pc:sldMkLst>
          <pc:docMk/>
          <pc:sldMk cId="3045846938" sldId="291"/>
        </pc:sldMkLst>
      </pc:sldChg>
    </pc:docChg>
  </pc:docChgLst>
  <pc:docChgLst>
    <pc:chgData name="Ida Marie Lillestrand Kittelsen" userId="12154653-0a60-4281-8b62-82febac9ddd6" providerId="ADAL" clId="{A3AF0805-112A-4073-BE16-5754815FAB60}"/>
    <pc:docChg chg="modSld sldOrd">
      <pc:chgData name="Ida Marie Lillestrand Kittelsen" userId="12154653-0a60-4281-8b62-82febac9ddd6" providerId="ADAL" clId="{A3AF0805-112A-4073-BE16-5754815FAB60}" dt="2024-03-20T08:35:56.276" v="3"/>
      <pc:docMkLst>
        <pc:docMk/>
      </pc:docMkLst>
      <pc:sldChg chg="ord">
        <pc:chgData name="Ida Marie Lillestrand Kittelsen" userId="12154653-0a60-4281-8b62-82febac9ddd6" providerId="ADAL" clId="{A3AF0805-112A-4073-BE16-5754815FAB60}" dt="2024-03-20T08:35:47.270" v="1"/>
        <pc:sldMkLst>
          <pc:docMk/>
          <pc:sldMk cId="0" sldId="272"/>
        </pc:sldMkLst>
      </pc:sldChg>
      <pc:sldChg chg="ord">
        <pc:chgData name="Ida Marie Lillestrand Kittelsen" userId="12154653-0a60-4281-8b62-82febac9ddd6" providerId="ADAL" clId="{A3AF0805-112A-4073-BE16-5754815FAB60}" dt="2024-03-20T08:35:56.276" v="3"/>
        <pc:sldMkLst>
          <pc:docMk/>
          <pc:sldMk cId="2649150128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E4B5-B5E6-4427-B489-AD5D27D9B061}" type="datetimeFigureOut">
              <a:t>26.02.2025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8DDE-4F28-41E1-9152-C5B6FD9BECA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43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rgbClr val="44546A"/>
                </a:solidFill>
              </a:rPr>
              <a:t>Sett på inngangsmusikk:</a:t>
            </a:r>
            <a:r>
              <a:rPr lang="nb-NO">
                <a:solidFill>
                  <a:srgbClr val="44546A"/>
                </a:solidFill>
              </a:rPr>
              <a:t>  </a:t>
            </a:r>
            <a:endParaRPr lang="nb-NO" dirty="0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For Indre Østfold kommune: </a:t>
            </a:r>
            <a:r>
              <a:rPr lang="nb-NO" u="sng">
                <a:solidFill>
                  <a:srgbClr val="44546A"/>
                </a:solidFill>
                <a:hlinkClick r:id="rId3"/>
              </a:rPr>
              <a:t>Waterloo.mp4</a:t>
            </a:r>
            <a:r>
              <a:rPr lang="nb-NO">
                <a:solidFill>
                  <a:srgbClr val="44546A"/>
                </a:solidFill>
              </a:rPr>
              <a:t> </a:t>
            </a:r>
            <a:endParaRPr lang="nb-NO" dirty="0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For eksterne kommuner: </a:t>
            </a:r>
            <a:r>
              <a:rPr lang="en-US" u="sng">
                <a:solidFill>
                  <a:srgbClr val="44546A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rgbClr val="44546A"/>
                </a:solidFill>
              </a:rPr>
              <a:t> </a:t>
            </a:r>
            <a:endParaRPr lang="nb-NO" dirty="0">
              <a:solidFill>
                <a:srgbClr val="44546A"/>
              </a:solidFill>
            </a:endParaRPr>
          </a:p>
          <a:p>
            <a:endParaRPr lang="nb-NO" dirty="0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rydder klasserom</a:t>
            </a:r>
            <a:endParaRPr lang="nb-NO" dirty="0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samles i ringen</a:t>
            </a:r>
            <a:endParaRPr lang="nb-NO" dirty="0">
              <a:solidFill>
                <a:srgbClr val="44546A"/>
              </a:solidFill>
            </a:endParaRPr>
          </a:p>
          <a:p>
            <a:endParaRPr lang="nb-NO" dirty="0">
              <a:solidFill>
                <a:srgbClr val="44546A"/>
              </a:solidFill>
              <a:cs typeface="Calibri"/>
            </a:endParaRPr>
          </a:p>
          <a:p>
            <a:endParaRPr lang="nb-NO">
              <a:cs typeface="Calibri" panose="020F0502020204030204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Pusteøvelse - Sprayboksen</a:t>
            </a:r>
            <a:endParaRPr lang="nb-NO"/>
          </a:p>
          <a:p>
            <a:endParaRPr lang="nb-NO">
              <a:ea typeface="Calibri"/>
              <a:cs typeface="Calibri"/>
            </a:endParaRPr>
          </a:p>
          <a:p>
            <a:r>
              <a:rPr lang="nb-NO"/>
              <a:t>Når du skal gjennomføre pusteøvelsen med elevene, velger du selv om du vil vise filmen eller om du modellerer selv.</a:t>
            </a:r>
          </a:p>
          <a:p>
            <a:r>
              <a:rPr lang="nb-NO"/>
              <a:t> </a:t>
            </a:r>
          </a:p>
          <a:p>
            <a:r>
              <a:rPr lang="nb-NO"/>
              <a:t>Dersom du ønsker å benytte en annen øvelse, finner du flere eksempler på </a:t>
            </a:r>
            <a:r>
              <a:rPr lang="nb-NO" dirty="0">
                <a:hlinkClick r:id="rId4"/>
              </a:rPr>
              <a:t>https://www.io.kommune.no/tjenester/skole-og-utdanning/robuste-barn/pust-og-bevegelse/</a:t>
            </a:r>
            <a:endParaRPr lang="nb-NO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31685-9D4F-4ECC-918D-9DA8C0B050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3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temaet før vi ser filmen.</a:t>
            </a:r>
            <a:r>
              <a:rPr lang="nb-NO" dirty="0"/>
              <a:t> </a:t>
            </a:r>
            <a:endParaRPr lang="en-US" dirty="0"/>
          </a:p>
          <a:p>
            <a:r>
              <a:rPr lang="nb-NO" dirty="0"/>
              <a:t>I dag skal vi snakke om det å kjenne seg utenfor. Det er ikke bare skummelt og vondt, men kan også være farlig. Derfor er noe av det viktigste vi gjør, å jobbe for at alle er inkludert i klassen og flokken vår. 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Fra Kort </a:t>
            </a:r>
            <a:r>
              <a:rPr lang="en-US" dirty="0" err="1">
                <a:cs typeface="Calibri"/>
              </a:rPr>
              <a:t>fortalt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Varighet</a:t>
            </a:r>
            <a:r>
              <a:rPr lang="en-US" dirty="0">
                <a:cs typeface="Calibri"/>
              </a:rPr>
              <a:t> 1:45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57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00756A"/>
                </a:solidFill>
                <a:effectLst/>
                <a:latin typeface="Calibri Light"/>
                <a:ea typeface="Yu Gothic Light"/>
                <a:cs typeface="Calibri Light"/>
              </a:rPr>
              <a:t>Par på tid – i ringen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deler elevene inn i par. Inndelingen må være forberedt på forhånd for å ta hensyn til elevenes ulike behov og forutsetninger.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Paret finner nye plasser og sitter ved siden av hverandre i ringen.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Læreren gir elevene et spørsmål eller en ting å tenke på. </a:t>
            </a:r>
            <a:endParaRPr lang="nb-NO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En av elevene får begynne å snakke på tid (30-60 sekunder). Lærer tar tiden.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Elevene bytter rolle.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Neste rolle formidler sine ideer om innholdet, på tid (30-60 sekunder).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 ringen: Elevene legger sammen frem hva de har snakket om, to og to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takker for alle innspill, gjengir og utvider på en positiv måte.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1800" b="1" dirty="0">
                <a:effectLst/>
                <a:latin typeface="Calibri"/>
                <a:ea typeface="Calibri" panose="020F0502020204030204" pitchFamily="34" charset="0"/>
                <a:cs typeface="Calibri"/>
              </a:rPr>
              <a:t>Før dere starter opp aktiviteten er det v</a:t>
            </a:r>
            <a:r>
              <a:rPr lang="nb-NO" sz="1800" b="1" dirty="0"/>
              <a:t>iktig at læreren presiserer at det er </a:t>
            </a:r>
            <a:r>
              <a:rPr lang="nb-NO" sz="1800" b="1" u="sng" dirty="0"/>
              <a:t>normalt for alle</a:t>
            </a:r>
            <a:r>
              <a:rPr lang="nb-NO" sz="1800" b="1" dirty="0"/>
              <a:t> å kjenne på utenforskap i perioder. Og da kan det være fint å snakke med noen om det. </a:t>
            </a:r>
            <a:endParaRPr lang="en-US" sz="1800" b="1" dirty="0">
              <a:cs typeface="Calibri"/>
            </a:endParaRPr>
          </a:p>
          <a:p>
            <a:r>
              <a:rPr lang="nb-NO" sz="1800" b="1" dirty="0"/>
              <a:t>Det er når dette varer over tid, og man går alene med det,  at det kan bli problematisk. </a:t>
            </a:r>
            <a:endParaRPr lang="en-US" sz="1800" b="1" dirty="0">
              <a:cs typeface="Calibri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err="1"/>
              <a:t>Spørsmål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CL- </a:t>
            </a:r>
            <a:r>
              <a:rPr lang="en-US" b="1" dirty="0" err="1"/>
              <a:t>aktiviteten</a:t>
            </a:r>
            <a:r>
              <a:rPr lang="en-US" b="1" dirty="0"/>
              <a:t>:</a:t>
            </a:r>
            <a:endParaRPr lang="en-US" b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gjøre</a:t>
            </a:r>
            <a:r>
              <a:rPr lang="en-US" dirty="0"/>
              <a:t> for å </a:t>
            </a:r>
            <a:r>
              <a:rPr lang="en-US" dirty="0" err="1"/>
              <a:t>inkludere</a:t>
            </a:r>
            <a:r>
              <a:rPr lang="en-US" dirty="0"/>
              <a:t> </a:t>
            </a:r>
            <a:r>
              <a:rPr lang="en-US" dirty="0" err="1"/>
              <a:t>andre</a:t>
            </a:r>
            <a:r>
              <a:rPr lang="en-US" dirty="0"/>
              <a:t>?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gjøre</a:t>
            </a:r>
            <a:r>
              <a:rPr lang="en-US" dirty="0"/>
              <a:t> </a:t>
            </a:r>
            <a:r>
              <a:rPr lang="en-US" dirty="0" err="1"/>
              <a:t>selv</a:t>
            </a:r>
            <a:r>
              <a:rPr lang="en-US" dirty="0"/>
              <a:t> om du </a:t>
            </a:r>
            <a:r>
              <a:rPr lang="en-US" dirty="0" err="1"/>
              <a:t>føler</a:t>
            </a:r>
            <a:r>
              <a:rPr lang="en-US" dirty="0"/>
              <a:t> deg </a:t>
            </a:r>
            <a:r>
              <a:rPr lang="en-US" dirty="0" err="1"/>
              <a:t>utenfor</a:t>
            </a:r>
            <a:r>
              <a:rPr lang="en-US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Hvordan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jobbe</a:t>
            </a:r>
            <a:r>
              <a:rPr lang="en-US" dirty="0">
                <a:cs typeface="Calibri"/>
              </a:rPr>
              <a:t> for at alle er </a:t>
            </a:r>
            <a:r>
              <a:rPr lang="en-US" dirty="0" err="1">
                <a:cs typeface="Calibri"/>
              </a:rPr>
              <a:t>inkludert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klassen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flokken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vår</a:t>
            </a:r>
            <a:r>
              <a:rPr lang="en-US" dirty="0">
                <a:cs typeface="Calibri"/>
              </a:rPr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8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Klassens «Alt vi deler»</a:t>
            </a:r>
            <a:endParaRPr lang="nb-NO" dirty="0"/>
          </a:p>
          <a:p>
            <a:r>
              <a:rPr lang="nb-NO" dirty="0"/>
              <a:t>Læreren kommer med ulike utsagn. Elevene som kjenner seg igjen, kommer inn i midten av ringen. Når elevene har stilt seg i midten av ringen, samtaler dere rundt hvorfor elevene valgte å reise seg,</a:t>
            </a:r>
            <a:endParaRPr lang="nb-NO" dirty="0">
              <a:ea typeface="Calibri"/>
              <a:cs typeface="Calibri"/>
            </a:endParaRPr>
          </a:p>
          <a:p>
            <a:endParaRPr lang="nb-NO" i="1" dirty="0"/>
          </a:p>
          <a:p>
            <a:r>
              <a:rPr lang="nb-NO" i="1" dirty="0"/>
              <a:t>Forslag til utsagn: 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sport – </a:t>
            </a:r>
            <a:r>
              <a:rPr lang="nb-NO" i="1" dirty="0"/>
              <a:t>refleksjon: Hvilken sport liker du? Deltar du på sportsaktiviteter? Er det andre sportsgrener som ikke er nevnt, </a:t>
            </a:r>
            <a:r>
              <a:rPr lang="nb-NO" i="1" dirty="0" err="1"/>
              <a:t>f.eks</a:t>
            </a:r>
            <a:r>
              <a:rPr lang="nb-NO" i="1" dirty="0"/>
              <a:t>: ridning, sjakk, skøyter, dans etc.</a:t>
            </a:r>
            <a:endParaRPr lang="nb-NO" i="1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kjæledyr – </a:t>
            </a:r>
            <a:r>
              <a:rPr lang="nb-NO" i="1" dirty="0"/>
              <a:t>refleksjon: Hvilke dyr liker du? Har du et kjæledyr?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liker å være ute –</a:t>
            </a:r>
            <a:r>
              <a:rPr lang="nb-NO" i="1" dirty="0">
                <a:cs typeface="Calibri"/>
              </a:rPr>
              <a:t> refleksjon: Hva liker du å gjøre ute? Hvem liker du å være ute sammen med?</a:t>
            </a:r>
            <a:endParaRPr lang="nb-NO" i="1" dirty="0">
              <a:ea typeface="Calibri"/>
              <a:cs typeface="Calibri"/>
            </a:endParaRPr>
          </a:p>
          <a:p>
            <a:endParaRPr lang="nb-NO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Refleksjon til slutt: Hva har vi lært om hverandre som vi ikke visste fra før? </a:t>
            </a:r>
            <a:endParaRPr lang="nb-NO" b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88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Finn din make </a:t>
            </a:r>
            <a:endParaRPr lang="nb-NO"/>
          </a:p>
          <a:p>
            <a:r>
              <a:rPr lang="en-US" i="1" err="1"/>
              <a:t>Formål</a:t>
            </a:r>
            <a:r>
              <a:rPr lang="en-US" i="1"/>
              <a:t>: </a:t>
            </a:r>
            <a:r>
              <a:rPr lang="en-US" err="1"/>
              <a:t>Kreativitet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av </a:t>
            </a:r>
            <a:r>
              <a:rPr lang="en-US" err="1"/>
              <a:t>komfortsonen</a:t>
            </a:r>
            <a:r>
              <a:rPr lang="en-US"/>
              <a:t>, by </a:t>
            </a:r>
            <a:r>
              <a:rPr lang="en-US" err="1"/>
              <a:t>på</a:t>
            </a:r>
            <a:r>
              <a:rPr lang="en-US"/>
              <a:t> seg </a:t>
            </a:r>
            <a:r>
              <a:rPr lang="en-US" err="1"/>
              <a:t>selv</a:t>
            </a:r>
            <a:r>
              <a:rPr lang="en-US"/>
              <a:t>, latter </a:t>
            </a:r>
            <a:endParaRPr lang="nb-NO"/>
          </a:p>
          <a:p>
            <a:r>
              <a:rPr lang="en-US" i="1" err="1"/>
              <a:t>Utstyr</a:t>
            </a:r>
            <a:r>
              <a:rPr lang="en-US" i="1"/>
              <a:t>: </a:t>
            </a:r>
            <a:r>
              <a:rPr lang="en-US" err="1"/>
              <a:t>Kort</a:t>
            </a:r>
            <a:r>
              <a:rPr lang="en-US"/>
              <a:t> med </a:t>
            </a:r>
            <a:r>
              <a:rPr lang="en-US" err="1"/>
              <a:t>dyrenavn</a:t>
            </a:r>
            <a:r>
              <a:rPr lang="en-US"/>
              <a:t> </a:t>
            </a:r>
            <a:r>
              <a:rPr lang="en-US" err="1"/>
              <a:t>påskrevet</a:t>
            </a:r>
            <a:r>
              <a:rPr lang="en-US"/>
              <a:t>, to av </a:t>
            </a:r>
            <a:r>
              <a:rPr lang="en-US" err="1"/>
              <a:t>hver</a:t>
            </a:r>
            <a:r>
              <a:rPr lang="en-US"/>
              <a:t> </a:t>
            </a:r>
            <a:endParaRPr lang="nb-NO"/>
          </a:p>
          <a:p>
            <a:r>
              <a:rPr lang="en-US" i="1" err="1"/>
              <a:t>Beskrivelse</a:t>
            </a:r>
            <a:r>
              <a:rPr lang="en-US" i="1"/>
              <a:t>: </a:t>
            </a:r>
            <a:r>
              <a:rPr lang="en-US"/>
              <a:t>Bland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del dem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skjul</a:t>
            </a:r>
            <a:r>
              <a:rPr lang="en-US"/>
              <a:t> lese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sitt</a:t>
            </a:r>
            <a:r>
              <a:rPr lang="en-US"/>
              <a:t> </a:t>
            </a:r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noen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de </a:t>
            </a:r>
            <a:r>
              <a:rPr lang="en-US" err="1"/>
              <a:t>fikk</a:t>
            </a:r>
            <a:r>
              <a:rPr lang="en-US"/>
              <a:t>.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samles</a:t>
            </a:r>
            <a:r>
              <a:rPr lang="en-US"/>
              <a:t> inn </a:t>
            </a:r>
            <a:r>
              <a:rPr lang="en-US" err="1"/>
              <a:t>igjen</a:t>
            </a:r>
            <a:r>
              <a:rPr lang="en-US"/>
              <a:t>. </a:t>
            </a:r>
            <a:r>
              <a:rPr lang="en-US" err="1"/>
              <a:t>Forklar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at </a:t>
            </a:r>
            <a:r>
              <a:rPr lang="en-US" err="1"/>
              <a:t>på</a:t>
            </a:r>
            <a:r>
              <a:rPr lang="en-US"/>
              <a:t> signal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</a:t>
            </a:r>
            <a:r>
              <a:rPr lang="en-US" err="1"/>
              <a:t>lyd</a:t>
            </a:r>
            <a:r>
              <a:rPr lang="en-US"/>
              <a:t>, </a:t>
            </a:r>
            <a:r>
              <a:rPr lang="en-US" err="1"/>
              <a:t>bevegelser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fysiske</a:t>
            </a:r>
            <a:r>
              <a:rPr lang="en-US"/>
              <a:t> </a:t>
            </a:r>
            <a:r>
              <a:rPr lang="en-US" err="1"/>
              <a:t>kjennetegn</a:t>
            </a:r>
            <a:r>
              <a:rPr lang="en-US"/>
              <a:t>, vise </a:t>
            </a:r>
            <a:r>
              <a:rPr lang="en-US" err="1"/>
              <a:t>hva</a:t>
            </a:r>
            <a:r>
              <a:rPr lang="en-US"/>
              <a:t> slags </a:t>
            </a:r>
            <a:r>
              <a:rPr lang="en-US" err="1"/>
              <a:t>dyr</a:t>
            </a:r>
            <a:r>
              <a:rPr lang="en-US"/>
              <a:t> de er. De </a:t>
            </a:r>
            <a:r>
              <a:rPr lang="en-US" err="1"/>
              <a:t>kan</a:t>
            </a:r>
            <a:r>
              <a:rPr lang="en-US"/>
              <a:t> ule, </a:t>
            </a:r>
            <a:r>
              <a:rPr lang="en-US" err="1"/>
              <a:t>vrinske</a:t>
            </a:r>
            <a:r>
              <a:rPr lang="en-US"/>
              <a:t>, </a:t>
            </a:r>
            <a:r>
              <a:rPr lang="en-US" err="1"/>
              <a:t>brøle</a:t>
            </a:r>
            <a:r>
              <a:rPr lang="en-US"/>
              <a:t>, </a:t>
            </a:r>
            <a:r>
              <a:rPr lang="en-US" err="1"/>
              <a:t>plystre</a:t>
            </a:r>
            <a:r>
              <a:rPr lang="en-US"/>
              <a:t>, </a:t>
            </a:r>
            <a:r>
              <a:rPr lang="en-US" err="1"/>
              <a:t>bruke</a:t>
            </a:r>
            <a:r>
              <a:rPr lang="en-US"/>
              <a:t> </a:t>
            </a:r>
            <a:r>
              <a:rPr lang="en-US" err="1"/>
              <a:t>armene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snabel</a:t>
            </a:r>
            <a:r>
              <a:rPr lang="en-US"/>
              <a:t>, </a:t>
            </a:r>
            <a:r>
              <a:rPr lang="en-US" err="1"/>
              <a:t>lage</a:t>
            </a:r>
            <a:r>
              <a:rPr lang="en-US"/>
              <a:t> </a:t>
            </a:r>
            <a:r>
              <a:rPr lang="en-US" err="1"/>
              <a:t>vinger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nebb</a:t>
            </a:r>
            <a:r>
              <a:rPr lang="en-US"/>
              <a:t>, </a:t>
            </a:r>
            <a:r>
              <a:rPr lang="en-US" err="1"/>
              <a:t>krabbe</a:t>
            </a:r>
            <a:r>
              <a:rPr lang="en-US"/>
              <a:t>, </a:t>
            </a:r>
            <a:r>
              <a:rPr lang="en-US" err="1"/>
              <a:t>hoppe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vise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positur</a:t>
            </a:r>
            <a:r>
              <a:rPr lang="en-US"/>
              <a:t>. Her er det </a:t>
            </a:r>
            <a:r>
              <a:rPr lang="en-US" err="1"/>
              <a:t>fritt</a:t>
            </a:r>
            <a:r>
              <a:rPr lang="en-US"/>
              <a:t> </a:t>
            </a:r>
            <a:r>
              <a:rPr lang="en-US" err="1"/>
              <a:t>frem</a:t>
            </a:r>
            <a:r>
              <a:rPr lang="en-US"/>
              <a:t> å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kreativ</a:t>
            </a:r>
            <a:r>
              <a:rPr lang="en-US"/>
              <a:t>. Det </a:t>
            </a:r>
            <a:r>
              <a:rPr lang="en-US" err="1"/>
              <a:t>eneste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er </a:t>
            </a:r>
            <a:r>
              <a:rPr lang="en-US" err="1"/>
              <a:t>lov</a:t>
            </a:r>
            <a:r>
              <a:rPr lang="en-US"/>
              <a:t> er å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man er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ord.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finne</a:t>
            </a:r>
            <a:r>
              <a:rPr lang="en-US"/>
              <a:t> sin make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flokken</a:t>
            </a:r>
            <a:r>
              <a:rPr lang="en-US"/>
              <a:t> av alle </a:t>
            </a:r>
            <a:r>
              <a:rPr lang="en-US" err="1"/>
              <a:t>dyrene</a:t>
            </a:r>
            <a:r>
              <a:rPr lang="en-US"/>
              <a:t>. La </a:t>
            </a:r>
            <a:r>
              <a:rPr lang="en-US" err="1"/>
              <a:t>jakten</a:t>
            </a:r>
            <a:r>
              <a:rPr lang="en-US"/>
              <a:t> </a:t>
            </a:r>
            <a:r>
              <a:rPr lang="en-US" err="1"/>
              <a:t>begynne</a:t>
            </a:r>
            <a:r>
              <a:rPr lang="en-US"/>
              <a:t>! </a:t>
            </a:r>
            <a:r>
              <a:rPr lang="en-US" err="1"/>
              <a:t>Når</a:t>
            </a:r>
            <a:r>
              <a:rPr lang="en-US"/>
              <a:t> alle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funnet</a:t>
            </a:r>
            <a:r>
              <a:rPr lang="en-US"/>
              <a:t> sin make,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kortene</a:t>
            </a:r>
            <a:r>
              <a:rPr lang="en-US"/>
              <a:t> deles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nytt</a:t>
            </a:r>
            <a:r>
              <a:rPr lang="en-US"/>
              <a:t>, for </a:t>
            </a:r>
            <a:r>
              <a:rPr lang="en-US" err="1"/>
              <a:t>deretter</a:t>
            </a:r>
            <a:r>
              <a:rPr lang="en-US"/>
              <a:t> å </a:t>
            </a:r>
            <a:r>
              <a:rPr lang="en-US" err="1"/>
              <a:t>starte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ny</a:t>
            </a:r>
            <a:r>
              <a:rPr lang="en-US"/>
              <a:t> </a:t>
            </a:r>
            <a:r>
              <a:rPr lang="en-US" err="1"/>
              <a:t>jakt</a:t>
            </a:r>
            <a:r>
              <a:rPr lang="en-US"/>
              <a:t>. Man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be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dyrepar</a:t>
            </a:r>
            <a:r>
              <a:rPr lang="en-US"/>
              <a:t> </a:t>
            </a:r>
            <a:r>
              <a:rPr lang="en-US" err="1"/>
              <a:t>presentere</a:t>
            </a:r>
            <a:r>
              <a:rPr lang="en-US"/>
              <a:t> seg for de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be dem vise </a:t>
            </a:r>
            <a:r>
              <a:rPr lang="en-US" err="1"/>
              <a:t>hvordan</a:t>
            </a:r>
            <a:r>
              <a:rPr lang="en-US"/>
              <a:t> de </a:t>
            </a:r>
            <a:r>
              <a:rPr lang="en-US" err="1"/>
              <a:t>fant</a:t>
            </a:r>
            <a:r>
              <a:rPr lang="en-US"/>
              <a:t> </a:t>
            </a:r>
            <a:r>
              <a:rPr lang="en-US" err="1"/>
              <a:t>hverandre</a:t>
            </a:r>
            <a:r>
              <a:rPr lang="en-US"/>
              <a:t>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C39-32DF-421D-8EE2-4FB98AEC09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25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r>
              <a:rPr lang="nb-NO">
                <a:cs typeface="Calibri" panose="020F0502020204030204"/>
              </a:rPr>
              <a:t>Vi setter oss i ringen og oppsummerer sammen.</a:t>
            </a:r>
          </a:p>
          <a:p>
            <a:r>
              <a:rPr lang="nb-NO">
                <a:cs typeface="Calibri" panose="020F0502020204030204"/>
              </a:rPr>
              <a:t>Prosess: Sende en ball e.l. rundt i ringen. Alle får ordet etter tur. Elevene sier en ting hver. Det er helt fint å si det samme som de andre, eller noe annet. Vi tar et spørsmål av </a:t>
            </a:r>
            <a:r>
              <a:rPr lang="nb-NO" err="1">
                <a:cs typeface="Calibri" panose="020F0502020204030204"/>
              </a:rPr>
              <a:t>gangen</a:t>
            </a:r>
            <a:r>
              <a:rPr lang="nb-NO">
                <a:cs typeface="Calibri" panose="020F0502020204030204"/>
              </a:rPr>
              <a:t>. Vi bytter spørsmål underveis, f. eks når 5-6 elever har svart.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07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8431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195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9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7943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4" r:id="rId6"/>
    <p:sldLayoutId id="2147483745" r:id="rId7"/>
    <p:sldLayoutId id="2147483747" r:id="rId8"/>
    <p:sldLayoutId id="2147483748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okommune.sharepoint.com/sites/OPVRobustebarn-prosjekt/_layouts/15/stream.aspx?id=%2Fsites%2FOPVRobustebarn%2Dprosjekt%2FShared%20Documents%2FGeneral%2FMusikkvideo%2FWaterloo%2Emp4&amp;referrer=StreamWebApp%2EWeb&amp;referrerScenario=AddressBarCopied%2Eview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RdDM3rSMM&amp;feature=emb_log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 dirty="0">
                <a:solidFill>
                  <a:srgbClr val="009999"/>
                </a:solidFill>
                <a:latin typeface="Georgia"/>
                <a:cs typeface="Calibri Light"/>
              </a:rPr>
              <a:t>Mangfold 5.trinn</a:t>
            </a:r>
            <a:endParaRPr lang="nb-NO" dirty="0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1779533"/>
            <a:ext cx="8429299" cy="2852737"/>
          </a:xfrm>
        </p:spPr>
        <p:txBody>
          <a:bodyPr/>
          <a:lstStyle/>
          <a:p>
            <a:br>
              <a:rPr lang="nb-NO" b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>
                <a:latin typeface="Georgia"/>
              </a:rPr>
              <a:t> </a:t>
            </a:r>
            <a:br>
              <a:rPr lang="nb-NO" sz="280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5D8B4F8-2CFD-C780-A59E-085F9ED6B7C7}"/>
              </a:ext>
            </a:extLst>
          </p:cNvPr>
          <p:cNvSpPr txBox="1"/>
          <p:nvPr/>
        </p:nvSpPr>
        <p:spPr>
          <a:xfrm>
            <a:off x="1243766" y="2316480"/>
            <a:ext cx="626432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Pust og bevegelse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243" y="571121"/>
            <a:ext cx="9353550" cy="2852738"/>
          </a:xfrm>
        </p:spPr>
        <p:txBody>
          <a:bodyPr/>
          <a:lstStyle/>
          <a:p>
            <a:r>
              <a:rPr lang="nb-NO" b="0" dirty="0">
                <a:solidFill>
                  <a:srgbClr val="009999"/>
                </a:solidFill>
                <a:latin typeface="Georgia"/>
              </a:rPr>
              <a:t>Vi ser film! </a:t>
            </a:r>
            <a:br>
              <a:rPr lang="nb-NO" b="0" dirty="0">
                <a:latin typeface="Georgia"/>
              </a:rPr>
            </a:br>
            <a:endParaRPr lang="nb-NO" b="0" dirty="0">
              <a:latin typeface="Georgia"/>
            </a:endParaRP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2138" y="3883025"/>
            <a:ext cx="3590979" cy="878161"/>
          </a:xfrm>
        </p:spPr>
        <p:txBody>
          <a:bodyPr/>
          <a:lstStyle/>
          <a:p>
            <a:r>
              <a:rPr lang="nb-NO" dirty="0">
                <a:latin typeface="Calibri"/>
                <a:ea typeface="Verdana"/>
                <a:cs typeface="Calibri"/>
                <a:hlinkClick r:id="rId3"/>
              </a:rPr>
              <a:t>Føler du deg utenfor?</a:t>
            </a:r>
            <a:endParaRPr lang="nb-NO" dirty="0"/>
          </a:p>
        </p:txBody>
      </p:sp>
      <p:pic>
        <p:nvPicPr>
          <p:cNvPr id="2" name="Bilde 1" descr="Et bilde som inneholder tekst, Tegnefilm, Animasjon, fiksjon&#10;&#10;Automatisk generert beskrivelse">
            <a:extLst>
              <a:ext uri="{FF2B5EF4-FFF2-40B4-BE49-F238E27FC236}">
                <a16:creationId xmlns:a16="http://schemas.microsoft.com/office/drawing/2014/main" id="{3A4E8EEA-4A6E-E900-68E3-329066DEE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724" y="3687229"/>
            <a:ext cx="4330500" cy="25868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A2547-70F4-6582-A916-14E7F51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988608"/>
          </a:xfrm>
        </p:spPr>
        <p:txBody>
          <a:bodyPr/>
          <a:lstStyle/>
          <a:p>
            <a:pPr algn="ctr"/>
            <a:r>
              <a:rPr lang="nb-NO" sz="6000" b="0">
                <a:solidFill>
                  <a:srgbClr val="009999"/>
                </a:solidFill>
                <a:latin typeface="Georgia"/>
              </a:rPr>
              <a:t>CL : Par på tid - i ringen</a:t>
            </a:r>
            <a:br>
              <a:rPr lang="nb-NO" sz="6000" b="0">
                <a:solidFill>
                  <a:srgbClr val="009999"/>
                </a:solidFill>
                <a:latin typeface="Georgia"/>
              </a:rPr>
            </a:br>
            <a:endParaRPr lang="nb-NO" sz="6000" b="0">
              <a:solidFill>
                <a:srgbClr val="00999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1F4555-4C5C-6D1E-33E6-1D661849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550" y="1685040"/>
            <a:ext cx="8774899" cy="4379233"/>
          </a:xfrm>
        </p:spPr>
      </p:pic>
    </p:spTree>
    <p:extLst>
      <p:ext uri="{BB962C8B-B14F-4D97-AF65-F5344CB8AC3E}">
        <p14:creationId xmlns:p14="http://schemas.microsoft.com/office/powerpoint/2010/main" val="304584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E5E4CC00-B46C-9CB9-8577-39E790D6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</p:spPr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Alt vi deler</a:t>
            </a:r>
          </a:p>
        </p:txBody>
      </p:sp>
    </p:spTree>
    <p:extLst>
      <p:ext uri="{BB962C8B-B14F-4D97-AF65-F5344CB8AC3E}">
        <p14:creationId xmlns:p14="http://schemas.microsoft.com/office/powerpoint/2010/main" val="253805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362D-509D-9070-9E40-C36F63E4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nb-NO">
                <a:solidFill>
                  <a:srgbClr val="009999"/>
                </a:solidFill>
                <a:latin typeface="Georgia"/>
                <a:cs typeface="Calibri Light"/>
              </a:rPr>
            </a:br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Vi leker!</a:t>
            </a:r>
            <a:br>
              <a:rPr lang="nb-NO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  <a:t>Finn din make</a:t>
            </a:r>
          </a:p>
        </p:txBody>
      </p:sp>
    </p:spTree>
    <p:extLst>
      <p:ext uri="{BB962C8B-B14F-4D97-AF65-F5344CB8AC3E}">
        <p14:creationId xmlns:p14="http://schemas.microsoft.com/office/powerpoint/2010/main" val="26491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310778" cy="1325563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60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926" y="2122488"/>
            <a:ext cx="5748894" cy="38062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4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ppt/theme/themeOverride2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9ED5F0-CFFA-4AC8-9C41-9301FDC4AE56}">
  <ds:schemaRefs>
    <ds:schemaRef ds:uri="ee598b89-8811-470d-ad8e-f3a66432fe16"/>
    <ds:schemaRef ds:uri="http://schemas.microsoft.com/office/2006/documentManagement/types"/>
    <ds:schemaRef ds:uri="http://purl.org/dc/terms/"/>
    <ds:schemaRef ds:uri="b8da453c-6e37-4915-9292-e90fa68e84a7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93B29-C8FD-420F-8544-6DCEAD603D87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1</TotalTime>
  <Words>876</Words>
  <Application>Microsoft Office PowerPoint</Application>
  <PresentationFormat>Widescreen</PresentationFormat>
  <Paragraphs>71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Symbol</vt:lpstr>
      <vt:lpstr>4_Office-tema</vt:lpstr>
      <vt:lpstr>Egendefinert utforming</vt:lpstr>
      <vt:lpstr>5_Office-tema</vt:lpstr>
      <vt:lpstr>3_Office-tema</vt:lpstr>
      <vt:lpstr>6_Office-tema</vt:lpstr>
      <vt:lpstr>Mangfold 5.trinn</vt:lpstr>
      <vt:lpstr>   Inngangsmusikk  </vt:lpstr>
      <vt:lpstr>PowerPoint-presentasjon</vt:lpstr>
      <vt:lpstr>Vi ser film!  </vt:lpstr>
      <vt:lpstr>CL : Par på tid - i ringen </vt:lpstr>
      <vt:lpstr>Alt vi deler</vt:lpstr>
      <vt:lpstr> Vi leker!  Finn din make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30</cp:revision>
  <dcterms:created xsi:type="dcterms:W3CDTF">2023-01-27T13:13:49Z</dcterms:created>
  <dcterms:modified xsi:type="dcterms:W3CDTF">2025-02-26T14:08:15Z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