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Lst>
  <p:notesMasterIdLst>
    <p:notesMasterId r:id="rId19"/>
  </p:notesMasterIdLst>
  <p:sldIdLst>
    <p:sldId id="272" r:id="rId9"/>
    <p:sldId id="269" r:id="rId10"/>
    <p:sldId id="282" r:id="rId11"/>
    <p:sldId id="283" r:id="rId12"/>
    <p:sldId id="296" r:id="rId13"/>
    <p:sldId id="297" r:id="rId14"/>
    <p:sldId id="298" r:id="rId15"/>
    <p:sldId id="277" r:id="rId16"/>
    <p:sldId id="288" r:id="rId17"/>
    <p:sldId id="270" r:id="rId18"/>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089" autoAdjust="0"/>
  </p:normalViewPr>
  <p:slideViewPr>
    <p:cSldViewPr snapToGrid="0">
      <p:cViewPr varScale="1">
        <p:scale>
          <a:sx n="48" d="100"/>
          <a:sy n="48" d="100"/>
        </p:scale>
        <p:origin x="53" y="14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Dybdal Hansen" userId="8f533bdc-1f06-46c5-8376-6b62126245f7" providerId="ADAL" clId="{4E1B2779-A5A5-4A10-9E67-D29618D1EB35}"/>
    <pc:docChg chg="modSld">
      <pc:chgData name="Renate Dybdal Hansen" userId="8f533bdc-1f06-46c5-8376-6b62126245f7" providerId="ADAL" clId="{4E1B2779-A5A5-4A10-9E67-D29618D1EB35}" dt="2024-10-23T07:52:58.746" v="72" actId="20577"/>
      <pc:docMkLst>
        <pc:docMk/>
      </pc:docMkLst>
      <pc:sldChg chg="modNotesTx">
        <pc:chgData name="Renate Dybdal Hansen" userId="8f533bdc-1f06-46c5-8376-6b62126245f7" providerId="ADAL" clId="{4E1B2779-A5A5-4A10-9E67-D29618D1EB35}" dt="2024-10-23T07:35:46.963" v="1"/>
        <pc:sldMkLst>
          <pc:docMk/>
          <pc:sldMk cId="2848325185" sldId="269"/>
        </pc:sldMkLst>
      </pc:sldChg>
      <pc:sldChg chg="modNotesTx">
        <pc:chgData name="Renate Dybdal Hansen" userId="8f533bdc-1f06-46c5-8376-6b62126245f7" providerId="ADAL" clId="{4E1B2779-A5A5-4A10-9E67-D29618D1EB35}" dt="2024-10-23T07:36:03.186" v="3"/>
        <pc:sldMkLst>
          <pc:docMk/>
          <pc:sldMk cId="0" sldId="282"/>
        </pc:sldMkLst>
      </pc:sldChg>
      <pc:sldChg chg="modNotesTx">
        <pc:chgData name="Renate Dybdal Hansen" userId="8f533bdc-1f06-46c5-8376-6b62126245f7" providerId="ADAL" clId="{4E1B2779-A5A5-4A10-9E67-D29618D1EB35}" dt="2024-10-23T07:36:14.338" v="5" actId="20577"/>
        <pc:sldMkLst>
          <pc:docMk/>
          <pc:sldMk cId="3811255564" sldId="283"/>
        </pc:sldMkLst>
      </pc:sldChg>
      <pc:sldChg chg="modNotesTx">
        <pc:chgData name="Renate Dybdal Hansen" userId="8f533bdc-1f06-46c5-8376-6b62126245f7" providerId="ADAL" clId="{4E1B2779-A5A5-4A10-9E67-D29618D1EB35}" dt="2024-10-23T07:36:21.175" v="6" actId="20577"/>
        <pc:sldMkLst>
          <pc:docMk/>
          <pc:sldMk cId="3682469839" sldId="296"/>
        </pc:sldMkLst>
      </pc:sldChg>
      <pc:sldChg chg="modSp mod modNotesTx">
        <pc:chgData name="Renate Dybdal Hansen" userId="8f533bdc-1f06-46c5-8376-6b62126245f7" providerId="ADAL" clId="{4E1B2779-A5A5-4A10-9E67-D29618D1EB35}" dt="2024-10-23T07:37:36.985" v="33" actId="1076"/>
        <pc:sldMkLst>
          <pc:docMk/>
          <pc:sldMk cId="4030522158" sldId="297"/>
        </pc:sldMkLst>
        <pc:spChg chg="mod">
          <ac:chgData name="Renate Dybdal Hansen" userId="8f533bdc-1f06-46c5-8376-6b62126245f7" providerId="ADAL" clId="{4E1B2779-A5A5-4A10-9E67-D29618D1EB35}" dt="2024-10-23T07:37:30.081" v="31" actId="403"/>
          <ac:spMkLst>
            <pc:docMk/>
            <pc:sldMk cId="4030522158" sldId="297"/>
            <ac:spMk id="3" creationId="{8413A25C-90B9-E4F1-A6E7-8A1E7E155B34}"/>
          </ac:spMkLst>
        </pc:spChg>
        <pc:picChg chg="mod">
          <ac:chgData name="Renate Dybdal Hansen" userId="8f533bdc-1f06-46c5-8376-6b62126245f7" providerId="ADAL" clId="{4E1B2779-A5A5-4A10-9E67-D29618D1EB35}" dt="2024-10-23T07:37:36.985" v="33" actId="1076"/>
          <ac:picMkLst>
            <pc:docMk/>
            <pc:sldMk cId="4030522158" sldId="297"/>
            <ac:picMk id="4" creationId="{C1F9D643-8BD5-2D09-E778-F3E663B880CE}"/>
          </ac:picMkLst>
        </pc:picChg>
      </pc:sldChg>
      <pc:sldChg chg="modSp mod modNotesTx">
        <pc:chgData name="Renate Dybdal Hansen" userId="8f533bdc-1f06-46c5-8376-6b62126245f7" providerId="ADAL" clId="{4E1B2779-A5A5-4A10-9E67-D29618D1EB35}" dt="2024-10-23T07:52:58.746" v="72" actId="20577"/>
        <pc:sldMkLst>
          <pc:docMk/>
          <pc:sldMk cId="2541412141" sldId="298"/>
        </pc:sldMkLst>
        <pc:spChg chg="mod">
          <ac:chgData name="Renate Dybdal Hansen" userId="8f533bdc-1f06-46c5-8376-6b62126245f7" providerId="ADAL" clId="{4E1B2779-A5A5-4A10-9E67-D29618D1EB35}" dt="2024-10-23T07:52:41.377" v="71" actId="20577"/>
          <ac:spMkLst>
            <pc:docMk/>
            <pc:sldMk cId="2541412141" sldId="298"/>
            <ac:spMk id="3" creationId="{6D4DC1BB-7240-915C-BF22-640B1EEA28E7}"/>
          </ac:spMkLst>
        </pc:spChg>
        <pc:picChg chg="mod">
          <ac:chgData name="Renate Dybdal Hansen" userId="8f533bdc-1f06-46c5-8376-6b62126245f7" providerId="ADAL" clId="{4E1B2779-A5A5-4A10-9E67-D29618D1EB35}" dt="2024-10-23T07:52:18.139" v="61" actId="1076"/>
          <ac:picMkLst>
            <pc:docMk/>
            <pc:sldMk cId="2541412141" sldId="298"/>
            <ac:picMk id="4" creationId="{152A3E72-F4F9-5D51-50A3-7DD238AF9002}"/>
          </ac:picMkLst>
        </pc:picChg>
      </pc:sldChg>
    </pc:docChg>
  </pc:docChgLst>
  <pc:docChgLst>
    <pc:chgData name="Frida Torgersen" userId="S::frida.torgersen@io.kommune.no::ea265081-7c03-4e48-ae3c-fad608c99291" providerId="AD" clId="Web-{066AA5AC-3449-5F1E-27A7-953855FE17A7}"/>
    <pc:docChg chg="modSld">
      <pc:chgData name="Frida Torgersen" userId="S::frida.torgersen@io.kommune.no::ea265081-7c03-4e48-ae3c-fad608c99291" providerId="AD" clId="Web-{066AA5AC-3449-5F1E-27A7-953855FE17A7}" dt="2024-07-19T07:48:24.855" v="5" actId="20577"/>
      <pc:docMkLst>
        <pc:docMk/>
      </pc:docMkLst>
      <pc:sldChg chg="modSp">
        <pc:chgData name="Frida Torgersen" userId="S::frida.torgersen@io.kommune.no::ea265081-7c03-4e48-ae3c-fad608c99291" providerId="AD" clId="Web-{066AA5AC-3449-5F1E-27A7-953855FE17A7}" dt="2024-07-19T07:48:24.855" v="5" actId="20577"/>
        <pc:sldMkLst>
          <pc:docMk/>
          <pc:sldMk cId="3811255564" sldId="283"/>
        </pc:sldMkLst>
        <pc:spChg chg="mod">
          <ac:chgData name="Frida Torgersen" userId="S::frida.torgersen@io.kommune.no::ea265081-7c03-4e48-ae3c-fad608c99291" providerId="AD" clId="Web-{066AA5AC-3449-5F1E-27A7-953855FE17A7}" dt="2024-07-19T07:48:24.855" v="5" actId="20577"/>
          <ac:spMkLst>
            <pc:docMk/>
            <pc:sldMk cId="3811255564" sldId="283"/>
            <ac:spMk id="2" creationId="{32C557DF-EE88-0470-1A1A-5883290AE9FD}"/>
          </ac:spMkLst>
        </pc:spChg>
      </pc:sldChg>
    </pc:docChg>
  </pc:docChgLst>
  <pc:docChgLst>
    <pc:chgData name="Frida Torgersen" userId="S::frida.torgersen@io.kommune.no::ea265081-7c03-4e48-ae3c-fad608c99291" providerId="AD" clId="Web-{0B1A0DAD-66F4-A937-B57E-C638E80E636B}"/>
    <pc:docChg chg="modSld">
      <pc:chgData name="Frida Torgersen" userId="S::frida.torgersen@io.kommune.no::ea265081-7c03-4e48-ae3c-fad608c99291" providerId="AD" clId="Web-{0B1A0DAD-66F4-A937-B57E-C638E80E636B}" dt="2024-04-10T07:13:12.119" v="5" actId="20577"/>
      <pc:docMkLst>
        <pc:docMk/>
      </pc:docMkLst>
      <pc:sldChg chg="modSp modNotes">
        <pc:chgData name="Frida Torgersen" userId="S::frida.torgersen@io.kommune.no::ea265081-7c03-4e48-ae3c-fad608c99291" providerId="AD" clId="Web-{0B1A0DAD-66F4-A937-B57E-C638E80E636B}" dt="2024-04-10T07:13:12.119" v="5" actId="20577"/>
        <pc:sldMkLst>
          <pc:docMk/>
          <pc:sldMk cId="2848325185" sldId="269"/>
        </pc:sldMkLst>
        <pc:spChg chg="mod">
          <ac:chgData name="Frida Torgersen" userId="S::frida.torgersen@io.kommune.no::ea265081-7c03-4e48-ae3c-fad608c99291" providerId="AD" clId="Web-{0B1A0DAD-66F4-A937-B57E-C638E80E636B}" dt="2024-04-10T07:13:12.119" v="5" actId="20577"/>
          <ac:spMkLst>
            <pc:docMk/>
            <pc:sldMk cId="2848325185" sldId="269"/>
            <ac:spMk id="3" creationId="{150B96EC-8B6B-BE4E-C9D2-6C21FEE64B93}"/>
          </ac:spMkLst>
        </pc:spChg>
      </pc:sldChg>
    </pc:docChg>
  </pc:docChgLst>
  <pc:docChgLst>
    <pc:chgData name="Renate Dybdal Hansen" userId="S::renate.dybdal.hansen@io.kommune.no::8f533bdc-1f06-46c5-8376-6b62126245f7" providerId="AD" clId="Web-{E22F2D54-4B35-423F-8D8B-FE56B3A28520}"/>
    <pc:docChg chg="delSld">
      <pc:chgData name="Renate Dybdal Hansen" userId="S::renate.dybdal.hansen@io.kommune.no::8f533bdc-1f06-46c5-8376-6b62126245f7" providerId="AD" clId="Web-{E22F2D54-4B35-423F-8D8B-FE56B3A28520}" dt="2023-10-31T22:21:07.759" v="0"/>
      <pc:docMkLst>
        <pc:docMk/>
      </pc:docMkLst>
      <pc:sldChg chg="del">
        <pc:chgData name="Renate Dybdal Hansen" userId="S::renate.dybdal.hansen@io.kommune.no::8f533bdc-1f06-46c5-8376-6b62126245f7" providerId="AD" clId="Web-{E22F2D54-4B35-423F-8D8B-FE56B3A28520}" dt="2023-10-31T22:21:07.759" v="0"/>
        <pc:sldMkLst>
          <pc:docMk/>
          <pc:sldMk cId="3509366321" sldId="276"/>
        </pc:sldMkLst>
      </pc:sldChg>
    </pc:docChg>
  </pc:docChgLst>
  <pc:docChgLst>
    <pc:chgData name="Cathrine Løes Sørby" userId="S::cathrine.sorby@io.kommune.no::453ffb51-d645-44fe-b265-43846f0ff910" providerId="AD" clId="Web-{8B6DC62A-E198-4BFF-B3F4-7576CCE01A5A}"/>
    <pc:docChg chg="modSld">
      <pc:chgData name="Cathrine Løes Sørby" userId="S::cathrine.sorby@io.kommune.no::453ffb51-d645-44fe-b265-43846f0ff910" providerId="AD" clId="Web-{8B6DC62A-E198-4BFF-B3F4-7576CCE01A5A}" dt="2023-11-09T13:13:04.832" v="78" actId="14100"/>
      <pc:docMkLst>
        <pc:docMk/>
      </pc:docMkLst>
      <pc:sldChg chg="modSp">
        <pc:chgData name="Cathrine Løes Sørby" userId="S::cathrine.sorby@io.kommune.no::453ffb51-d645-44fe-b265-43846f0ff910" providerId="AD" clId="Web-{8B6DC62A-E198-4BFF-B3F4-7576CCE01A5A}" dt="2023-11-09T13:12:50.723" v="76" actId="20577"/>
        <pc:sldMkLst>
          <pc:docMk/>
          <pc:sldMk cId="3982854611" sldId="290"/>
        </pc:sldMkLst>
        <pc:spChg chg="mod">
          <ac:chgData name="Cathrine Løes Sørby" userId="S::cathrine.sorby@io.kommune.no::453ffb51-d645-44fe-b265-43846f0ff910" providerId="AD" clId="Web-{8B6DC62A-E198-4BFF-B3F4-7576CCE01A5A}" dt="2023-11-09T13:12:50.723" v="76" actId="20577"/>
          <ac:spMkLst>
            <pc:docMk/>
            <pc:sldMk cId="3982854611" sldId="290"/>
            <ac:spMk id="3" creationId="{B7D601F7-6B34-69DE-3DE1-E3179C762565}"/>
          </ac:spMkLst>
        </pc:spChg>
        <pc:picChg chg="mod">
          <ac:chgData name="Cathrine Løes Sørby" userId="S::cathrine.sorby@io.kommune.no::453ffb51-d645-44fe-b265-43846f0ff910" providerId="AD" clId="Web-{8B6DC62A-E198-4BFF-B3F4-7576CCE01A5A}" dt="2023-11-09T13:07:59.482" v="34" actId="1076"/>
          <ac:picMkLst>
            <pc:docMk/>
            <pc:sldMk cId="3982854611" sldId="290"/>
            <ac:picMk id="4" creationId="{1F233B71-3F78-A1B5-0E32-F7AC1DE68AC2}"/>
          </ac:picMkLst>
        </pc:picChg>
      </pc:sldChg>
      <pc:sldChg chg="modSp">
        <pc:chgData name="Cathrine Løes Sørby" userId="S::cathrine.sorby@io.kommune.no::453ffb51-d645-44fe-b265-43846f0ff910" providerId="AD" clId="Web-{8B6DC62A-E198-4BFF-B3F4-7576CCE01A5A}" dt="2023-11-09T13:13:04.832" v="78" actId="14100"/>
        <pc:sldMkLst>
          <pc:docMk/>
          <pc:sldMk cId="779607745" sldId="291"/>
        </pc:sldMkLst>
        <pc:spChg chg="mod">
          <ac:chgData name="Cathrine Løes Sørby" userId="S::cathrine.sorby@io.kommune.no::453ffb51-d645-44fe-b265-43846f0ff910" providerId="AD" clId="Web-{8B6DC62A-E198-4BFF-B3F4-7576CCE01A5A}" dt="2023-11-09T13:13:04.832" v="78" actId="14100"/>
          <ac:spMkLst>
            <pc:docMk/>
            <pc:sldMk cId="779607745" sldId="291"/>
            <ac:spMk id="3" creationId="{9F07234B-DFB4-220A-9C20-D7011B332490}"/>
          </ac:spMkLst>
        </pc:spChg>
        <pc:picChg chg="mod">
          <ac:chgData name="Cathrine Løes Sørby" userId="S::cathrine.sorby@io.kommune.no::453ffb51-d645-44fe-b265-43846f0ff910" providerId="AD" clId="Web-{8B6DC62A-E198-4BFF-B3F4-7576CCE01A5A}" dt="2023-11-09T13:11:39.018" v="74" actId="1076"/>
          <ac:picMkLst>
            <pc:docMk/>
            <pc:sldMk cId="779607745" sldId="291"/>
            <ac:picMk id="1026" creationId="{68FB3AC9-CA4E-AF55-B9B2-DBAADB19C3C1}"/>
          </ac:picMkLst>
        </pc:picChg>
      </pc:sldChg>
    </pc:docChg>
  </pc:docChgLst>
  <pc:docChgLst>
    <pc:chgData name="Cathrine Løes Sørby" userId="S::cathrine.sorby@io.kommune.no::453ffb51-d645-44fe-b265-43846f0ff910" providerId="AD" clId="Web-{394CB944-11F1-4543-A0FE-34C740B65E0D}"/>
    <pc:docChg chg="delSld">
      <pc:chgData name="Cathrine Løes Sørby" userId="S::cathrine.sorby@io.kommune.no::453ffb51-d645-44fe-b265-43846f0ff910" providerId="AD" clId="Web-{394CB944-11F1-4543-A0FE-34C740B65E0D}" dt="2023-11-09T13:03:13.893" v="3"/>
      <pc:docMkLst>
        <pc:docMk/>
      </pc:docMkLst>
      <pc:sldChg chg="del">
        <pc:chgData name="Cathrine Løes Sørby" userId="S::cathrine.sorby@io.kommune.no::453ffb51-d645-44fe-b265-43846f0ff910" providerId="AD" clId="Web-{394CB944-11F1-4543-A0FE-34C740B65E0D}" dt="2023-11-09T13:02:48.565" v="1"/>
        <pc:sldMkLst>
          <pc:docMk/>
          <pc:sldMk cId="11364774" sldId="273"/>
        </pc:sldMkLst>
      </pc:sldChg>
      <pc:sldChg chg="del">
        <pc:chgData name="Cathrine Løes Sørby" userId="S::cathrine.sorby@io.kommune.no::453ffb51-d645-44fe-b265-43846f0ff910" providerId="AD" clId="Web-{394CB944-11F1-4543-A0FE-34C740B65E0D}" dt="2023-11-09T13:02:49.768" v="2"/>
        <pc:sldMkLst>
          <pc:docMk/>
          <pc:sldMk cId="105127037" sldId="274"/>
        </pc:sldMkLst>
      </pc:sldChg>
      <pc:sldChg chg="del">
        <pc:chgData name="Cathrine Løes Sørby" userId="S::cathrine.sorby@io.kommune.no::453ffb51-d645-44fe-b265-43846f0ff910" providerId="AD" clId="Web-{394CB944-11F1-4543-A0FE-34C740B65E0D}" dt="2023-11-09T13:03:13.893" v="3"/>
        <pc:sldMkLst>
          <pc:docMk/>
          <pc:sldMk cId="1553410586" sldId="275"/>
        </pc:sldMkLst>
      </pc:sldChg>
      <pc:sldChg chg="del">
        <pc:chgData name="Cathrine Løes Sørby" userId="S::cathrine.sorby@io.kommune.no::453ffb51-d645-44fe-b265-43846f0ff910" providerId="AD" clId="Web-{394CB944-11F1-4543-A0FE-34C740B65E0D}" dt="2023-11-09T13:02:44.408" v="0"/>
        <pc:sldMkLst>
          <pc:docMk/>
          <pc:sldMk cId="2077377092" sldId="284"/>
        </pc:sldMkLst>
      </pc:sldChg>
    </pc:docChg>
  </pc:docChgLst>
  <pc:docChgLst>
    <pc:chgData name="Renate Dybdal Hansen" userId="8f533bdc-1f06-46c5-8376-6b62126245f7" providerId="ADAL" clId="{A3952362-0599-4710-9BBC-00052CBB5E44}"/>
    <pc:docChg chg="custSel addSld delSld modSld">
      <pc:chgData name="Renate Dybdal Hansen" userId="8f533bdc-1f06-46c5-8376-6b62126245f7" providerId="ADAL" clId="{A3952362-0599-4710-9BBC-00052CBB5E44}" dt="2023-10-31T20:25:55.109" v="163"/>
      <pc:docMkLst>
        <pc:docMk/>
      </pc:docMkLst>
      <pc:sldChg chg="del">
        <pc:chgData name="Renate Dybdal Hansen" userId="8f533bdc-1f06-46c5-8376-6b62126245f7" providerId="ADAL" clId="{A3952362-0599-4710-9BBC-00052CBB5E44}" dt="2023-10-31T20:25:49.073" v="155" actId="47"/>
        <pc:sldMkLst>
          <pc:docMk/>
          <pc:sldMk cId="3317807385" sldId="262"/>
        </pc:sldMkLst>
      </pc:sldChg>
      <pc:sldChg chg="addSp modSp del">
        <pc:chgData name="Renate Dybdal Hansen" userId="8f533bdc-1f06-46c5-8376-6b62126245f7" providerId="ADAL" clId="{A3952362-0599-4710-9BBC-00052CBB5E44}" dt="2023-10-31T20:25:48.253" v="154" actId="47"/>
        <pc:sldMkLst>
          <pc:docMk/>
          <pc:sldMk cId="1576630516" sldId="263"/>
        </pc:sldMkLst>
        <pc:spChg chg="add mod">
          <ac:chgData name="Renate Dybdal Hansen" userId="8f533bdc-1f06-46c5-8376-6b62126245f7" providerId="ADAL" clId="{A3952362-0599-4710-9BBC-00052CBB5E44}" dt="2023-10-31T20:23:05.822" v="146"/>
          <ac:spMkLst>
            <pc:docMk/>
            <pc:sldMk cId="1576630516" sldId="263"/>
            <ac:spMk id="4" creationId="{D014DC0B-A805-EBE6-30C9-5D0150DDB46F}"/>
          </ac:spMkLst>
        </pc:spChg>
      </pc:sldChg>
      <pc:sldChg chg="del">
        <pc:chgData name="Renate Dybdal Hansen" userId="8f533bdc-1f06-46c5-8376-6b62126245f7" providerId="ADAL" clId="{A3952362-0599-4710-9BBC-00052CBB5E44}" dt="2023-10-31T20:25:51.600" v="158" actId="47"/>
        <pc:sldMkLst>
          <pc:docMk/>
          <pc:sldMk cId="3530632185" sldId="264"/>
        </pc:sldMkLst>
      </pc:sldChg>
      <pc:sldChg chg="del">
        <pc:chgData name="Renate Dybdal Hansen" userId="8f533bdc-1f06-46c5-8376-6b62126245f7" providerId="ADAL" clId="{A3952362-0599-4710-9BBC-00052CBB5E44}" dt="2023-10-31T20:25:52.350" v="159" actId="47"/>
        <pc:sldMkLst>
          <pc:docMk/>
          <pc:sldMk cId="2243753974" sldId="265"/>
        </pc:sldMkLst>
      </pc:sldChg>
      <pc:sldChg chg="del">
        <pc:chgData name="Renate Dybdal Hansen" userId="8f533bdc-1f06-46c5-8376-6b62126245f7" providerId="ADAL" clId="{A3952362-0599-4710-9BBC-00052CBB5E44}" dt="2023-10-31T20:25:52.809" v="160" actId="47"/>
        <pc:sldMkLst>
          <pc:docMk/>
          <pc:sldMk cId="486478165" sldId="266"/>
        </pc:sldMkLst>
      </pc:sldChg>
      <pc:sldChg chg="del">
        <pc:chgData name="Renate Dybdal Hansen" userId="8f533bdc-1f06-46c5-8376-6b62126245f7" providerId="ADAL" clId="{A3952362-0599-4710-9BBC-00052CBB5E44}" dt="2023-10-31T20:25:53.550" v="161" actId="47"/>
        <pc:sldMkLst>
          <pc:docMk/>
          <pc:sldMk cId="961909916" sldId="267"/>
        </pc:sldMkLst>
      </pc:sldChg>
      <pc:sldChg chg="del">
        <pc:chgData name="Renate Dybdal Hansen" userId="8f533bdc-1f06-46c5-8376-6b62126245f7" providerId="ADAL" clId="{A3952362-0599-4710-9BBC-00052CBB5E44}" dt="2023-10-31T20:25:49.960" v="156" actId="47"/>
        <pc:sldMkLst>
          <pc:docMk/>
          <pc:sldMk cId="453416436" sldId="268"/>
        </pc:sldMkLst>
      </pc:sldChg>
      <pc:sldChg chg="addSp modSp mod">
        <pc:chgData name="Renate Dybdal Hansen" userId="8f533bdc-1f06-46c5-8376-6b62126245f7" providerId="ADAL" clId="{A3952362-0599-4710-9BBC-00052CBB5E44}" dt="2023-10-31T20:16:20.513" v="130" actId="403"/>
        <pc:sldMkLst>
          <pc:docMk/>
          <pc:sldMk cId="2848325185" sldId="269"/>
        </pc:sldMkLst>
        <pc:spChg chg="add mod">
          <ac:chgData name="Renate Dybdal Hansen" userId="8f533bdc-1f06-46c5-8376-6b62126245f7" providerId="ADAL" clId="{A3952362-0599-4710-9BBC-00052CBB5E44}" dt="2023-10-31T20:16:20.513" v="130" actId="403"/>
          <ac:spMkLst>
            <pc:docMk/>
            <pc:sldMk cId="2848325185" sldId="269"/>
            <ac:spMk id="3" creationId="{150B96EC-8B6B-BE4E-C9D2-6C21FEE64B93}"/>
          </ac:spMkLst>
        </pc:spChg>
      </pc:sldChg>
      <pc:sldChg chg="add del">
        <pc:chgData name="Renate Dybdal Hansen" userId="8f533bdc-1f06-46c5-8376-6b62126245f7" providerId="ADAL" clId="{A3952362-0599-4710-9BBC-00052CBB5E44}" dt="2023-10-31T20:25:55.109" v="163"/>
        <pc:sldMkLst>
          <pc:docMk/>
          <pc:sldMk cId="3274800937" sldId="270"/>
        </pc:sldMkLst>
      </pc:sldChg>
      <pc:sldChg chg="del">
        <pc:chgData name="Renate Dybdal Hansen" userId="8f533bdc-1f06-46c5-8376-6b62126245f7" providerId="ADAL" clId="{A3952362-0599-4710-9BBC-00052CBB5E44}" dt="2023-10-31T20:25:50.733" v="157" actId="47"/>
        <pc:sldMkLst>
          <pc:docMk/>
          <pc:sldMk cId="3412336897" sldId="271"/>
        </pc:sldMkLst>
      </pc:sldChg>
      <pc:sldChg chg="addSp delSp modSp mod">
        <pc:chgData name="Renate Dybdal Hansen" userId="8f533bdc-1f06-46c5-8376-6b62126245f7" providerId="ADAL" clId="{A3952362-0599-4710-9BBC-00052CBB5E44}" dt="2023-10-31T20:12:44.463" v="40" actId="20577"/>
        <pc:sldMkLst>
          <pc:docMk/>
          <pc:sldMk cId="2792964846" sldId="272"/>
        </pc:sldMkLst>
        <pc:spChg chg="del mod">
          <ac:chgData name="Renate Dybdal Hansen" userId="8f533bdc-1f06-46c5-8376-6b62126245f7" providerId="ADAL" clId="{A3952362-0599-4710-9BBC-00052CBB5E44}" dt="2023-10-31T20:12:34.681" v="14" actId="478"/>
          <ac:spMkLst>
            <pc:docMk/>
            <pc:sldMk cId="2792964846" sldId="272"/>
            <ac:spMk id="2" creationId="{DFC2809C-BFDE-562D-EE79-82D5A1E7E3FD}"/>
          </ac:spMkLst>
        </pc:spChg>
        <pc:spChg chg="add del mod">
          <ac:chgData name="Renate Dybdal Hansen" userId="8f533bdc-1f06-46c5-8376-6b62126245f7" providerId="ADAL" clId="{A3952362-0599-4710-9BBC-00052CBB5E44}" dt="2023-10-31T20:12:36.720" v="15" actId="478"/>
          <ac:spMkLst>
            <pc:docMk/>
            <pc:sldMk cId="2792964846" sldId="272"/>
            <ac:spMk id="4" creationId="{4D5997FE-33E0-811B-A858-E105A17A5AEC}"/>
          </ac:spMkLst>
        </pc:spChg>
        <pc:spChg chg="add mod">
          <ac:chgData name="Renate Dybdal Hansen" userId="8f533bdc-1f06-46c5-8376-6b62126245f7" providerId="ADAL" clId="{A3952362-0599-4710-9BBC-00052CBB5E44}" dt="2023-10-31T20:12:44.463" v="40" actId="20577"/>
          <ac:spMkLst>
            <pc:docMk/>
            <pc:sldMk cId="2792964846" sldId="272"/>
            <ac:spMk id="5" creationId="{E14740F2-B461-6965-4E9B-030F58CF69EF}"/>
          </ac:spMkLst>
        </pc:spChg>
      </pc:sldChg>
      <pc:sldChg chg="add">
        <pc:chgData name="Renate Dybdal Hansen" userId="8f533bdc-1f06-46c5-8376-6b62126245f7" providerId="ADAL" clId="{A3952362-0599-4710-9BBC-00052CBB5E44}" dt="2023-10-31T20:24:15.958" v="151"/>
        <pc:sldMkLst>
          <pc:docMk/>
          <pc:sldMk cId="11364774" sldId="273"/>
        </pc:sldMkLst>
      </pc:sldChg>
      <pc:sldChg chg="add">
        <pc:chgData name="Renate Dybdal Hansen" userId="8f533bdc-1f06-46c5-8376-6b62126245f7" providerId="ADAL" clId="{A3952362-0599-4710-9BBC-00052CBB5E44}" dt="2023-10-31T20:24:45.553" v="152"/>
        <pc:sldMkLst>
          <pc:docMk/>
          <pc:sldMk cId="105127037" sldId="274"/>
        </pc:sldMkLst>
      </pc:sldChg>
      <pc:sldChg chg="add">
        <pc:chgData name="Renate Dybdal Hansen" userId="8f533bdc-1f06-46c5-8376-6b62126245f7" providerId="ADAL" clId="{A3952362-0599-4710-9BBC-00052CBB5E44}" dt="2023-10-31T20:25:10.481" v="153"/>
        <pc:sldMkLst>
          <pc:docMk/>
          <pc:sldMk cId="1553410586" sldId="275"/>
        </pc:sldMkLst>
      </pc:sldChg>
      <pc:sldChg chg="add">
        <pc:chgData name="Renate Dybdal Hansen" userId="8f533bdc-1f06-46c5-8376-6b62126245f7" providerId="ADAL" clId="{A3952362-0599-4710-9BBC-00052CBB5E44}" dt="2023-10-31T20:25:55.109" v="163"/>
        <pc:sldMkLst>
          <pc:docMk/>
          <pc:sldMk cId="3509366321" sldId="276"/>
        </pc:sldMkLst>
      </pc:sldChg>
      <pc:sldChg chg="add">
        <pc:chgData name="Renate Dybdal Hansen" userId="8f533bdc-1f06-46c5-8376-6b62126245f7" providerId="ADAL" clId="{A3952362-0599-4710-9BBC-00052CBB5E44}" dt="2023-10-31T20:25:55.109" v="163"/>
        <pc:sldMkLst>
          <pc:docMk/>
          <pc:sldMk cId="1099290281" sldId="277"/>
        </pc:sldMkLst>
      </pc:sldChg>
      <pc:sldChg chg="add">
        <pc:chgData name="Renate Dybdal Hansen" userId="8f533bdc-1f06-46c5-8376-6b62126245f7" providerId="ADAL" clId="{A3952362-0599-4710-9BBC-00052CBB5E44}" dt="2023-10-31T20:16:53.557" v="131"/>
        <pc:sldMkLst>
          <pc:docMk/>
          <pc:sldMk cId="0" sldId="282"/>
        </pc:sldMkLst>
      </pc:sldChg>
      <pc:sldChg chg="addSp delSp modSp add mod">
        <pc:chgData name="Renate Dybdal Hansen" userId="8f533bdc-1f06-46c5-8376-6b62126245f7" providerId="ADAL" clId="{A3952362-0599-4710-9BBC-00052CBB5E44}" dt="2023-10-31T20:23:20.604" v="148" actId="478"/>
        <pc:sldMkLst>
          <pc:docMk/>
          <pc:sldMk cId="3811255564" sldId="283"/>
        </pc:sldMkLst>
        <pc:spChg chg="mod">
          <ac:chgData name="Renate Dybdal Hansen" userId="8f533bdc-1f06-46c5-8376-6b62126245f7" providerId="ADAL" clId="{A3952362-0599-4710-9BBC-00052CBB5E44}" dt="2023-10-31T20:19:46.794" v="143" actId="20577"/>
          <ac:spMkLst>
            <pc:docMk/>
            <pc:sldMk cId="3811255564" sldId="283"/>
            <ac:spMk id="2" creationId="{32C557DF-EE88-0470-1A1A-5883290AE9FD}"/>
          </ac:spMkLst>
        </pc:spChg>
        <pc:spChg chg="add del mod">
          <ac:chgData name="Renate Dybdal Hansen" userId="8f533bdc-1f06-46c5-8376-6b62126245f7" providerId="ADAL" clId="{A3952362-0599-4710-9BBC-00052CBB5E44}" dt="2023-10-31T20:23:20.604" v="148" actId="478"/>
          <ac:spMkLst>
            <pc:docMk/>
            <pc:sldMk cId="3811255564" sldId="283"/>
            <ac:spMk id="3" creationId="{8304C4A7-7733-9807-C4E4-1D1652566643}"/>
          </ac:spMkLst>
        </pc:spChg>
      </pc:sldChg>
      <pc:sldChg chg="add del">
        <pc:chgData name="Renate Dybdal Hansen" userId="8f533bdc-1f06-46c5-8376-6b62126245f7" providerId="ADAL" clId="{A3952362-0599-4710-9BBC-00052CBB5E44}" dt="2023-10-31T20:23:04.817" v="145" actId="47"/>
        <pc:sldMkLst>
          <pc:docMk/>
          <pc:sldMk cId="297289802" sldId="284"/>
        </pc:sldMkLst>
      </pc:sldChg>
      <pc:sldChg chg="modSp add mod">
        <pc:chgData name="Renate Dybdal Hansen" userId="8f533bdc-1f06-46c5-8376-6b62126245f7" providerId="ADAL" clId="{A3952362-0599-4710-9BBC-00052CBB5E44}" dt="2023-10-31T20:23:43.872" v="150" actId="113"/>
        <pc:sldMkLst>
          <pc:docMk/>
          <pc:sldMk cId="2077377092" sldId="284"/>
        </pc:sldMkLst>
        <pc:spChg chg="mod">
          <ac:chgData name="Renate Dybdal Hansen" userId="8f533bdc-1f06-46c5-8376-6b62126245f7" providerId="ADAL" clId="{A3952362-0599-4710-9BBC-00052CBB5E44}" dt="2023-10-31T20:23:43.872" v="150" actId="113"/>
          <ac:spMkLst>
            <pc:docMk/>
            <pc:sldMk cId="2077377092" sldId="284"/>
            <ac:spMk id="5" creationId="{983A2B4B-FA0F-9BDD-D116-64986A8EAE9A}"/>
          </ac:spMkLst>
        </pc:spChg>
      </pc:sldChg>
      <pc:sldChg chg="add">
        <pc:chgData name="Renate Dybdal Hansen" userId="8f533bdc-1f06-46c5-8376-6b62126245f7" providerId="ADAL" clId="{A3952362-0599-4710-9BBC-00052CBB5E44}" dt="2023-10-31T20:25:55.109" v="163"/>
        <pc:sldMkLst>
          <pc:docMk/>
          <pc:sldMk cId="0" sldId="288"/>
        </pc:sldMkLst>
      </pc:sldChg>
      <pc:sldMasterChg chg="delSldLayout">
        <pc:chgData name="Renate Dybdal Hansen" userId="8f533bdc-1f06-46c5-8376-6b62126245f7" providerId="ADAL" clId="{A3952362-0599-4710-9BBC-00052CBB5E44}" dt="2023-10-31T20:23:04.817" v="145" actId="47"/>
        <pc:sldMasterMkLst>
          <pc:docMk/>
          <pc:sldMasterMk cId="1668123268" sldId="2147483683"/>
        </pc:sldMasterMkLst>
        <pc:sldLayoutChg chg="del">
          <pc:chgData name="Renate Dybdal Hansen" userId="8f533bdc-1f06-46c5-8376-6b62126245f7" providerId="ADAL" clId="{A3952362-0599-4710-9BBC-00052CBB5E44}" dt="2023-10-31T20:23:04.817" v="145" actId="47"/>
          <pc:sldLayoutMkLst>
            <pc:docMk/>
            <pc:sldMasterMk cId="1668123268" sldId="2147483683"/>
            <pc:sldLayoutMk cId="2197527487" sldId="2147483692"/>
          </pc:sldLayoutMkLst>
        </pc:sldLayoutChg>
      </pc:sldMasterChg>
    </pc:docChg>
  </pc:docChgLst>
  <pc:docChgLst>
    <pc:chgData name="Ida Marie Lillestrand Kittelsen" userId="12154653-0a60-4281-8b62-82febac9ddd6" providerId="ADAL" clId="{AFCCBFFD-BAE3-45AA-9930-8D77A05DAC4A}"/>
    <pc:docChg chg="custSel modSld">
      <pc:chgData name="Ida Marie Lillestrand Kittelsen" userId="12154653-0a60-4281-8b62-82febac9ddd6" providerId="ADAL" clId="{AFCCBFFD-BAE3-45AA-9930-8D77A05DAC4A}" dt="2023-11-27T11:41:33.072" v="373" actId="1076"/>
      <pc:docMkLst>
        <pc:docMk/>
      </pc:docMkLst>
      <pc:sldChg chg="modSp mod modNotesTx">
        <pc:chgData name="Ida Marie Lillestrand Kittelsen" userId="12154653-0a60-4281-8b62-82febac9ddd6" providerId="ADAL" clId="{AFCCBFFD-BAE3-45AA-9930-8D77A05DAC4A}" dt="2023-11-23T12:44:30.414" v="262" actId="113"/>
        <pc:sldMkLst>
          <pc:docMk/>
          <pc:sldMk cId="2848325185" sldId="269"/>
        </pc:sldMkLst>
        <pc:spChg chg="mod">
          <ac:chgData name="Ida Marie Lillestrand Kittelsen" userId="12154653-0a60-4281-8b62-82febac9ddd6" providerId="ADAL" clId="{AFCCBFFD-BAE3-45AA-9930-8D77A05DAC4A}" dt="2023-11-23T12:44:30.414" v="262" actId="113"/>
          <ac:spMkLst>
            <pc:docMk/>
            <pc:sldMk cId="2848325185" sldId="269"/>
            <ac:spMk id="3" creationId="{150B96EC-8B6B-BE4E-C9D2-6C21FEE64B93}"/>
          </ac:spMkLst>
        </pc:spChg>
      </pc:sldChg>
      <pc:sldChg chg="modSp mod modNotesTx">
        <pc:chgData name="Ida Marie Lillestrand Kittelsen" userId="12154653-0a60-4281-8b62-82febac9ddd6" providerId="ADAL" clId="{AFCCBFFD-BAE3-45AA-9930-8D77A05DAC4A}" dt="2023-11-27T11:41:33.072" v="373" actId="1076"/>
        <pc:sldMkLst>
          <pc:docMk/>
          <pc:sldMk cId="1099290281" sldId="277"/>
        </pc:sldMkLst>
        <pc:spChg chg="mod">
          <ac:chgData name="Ida Marie Lillestrand Kittelsen" userId="12154653-0a60-4281-8b62-82febac9ddd6" providerId="ADAL" clId="{AFCCBFFD-BAE3-45AA-9930-8D77A05DAC4A}" dt="2023-11-27T11:41:33.072" v="373" actId="1076"/>
          <ac:spMkLst>
            <pc:docMk/>
            <pc:sldMk cId="1099290281" sldId="277"/>
            <ac:spMk id="3" creationId="{0B084F0F-AA6F-5F71-625D-092A45FDAA52}"/>
          </ac:spMkLst>
        </pc:spChg>
      </pc:sldChg>
      <pc:sldChg chg="modSp mod modNotesTx">
        <pc:chgData name="Ida Marie Lillestrand Kittelsen" userId="12154653-0a60-4281-8b62-82febac9ddd6" providerId="ADAL" clId="{AFCCBFFD-BAE3-45AA-9930-8D77A05DAC4A}" dt="2023-11-27T11:38:59.303" v="271"/>
        <pc:sldMkLst>
          <pc:docMk/>
          <pc:sldMk cId="0" sldId="282"/>
        </pc:sldMkLst>
        <pc:spChg chg="mod">
          <ac:chgData name="Ida Marie Lillestrand Kittelsen" userId="12154653-0a60-4281-8b62-82febac9ddd6" providerId="ADAL" clId="{AFCCBFFD-BAE3-45AA-9930-8D77A05DAC4A}" dt="2023-11-23T12:45:15.623" v="266" actId="14100"/>
          <ac:spMkLst>
            <pc:docMk/>
            <pc:sldMk cId="0" sldId="282"/>
            <ac:spMk id="2" creationId="{55D8B4F8-2CFD-C780-A59E-085F9ED6B7C7}"/>
          </ac:spMkLst>
        </pc:spChg>
      </pc:sldChg>
      <pc:sldChg chg="modSp mod modNotesTx">
        <pc:chgData name="Ida Marie Lillestrand Kittelsen" userId="12154653-0a60-4281-8b62-82febac9ddd6" providerId="ADAL" clId="{AFCCBFFD-BAE3-45AA-9930-8D77A05DAC4A}" dt="2023-11-27T11:39:29.927" v="371" actId="20577"/>
        <pc:sldMkLst>
          <pc:docMk/>
          <pc:sldMk cId="3811255564" sldId="283"/>
        </pc:sldMkLst>
        <pc:spChg chg="mod">
          <ac:chgData name="Ida Marie Lillestrand Kittelsen" userId="12154653-0a60-4281-8b62-82febac9ddd6" providerId="ADAL" clId="{AFCCBFFD-BAE3-45AA-9930-8D77A05DAC4A}" dt="2023-11-23T12:35:33.074" v="151" actId="255"/>
          <ac:spMkLst>
            <pc:docMk/>
            <pc:sldMk cId="3811255564" sldId="283"/>
            <ac:spMk id="2" creationId="{32C557DF-EE88-0470-1A1A-5883290AE9FD}"/>
          </ac:spMkLst>
        </pc:spChg>
      </pc:sldChg>
      <pc:sldChg chg="modSp mod modNotesTx">
        <pc:chgData name="Ida Marie Lillestrand Kittelsen" userId="12154653-0a60-4281-8b62-82febac9ddd6" providerId="ADAL" clId="{AFCCBFFD-BAE3-45AA-9930-8D77A05DAC4A}" dt="2023-11-23T12:40:46.586" v="256" actId="255"/>
        <pc:sldMkLst>
          <pc:docMk/>
          <pc:sldMk cId="0" sldId="288"/>
        </pc:sldMkLst>
        <pc:spChg chg="mod">
          <ac:chgData name="Ida Marie Lillestrand Kittelsen" userId="12154653-0a60-4281-8b62-82febac9ddd6" providerId="ADAL" clId="{AFCCBFFD-BAE3-45AA-9930-8D77A05DAC4A}" dt="2023-11-23T12:40:30.779" v="255" actId="14100"/>
          <ac:spMkLst>
            <pc:docMk/>
            <pc:sldMk cId="0" sldId="288"/>
            <ac:spMk id="2" creationId="{868C4D59-A565-1CA6-C8A5-050F36C19963}"/>
          </ac:spMkLst>
        </pc:spChg>
      </pc:sldChg>
      <pc:sldChg chg="modSp mod modNotesTx">
        <pc:chgData name="Ida Marie Lillestrand Kittelsen" userId="12154653-0a60-4281-8b62-82febac9ddd6" providerId="ADAL" clId="{AFCCBFFD-BAE3-45AA-9930-8D77A05DAC4A}" dt="2023-11-23T12:31:52.135" v="98" actId="20577"/>
        <pc:sldMkLst>
          <pc:docMk/>
          <pc:sldMk cId="3982854611" sldId="290"/>
        </pc:sldMkLst>
        <pc:picChg chg="mod">
          <ac:chgData name="Ida Marie Lillestrand Kittelsen" userId="12154653-0a60-4281-8b62-82febac9ddd6" providerId="ADAL" clId="{AFCCBFFD-BAE3-45AA-9930-8D77A05DAC4A}" dt="2023-11-23T12:27:20.897" v="97" actId="14100"/>
          <ac:picMkLst>
            <pc:docMk/>
            <pc:sldMk cId="3982854611" sldId="290"/>
            <ac:picMk id="6" creationId="{55654504-BC26-986A-9B6E-68D5D91B4603}"/>
          </ac:picMkLst>
        </pc:picChg>
      </pc:sldChg>
      <pc:sldChg chg="modSp mod">
        <pc:chgData name="Ida Marie Lillestrand Kittelsen" userId="12154653-0a60-4281-8b62-82febac9ddd6" providerId="ADAL" clId="{AFCCBFFD-BAE3-45AA-9930-8D77A05DAC4A}" dt="2023-11-23T12:37:30.805" v="225" actId="1076"/>
        <pc:sldMkLst>
          <pc:docMk/>
          <pc:sldMk cId="779607745" sldId="291"/>
        </pc:sldMkLst>
        <pc:spChg chg="mod">
          <ac:chgData name="Ida Marie Lillestrand Kittelsen" userId="12154653-0a60-4281-8b62-82febac9ddd6" providerId="ADAL" clId="{AFCCBFFD-BAE3-45AA-9930-8D77A05DAC4A}" dt="2023-11-23T12:37:26.491" v="224" actId="20577"/>
          <ac:spMkLst>
            <pc:docMk/>
            <pc:sldMk cId="779607745" sldId="291"/>
            <ac:spMk id="3" creationId="{9F07234B-DFB4-220A-9C20-D7011B332490}"/>
          </ac:spMkLst>
        </pc:spChg>
        <pc:picChg chg="mod">
          <ac:chgData name="Ida Marie Lillestrand Kittelsen" userId="12154653-0a60-4281-8b62-82febac9ddd6" providerId="ADAL" clId="{AFCCBFFD-BAE3-45AA-9930-8D77A05DAC4A}" dt="2023-11-23T12:37:30.805" v="225" actId="1076"/>
          <ac:picMkLst>
            <pc:docMk/>
            <pc:sldMk cId="779607745" sldId="291"/>
            <ac:picMk id="1026" creationId="{68FB3AC9-CA4E-AF55-B9B2-DBAADB19C3C1}"/>
          </ac:picMkLst>
        </pc:picChg>
      </pc:sldChg>
      <pc:sldChg chg="modSp mod modNotesTx">
        <pc:chgData name="Ida Marie Lillestrand Kittelsen" userId="12154653-0a60-4281-8b62-82febac9ddd6" providerId="ADAL" clId="{AFCCBFFD-BAE3-45AA-9930-8D77A05DAC4A}" dt="2023-11-23T12:41:37.749" v="261" actId="113"/>
        <pc:sldMkLst>
          <pc:docMk/>
          <pc:sldMk cId="3682469839" sldId="296"/>
        </pc:sldMkLst>
        <pc:spChg chg="mod">
          <ac:chgData name="Ida Marie Lillestrand Kittelsen" userId="12154653-0a60-4281-8b62-82febac9ddd6" providerId="ADAL" clId="{AFCCBFFD-BAE3-45AA-9930-8D77A05DAC4A}" dt="2023-11-23T12:39:51.127" v="253" actId="14100"/>
          <ac:spMkLst>
            <pc:docMk/>
            <pc:sldMk cId="3682469839" sldId="296"/>
            <ac:spMk id="3" creationId="{216E8C48-8A4A-3C75-CAD5-95265AA8AC56}"/>
          </ac:spMkLst>
        </pc:spChg>
        <pc:picChg chg="mod">
          <ac:chgData name="Ida Marie Lillestrand Kittelsen" userId="12154653-0a60-4281-8b62-82febac9ddd6" providerId="ADAL" clId="{AFCCBFFD-BAE3-45AA-9930-8D77A05DAC4A}" dt="2023-11-23T12:39:45.437" v="251" actId="1076"/>
          <ac:picMkLst>
            <pc:docMk/>
            <pc:sldMk cId="3682469839" sldId="296"/>
            <ac:picMk id="4" creationId="{5B6C6D4A-B319-99E0-9183-7C37880B055F}"/>
          </ac:picMkLst>
        </pc:picChg>
      </pc:sldChg>
      <pc:sldChg chg="modSp mod modNotesTx">
        <pc:chgData name="Ida Marie Lillestrand Kittelsen" userId="12154653-0a60-4281-8b62-82febac9ddd6" providerId="ADAL" clId="{AFCCBFFD-BAE3-45AA-9930-8D77A05DAC4A}" dt="2023-11-23T12:41:23.817" v="259" actId="255"/>
        <pc:sldMkLst>
          <pc:docMk/>
          <pc:sldMk cId="4030522158" sldId="297"/>
        </pc:sldMkLst>
        <pc:spChg chg="mod">
          <ac:chgData name="Ida Marie Lillestrand Kittelsen" userId="12154653-0a60-4281-8b62-82febac9ddd6" providerId="ADAL" clId="{AFCCBFFD-BAE3-45AA-9930-8D77A05DAC4A}" dt="2023-11-23T12:38:46.397" v="240" actId="14100"/>
          <ac:spMkLst>
            <pc:docMk/>
            <pc:sldMk cId="4030522158" sldId="297"/>
            <ac:spMk id="3" creationId="{8413A25C-90B9-E4F1-A6E7-8A1E7E155B34}"/>
          </ac:spMkLst>
        </pc:spChg>
        <pc:picChg chg="mod">
          <ac:chgData name="Ida Marie Lillestrand Kittelsen" userId="12154653-0a60-4281-8b62-82febac9ddd6" providerId="ADAL" clId="{AFCCBFFD-BAE3-45AA-9930-8D77A05DAC4A}" dt="2023-11-23T12:38:55.885" v="242" actId="1076"/>
          <ac:picMkLst>
            <pc:docMk/>
            <pc:sldMk cId="4030522158" sldId="297"/>
            <ac:picMk id="4" creationId="{C1F9D643-8BD5-2D09-E778-F3E663B880CE}"/>
          </ac:picMkLst>
        </pc:picChg>
      </pc:sldChg>
      <pc:sldChg chg="modSp mod modNotesTx">
        <pc:chgData name="Ida Marie Lillestrand Kittelsen" userId="12154653-0a60-4281-8b62-82febac9ddd6" providerId="ADAL" clId="{AFCCBFFD-BAE3-45AA-9930-8D77A05DAC4A}" dt="2023-11-23T12:41:08.151" v="258" actId="255"/>
        <pc:sldMkLst>
          <pc:docMk/>
          <pc:sldMk cId="2541412141" sldId="298"/>
        </pc:sldMkLst>
        <pc:picChg chg="mod">
          <ac:chgData name="Ida Marie Lillestrand Kittelsen" userId="12154653-0a60-4281-8b62-82febac9ddd6" providerId="ADAL" clId="{AFCCBFFD-BAE3-45AA-9930-8D77A05DAC4A}" dt="2023-11-23T12:40:01.096" v="254" actId="1076"/>
          <ac:picMkLst>
            <pc:docMk/>
            <pc:sldMk cId="2541412141" sldId="298"/>
            <ac:picMk id="4" creationId="{152A3E72-F4F9-5D51-50A3-7DD238AF9002}"/>
          </ac:picMkLst>
        </pc:picChg>
      </pc:sldChg>
    </pc:docChg>
  </pc:docChgLst>
  <pc:docChgLst>
    <pc:chgData name="Frida Torgersen" userId="S::frida.torgersen@io.kommune.no::ea265081-7c03-4e48-ae3c-fad608c99291" providerId="AD" clId="Web-{F8D1133E-9232-6CA5-D54F-BB26E763A3FA}"/>
    <pc:docChg chg="modSld">
      <pc:chgData name="Frida Torgersen" userId="S::frida.torgersen@io.kommune.no::ea265081-7c03-4e48-ae3c-fad608c99291" providerId="AD" clId="Web-{F8D1133E-9232-6CA5-D54F-BB26E763A3FA}" dt="2024-11-20T09:47:37.064" v="6" actId="20577"/>
      <pc:docMkLst>
        <pc:docMk/>
      </pc:docMkLst>
      <pc:sldChg chg="modSp modNotes">
        <pc:chgData name="Frida Torgersen" userId="S::frida.torgersen@io.kommune.no::ea265081-7c03-4e48-ae3c-fad608c99291" providerId="AD" clId="Web-{F8D1133E-9232-6CA5-D54F-BB26E763A3FA}" dt="2024-11-20T09:47:37.064" v="6" actId="20577"/>
        <pc:sldMkLst>
          <pc:docMk/>
          <pc:sldMk cId="0" sldId="282"/>
        </pc:sldMkLst>
        <pc:spChg chg="mod">
          <ac:chgData name="Frida Torgersen" userId="S::frida.torgersen@io.kommune.no::ea265081-7c03-4e48-ae3c-fad608c99291" providerId="AD" clId="Web-{F8D1133E-9232-6CA5-D54F-BB26E763A3FA}" dt="2024-11-20T09:47:37.064" v="6" actId="20577"/>
          <ac:spMkLst>
            <pc:docMk/>
            <pc:sldMk cId="0" sldId="282"/>
            <ac:spMk id="2" creationId="{55D8B4F8-2CFD-C780-A59E-085F9ED6B7C7}"/>
          </ac:spMkLst>
        </pc:spChg>
      </pc:sldChg>
    </pc:docChg>
  </pc:docChgLst>
  <pc:docChgLst>
    <pc:chgData name="Ida Marie Lillestrand Kittelsen" userId="12154653-0a60-4281-8b62-82febac9ddd6" providerId="ADAL" clId="{D3779F1D-17F2-4695-A40F-10F54DC79515}"/>
    <pc:docChg chg="custSel addSld modSld sldOrd">
      <pc:chgData name="Ida Marie Lillestrand Kittelsen" userId="12154653-0a60-4281-8b62-82febac9ddd6" providerId="ADAL" clId="{D3779F1D-17F2-4695-A40F-10F54DC79515}" dt="2023-11-09T13:33:45.125" v="1343" actId="2711"/>
      <pc:docMkLst>
        <pc:docMk/>
      </pc:docMkLst>
      <pc:sldChg chg="modSp mod">
        <pc:chgData name="Ida Marie Lillestrand Kittelsen" userId="12154653-0a60-4281-8b62-82febac9ddd6" providerId="ADAL" clId="{D3779F1D-17F2-4695-A40F-10F54DC79515}" dt="2023-11-09T13:33:45.125" v="1343" actId="2711"/>
        <pc:sldMkLst>
          <pc:docMk/>
          <pc:sldMk cId="2792964846" sldId="272"/>
        </pc:sldMkLst>
        <pc:spChg chg="mod">
          <ac:chgData name="Ida Marie Lillestrand Kittelsen" userId="12154653-0a60-4281-8b62-82febac9ddd6" providerId="ADAL" clId="{D3779F1D-17F2-4695-A40F-10F54DC79515}" dt="2023-11-09T13:33:45.125" v="1343" actId="2711"/>
          <ac:spMkLst>
            <pc:docMk/>
            <pc:sldMk cId="2792964846" sldId="272"/>
            <ac:spMk id="5" creationId="{E14740F2-B461-6965-4E9B-030F58CF69EF}"/>
          </ac:spMkLst>
        </pc:spChg>
      </pc:sldChg>
      <pc:sldChg chg="addSp delSp mod">
        <pc:chgData name="Ida Marie Lillestrand Kittelsen" userId="12154653-0a60-4281-8b62-82febac9ddd6" providerId="ADAL" clId="{D3779F1D-17F2-4695-A40F-10F54DC79515}" dt="2023-11-09T13:25:12.106" v="830"/>
        <pc:sldMkLst>
          <pc:docMk/>
          <pc:sldMk cId="4076709077" sldId="289"/>
        </pc:sldMkLst>
        <pc:picChg chg="add">
          <ac:chgData name="Ida Marie Lillestrand Kittelsen" userId="12154653-0a60-4281-8b62-82febac9ddd6" providerId="ADAL" clId="{D3779F1D-17F2-4695-A40F-10F54DC79515}" dt="2023-11-09T13:25:12.106" v="830"/>
          <ac:picMkLst>
            <pc:docMk/>
            <pc:sldMk cId="4076709077" sldId="289"/>
            <ac:picMk id="2" creationId="{15A3E9CF-43C6-2A27-1097-6D5CD9C49C4E}"/>
          </ac:picMkLst>
        </pc:picChg>
        <pc:picChg chg="del">
          <ac:chgData name="Ida Marie Lillestrand Kittelsen" userId="12154653-0a60-4281-8b62-82febac9ddd6" providerId="ADAL" clId="{D3779F1D-17F2-4695-A40F-10F54DC79515}" dt="2023-11-09T13:25:07.653" v="829" actId="21"/>
          <ac:picMkLst>
            <pc:docMk/>
            <pc:sldMk cId="4076709077" sldId="289"/>
            <ac:picMk id="4" creationId="{24E446F1-8953-73CF-4ED1-7C25EAB32EBD}"/>
          </ac:picMkLst>
        </pc:picChg>
      </pc:sldChg>
      <pc:sldChg chg="addSp delSp modSp new mod ord modNotesTx">
        <pc:chgData name="Ida Marie Lillestrand Kittelsen" userId="12154653-0a60-4281-8b62-82febac9ddd6" providerId="ADAL" clId="{D3779F1D-17F2-4695-A40F-10F54DC79515}" dt="2023-11-09T13:19:38.719" v="397" actId="20577"/>
        <pc:sldMkLst>
          <pc:docMk/>
          <pc:sldMk cId="3982854611" sldId="290"/>
        </pc:sldMkLst>
        <pc:spChg chg="del">
          <ac:chgData name="Ida Marie Lillestrand Kittelsen" userId="12154653-0a60-4281-8b62-82febac9ddd6" providerId="ADAL" clId="{D3779F1D-17F2-4695-A40F-10F54DC79515}" dt="2023-11-09T13:04:19.672" v="1"/>
          <ac:spMkLst>
            <pc:docMk/>
            <pc:sldMk cId="3982854611" sldId="290"/>
            <ac:spMk id="2" creationId="{8A161ACA-890B-A2BB-9EF8-F89297D6AD29}"/>
          </ac:spMkLst>
        </pc:spChg>
        <pc:spChg chg="mod">
          <ac:chgData name="Ida Marie Lillestrand Kittelsen" userId="12154653-0a60-4281-8b62-82febac9ddd6" providerId="ADAL" clId="{D3779F1D-17F2-4695-A40F-10F54DC79515}" dt="2023-11-09T13:18:42.083" v="141" actId="14100"/>
          <ac:spMkLst>
            <pc:docMk/>
            <pc:sldMk cId="3982854611" sldId="290"/>
            <ac:spMk id="3" creationId="{B7D601F7-6B34-69DE-3DE1-E3179C762565}"/>
          </ac:spMkLst>
        </pc:spChg>
        <pc:picChg chg="add mod">
          <ac:chgData name="Ida Marie Lillestrand Kittelsen" userId="12154653-0a60-4281-8b62-82febac9ddd6" providerId="ADAL" clId="{D3779F1D-17F2-4695-A40F-10F54DC79515}" dt="2023-11-09T13:04:31.384" v="5" actId="1076"/>
          <ac:picMkLst>
            <pc:docMk/>
            <pc:sldMk cId="3982854611" sldId="290"/>
            <ac:picMk id="4" creationId="{1F233B71-3F78-A1B5-0E32-F7AC1DE68AC2}"/>
          </ac:picMkLst>
        </pc:picChg>
      </pc:sldChg>
      <pc:sldChg chg="addSp delSp modSp new mod modNotesTx">
        <pc:chgData name="Ida Marie Lillestrand Kittelsen" userId="12154653-0a60-4281-8b62-82febac9ddd6" providerId="ADAL" clId="{D3779F1D-17F2-4695-A40F-10F54DC79515}" dt="2023-11-09T13:23:14.266" v="828" actId="20577"/>
        <pc:sldMkLst>
          <pc:docMk/>
          <pc:sldMk cId="779607745" sldId="291"/>
        </pc:sldMkLst>
        <pc:spChg chg="del">
          <ac:chgData name="Ida Marie Lillestrand Kittelsen" userId="12154653-0a60-4281-8b62-82febac9ddd6" providerId="ADAL" clId="{D3779F1D-17F2-4695-A40F-10F54DC79515}" dt="2023-11-09T13:08:16.751" v="11"/>
          <ac:spMkLst>
            <pc:docMk/>
            <pc:sldMk cId="779607745" sldId="291"/>
            <ac:spMk id="2" creationId="{CA70220F-44DC-A2EC-1332-1DAA295807F2}"/>
          </ac:spMkLst>
        </pc:spChg>
        <pc:spChg chg="mod">
          <ac:chgData name="Ida Marie Lillestrand Kittelsen" userId="12154653-0a60-4281-8b62-82febac9ddd6" providerId="ADAL" clId="{D3779F1D-17F2-4695-A40F-10F54DC79515}" dt="2023-11-09T13:18:00.396" v="73" actId="20577"/>
          <ac:spMkLst>
            <pc:docMk/>
            <pc:sldMk cId="779607745" sldId="291"/>
            <ac:spMk id="3" creationId="{9F07234B-DFB4-220A-9C20-D7011B332490}"/>
          </ac:spMkLst>
        </pc:spChg>
        <pc:picChg chg="add mod">
          <ac:chgData name="Ida Marie Lillestrand Kittelsen" userId="12154653-0a60-4281-8b62-82febac9ddd6" providerId="ADAL" clId="{D3779F1D-17F2-4695-A40F-10F54DC79515}" dt="2023-11-09T13:08:26.295" v="15" actId="1076"/>
          <ac:picMkLst>
            <pc:docMk/>
            <pc:sldMk cId="779607745" sldId="291"/>
            <ac:picMk id="1026" creationId="{68FB3AC9-CA4E-AF55-B9B2-DBAADB19C3C1}"/>
          </ac:picMkLst>
        </pc:picChg>
      </pc:sldChg>
      <pc:sldChg chg="addSp delSp modSp new mod ord modNotesTx">
        <pc:chgData name="Ida Marie Lillestrand Kittelsen" userId="12154653-0a60-4281-8b62-82febac9ddd6" providerId="ADAL" clId="{D3779F1D-17F2-4695-A40F-10F54DC79515}" dt="2023-11-09T13:32:55.795" v="1342" actId="20577"/>
        <pc:sldMkLst>
          <pc:docMk/>
          <pc:sldMk cId="1635067990" sldId="292"/>
        </pc:sldMkLst>
        <pc:spChg chg="del">
          <ac:chgData name="Ida Marie Lillestrand Kittelsen" userId="12154653-0a60-4281-8b62-82febac9ddd6" providerId="ADAL" clId="{D3779F1D-17F2-4695-A40F-10F54DC79515}" dt="2023-11-09T13:25:29.554" v="832"/>
          <ac:spMkLst>
            <pc:docMk/>
            <pc:sldMk cId="1635067990" sldId="292"/>
            <ac:spMk id="2" creationId="{155FC363-0865-793A-9B3C-393BF050D259}"/>
          </ac:spMkLst>
        </pc:spChg>
        <pc:spChg chg="mod">
          <ac:chgData name="Ida Marie Lillestrand Kittelsen" userId="12154653-0a60-4281-8b62-82febac9ddd6" providerId="ADAL" clId="{D3779F1D-17F2-4695-A40F-10F54DC79515}" dt="2023-11-09T13:28:28.358" v="885" actId="122"/>
          <ac:spMkLst>
            <pc:docMk/>
            <pc:sldMk cId="1635067990" sldId="292"/>
            <ac:spMk id="3" creationId="{011D9705-C098-C2C2-A87E-907AD6A6B159}"/>
          </ac:spMkLst>
        </pc:spChg>
        <pc:picChg chg="add mod">
          <ac:chgData name="Ida Marie Lillestrand Kittelsen" userId="12154653-0a60-4281-8b62-82febac9ddd6" providerId="ADAL" clId="{D3779F1D-17F2-4695-A40F-10F54DC79515}" dt="2023-11-09T13:25:35.306" v="834" actId="1076"/>
          <ac:picMkLst>
            <pc:docMk/>
            <pc:sldMk cId="1635067990" sldId="292"/>
            <ac:picMk id="2050" creationId="{87433374-F0C0-9E61-8532-712FE0C81FFE}"/>
          </ac:picMkLst>
        </pc:picChg>
      </pc:sldChg>
    </pc:docChg>
  </pc:docChgLst>
  <pc:docChgLst>
    <pc:chgData name="Cathrine Løes Sørby" userId="453ffb51-d645-44fe-b265-43846f0ff910" providerId="ADAL" clId="{732BCFD7-F0B8-4A9F-9905-429B03374CE7}"/>
    <pc:docChg chg="modSld">
      <pc:chgData name="Cathrine Løes Sørby" userId="453ffb51-d645-44fe-b265-43846f0ff910" providerId="ADAL" clId="{732BCFD7-F0B8-4A9F-9905-429B03374CE7}" dt="2023-11-23T13:01:09.840" v="14" actId="20577"/>
      <pc:docMkLst>
        <pc:docMk/>
      </pc:docMkLst>
      <pc:sldChg chg="modSp mod modNotesTx">
        <pc:chgData name="Cathrine Løes Sørby" userId="453ffb51-d645-44fe-b265-43846f0ff910" providerId="ADAL" clId="{732BCFD7-F0B8-4A9F-9905-429B03374CE7}" dt="2023-11-23T12:54:29.968" v="13" actId="207"/>
        <pc:sldMkLst>
          <pc:docMk/>
          <pc:sldMk cId="2848325185" sldId="269"/>
        </pc:sldMkLst>
        <pc:spChg chg="mod">
          <ac:chgData name="Cathrine Løes Sørby" userId="453ffb51-d645-44fe-b265-43846f0ff910" providerId="ADAL" clId="{732BCFD7-F0B8-4A9F-9905-429B03374CE7}" dt="2023-11-23T12:54:29.968" v="13" actId="207"/>
          <ac:spMkLst>
            <pc:docMk/>
            <pc:sldMk cId="2848325185" sldId="269"/>
            <ac:spMk id="3" creationId="{150B96EC-8B6B-BE4E-C9D2-6C21FEE64B93}"/>
          </ac:spMkLst>
        </pc:spChg>
      </pc:sldChg>
      <pc:sldChg chg="modSp mod">
        <pc:chgData name="Cathrine Løes Sørby" userId="453ffb51-d645-44fe-b265-43846f0ff910" providerId="ADAL" clId="{732BCFD7-F0B8-4A9F-9905-429B03374CE7}" dt="2023-11-23T12:53:10.500" v="8" actId="207"/>
        <pc:sldMkLst>
          <pc:docMk/>
          <pc:sldMk cId="2792964846" sldId="272"/>
        </pc:sldMkLst>
        <pc:spChg chg="mod">
          <ac:chgData name="Cathrine Løes Sørby" userId="453ffb51-d645-44fe-b265-43846f0ff910" providerId="ADAL" clId="{732BCFD7-F0B8-4A9F-9905-429B03374CE7}" dt="2023-11-23T12:53:10.500" v="8" actId="207"/>
          <ac:spMkLst>
            <pc:docMk/>
            <pc:sldMk cId="2792964846" sldId="272"/>
            <ac:spMk id="5" creationId="{E14740F2-B461-6965-4E9B-030F58CF69EF}"/>
          </ac:spMkLst>
        </pc:spChg>
      </pc:sldChg>
      <pc:sldChg chg="modSp mod">
        <pc:chgData name="Cathrine Løes Sørby" userId="453ffb51-d645-44fe-b265-43846f0ff910" providerId="ADAL" clId="{732BCFD7-F0B8-4A9F-9905-429B03374CE7}" dt="2023-11-23T13:01:09.840" v="14" actId="20577"/>
        <pc:sldMkLst>
          <pc:docMk/>
          <pc:sldMk cId="1099290281" sldId="277"/>
        </pc:sldMkLst>
        <pc:spChg chg="mod">
          <ac:chgData name="Cathrine Løes Sørby" userId="453ffb51-d645-44fe-b265-43846f0ff910" providerId="ADAL" clId="{732BCFD7-F0B8-4A9F-9905-429B03374CE7}" dt="2023-11-23T13:01:09.840" v="14" actId="20577"/>
          <ac:spMkLst>
            <pc:docMk/>
            <pc:sldMk cId="1099290281" sldId="277"/>
            <ac:spMk id="3" creationId="{0B084F0F-AA6F-5F71-625D-092A45FDAA52}"/>
          </ac:spMkLst>
        </pc:spChg>
      </pc:sldChg>
      <pc:sldChg chg="modNotesTx">
        <pc:chgData name="Cathrine Løes Sørby" userId="453ffb51-d645-44fe-b265-43846f0ff910" providerId="ADAL" clId="{732BCFD7-F0B8-4A9F-9905-429B03374CE7}" dt="2023-11-23T12:47:22.564" v="6" actId="20577"/>
        <pc:sldMkLst>
          <pc:docMk/>
          <pc:sldMk cId="2541412141" sldId="298"/>
        </pc:sldMkLst>
      </pc:sldChg>
    </pc:docChg>
  </pc:docChgLst>
  <pc:docChgLst>
    <pc:chgData name="Cathrine Løes Sørby" userId="S::cathrine.sorby@io.kommune.no::453ffb51-d645-44fe-b265-43846f0ff910" providerId="AD" clId="Web-{F169D693-5B73-4E40-96CE-80A1A6040C2F}"/>
    <pc:docChg chg="addSld delSld modSld">
      <pc:chgData name="Cathrine Løes Sørby" userId="S::cathrine.sorby@io.kommune.no::453ffb51-d645-44fe-b265-43846f0ff910" providerId="AD" clId="Web-{F169D693-5B73-4E40-96CE-80A1A6040C2F}" dt="2023-11-23T12:45:10.411" v="209" actId="20577"/>
      <pc:docMkLst>
        <pc:docMk/>
      </pc:docMkLst>
      <pc:sldChg chg="modSp modNotes">
        <pc:chgData name="Cathrine Løes Sørby" userId="S::cathrine.sorby@io.kommune.no::453ffb51-d645-44fe-b265-43846f0ff910" providerId="AD" clId="Web-{F169D693-5B73-4E40-96CE-80A1A6040C2F}" dt="2023-11-23T12:44:35.504" v="207"/>
        <pc:sldMkLst>
          <pc:docMk/>
          <pc:sldMk cId="2848325185" sldId="269"/>
        </pc:sldMkLst>
        <pc:spChg chg="mod">
          <ac:chgData name="Cathrine Løes Sørby" userId="S::cathrine.sorby@io.kommune.no::453ffb51-d645-44fe-b265-43846f0ff910" providerId="AD" clId="Web-{F169D693-5B73-4E40-96CE-80A1A6040C2F}" dt="2023-11-23T12:44:06.300" v="205" actId="20577"/>
          <ac:spMkLst>
            <pc:docMk/>
            <pc:sldMk cId="2848325185" sldId="269"/>
            <ac:spMk id="3" creationId="{150B96EC-8B6B-BE4E-C9D2-6C21FEE64B93}"/>
          </ac:spMkLst>
        </pc:spChg>
      </pc:sldChg>
      <pc:sldChg chg="modSp">
        <pc:chgData name="Cathrine Løes Sørby" userId="S::cathrine.sorby@io.kommune.no::453ffb51-d645-44fe-b265-43846f0ff910" providerId="AD" clId="Web-{F169D693-5B73-4E40-96CE-80A1A6040C2F}" dt="2023-11-23T12:42:41.752" v="193" actId="20577"/>
        <pc:sldMkLst>
          <pc:docMk/>
          <pc:sldMk cId="2792964846" sldId="272"/>
        </pc:sldMkLst>
        <pc:spChg chg="mod">
          <ac:chgData name="Cathrine Løes Sørby" userId="S::cathrine.sorby@io.kommune.no::453ffb51-d645-44fe-b265-43846f0ff910" providerId="AD" clId="Web-{F169D693-5B73-4E40-96CE-80A1A6040C2F}" dt="2023-11-23T12:42:41.752" v="193" actId="20577"/>
          <ac:spMkLst>
            <pc:docMk/>
            <pc:sldMk cId="2792964846" sldId="272"/>
            <ac:spMk id="5" creationId="{E14740F2-B461-6965-4E9B-030F58CF69EF}"/>
          </ac:spMkLst>
        </pc:spChg>
      </pc:sldChg>
      <pc:sldChg chg="modSp">
        <pc:chgData name="Cathrine Løes Sørby" userId="S::cathrine.sorby@io.kommune.no::453ffb51-d645-44fe-b265-43846f0ff910" providerId="AD" clId="Web-{F169D693-5B73-4E40-96CE-80A1A6040C2F}" dt="2023-11-23T12:39:54.249" v="183" actId="20577"/>
        <pc:sldMkLst>
          <pc:docMk/>
          <pc:sldMk cId="1099290281" sldId="277"/>
        </pc:sldMkLst>
        <pc:spChg chg="mod">
          <ac:chgData name="Cathrine Løes Sørby" userId="S::cathrine.sorby@io.kommune.no::453ffb51-d645-44fe-b265-43846f0ff910" providerId="AD" clId="Web-{F169D693-5B73-4E40-96CE-80A1A6040C2F}" dt="2023-11-23T12:39:54.249" v="183" actId="20577"/>
          <ac:spMkLst>
            <pc:docMk/>
            <pc:sldMk cId="1099290281" sldId="277"/>
            <ac:spMk id="3" creationId="{0B084F0F-AA6F-5F71-625D-092A45FDAA52}"/>
          </ac:spMkLst>
        </pc:spChg>
      </pc:sldChg>
      <pc:sldChg chg="modSp">
        <pc:chgData name="Cathrine Løes Sørby" userId="S::cathrine.sorby@io.kommune.no::453ffb51-d645-44fe-b265-43846f0ff910" providerId="AD" clId="Web-{F169D693-5B73-4E40-96CE-80A1A6040C2F}" dt="2023-11-23T12:45:10.411" v="209" actId="20577"/>
        <pc:sldMkLst>
          <pc:docMk/>
          <pc:sldMk cId="3811255564" sldId="283"/>
        </pc:sldMkLst>
        <pc:spChg chg="mod">
          <ac:chgData name="Cathrine Løes Sørby" userId="S::cathrine.sorby@io.kommune.no::453ffb51-d645-44fe-b265-43846f0ff910" providerId="AD" clId="Web-{F169D693-5B73-4E40-96CE-80A1A6040C2F}" dt="2023-11-23T12:45:10.411" v="209" actId="20577"/>
          <ac:spMkLst>
            <pc:docMk/>
            <pc:sldMk cId="3811255564" sldId="283"/>
            <ac:spMk id="2" creationId="{32C557DF-EE88-0470-1A1A-5883290AE9FD}"/>
          </ac:spMkLst>
        </pc:spChg>
      </pc:sldChg>
      <pc:sldChg chg="modSp">
        <pc:chgData name="Cathrine Løes Sørby" userId="S::cathrine.sorby@io.kommune.no::453ffb51-d645-44fe-b265-43846f0ff910" providerId="AD" clId="Web-{F169D693-5B73-4E40-96CE-80A1A6040C2F}" dt="2023-11-23T12:40:51.312" v="191" actId="14100"/>
        <pc:sldMkLst>
          <pc:docMk/>
          <pc:sldMk cId="0" sldId="288"/>
        </pc:sldMkLst>
        <pc:spChg chg="mod">
          <ac:chgData name="Cathrine Løes Sørby" userId="S::cathrine.sorby@io.kommune.no::453ffb51-d645-44fe-b265-43846f0ff910" providerId="AD" clId="Web-{F169D693-5B73-4E40-96CE-80A1A6040C2F}" dt="2023-11-23T12:40:30.656" v="187" actId="14100"/>
          <ac:spMkLst>
            <pc:docMk/>
            <pc:sldMk cId="0" sldId="288"/>
            <ac:spMk id="2" creationId="{868C4D59-A565-1CA6-C8A5-050F36C19963}"/>
          </ac:spMkLst>
        </pc:spChg>
        <pc:spChg chg="mod">
          <ac:chgData name="Cathrine Løes Sørby" userId="S::cathrine.sorby@io.kommune.no::453ffb51-d645-44fe-b265-43846f0ff910" providerId="AD" clId="Web-{F169D693-5B73-4E40-96CE-80A1A6040C2F}" dt="2023-11-23T12:40:51.312" v="191" actId="14100"/>
          <ac:spMkLst>
            <pc:docMk/>
            <pc:sldMk cId="0" sldId="288"/>
            <ac:spMk id="3" creationId="{952AD62F-0DB6-602E-20E5-5B39ABE89282}"/>
          </ac:spMkLst>
        </pc:spChg>
        <pc:picChg chg="mod">
          <ac:chgData name="Cathrine Løes Sørby" userId="S::cathrine.sorby@io.kommune.no::453ffb51-d645-44fe-b265-43846f0ff910" providerId="AD" clId="Web-{F169D693-5B73-4E40-96CE-80A1A6040C2F}" dt="2023-11-23T12:40:32.171" v="188" actId="1076"/>
          <ac:picMkLst>
            <pc:docMk/>
            <pc:sldMk cId="0" sldId="288"/>
            <ac:picMk id="5" creationId="{7E0CCFED-A70F-0DDA-2C0F-F34F5FB8141A}"/>
          </ac:picMkLst>
        </pc:picChg>
      </pc:sldChg>
      <pc:sldChg chg="addSp delSp modSp del modNotes">
        <pc:chgData name="Cathrine Løes Sørby" userId="S::cathrine.sorby@io.kommune.no::453ffb51-d645-44fe-b265-43846f0ff910" providerId="AD" clId="Web-{F169D693-5B73-4E40-96CE-80A1A6040C2F}" dt="2023-11-23T12:34:31.336" v="80"/>
        <pc:sldMkLst>
          <pc:docMk/>
          <pc:sldMk cId="3982854611" sldId="290"/>
        </pc:sldMkLst>
        <pc:spChg chg="add mod">
          <ac:chgData name="Cathrine Løes Sørby" userId="S::cathrine.sorby@io.kommune.no::453ffb51-d645-44fe-b265-43846f0ff910" providerId="AD" clId="Web-{F169D693-5B73-4E40-96CE-80A1A6040C2F}" dt="2023-11-23T12:31:54.333" v="27" actId="1076"/>
          <ac:spMkLst>
            <pc:docMk/>
            <pc:sldMk cId="3982854611" sldId="290"/>
            <ac:spMk id="4" creationId="{4AE944D4-02E6-7D00-6D4F-BDBA0B40BE51}"/>
          </ac:spMkLst>
        </pc:spChg>
        <pc:picChg chg="del">
          <ac:chgData name="Cathrine Løes Sørby" userId="S::cathrine.sorby@io.kommune.no::453ffb51-d645-44fe-b265-43846f0ff910" providerId="AD" clId="Web-{F169D693-5B73-4E40-96CE-80A1A6040C2F}" dt="2023-11-23T12:28:51.439" v="3"/>
          <ac:picMkLst>
            <pc:docMk/>
            <pc:sldMk cId="3982854611" sldId="290"/>
            <ac:picMk id="6" creationId="{55654504-BC26-986A-9B6E-68D5D91B4603}"/>
          </ac:picMkLst>
        </pc:picChg>
      </pc:sldChg>
      <pc:sldChg chg="addSp delSp modSp del">
        <pc:chgData name="Cathrine Løes Sørby" userId="S::cathrine.sorby@io.kommune.no::453ffb51-d645-44fe-b265-43846f0ff910" providerId="AD" clId="Web-{F169D693-5B73-4E40-96CE-80A1A6040C2F}" dt="2023-11-23T12:39:13.560" v="177"/>
        <pc:sldMkLst>
          <pc:docMk/>
          <pc:sldMk cId="779607745" sldId="291"/>
        </pc:sldMkLst>
        <pc:spChg chg="add mod">
          <ac:chgData name="Cathrine Løes Sørby" userId="S::cathrine.sorby@io.kommune.no::453ffb51-d645-44fe-b265-43846f0ff910" providerId="AD" clId="Web-{F169D693-5B73-4E40-96CE-80A1A6040C2F}" dt="2023-11-23T12:37:59.762" v="129"/>
          <ac:spMkLst>
            <pc:docMk/>
            <pc:sldMk cId="779607745" sldId="291"/>
            <ac:spMk id="4" creationId="{4F502A84-D50D-8E30-C8DE-4B5AB6E7F569}"/>
          </ac:spMkLst>
        </pc:spChg>
        <pc:picChg chg="del">
          <ac:chgData name="Cathrine Løes Sørby" userId="S::cathrine.sorby@io.kommune.no::453ffb51-d645-44fe-b265-43846f0ff910" providerId="AD" clId="Web-{F169D693-5B73-4E40-96CE-80A1A6040C2F}" dt="2023-11-23T12:37:59.762" v="129"/>
          <ac:picMkLst>
            <pc:docMk/>
            <pc:sldMk cId="779607745" sldId="291"/>
            <ac:picMk id="1026" creationId="{68FB3AC9-CA4E-AF55-B9B2-DBAADB19C3C1}"/>
          </ac:picMkLst>
        </pc:picChg>
      </pc:sldChg>
      <pc:sldChg chg="addSp delSp modSp add del">
        <pc:chgData name="Cathrine Løes Sørby" userId="S::cathrine.sorby@io.kommune.no::453ffb51-d645-44fe-b265-43846f0ff910" providerId="AD" clId="Web-{F169D693-5B73-4E40-96CE-80A1A6040C2F}" dt="2023-11-23T12:37:17.949" v="127"/>
        <pc:sldMkLst>
          <pc:docMk/>
          <pc:sldMk cId="1635067990" sldId="292"/>
        </pc:sldMkLst>
        <pc:spChg chg="add mod">
          <ac:chgData name="Cathrine Løes Sørby" userId="S::cathrine.sorby@io.kommune.no::453ffb51-d645-44fe-b265-43846f0ff910" providerId="AD" clId="Web-{F169D693-5B73-4E40-96CE-80A1A6040C2F}" dt="2023-11-23T12:34:48.305" v="81"/>
          <ac:spMkLst>
            <pc:docMk/>
            <pc:sldMk cId="1635067990" sldId="292"/>
            <ac:spMk id="4" creationId="{6CDA27A5-2489-1B97-CE3D-E10DD7AB4264}"/>
          </ac:spMkLst>
        </pc:spChg>
        <pc:picChg chg="del">
          <ac:chgData name="Cathrine Løes Sørby" userId="S::cathrine.sorby@io.kommune.no::453ffb51-d645-44fe-b265-43846f0ff910" providerId="AD" clId="Web-{F169D693-5B73-4E40-96CE-80A1A6040C2F}" dt="2023-11-23T12:34:48.305" v="81"/>
          <ac:picMkLst>
            <pc:docMk/>
            <pc:sldMk cId="1635067990" sldId="292"/>
            <ac:picMk id="2050" creationId="{87433374-F0C0-9E61-8532-712FE0C81FFE}"/>
          </ac:picMkLst>
        </pc:picChg>
      </pc:sldChg>
      <pc:sldChg chg="addSp delSp modSp del modNotes">
        <pc:chgData name="Cathrine Løes Sørby" userId="S::cathrine.sorby@io.kommune.no::453ffb51-d645-44fe-b265-43846f0ff910" providerId="AD" clId="Web-{F169D693-5B73-4E40-96CE-80A1A6040C2F}" dt="2023-11-23T12:36:42.854" v="120"/>
        <pc:sldMkLst>
          <pc:docMk/>
          <pc:sldMk cId="1005620321" sldId="294"/>
        </pc:sldMkLst>
        <pc:spChg chg="del">
          <ac:chgData name="Cathrine Løes Sørby" userId="S::cathrine.sorby@io.kommune.no::453ffb51-d645-44fe-b265-43846f0ff910" providerId="AD" clId="Web-{F169D693-5B73-4E40-96CE-80A1A6040C2F}" dt="2023-11-23T12:34:54.196" v="83"/>
          <ac:spMkLst>
            <pc:docMk/>
            <pc:sldMk cId="1005620321" sldId="294"/>
            <ac:spMk id="9" creationId="{42A4FC2C-047E-45A5-965D-8E1E3BF09BC6}"/>
          </ac:spMkLst>
        </pc:spChg>
        <pc:picChg chg="add del mod">
          <ac:chgData name="Cathrine Løes Sørby" userId="S::cathrine.sorby@io.kommune.no::453ffb51-d645-44fe-b265-43846f0ff910" providerId="AD" clId="Web-{F169D693-5B73-4E40-96CE-80A1A6040C2F}" dt="2023-11-23T12:35:56.666" v="107"/>
          <ac:picMkLst>
            <pc:docMk/>
            <pc:sldMk cId="1005620321" sldId="294"/>
            <ac:picMk id="2" creationId="{738EC1B0-CB20-7102-CBDF-78CBF578ED98}"/>
          </ac:picMkLst>
        </pc:picChg>
      </pc:sldChg>
      <pc:sldChg chg="new del">
        <pc:chgData name="Cathrine Løes Sørby" userId="S::cathrine.sorby@io.kommune.no::453ffb51-d645-44fe-b265-43846f0ff910" providerId="AD" clId="Web-{F169D693-5B73-4E40-96CE-80A1A6040C2F}" dt="2023-11-23T12:28:29.095" v="1"/>
        <pc:sldMkLst>
          <pc:docMk/>
          <pc:sldMk cId="2155353120" sldId="295"/>
        </pc:sldMkLst>
      </pc:sldChg>
      <pc:sldChg chg="addSp delSp modSp new add del mod setBg">
        <pc:chgData name="Cathrine Løes Sørby" userId="S::cathrine.sorby@io.kommune.no::453ffb51-d645-44fe-b265-43846f0ff910" providerId="AD" clId="Web-{F169D693-5B73-4E40-96CE-80A1A6040C2F}" dt="2023-11-23T12:34:28.117" v="79"/>
        <pc:sldMkLst>
          <pc:docMk/>
          <pc:sldMk cId="3735892109" sldId="295"/>
        </pc:sldMkLst>
        <pc:picChg chg="add del mod">
          <ac:chgData name="Cathrine Løes Sørby" userId="S::cathrine.sorby@io.kommune.no::453ffb51-d645-44fe-b265-43846f0ff910" providerId="AD" clId="Web-{F169D693-5B73-4E40-96CE-80A1A6040C2F}" dt="2023-11-23T12:29:35.502" v="7"/>
          <ac:picMkLst>
            <pc:docMk/>
            <pc:sldMk cId="3735892109" sldId="295"/>
            <ac:picMk id="2" creationId="{5AEFF520-7BF1-376A-F0CE-A77406329190}"/>
          </ac:picMkLst>
        </pc:picChg>
      </pc:sldChg>
      <pc:sldChg chg="addSp delSp modSp new modNotes">
        <pc:chgData name="Cathrine Løes Sørby" userId="S::cathrine.sorby@io.kommune.no::453ffb51-d645-44fe-b265-43846f0ff910" providerId="AD" clId="Web-{F169D693-5B73-4E40-96CE-80A1A6040C2F}" dt="2023-11-23T12:42:28.799" v="192"/>
        <pc:sldMkLst>
          <pc:docMk/>
          <pc:sldMk cId="3682469839" sldId="296"/>
        </pc:sldMkLst>
        <pc:spChg chg="del">
          <ac:chgData name="Cathrine Løes Sørby" userId="S::cathrine.sorby@io.kommune.no::453ffb51-d645-44fe-b265-43846f0ff910" providerId="AD" clId="Web-{F169D693-5B73-4E40-96CE-80A1A6040C2F}" dt="2023-11-23T12:29:39.721" v="8"/>
          <ac:spMkLst>
            <pc:docMk/>
            <pc:sldMk cId="3682469839" sldId="296"/>
            <ac:spMk id="2" creationId="{9131B5AF-E89A-BEAA-00EA-4065511155EB}"/>
          </ac:spMkLst>
        </pc:spChg>
        <pc:spChg chg="mod">
          <ac:chgData name="Cathrine Løes Sørby" userId="S::cathrine.sorby@io.kommune.no::453ffb51-d645-44fe-b265-43846f0ff910" providerId="AD" clId="Web-{F169D693-5B73-4E40-96CE-80A1A6040C2F}" dt="2023-11-23T12:34:16.820" v="77" actId="14100"/>
          <ac:spMkLst>
            <pc:docMk/>
            <pc:sldMk cId="3682469839" sldId="296"/>
            <ac:spMk id="3" creationId="{216E8C48-8A4A-3C75-CAD5-95265AA8AC56}"/>
          </ac:spMkLst>
        </pc:spChg>
        <pc:picChg chg="add mod ord">
          <ac:chgData name="Cathrine Løes Sørby" userId="S::cathrine.sorby@io.kommune.no::453ffb51-d645-44fe-b265-43846f0ff910" providerId="AD" clId="Web-{F169D693-5B73-4E40-96CE-80A1A6040C2F}" dt="2023-11-23T12:34:22.289" v="78" actId="1076"/>
          <ac:picMkLst>
            <pc:docMk/>
            <pc:sldMk cId="3682469839" sldId="296"/>
            <ac:picMk id="4" creationId="{5B6C6D4A-B319-99E0-9183-7C37880B055F}"/>
          </ac:picMkLst>
        </pc:picChg>
        <pc:picChg chg="add del mod">
          <ac:chgData name="Cathrine Løes Sørby" userId="S::cathrine.sorby@io.kommune.no::453ffb51-d645-44fe-b265-43846f0ff910" providerId="AD" clId="Web-{F169D693-5B73-4E40-96CE-80A1A6040C2F}" dt="2023-11-23T12:31:18.910" v="17"/>
          <ac:picMkLst>
            <pc:docMk/>
            <pc:sldMk cId="3682469839" sldId="296"/>
            <ac:picMk id="5" creationId="{167CF314-40D8-410A-0135-30CC6E437EF9}"/>
          </ac:picMkLst>
        </pc:picChg>
      </pc:sldChg>
      <pc:sldChg chg="addSp delSp modSp new modNotes">
        <pc:chgData name="Cathrine Løes Sørby" userId="S::cathrine.sorby@io.kommune.no::453ffb51-d645-44fe-b265-43846f0ff910" providerId="AD" clId="Web-{F169D693-5B73-4E40-96CE-80A1A6040C2F}" dt="2023-11-23T12:37:12.074" v="126"/>
        <pc:sldMkLst>
          <pc:docMk/>
          <pc:sldMk cId="4030522158" sldId="297"/>
        </pc:sldMkLst>
        <pc:spChg chg="del">
          <ac:chgData name="Cathrine Løes Sørby" userId="S::cathrine.sorby@io.kommune.no::453ffb51-d645-44fe-b265-43846f0ff910" providerId="AD" clId="Web-{F169D693-5B73-4E40-96CE-80A1A6040C2F}" dt="2023-11-23T12:36:01.166" v="108"/>
          <ac:spMkLst>
            <pc:docMk/>
            <pc:sldMk cId="4030522158" sldId="297"/>
            <ac:spMk id="2" creationId="{4FC5ED17-ACE4-E274-E824-0933A533B5F3}"/>
          </ac:spMkLst>
        </pc:spChg>
        <pc:spChg chg="mod">
          <ac:chgData name="Cathrine Løes Sørby" userId="S::cathrine.sorby@io.kommune.no::453ffb51-d645-44fe-b265-43846f0ff910" providerId="AD" clId="Web-{F169D693-5B73-4E40-96CE-80A1A6040C2F}" dt="2023-11-23T12:36:32.854" v="118" actId="20577"/>
          <ac:spMkLst>
            <pc:docMk/>
            <pc:sldMk cId="4030522158" sldId="297"/>
            <ac:spMk id="3" creationId="{8413A25C-90B9-E4F1-A6E7-8A1E7E155B34}"/>
          </ac:spMkLst>
        </pc:spChg>
        <pc:picChg chg="add mod ord">
          <ac:chgData name="Cathrine Løes Sørby" userId="S::cathrine.sorby@io.kommune.no::453ffb51-d645-44fe-b265-43846f0ff910" providerId="AD" clId="Web-{F169D693-5B73-4E40-96CE-80A1A6040C2F}" dt="2023-11-23T12:36:58.651" v="123" actId="1076"/>
          <ac:picMkLst>
            <pc:docMk/>
            <pc:sldMk cId="4030522158" sldId="297"/>
            <ac:picMk id="4" creationId="{C1F9D643-8BD5-2D09-E778-F3E663B880CE}"/>
          </ac:picMkLst>
        </pc:picChg>
      </pc:sldChg>
      <pc:sldChg chg="addSp delSp modSp new modNotes">
        <pc:chgData name="Cathrine Løes Sørby" userId="S::cathrine.sorby@io.kommune.no::453ffb51-d645-44fe-b265-43846f0ff910" providerId="AD" clId="Web-{F169D693-5B73-4E40-96CE-80A1A6040C2F}" dt="2023-11-23T12:39:24.529" v="181"/>
        <pc:sldMkLst>
          <pc:docMk/>
          <pc:sldMk cId="2541412141" sldId="298"/>
        </pc:sldMkLst>
        <pc:spChg chg="del">
          <ac:chgData name="Cathrine Løes Sørby" userId="S::cathrine.sorby@io.kommune.no::453ffb51-d645-44fe-b265-43846f0ff910" providerId="AD" clId="Web-{F169D693-5B73-4E40-96CE-80A1A6040C2F}" dt="2023-11-23T12:38:03.684" v="130"/>
          <ac:spMkLst>
            <pc:docMk/>
            <pc:sldMk cId="2541412141" sldId="298"/>
            <ac:spMk id="2" creationId="{47A75DBD-6779-3B38-440D-F2B0425A69A8}"/>
          </ac:spMkLst>
        </pc:spChg>
        <pc:spChg chg="mod">
          <ac:chgData name="Cathrine Løes Sørby" userId="S::cathrine.sorby@io.kommune.no::453ffb51-d645-44fe-b265-43846f0ff910" providerId="AD" clId="Web-{F169D693-5B73-4E40-96CE-80A1A6040C2F}" dt="2023-11-23T12:38:45.200" v="172"/>
          <ac:spMkLst>
            <pc:docMk/>
            <pc:sldMk cId="2541412141" sldId="298"/>
            <ac:spMk id="3" creationId="{6D4DC1BB-7240-915C-BF22-640B1EEA28E7}"/>
          </ac:spMkLst>
        </pc:spChg>
        <pc:picChg chg="add mod ord">
          <ac:chgData name="Cathrine Løes Sørby" userId="S::cathrine.sorby@io.kommune.no::453ffb51-d645-44fe-b265-43846f0ff910" providerId="AD" clId="Web-{F169D693-5B73-4E40-96CE-80A1A6040C2F}" dt="2023-11-23T12:38:53.435" v="175" actId="1076"/>
          <ac:picMkLst>
            <pc:docMk/>
            <pc:sldMk cId="2541412141" sldId="298"/>
            <ac:picMk id="4" creationId="{152A3E72-F4F9-5D51-50A3-7DD238AF9002}"/>
          </ac:picMkLst>
        </pc:picChg>
      </pc:sldChg>
    </pc:docChg>
  </pc:docChgLst>
  <pc:docChgLst>
    <pc:chgData name="Cathrine Løes Sørby" userId="S::cathrine.sorby@io.kommune.no::453ffb51-d645-44fe-b265-43846f0ff910" providerId="AD" clId="Web-{52EB159F-DCA0-4C92-8560-F71BFE1C2774}"/>
    <pc:docChg chg="addSld delSld modSld sldOrd">
      <pc:chgData name="Cathrine Løes Sørby" userId="S::cathrine.sorby@io.kommune.no::453ffb51-d645-44fe-b265-43846f0ff910" providerId="AD" clId="Web-{52EB159F-DCA0-4C92-8560-F71BFE1C2774}" dt="2023-11-09T13:37:39.680" v="24"/>
      <pc:docMkLst>
        <pc:docMk/>
      </pc:docMkLst>
      <pc:sldChg chg="addSp delSp modSp modNotes">
        <pc:chgData name="Cathrine Løes Sørby" userId="S::cathrine.sorby@io.kommune.no::453ffb51-d645-44fe-b265-43846f0ff910" providerId="AD" clId="Web-{52EB159F-DCA0-4C92-8560-F71BFE1C2774}" dt="2023-11-09T13:37:13.446" v="23"/>
        <pc:sldMkLst>
          <pc:docMk/>
          <pc:sldMk cId="3982854611" sldId="290"/>
        </pc:sldMkLst>
        <pc:spChg chg="add del mod">
          <ac:chgData name="Cathrine Løes Sørby" userId="S::cathrine.sorby@io.kommune.no::453ffb51-d645-44fe-b265-43846f0ff910" providerId="AD" clId="Web-{52EB159F-DCA0-4C92-8560-F71BFE1C2774}" dt="2023-11-09T13:36:44.883" v="9"/>
          <ac:spMkLst>
            <pc:docMk/>
            <pc:sldMk cId="3982854611" sldId="290"/>
            <ac:spMk id="5" creationId="{AF0F0463-FAAB-32D3-9626-349F86457523}"/>
          </ac:spMkLst>
        </pc:spChg>
        <pc:picChg chg="del">
          <ac:chgData name="Cathrine Løes Sørby" userId="S::cathrine.sorby@io.kommune.no::453ffb51-d645-44fe-b265-43846f0ff910" providerId="AD" clId="Web-{52EB159F-DCA0-4C92-8560-F71BFE1C2774}" dt="2023-11-09T13:36:17.492" v="3"/>
          <ac:picMkLst>
            <pc:docMk/>
            <pc:sldMk cId="3982854611" sldId="290"/>
            <ac:picMk id="4" creationId="{1F233B71-3F78-A1B5-0E32-F7AC1DE68AC2}"/>
          </ac:picMkLst>
        </pc:picChg>
        <pc:picChg chg="add mod ord">
          <ac:chgData name="Cathrine Løes Sørby" userId="S::cathrine.sorby@io.kommune.no::453ffb51-d645-44fe-b265-43846f0ff910" providerId="AD" clId="Web-{52EB159F-DCA0-4C92-8560-F71BFE1C2774}" dt="2023-11-09T13:36:44.883" v="9"/>
          <ac:picMkLst>
            <pc:docMk/>
            <pc:sldMk cId="3982854611" sldId="290"/>
            <ac:picMk id="6" creationId="{55654504-BC26-986A-9B6E-68D5D91B4603}"/>
          </ac:picMkLst>
        </pc:picChg>
      </pc:sldChg>
      <pc:sldChg chg="ord">
        <pc:chgData name="Cathrine Løes Sørby" userId="S::cathrine.sorby@io.kommune.no::453ffb51-d645-44fe-b265-43846f0ff910" providerId="AD" clId="Web-{52EB159F-DCA0-4C92-8560-F71BFE1C2774}" dt="2023-11-09T13:37:39.680" v="24"/>
        <pc:sldMkLst>
          <pc:docMk/>
          <pc:sldMk cId="1635067990" sldId="292"/>
        </pc:sldMkLst>
      </pc:sldChg>
      <pc:sldChg chg="new del">
        <pc:chgData name="Cathrine Løes Sørby" userId="S::cathrine.sorby@io.kommune.no::453ffb51-d645-44fe-b265-43846f0ff910" providerId="AD" clId="Web-{52EB159F-DCA0-4C92-8560-F71BFE1C2774}" dt="2023-11-09T13:36:12.148" v="2"/>
        <pc:sldMkLst>
          <pc:docMk/>
          <pc:sldMk cId="3928919468" sldId="293"/>
        </pc:sldMkLst>
      </pc:sldChg>
      <pc:sldChg chg="addSp delSp modSp new mod setBg">
        <pc:chgData name="Cathrine Løes Sørby" userId="S::cathrine.sorby@io.kommune.no::453ffb51-d645-44fe-b265-43846f0ff910" providerId="AD" clId="Web-{52EB159F-DCA0-4C92-8560-F71BFE1C2774}" dt="2023-11-09T13:36:40.648" v="8"/>
        <pc:sldMkLst>
          <pc:docMk/>
          <pc:sldMk cId="1005620321" sldId="294"/>
        </pc:sldMkLst>
        <pc:spChg chg="del">
          <ac:chgData name="Cathrine Løes Sørby" userId="S::cathrine.sorby@io.kommune.no::453ffb51-d645-44fe-b265-43846f0ff910" providerId="AD" clId="Web-{52EB159F-DCA0-4C92-8560-F71BFE1C2774}" dt="2023-11-09T13:36:25.289" v="5"/>
          <ac:spMkLst>
            <pc:docMk/>
            <pc:sldMk cId="1005620321" sldId="294"/>
            <ac:spMk id="2" creationId="{8B78B4BF-0D84-C871-4AFF-A4F8443D5B83}"/>
          </ac:spMkLst>
        </pc:spChg>
        <pc:spChg chg="del">
          <ac:chgData name="Cathrine Løes Sørby" userId="S::cathrine.sorby@io.kommune.no::453ffb51-d645-44fe-b265-43846f0ff910" providerId="AD" clId="Web-{52EB159F-DCA0-4C92-8560-F71BFE1C2774}" dt="2023-11-09T13:36:25.289" v="5"/>
          <ac:spMkLst>
            <pc:docMk/>
            <pc:sldMk cId="1005620321" sldId="294"/>
            <ac:spMk id="3" creationId="{DB2707ED-6716-3B4B-9DE9-D57A89F89944}"/>
          </ac:spMkLst>
        </pc:spChg>
        <pc:spChg chg="add">
          <ac:chgData name="Cathrine Løes Sørby" userId="S::cathrine.sorby@io.kommune.no::453ffb51-d645-44fe-b265-43846f0ff910" providerId="AD" clId="Web-{52EB159F-DCA0-4C92-8560-F71BFE1C2774}" dt="2023-11-09T13:36:25.289" v="5"/>
          <ac:spMkLst>
            <pc:docMk/>
            <pc:sldMk cId="1005620321" sldId="294"/>
            <ac:spMk id="9" creationId="{42A4FC2C-047E-45A5-965D-8E1E3BF09BC6}"/>
          </ac:spMkLst>
        </pc:spChg>
        <pc:picChg chg="add del mod">
          <ac:chgData name="Cathrine Løes Sørby" userId="S::cathrine.sorby@io.kommune.no::453ffb51-d645-44fe-b265-43846f0ff910" providerId="AD" clId="Web-{52EB159F-DCA0-4C92-8560-F71BFE1C2774}" dt="2023-11-09T13:36:40.648" v="8"/>
          <ac:picMkLst>
            <pc:docMk/>
            <pc:sldMk cId="1005620321" sldId="294"/>
            <ac:picMk id="4" creationId="{869C80F4-B931-E376-7350-BD5C28DE9069}"/>
          </ac:picMkLst>
        </pc:picChg>
      </pc:sldChg>
    </pc:docChg>
  </pc:docChgLst>
  <pc:docChgLst>
    <pc:chgData name="Frida Torgersen" userId="S::frida.torgersen@io.kommune.no::ea265081-7c03-4e48-ae3c-fad608c99291" providerId="AD" clId="Web-{0E57936C-417B-373E-6FFC-8FE1F56F9922}"/>
    <pc:docChg chg="modSld">
      <pc:chgData name="Frida Torgersen" userId="S::frida.torgersen@io.kommune.no::ea265081-7c03-4e48-ae3c-fad608c99291" providerId="AD" clId="Web-{0E57936C-417B-373E-6FFC-8FE1F56F9922}" dt="2024-07-05T10:07:10.223" v="24"/>
      <pc:docMkLst>
        <pc:docMk/>
      </pc:docMkLst>
      <pc:sldChg chg="modNotes">
        <pc:chgData name="Frida Torgersen" userId="S::frida.torgersen@io.kommune.no::ea265081-7c03-4e48-ae3c-fad608c99291" providerId="AD" clId="Web-{0E57936C-417B-373E-6FFC-8FE1F56F9922}" dt="2024-07-05T10:06:17.269" v="14"/>
        <pc:sldMkLst>
          <pc:docMk/>
          <pc:sldMk cId="0" sldId="282"/>
        </pc:sldMkLst>
      </pc:sldChg>
      <pc:sldChg chg="modNotes">
        <pc:chgData name="Frida Torgersen" userId="S::frida.torgersen@io.kommune.no::ea265081-7c03-4e48-ae3c-fad608c99291" providerId="AD" clId="Web-{0E57936C-417B-373E-6FFC-8FE1F56F9922}" dt="2024-07-05T10:06:46.629" v="18"/>
        <pc:sldMkLst>
          <pc:docMk/>
          <pc:sldMk cId="3811255564" sldId="283"/>
        </pc:sldMkLst>
      </pc:sldChg>
      <pc:sldChg chg="modNotes">
        <pc:chgData name="Frida Torgersen" userId="S::frida.torgersen@io.kommune.no::ea265081-7c03-4e48-ae3c-fad608c99291" providerId="AD" clId="Web-{0E57936C-417B-373E-6FFC-8FE1F56F9922}" dt="2024-07-05T10:06:58.551" v="20"/>
        <pc:sldMkLst>
          <pc:docMk/>
          <pc:sldMk cId="3682469839" sldId="296"/>
        </pc:sldMkLst>
      </pc:sldChg>
      <pc:sldChg chg="modNotes">
        <pc:chgData name="Frida Torgersen" userId="S::frida.torgersen@io.kommune.no::ea265081-7c03-4e48-ae3c-fad608c99291" providerId="AD" clId="Web-{0E57936C-417B-373E-6FFC-8FE1F56F9922}" dt="2024-07-05T10:07:05.504" v="22"/>
        <pc:sldMkLst>
          <pc:docMk/>
          <pc:sldMk cId="4030522158" sldId="297"/>
        </pc:sldMkLst>
      </pc:sldChg>
      <pc:sldChg chg="modNotes">
        <pc:chgData name="Frida Torgersen" userId="S::frida.torgersen@io.kommune.no::ea265081-7c03-4e48-ae3c-fad608c99291" providerId="AD" clId="Web-{0E57936C-417B-373E-6FFC-8FE1F56F9922}" dt="2024-07-05T10:07:10.223" v="24"/>
        <pc:sldMkLst>
          <pc:docMk/>
          <pc:sldMk cId="2541412141" sldId="298"/>
        </pc:sldMkLst>
      </pc:sldChg>
    </pc:docChg>
  </pc:docChgLst>
  <pc:docChgLst>
    <pc:chgData name="Renate Dybdal Hansen" userId="8f533bdc-1f06-46c5-8376-6b62126245f7" providerId="ADAL" clId="{DBBDF0D0-1A4E-49A1-A411-706FEB603160}"/>
    <pc:docChg chg="modSld">
      <pc:chgData name="Renate Dybdal Hansen" userId="8f533bdc-1f06-46c5-8376-6b62126245f7" providerId="ADAL" clId="{DBBDF0D0-1A4E-49A1-A411-706FEB603160}" dt="2023-11-28T18:02:57.063" v="22" actId="404"/>
      <pc:docMkLst>
        <pc:docMk/>
      </pc:docMkLst>
      <pc:sldChg chg="modNotesTx">
        <pc:chgData name="Renate Dybdal Hansen" userId="8f533bdc-1f06-46c5-8376-6b62126245f7" providerId="ADAL" clId="{DBBDF0D0-1A4E-49A1-A411-706FEB603160}" dt="2023-11-28T18:02:20.955" v="17" actId="255"/>
        <pc:sldMkLst>
          <pc:docMk/>
          <pc:sldMk cId="1099290281" sldId="277"/>
        </pc:sldMkLst>
      </pc:sldChg>
      <pc:sldChg chg="modNotesTx">
        <pc:chgData name="Renate Dybdal Hansen" userId="8f533bdc-1f06-46c5-8376-6b62126245f7" providerId="ADAL" clId="{DBBDF0D0-1A4E-49A1-A411-706FEB603160}" dt="2023-11-28T18:02:57.063" v="22" actId="404"/>
        <pc:sldMkLst>
          <pc:docMk/>
          <pc:sldMk cId="0" sldId="282"/>
        </pc:sldMkLst>
      </pc:sldChg>
      <pc:sldChg chg="modNotesTx">
        <pc:chgData name="Renate Dybdal Hansen" userId="8f533bdc-1f06-46c5-8376-6b62126245f7" providerId="ADAL" clId="{DBBDF0D0-1A4E-49A1-A411-706FEB603160}" dt="2023-11-28T18:02:51.617" v="21" actId="404"/>
        <pc:sldMkLst>
          <pc:docMk/>
          <pc:sldMk cId="3811255564" sldId="283"/>
        </pc:sldMkLst>
      </pc:sldChg>
      <pc:sldChg chg="modNotesTx">
        <pc:chgData name="Renate Dybdal Hansen" userId="8f533bdc-1f06-46c5-8376-6b62126245f7" providerId="ADAL" clId="{DBBDF0D0-1A4E-49A1-A411-706FEB603160}" dt="2023-11-28T18:02:07.278" v="16" actId="255"/>
        <pc:sldMkLst>
          <pc:docMk/>
          <pc:sldMk cId="0" sldId="288"/>
        </pc:sldMkLst>
      </pc:sldChg>
      <pc:sldChg chg="modNotesTx">
        <pc:chgData name="Renate Dybdal Hansen" userId="8f533bdc-1f06-46c5-8376-6b62126245f7" providerId="ADAL" clId="{DBBDF0D0-1A4E-49A1-A411-706FEB603160}" dt="2023-11-28T18:02:44.344" v="20" actId="255"/>
        <pc:sldMkLst>
          <pc:docMk/>
          <pc:sldMk cId="3682469839" sldId="296"/>
        </pc:sldMkLst>
      </pc:sldChg>
      <pc:sldChg chg="modNotesTx">
        <pc:chgData name="Renate Dybdal Hansen" userId="8f533bdc-1f06-46c5-8376-6b62126245f7" providerId="ADAL" clId="{DBBDF0D0-1A4E-49A1-A411-706FEB603160}" dt="2023-11-28T18:02:35.483" v="19" actId="255"/>
        <pc:sldMkLst>
          <pc:docMk/>
          <pc:sldMk cId="4030522158" sldId="297"/>
        </pc:sldMkLst>
      </pc:sldChg>
      <pc:sldChg chg="modNotesTx">
        <pc:chgData name="Renate Dybdal Hansen" userId="8f533bdc-1f06-46c5-8376-6b62126245f7" providerId="ADAL" clId="{DBBDF0D0-1A4E-49A1-A411-706FEB603160}" dt="2023-11-28T18:02:28.812" v="18" actId="255"/>
        <pc:sldMkLst>
          <pc:docMk/>
          <pc:sldMk cId="2541412141" sldId="298"/>
        </pc:sldMkLst>
      </pc:sldChg>
    </pc:docChg>
  </pc:docChgLst>
  <pc:docChgLst>
    <pc:chgData name="Ida Marie Lillestrand Kittelsen" userId="S::ida.kittelsen@io.kommune.no::12154653-0a60-4281-8b62-82febac9ddd6" providerId="AD" clId="Web-{78B1AD0F-D9CB-1C53-B184-87506357AD64}"/>
    <pc:docChg chg="modSld">
      <pc:chgData name="Ida Marie Lillestrand Kittelsen" userId="S::ida.kittelsen@io.kommune.no::12154653-0a60-4281-8b62-82febac9ddd6" providerId="AD" clId="Web-{78B1AD0F-D9CB-1C53-B184-87506357AD64}" dt="2023-11-27T11:37:17.250" v="56"/>
      <pc:docMkLst>
        <pc:docMk/>
      </pc:docMkLst>
      <pc:sldChg chg="modSp modNotes">
        <pc:chgData name="Ida Marie Lillestrand Kittelsen" userId="S::ida.kittelsen@io.kommune.no::12154653-0a60-4281-8b62-82febac9ddd6" providerId="AD" clId="Web-{78B1AD0F-D9CB-1C53-B184-87506357AD64}" dt="2023-11-27T11:37:17.250" v="56"/>
        <pc:sldMkLst>
          <pc:docMk/>
          <pc:sldMk cId="2848325185" sldId="269"/>
        </pc:sldMkLst>
        <pc:spChg chg="mod">
          <ac:chgData name="Ida Marie Lillestrand Kittelsen" userId="S::ida.kittelsen@io.kommune.no::12154653-0a60-4281-8b62-82febac9ddd6" providerId="AD" clId="Web-{78B1AD0F-D9CB-1C53-B184-87506357AD64}" dt="2023-11-27T11:36:21.109" v="0" actId="1076"/>
          <ac:spMkLst>
            <pc:docMk/>
            <pc:sldMk cId="2848325185" sldId="269"/>
            <ac:spMk id="3" creationId="{150B96EC-8B6B-BE4E-C9D2-6C21FEE64B93}"/>
          </ac:spMkLst>
        </pc:spChg>
      </pc:sldChg>
    </pc:docChg>
  </pc:docChgLst>
  <pc:docChgLst>
    <pc:chgData name="Cathrine Løes Sørby" userId="S::cathrine.sorby@io.kommune.no::453ffb51-d645-44fe-b265-43846f0ff910" providerId="AD" clId="Web-{B15CC53A-FBB8-4AED-BFF7-37CDA8FB9773}"/>
    <pc:docChg chg="modSld">
      <pc:chgData name="Cathrine Løes Sørby" userId="S::cathrine.sorby@io.kommune.no::453ffb51-d645-44fe-b265-43846f0ff910" providerId="AD" clId="Web-{B15CC53A-FBB8-4AED-BFF7-37CDA8FB9773}" dt="2023-11-09T12:36:48.838" v="0" actId="20577"/>
      <pc:docMkLst>
        <pc:docMk/>
      </pc:docMkLst>
      <pc:sldChg chg="modSp">
        <pc:chgData name="Cathrine Løes Sørby" userId="S::cathrine.sorby@io.kommune.no::453ffb51-d645-44fe-b265-43846f0ff910" providerId="AD" clId="Web-{B15CC53A-FBB8-4AED-BFF7-37CDA8FB9773}" dt="2023-11-09T12:36:48.838" v="0" actId="20577"/>
        <pc:sldMkLst>
          <pc:docMk/>
          <pc:sldMk cId="2792964846" sldId="272"/>
        </pc:sldMkLst>
        <pc:spChg chg="mod">
          <ac:chgData name="Cathrine Løes Sørby" userId="S::cathrine.sorby@io.kommune.no::453ffb51-d645-44fe-b265-43846f0ff910" providerId="AD" clId="Web-{B15CC53A-FBB8-4AED-BFF7-37CDA8FB9773}" dt="2023-11-09T12:36:48.838" v="0" actId="20577"/>
          <ac:spMkLst>
            <pc:docMk/>
            <pc:sldMk cId="2792964846" sldId="272"/>
            <ac:spMk id="5" creationId="{E14740F2-B461-6965-4E9B-030F58CF69EF}"/>
          </ac:spMkLst>
        </pc:spChg>
      </pc:sldChg>
    </pc:docChg>
  </pc:docChgLst>
  <pc:docChgLst>
    <pc:chgData name="Renate Dybdal Hansen" userId="S::renate.dybdal.hansen@io.kommune.no::8f533bdc-1f06-46c5-8376-6b62126245f7" providerId="AD" clId="Web-{EE59994E-5BFB-4696-A183-1F8A199B902D}"/>
    <pc:docChg chg="modSld">
      <pc:chgData name="Renate Dybdal Hansen" userId="S::renate.dybdal.hansen@io.kommune.no::8f533bdc-1f06-46c5-8376-6b62126245f7" providerId="AD" clId="Web-{EE59994E-5BFB-4696-A183-1F8A199B902D}" dt="2024-12-04T12:04:43.616" v="1"/>
      <pc:docMkLst>
        <pc:docMk/>
      </pc:docMkLst>
      <pc:sldChg chg="modNotes">
        <pc:chgData name="Renate Dybdal Hansen" userId="S::renate.dybdal.hansen@io.kommune.no::8f533bdc-1f06-46c5-8376-6b62126245f7" providerId="AD" clId="Web-{EE59994E-5BFB-4696-A183-1F8A199B902D}" dt="2024-12-04T12:04:43.616" v="1"/>
        <pc:sldMkLst>
          <pc:docMk/>
          <pc:sldMk cId="0" sldId="282"/>
        </pc:sldMkLst>
      </pc:sldChg>
    </pc:docChg>
  </pc:docChgLst>
  <pc:docChgLst>
    <pc:chgData name="Cathrine Løes Sørby" userId="S::cathrine.sorby@io.kommune.no::453ffb51-d645-44fe-b265-43846f0ff910" providerId="AD" clId="Web-{F0CDAD91-D0A0-4A6D-992D-391B1E85EF93}"/>
    <pc:docChg chg="delSld modSld">
      <pc:chgData name="Cathrine Løes Sørby" userId="S::cathrine.sorby@io.kommune.no::453ffb51-d645-44fe-b265-43846f0ff910" providerId="AD" clId="Web-{F0CDAD91-D0A0-4A6D-992D-391B1E85EF93}" dt="2023-11-09T13:30:07.339" v="1"/>
      <pc:docMkLst>
        <pc:docMk/>
      </pc:docMkLst>
      <pc:sldChg chg="modSp del">
        <pc:chgData name="Cathrine Løes Sørby" userId="S::cathrine.sorby@io.kommune.no::453ffb51-d645-44fe-b265-43846f0ff910" providerId="AD" clId="Web-{F0CDAD91-D0A0-4A6D-992D-391B1E85EF93}" dt="2023-11-09T13:30:07.339" v="1"/>
        <pc:sldMkLst>
          <pc:docMk/>
          <pc:sldMk cId="4076709077" sldId="289"/>
        </pc:sldMkLst>
        <pc:picChg chg="mod">
          <ac:chgData name="Cathrine Løes Sørby" userId="S::cathrine.sorby@io.kommune.no::453ffb51-d645-44fe-b265-43846f0ff910" providerId="AD" clId="Web-{F0CDAD91-D0A0-4A6D-992D-391B1E85EF93}" dt="2023-11-09T13:29:23.105" v="0" actId="1076"/>
          <ac:picMkLst>
            <pc:docMk/>
            <pc:sldMk cId="4076709077" sldId="289"/>
            <ac:picMk id="2" creationId="{15A3E9CF-43C6-2A27-1097-6D5CD9C49C4E}"/>
          </ac:picMkLst>
        </pc:picChg>
      </pc:sldChg>
    </pc:docChg>
  </pc:docChgLst>
  <pc:docChgLst>
    <pc:chgData name="Frida Torgersen" userId="S::frida.torgersen@io.kommune.no::ea265081-7c03-4e48-ae3c-fad608c99291" providerId="AD" clId="Web-{299EDED3-F5F2-70E0-859B-41A73D18E7EF}"/>
    <pc:docChg chg="sldOrd">
      <pc:chgData name="Frida Torgersen" userId="S::frida.torgersen@io.kommune.no::ea265081-7c03-4e48-ae3c-fad608c99291" providerId="AD" clId="Web-{299EDED3-F5F2-70E0-859B-41A73D18E7EF}" dt="2024-07-05T10:19:28.632" v="1"/>
      <pc:docMkLst>
        <pc:docMk/>
      </pc:docMkLst>
      <pc:sldChg chg="ord">
        <pc:chgData name="Frida Torgersen" userId="S::frida.torgersen@io.kommune.no::ea265081-7c03-4e48-ae3c-fad608c99291" providerId="AD" clId="Web-{299EDED3-F5F2-70E0-859B-41A73D18E7EF}" dt="2024-07-05T10:19:28.632" v="1"/>
        <pc:sldMkLst>
          <pc:docMk/>
          <pc:sldMk cId="3682469839" sldId="296"/>
        </pc:sldMkLst>
      </pc:sldChg>
    </pc:docChg>
  </pc:docChgLst>
  <pc:docChgLst>
    <pc:chgData name="Renate Dybdal Hansen" userId="S::renate.dybdal.hansen@io.kommune.no::8f533bdc-1f06-46c5-8376-6b62126245f7" providerId="AD" clId="Web-{809956F7-9004-448F-B162-C1C89611711B}"/>
    <pc:docChg chg="modSld">
      <pc:chgData name="Renate Dybdal Hansen" userId="S::renate.dybdal.hansen@io.kommune.no::8f533bdc-1f06-46c5-8376-6b62126245f7" providerId="AD" clId="Web-{809956F7-9004-448F-B162-C1C89611711B}" dt="2023-11-23T12:49:02.911" v="3"/>
      <pc:docMkLst>
        <pc:docMk/>
      </pc:docMkLst>
      <pc:sldChg chg="modNotes">
        <pc:chgData name="Renate Dybdal Hansen" userId="S::renate.dybdal.hansen@io.kommune.no::8f533bdc-1f06-46c5-8376-6b62126245f7" providerId="AD" clId="Web-{809956F7-9004-448F-B162-C1C89611711B}" dt="2023-11-23T12:49:02.911" v="3"/>
        <pc:sldMkLst>
          <pc:docMk/>
          <pc:sldMk cId="2848325185" sldId="269"/>
        </pc:sldMkLst>
      </pc:sldChg>
    </pc:docChg>
  </pc:docChgLst>
  <pc:docChgLst>
    <pc:chgData name="Cathrine Løes Sørby" userId="S::cathrine.sorby@io.kommune.no::453ffb51-d645-44fe-b265-43846f0ff910" providerId="AD" clId="Web-{CC717EDB-376D-47F8-B4BF-DB0372DC67AF}"/>
    <pc:docChg chg="addSld">
      <pc:chgData name="Cathrine Løes Sørby" userId="S::cathrine.sorby@io.kommune.no::453ffb51-d645-44fe-b265-43846f0ff910" providerId="AD" clId="Web-{CC717EDB-376D-47F8-B4BF-DB0372DC67AF}" dt="2023-11-09T12:38:27.683" v="0"/>
      <pc:docMkLst>
        <pc:docMk/>
      </pc:docMkLst>
      <pc:sldChg chg="add">
        <pc:chgData name="Cathrine Løes Sørby" userId="S::cathrine.sorby@io.kommune.no::453ffb51-d645-44fe-b265-43846f0ff910" providerId="AD" clId="Web-{CC717EDB-376D-47F8-B4BF-DB0372DC67AF}" dt="2023-11-09T12:38:27.683" v="0"/>
        <pc:sldMkLst>
          <pc:docMk/>
          <pc:sldMk cId="4076709077" sldId="289"/>
        </pc:sldMkLst>
      </pc:sldChg>
      <pc:sldMasterChg chg="addSldLayout">
        <pc:chgData name="Cathrine Løes Sørby" userId="S::cathrine.sorby@io.kommune.no::453ffb51-d645-44fe-b265-43846f0ff910" providerId="AD" clId="Web-{CC717EDB-376D-47F8-B4BF-DB0372DC67AF}" dt="2023-11-09T12:38:27.683" v="0"/>
        <pc:sldMasterMkLst>
          <pc:docMk/>
          <pc:sldMasterMk cId="1668123268" sldId="2147483683"/>
        </pc:sldMasterMkLst>
        <pc:sldLayoutChg chg="add replId">
          <pc:chgData name="Cathrine Løes Sørby" userId="S::cathrine.sorby@io.kommune.no::453ffb51-d645-44fe-b265-43846f0ff910" providerId="AD" clId="Web-{CC717EDB-376D-47F8-B4BF-DB0372DC67AF}" dt="2023-11-09T12:38:27.683" v="0"/>
          <pc:sldLayoutMkLst>
            <pc:docMk/>
            <pc:sldMasterMk cId="1668123268" sldId="2147483683"/>
            <pc:sldLayoutMk cId="3758409981" sldId="214748369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D82EF-9703-4098-852B-1C5BAE356AE8}"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8C32F0-DA79-4E35-8B3D-409775097A30}" type="slidenum">
              <a:rPr lang="nb-NO" smtClean="0"/>
              <a:t>‹#›</a:t>
            </a:fld>
            <a:endParaRPr lang="nb-NO"/>
          </a:p>
        </p:txBody>
      </p:sp>
    </p:spTree>
    <p:extLst>
      <p:ext uri="{BB962C8B-B14F-4D97-AF65-F5344CB8AC3E}">
        <p14:creationId xmlns:p14="http://schemas.microsoft.com/office/powerpoint/2010/main" val="48965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youtu.be/KhfkYzUwYFk?si=dleZMUX4RnAjSMET&amp;t=11"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rAhtXVtNb8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effectLst/>
                <a:latin typeface="Calibri" panose="020F0502020204030204" pitchFamily="34" charset="0"/>
                <a:ea typeface="Yu Mincho" panose="02020400000000000000" pitchFamily="18" charset="-128"/>
              </a:rPr>
              <a:t>Sett på inngangsmusikk:</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Indre Østfold kommune: </a:t>
            </a:r>
            <a:r>
              <a:rPr lang="nb-NO" sz="1800" u="sng" dirty="0" err="1">
                <a:solidFill>
                  <a:srgbClr val="009D8F"/>
                </a:solidFill>
                <a:effectLst/>
                <a:latin typeface="Calibri" panose="020F0502020204030204" pitchFamily="34" charset="0"/>
                <a:ea typeface="Calibri" panose="020F0502020204030204" pitchFamily="34" charset="0"/>
                <a:hlinkClick r:id="rId3"/>
              </a:rPr>
              <a:t>Can't</a:t>
            </a:r>
            <a:r>
              <a:rPr lang="nb-NO" sz="1800" u="sng" dirty="0">
                <a:solidFill>
                  <a:srgbClr val="009D8F"/>
                </a:solidFill>
                <a:effectLst/>
                <a:latin typeface="Calibri" panose="020F0502020204030204" pitchFamily="34" charset="0"/>
                <a:ea typeface="Calibri" panose="020F0502020204030204" pitchFamily="34" charset="0"/>
                <a:hlinkClick r:id="rId3"/>
              </a:rPr>
              <a:t> Stop The Feeling.mp4</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For eksterne kommuner: </a:t>
            </a:r>
            <a:r>
              <a:rPr lang="nb-NO" sz="1800" u="sng" dirty="0" err="1">
                <a:solidFill>
                  <a:srgbClr val="009D8F"/>
                </a:solidFill>
                <a:effectLst/>
                <a:latin typeface="Calibri" panose="020F0502020204030204" pitchFamily="34" charset="0"/>
                <a:ea typeface="Yu Mincho" panose="02020400000000000000" pitchFamily="18" charset="-128"/>
                <a:hlinkClick r:id="rId4"/>
              </a:rPr>
              <a:t>Can't</a:t>
            </a:r>
            <a:r>
              <a:rPr lang="nb-NO" sz="1800" u="sng" dirty="0">
                <a:solidFill>
                  <a:srgbClr val="009D8F"/>
                </a:solidFill>
                <a:effectLst/>
                <a:latin typeface="Calibri" panose="020F0502020204030204" pitchFamily="34" charset="0"/>
                <a:ea typeface="Yu Mincho" panose="02020400000000000000" pitchFamily="18" charset="-128"/>
                <a:hlinkClick r:id="rId4"/>
              </a:rPr>
              <a:t> Stop The </a:t>
            </a:r>
            <a:r>
              <a:rPr lang="nb-NO" sz="1800" u="sng" dirty="0" err="1">
                <a:solidFill>
                  <a:srgbClr val="009D8F"/>
                </a:solidFill>
                <a:effectLst/>
                <a:latin typeface="Calibri" panose="020F0502020204030204" pitchFamily="34" charset="0"/>
                <a:ea typeface="Yu Mincho" panose="02020400000000000000" pitchFamily="18" charset="-128"/>
                <a:hlinkClick r:id="rId4"/>
              </a:rPr>
              <a:t>Feeling.youtube</a:t>
            </a:r>
            <a:endParaRPr lang="nb-NO" sz="1800" dirty="0">
              <a:effectLst/>
              <a:latin typeface="Times New Roman" panose="02020603050405020304" pitchFamily="18" charset="0"/>
              <a:ea typeface="Yu Mincho" panose="02020400000000000000" pitchFamily="18" charset="-128"/>
            </a:endParaRPr>
          </a:p>
          <a:p>
            <a:r>
              <a:rPr lang="nb-NO" sz="1800" dirty="0">
                <a:effectLst/>
                <a:latin typeface="Calibri" panose="020F0502020204030204" pitchFamily="34" charset="0"/>
                <a:ea typeface="Yu Mincho" panose="02020400000000000000" pitchFamily="18" charset="-128"/>
              </a:rPr>
              <a:t> </a:t>
            </a:r>
            <a:endParaRPr lang="nb-NO" sz="1800" dirty="0">
              <a:effectLst/>
              <a:latin typeface="Times New Roman" panose="02020603050405020304" pitchFamily="18" charset="0"/>
              <a:ea typeface="Yu Mincho" panose="02020400000000000000" pitchFamily="18" charset="-128"/>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rydder klasserom</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marL="342900" lvl="0" indent="-342900">
              <a:buFont typeface="Symbol" panose="05050102010706020507" pitchFamily="18" charset="2"/>
              <a:buChar char=""/>
            </a:pPr>
            <a:r>
              <a:rPr lang="nb-NO" sz="1800" dirty="0">
                <a:effectLst/>
                <a:latin typeface="Calibri" panose="020F0502020204030204" pitchFamily="34" charset="0"/>
                <a:ea typeface="Yu Mincho" panose="02020400000000000000" pitchFamily="18" charset="-128"/>
                <a:cs typeface="Calibri" panose="020F0502020204030204" pitchFamily="34" charset="0"/>
              </a:rPr>
              <a:t>Vi samles i ringen</a:t>
            </a:r>
            <a:endParaRPr lang="nb-NO" sz="1800" dirty="0">
              <a:effectLst/>
              <a:latin typeface="Calibri" panose="020F0502020204030204" pitchFamily="34" charset="0"/>
              <a:ea typeface="Yu Mincho" panose="02020400000000000000" pitchFamily="18" charset="-128"/>
              <a:cs typeface="Arial" panose="020B0604020202020204" pitchFamily="34" charset="0"/>
            </a:endParaRPr>
          </a:p>
          <a:p>
            <a:pPr fontAlgn="base"/>
            <a:endParaRPr lang="nb-NO" dirty="0"/>
          </a:p>
        </p:txBody>
      </p:sp>
      <p:sp>
        <p:nvSpPr>
          <p:cNvPr id="4" name="Plassholder for lysbildenummer 3"/>
          <p:cNvSpPr>
            <a:spLocks noGrp="1"/>
          </p:cNvSpPr>
          <p:nvPr>
            <p:ph type="sldNum" sz="quarter" idx="5"/>
          </p:nvPr>
        </p:nvSpPr>
        <p:spPr/>
        <p:txBody>
          <a:bodyPr/>
          <a:lstStyle/>
          <a:p>
            <a:fld id="{018C32F0-DA79-4E35-8B3D-409775097A30}" type="slidenum">
              <a:rPr lang="nb-NO" smtClean="0"/>
              <a:t>2</a:t>
            </a:fld>
            <a:endParaRPr lang="nb-NO"/>
          </a:p>
        </p:txBody>
      </p:sp>
    </p:spTree>
    <p:extLst>
      <p:ext uri="{BB962C8B-B14F-4D97-AF65-F5344CB8AC3E}">
        <p14:creationId xmlns:p14="http://schemas.microsoft.com/office/powerpoint/2010/main" val="328285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hlinkClick r:id="rId3"/>
              </a:rPr>
              <a:t>Sansemotorisk øvelse - Riste på armer og bein</a:t>
            </a:r>
            <a:r>
              <a:rPr lang="nb-NO" dirty="0"/>
              <a:t> </a:t>
            </a:r>
          </a:p>
          <a:p>
            <a:endParaRPr lang="nb-NO" sz="1100" dirty="0">
              <a:latin typeface="Calibri"/>
              <a:cs typeface="Calibri"/>
            </a:endParaRPr>
          </a:p>
          <a:p>
            <a:r>
              <a:rPr lang="nb-NO"/>
              <a:t>Når du skal gjennomføre pusteøvelsen med elevene, velger du selv om du vil vise filmen eller om du modellerer selv.</a:t>
            </a:r>
            <a:endParaRPr lang="nb-NO" dirty="0"/>
          </a:p>
          <a:p>
            <a:endParaRPr lang="nb-NO" dirty="0"/>
          </a:p>
          <a:p>
            <a:r>
              <a:rPr lang="nb-NO"/>
              <a:t>Dersom du ønsker å benytte en annen øvelse, finner du flere eksempler på </a:t>
            </a:r>
            <a:r>
              <a:rPr lang="nb-NO" u="sng" dirty="0">
                <a:hlinkClick r:id="rId4"/>
              </a:rPr>
              <a:t>https://www.io.kommune.no/tjenester/skole-og-utdanning/robuste-barn/pust-og-bevegelse/</a:t>
            </a:r>
            <a:endParaRPr lang="nb-NO" dirty="0"/>
          </a:p>
          <a:p>
            <a:endParaRPr lang="nb-NO" sz="1100" dirty="0">
              <a:latin typeface="Calibri"/>
              <a:ea typeface="Calibri"/>
              <a:cs typeface="Calibri"/>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hlinkClick r:id="rId3"/>
              </a:rPr>
              <a:t>Tankar</a:t>
            </a:r>
            <a:r>
              <a:rPr lang="nb-NO" dirty="0">
                <a:hlinkClick r:id="rId3"/>
              </a:rPr>
              <a:t> og følelsar (youtube.com)</a:t>
            </a:r>
            <a:endParaRPr lang="nb-NO" dirty="0"/>
          </a:p>
          <a:p>
            <a:r>
              <a:rPr lang="nb-NO" sz="1100" i="1" dirty="0"/>
              <a:t>Filmen varer 3:25.</a:t>
            </a:r>
            <a:endParaRPr lang="nb-NO" i="1" dirty="0">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4</a:t>
            </a:fld>
            <a:endParaRPr lang="nb-NO"/>
          </a:p>
        </p:txBody>
      </p:sp>
    </p:spTree>
    <p:extLst>
      <p:ext uri="{BB962C8B-B14F-4D97-AF65-F5344CB8AC3E}">
        <p14:creationId xmlns:p14="http://schemas.microsoft.com/office/powerpoint/2010/main" val="117766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b="1" dirty="0">
                <a:effectLst/>
                <a:latin typeface="Calibri"/>
                <a:ea typeface="Yu Mincho"/>
                <a:cs typeface="Calibri"/>
              </a:rPr>
              <a:t>Hva gjør tenkehjernen vår så bra?</a:t>
            </a:r>
            <a:r>
              <a:rPr lang="nb-NO" sz="1100" b="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endParaRPr lang="nb-NO" sz="1100" i="0" dirty="0">
              <a:effectLst/>
              <a:latin typeface="Calibri"/>
              <a:ea typeface="Yu Mincho"/>
              <a:cs typeface="Calibri"/>
            </a:endParaRPr>
          </a:p>
          <a:p>
            <a:r>
              <a:rPr lang="nb-NO" sz="1100" i="0" dirty="0">
                <a:effectLst/>
                <a:latin typeface="Calibri"/>
                <a:ea typeface="Yu Mincho"/>
                <a:cs typeface="Calibri"/>
              </a:rPr>
              <a:t>La elevene komme med egne forslag, lærer kommer med forslag ved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0" dirty="0">
                <a:effectLst/>
                <a:latin typeface="Calibri"/>
                <a:ea typeface="Yu Mincho"/>
                <a:cs typeface="Calibri"/>
              </a:rPr>
              <a:t>For eksempel:</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pPr algn="l"/>
            <a:r>
              <a:rPr lang="nb-NO" sz="1100" i="1" dirty="0">
                <a:effectLst/>
                <a:latin typeface="Calibri"/>
                <a:ea typeface="Yu Mincho"/>
                <a:cs typeface="Calibri"/>
              </a:rPr>
              <a:t>Tenkehjernen gjør masse for oss hele tiden. Den lagrer enorme mengder informasjon og løser mange oppgaver hver dag. I tillegg finner det på mye morsomt! Tenkehjernen blir bedre for hvert år den brukt. </a:t>
            </a:r>
            <a:endParaRPr lang="nb-NO" sz="1100" dirty="0">
              <a:effectLst/>
              <a:latin typeface="Calibri"/>
              <a:ea typeface="Yu Mincho"/>
              <a:cs typeface="Calibri"/>
            </a:endParaRPr>
          </a:p>
          <a:p>
            <a:endParaRPr lang="nb-NO"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5</a:t>
            </a:fld>
            <a:endParaRPr lang="nb-NO"/>
          </a:p>
        </p:txBody>
      </p:sp>
    </p:spTree>
    <p:extLst>
      <p:ext uri="{BB962C8B-B14F-4D97-AF65-F5344CB8AC3E}">
        <p14:creationId xmlns:p14="http://schemas.microsoft.com/office/powerpoint/2010/main" val="1293961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b="1" dirty="0">
                <a:effectLst/>
                <a:latin typeface="Calibri"/>
                <a:ea typeface="Yu Mincho"/>
                <a:cs typeface="Calibri"/>
              </a:rPr>
              <a:t>Bør vi alltid høre på tankene våre?</a:t>
            </a:r>
          </a:p>
          <a:p>
            <a:r>
              <a:rPr lang="nb-NO" sz="1100" i="0" dirty="0">
                <a:effectLst/>
                <a:latin typeface="Calibri"/>
                <a:ea typeface="Yu Mincho"/>
                <a:cs typeface="Calibri"/>
              </a:rPr>
              <a:t>La elevene komme med egne forslag, lærer kommer med forslag ved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1" dirty="0">
                <a:effectLst/>
                <a:latin typeface="Calibri"/>
                <a:ea typeface="Yu Mincho"/>
                <a:cs typeface="Calibri"/>
              </a:rPr>
              <a:t>For eksempel:</a:t>
            </a:r>
            <a:r>
              <a:rPr lang="nb-NO" sz="1100" i="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pPr algn="l"/>
            <a:endParaRPr lang="nb-NO" sz="1100" i="1" dirty="0">
              <a:effectLst/>
              <a:latin typeface="Calibri"/>
              <a:ea typeface="Yu Mincho"/>
              <a:cs typeface="Calibri"/>
            </a:endParaRPr>
          </a:p>
          <a:p>
            <a:pPr algn="l"/>
            <a:r>
              <a:rPr lang="nb-NO" sz="1100" i="1" dirty="0">
                <a:effectLst/>
                <a:latin typeface="Calibri"/>
                <a:ea typeface="Yu Mincho"/>
                <a:cs typeface="Calibri"/>
              </a:rPr>
              <a:t>Tankene våre kan gi oss gode ideer og støtte oss, og heie på oss når vi gruer oss. Men tankene kan også si slemme ting som ikke er sant («det er ingen som liker deg») og skremme oss fra å gjøre noe å gjøre noe som egentlig ikke er farlig («du kommer ikke til å klare det»)</a:t>
            </a:r>
            <a:endParaRPr lang="nb-NO" sz="1100" dirty="0">
              <a:effectLst/>
              <a:latin typeface="Calibri"/>
              <a:ea typeface="Yu Mincho"/>
              <a:cs typeface="Calibri"/>
            </a:endParaRPr>
          </a:p>
          <a:p>
            <a:endParaRPr lang="en-US"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6</a:t>
            </a:fld>
            <a:endParaRPr lang="nb-NO"/>
          </a:p>
        </p:txBody>
      </p:sp>
    </p:spTree>
    <p:extLst>
      <p:ext uri="{BB962C8B-B14F-4D97-AF65-F5344CB8AC3E}">
        <p14:creationId xmlns:p14="http://schemas.microsoft.com/office/powerpoint/2010/main" val="522951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b="1" dirty="0">
                <a:effectLst/>
                <a:latin typeface="Calibri"/>
                <a:ea typeface="Yu Mincho"/>
                <a:cs typeface="Calibri"/>
              </a:rPr>
              <a:t>Kan andre se hva vi tenker?</a:t>
            </a:r>
          </a:p>
          <a:p>
            <a:endParaRPr lang="nb-NO" sz="1100" i="0" dirty="0">
              <a:effectLst/>
              <a:latin typeface="Calibri"/>
              <a:ea typeface="Yu Mincho"/>
              <a:cs typeface="Calibri"/>
            </a:endParaRPr>
          </a:p>
          <a:p>
            <a:r>
              <a:rPr lang="nb-NO" sz="1100" i="0" dirty="0">
                <a:effectLst/>
                <a:latin typeface="Calibri"/>
                <a:ea typeface="Yu Mincho"/>
                <a:cs typeface="Calibri"/>
              </a:rPr>
              <a:t>La elevene komme med egne forslag, lærer kommer med forslag hvis behov.</a:t>
            </a:r>
            <a:r>
              <a:rPr lang="nb-NO" sz="1100" dirty="0">
                <a:latin typeface="Calibri"/>
                <a:ea typeface="Yu Mincho"/>
                <a:cs typeface="Calibri"/>
              </a:rPr>
              <a:t> </a:t>
            </a:r>
            <a:endParaRPr lang="nb-NO" sz="1100" i="0" dirty="0">
              <a:effectLst/>
              <a:latin typeface="Times New Roman" panose="02020603050405020304" pitchFamily="18" charset="0"/>
              <a:ea typeface="Yu Mincho" panose="02020400000000000000" pitchFamily="18" charset="-128"/>
            </a:endParaRPr>
          </a:p>
          <a:p>
            <a:r>
              <a:rPr lang="nb-NO" sz="1100" i="1" dirty="0">
                <a:effectLst/>
                <a:latin typeface="Calibri"/>
                <a:ea typeface="Yu Mincho"/>
                <a:cs typeface="Calibri"/>
              </a:rPr>
              <a:t>For eksempel:</a:t>
            </a:r>
            <a:r>
              <a:rPr lang="nb-NO" sz="1100" i="1" dirty="0">
                <a:latin typeface="Calibri"/>
                <a:ea typeface="Yu Mincho"/>
                <a:cs typeface="Calibri"/>
              </a:rPr>
              <a:t> </a:t>
            </a:r>
            <a:endParaRPr lang="nb-NO" sz="1100" dirty="0">
              <a:effectLst/>
              <a:latin typeface="Times New Roman" panose="02020603050405020304" pitchFamily="18" charset="0"/>
              <a:ea typeface="Yu Mincho" panose="02020400000000000000" pitchFamily="18" charset="-128"/>
            </a:endParaRPr>
          </a:p>
          <a:p>
            <a:pPr algn="l"/>
            <a:r>
              <a:rPr lang="nb-NO" sz="1100" i="1" dirty="0">
                <a:effectLst/>
                <a:latin typeface="Calibri"/>
                <a:ea typeface="Yu Mincho"/>
                <a:cs typeface="Calibri"/>
              </a:rPr>
              <a:t>Ingen andre kan lese tankene våre, og det går ikke an å se hva man tenker.</a:t>
            </a:r>
            <a:endParaRPr lang="nb-NO" sz="1100" dirty="0">
              <a:effectLst/>
              <a:latin typeface="Calibri"/>
              <a:ea typeface="Yu Mincho"/>
              <a:cs typeface="Calibri"/>
            </a:endParaRPr>
          </a:p>
          <a:p>
            <a:pPr algn="l"/>
            <a:r>
              <a:rPr lang="nb-NO" sz="1100" i="1">
                <a:effectLst/>
                <a:latin typeface="Calibri"/>
                <a:ea typeface="Yu Mincho"/>
                <a:cs typeface="Calibri"/>
              </a:rPr>
              <a:t>Det </a:t>
            </a:r>
            <a:r>
              <a:rPr lang="nb-NO" sz="1100" i="1" dirty="0">
                <a:effectLst/>
                <a:latin typeface="Calibri"/>
                <a:ea typeface="Yu Mincho"/>
                <a:cs typeface="Calibri"/>
              </a:rPr>
              <a:t>er viktig å fortelle om det vi opplever, tenker og føler. Da kan den voksne hjelpe til så du får det bedre.</a:t>
            </a:r>
            <a:endParaRPr lang="nb-NO" sz="1100" dirty="0">
              <a:effectLst/>
              <a:latin typeface="Calibri"/>
              <a:ea typeface="Yu Mincho"/>
              <a:cs typeface="Calibri"/>
            </a:endParaRPr>
          </a:p>
          <a:p>
            <a:endParaRPr lang="en-US" sz="1100" dirty="0">
              <a:ea typeface="Calibri"/>
              <a:cs typeface="Calibri"/>
            </a:endParaRPr>
          </a:p>
        </p:txBody>
      </p:sp>
      <p:sp>
        <p:nvSpPr>
          <p:cNvPr id="4" name="Plassholder for lysbildenummer 3"/>
          <p:cNvSpPr>
            <a:spLocks noGrp="1"/>
          </p:cNvSpPr>
          <p:nvPr>
            <p:ph type="sldNum" sz="quarter" idx="5"/>
          </p:nvPr>
        </p:nvSpPr>
        <p:spPr/>
        <p:txBody>
          <a:bodyPr/>
          <a:lstStyle/>
          <a:p>
            <a:fld id="{018C32F0-DA79-4E35-8B3D-409775097A30}" type="slidenum">
              <a:rPr lang="nb-NO" smtClean="0"/>
              <a:t>7</a:t>
            </a:fld>
            <a:endParaRPr lang="nb-NO"/>
          </a:p>
        </p:txBody>
      </p:sp>
    </p:spTree>
    <p:extLst>
      <p:ext uri="{BB962C8B-B14F-4D97-AF65-F5344CB8AC3E}">
        <p14:creationId xmlns:p14="http://schemas.microsoft.com/office/powerpoint/2010/main" val="939896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n-NO" sz="1100" err="1"/>
              <a:t>Velg</a:t>
            </a:r>
            <a:r>
              <a:rPr lang="nn-NO" sz="1100"/>
              <a:t> en eller begge disse lekene, og si at dette er leker som </a:t>
            </a:r>
            <a:r>
              <a:rPr lang="nn-NO" sz="1100" err="1"/>
              <a:t>tester</a:t>
            </a:r>
            <a:r>
              <a:rPr lang="nn-NO" sz="1100"/>
              <a:t> </a:t>
            </a:r>
            <a:r>
              <a:rPr lang="nn-NO" sz="1100" err="1"/>
              <a:t>hvor</a:t>
            </a:r>
            <a:r>
              <a:rPr lang="nn-NO" sz="1100"/>
              <a:t> gode </a:t>
            </a:r>
            <a:r>
              <a:rPr lang="nn-NO" sz="1100" err="1"/>
              <a:t>tenkehjernene</a:t>
            </a:r>
            <a:r>
              <a:rPr lang="nn-NO" sz="1100"/>
              <a:t> våre er å legge merke til ting og huske: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a:p>
          <a:p>
            <a:pPr algn="just">
              <a:defRPr/>
            </a:pPr>
            <a:r>
              <a:rPr lang="nn-NO" sz="1100" b="1"/>
              <a:t>Kims lek:</a:t>
            </a:r>
            <a:endParaRPr lang="nn-NO" sz="1100"/>
          </a:p>
          <a:p>
            <a:pPr algn="l"/>
            <a:r>
              <a:rPr lang="nb-NO" sz="1100" i="1">
                <a:solidFill>
                  <a:srgbClr val="000000"/>
                </a:solidFill>
                <a:effectLst/>
                <a:latin typeface="Calibri" panose="020F0502020204030204" pitchFamily="34" charset="0"/>
                <a:ea typeface="Calibri" panose="020F0502020204030204" pitchFamily="34" charset="0"/>
              </a:rPr>
              <a:t>Formål:</a:t>
            </a:r>
            <a:r>
              <a:rPr lang="nb-NO" sz="1100">
                <a:solidFill>
                  <a:srgbClr val="000000"/>
                </a:solidFill>
                <a:effectLst/>
                <a:latin typeface="Calibri" panose="020F0502020204030204" pitchFamily="34" charset="0"/>
                <a:ea typeface="Calibri" panose="020F0502020204030204" pitchFamily="34" charset="0"/>
              </a:rPr>
              <a:t> Konsentrasjon og minnetrening</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Utstyr:</a:t>
            </a:r>
            <a:r>
              <a:rPr lang="nb-NO" sz="1100">
                <a:solidFill>
                  <a:srgbClr val="000000"/>
                </a:solidFill>
                <a:effectLst/>
                <a:latin typeface="Calibri" panose="020F0502020204030204" pitchFamily="34" charset="0"/>
                <a:ea typeface="Calibri" panose="020F0502020204030204" pitchFamily="34" charset="0"/>
              </a:rPr>
              <a:t> Teppe, 10-15 ting, lapp og blyant til hver gruppe </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Beskrivelse:</a:t>
            </a:r>
            <a:r>
              <a:rPr lang="nb-NO" sz="1100">
                <a:solidFill>
                  <a:srgbClr val="000000"/>
                </a:solidFill>
                <a:effectLst/>
                <a:latin typeface="Calibri" panose="020F0502020204030204" pitchFamily="34" charset="0"/>
                <a:ea typeface="Calibri" panose="020F0502020204030204" pitchFamily="34" charset="0"/>
              </a:rPr>
              <a:t> Lærer tar med 10-15 små ting til timen som kan legges på et bord eller på gulvet. La elevene stå og se på dem i 15 sekunder, og legg så ett teppe eller ett håndkle over. Elevene skal nå samarbeide i 3 grupper og prøve å huske alle tingene og gjerne skrive dem på en lapp. Hvem av gruppene klarer å komme på flest ting?</a:t>
            </a:r>
            <a:endParaRPr lang="nb-NO" sz="1100">
              <a:effectLst/>
              <a:latin typeface="Times New Roman" panose="02020603050405020304" pitchFamily="18" charset="0"/>
              <a:ea typeface="Yu Mincho" panose="02020400000000000000" pitchFamily="18" charset="-128"/>
            </a:endParaRPr>
          </a:p>
          <a:p>
            <a:pPr algn="l"/>
            <a:r>
              <a:rPr lang="nb-NO" sz="1100">
                <a:solidFill>
                  <a:srgbClr val="000000"/>
                </a:solidFill>
                <a:effectLst/>
                <a:latin typeface="Calibri" panose="020F0502020204030204" pitchFamily="34" charset="0"/>
                <a:ea typeface="Calibri" panose="020F0502020204030204" pitchFamily="34" charset="0"/>
              </a:rPr>
              <a:t> </a:t>
            </a:r>
            <a:endParaRPr lang="nb-NO" sz="1100">
              <a:effectLst/>
              <a:latin typeface="Times New Roman" panose="02020603050405020304" pitchFamily="18" charset="0"/>
              <a:ea typeface="Yu Mincho" panose="02020400000000000000" pitchFamily="18" charset="-128"/>
            </a:endParaRPr>
          </a:p>
          <a:p>
            <a:pPr algn="l"/>
            <a:r>
              <a:rPr lang="nb-NO" sz="1100">
                <a:solidFill>
                  <a:srgbClr val="000000"/>
                </a:solidFill>
                <a:effectLst/>
                <a:latin typeface="Calibri" panose="020F0502020204030204" pitchFamily="34" charset="0"/>
                <a:ea typeface="Calibri" panose="020F0502020204030204" pitchFamily="34" charset="0"/>
              </a:rPr>
              <a:t>Tips: Velg en ordstyrer som passer på at alle på gruppa skal få sagt noe. Velg to på hver gruppe til å skrive.</a:t>
            </a:r>
            <a:endParaRPr lang="nb-NO" sz="110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n-NO" sz="1100"/>
          </a:p>
          <a:p>
            <a:pPr>
              <a:defRPr/>
            </a:pPr>
            <a:r>
              <a:rPr lang="nn-NO" sz="1100" b="1" err="1">
                <a:ea typeface="Calibri"/>
                <a:cs typeface="Calibri"/>
              </a:rPr>
              <a:t>Hva</a:t>
            </a:r>
            <a:r>
              <a:rPr lang="nn-NO" sz="1100" b="1">
                <a:ea typeface="Calibri"/>
                <a:cs typeface="Calibri"/>
              </a:rPr>
              <a:t> er </a:t>
            </a:r>
            <a:r>
              <a:rPr lang="nn-NO" sz="1100" b="1" err="1">
                <a:ea typeface="Calibri"/>
                <a:cs typeface="Calibri"/>
              </a:rPr>
              <a:t>forandret</a:t>
            </a:r>
            <a:r>
              <a:rPr lang="nn-NO" sz="1100" b="1">
                <a:ea typeface="Calibri"/>
                <a:cs typeface="Calibri"/>
              </a:rPr>
              <a:t>?:</a:t>
            </a:r>
          </a:p>
          <a:p>
            <a:pPr algn="l"/>
            <a:r>
              <a:rPr lang="nb-NO" sz="1100" i="1">
                <a:solidFill>
                  <a:srgbClr val="000000"/>
                </a:solidFill>
                <a:effectLst/>
                <a:latin typeface="Calibri" panose="020F0502020204030204" pitchFamily="34" charset="0"/>
                <a:ea typeface="Calibri" panose="020F0502020204030204" pitchFamily="34" charset="0"/>
              </a:rPr>
              <a:t>Formål:</a:t>
            </a:r>
            <a:r>
              <a:rPr lang="nb-NO" sz="1100">
                <a:solidFill>
                  <a:srgbClr val="000000"/>
                </a:solidFill>
                <a:effectLst/>
                <a:latin typeface="Calibri" panose="020F0502020204030204" pitchFamily="34" charset="0"/>
                <a:ea typeface="Calibri" panose="020F0502020204030204" pitchFamily="34" charset="0"/>
              </a:rPr>
              <a:t> Hukommelse, fellesskap</a:t>
            </a:r>
            <a:endParaRPr lang="nb-NO" sz="1100">
              <a:effectLst/>
              <a:latin typeface="Times New Roman" panose="02020603050405020304" pitchFamily="18" charset="0"/>
              <a:ea typeface="Yu Mincho" panose="02020400000000000000" pitchFamily="18" charset="-128"/>
            </a:endParaRPr>
          </a:p>
          <a:p>
            <a:pPr algn="l"/>
            <a:r>
              <a:rPr lang="nb-NO" sz="1100" i="1">
                <a:solidFill>
                  <a:srgbClr val="000000"/>
                </a:solidFill>
                <a:effectLst/>
                <a:latin typeface="Calibri" panose="020F0502020204030204" pitchFamily="34" charset="0"/>
                <a:ea typeface="Calibri" panose="020F0502020204030204" pitchFamily="34" charset="0"/>
              </a:rPr>
              <a:t>Beskrivelse:</a:t>
            </a:r>
            <a:r>
              <a:rPr lang="nb-NO" sz="1100">
                <a:solidFill>
                  <a:srgbClr val="000000"/>
                </a:solidFill>
                <a:effectLst/>
                <a:latin typeface="Calibri" panose="020F0502020204030204" pitchFamily="34" charset="0"/>
                <a:ea typeface="Calibri" panose="020F0502020204030204" pitchFamily="34" charset="0"/>
              </a:rPr>
              <a:t> Del klassen i to og still elevene på to rekker. De to rekkene skal stirre på hverandre og prøve å huske alt med den andre rekka. Så skal den ene rekka snu seg og se i veggen, gjerne også holde for ørene og lukke øynene. Den rekka som står igjen, skal lage noen forandringer. Noen bytter plass, noen kan bytte genser. Noen kan holde noe. Rett og slett gjøre små endringer som de andre skal prøve å finne ut av. Når de er klare, sier de: «Hva har forandret seg?». Resten av klassen snur seg tilbake og skal sammen prøve å oppdage alt som er endret. Etterpå byttes oppgavene om, så alle får prøvd.</a:t>
            </a:r>
            <a:endParaRPr lang="nb-NO" sz="1100">
              <a:effectLst/>
              <a:latin typeface="Times New Roman" panose="02020603050405020304" pitchFamily="18" charset="0"/>
              <a:ea typeface="Yu Mincho" panose="02020400000000000000" pitchFamily="18" charset="-128"/>
            </a:endParaRPr>
          </a:p>
          <a:p>
            <a:pPr>
              <a:defRPr/>
            </a:pPr>
            <a:endParaRPr lang="nn-NO" sz="1100" b="1">
              <a:ea typeface="Calibri"/>
              <a:cs typeface="Calibri"/>
            </a:endParaRPr>
          </a:p>
        </p:txBody>
      </p:sp>
      <p:sp>
        <p:nvSpPr>
          <p:cNvPr id="4" name="Plassholder for lysbildenummer 3"/>
          <p:cNvSpPr>
            <a:spLocks noGrp="1"/>
          </p:cNvSpPr>
          <p:nvPr>
            <p:ph type="sldNum" sz="quarter" idx="5"/>
          </p:nvPr>
        </p:nvSpPr>
        <p:spPr/>
        <p:txBody>
          <a:bodyPr/>
          <a:lstStyle/>
          <a:p>
            <a:fld id="{85309DD8-3CBF-4410-BC9C-10AF8A9ABAD7}" type="slidenum">
              <a:rPr lang="nb-NO" smtClean="0"/>
              <a:t>8</a:t>
            </a:fld>
            <a:endParaRPr lang="nb-NO"/>
          </a:p>
        </p:txBody>
      </p:sp>
    </p:spTree>
    <p:extLst>
      <p:ext uri="{BB962C8B-B14F-4D97-AF65-F5344CB8AC3E}">
        <p14:creationId xmlns:p14="http://schemas.microsoft.com/office/powerpoint/2010/main" val="1413655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100"/>
              <a:t>Foto: Bildet er tatt av </a:t>
            </a:r>
            <a:r>
              <a:rPr lang="nb-NO" sz="1100" b="0" i="0" kern="1200">
                <a:solidFill>
                  <a:schemeClr val="tx1"/>
                </a:solidFill>
                <a:effectLst/>
                <a:latin typeface="+mn-lt"/>
                <a:ea typeface="+mn-ea"/>
                <a:cs typeface="+mn-cs"/>
              </a:rPr>
              <a:t>Bildet er tatt av </a:t>
            </a:r>
            <a:r>
              <a:rPr lang="nb-NO" sz="1100" b="0" i="0" u="sng" kern="1200" err="1">
                <a:solidFill>
                  <a:schemeClr val="tx1"/>
                </a:solidFill>
                <a:effectLst/>
                <a:latin typeface="+mn-lt"/>
                <a:ea typeface="+mn-ea"/>
                <a:cs typeface="+mn-cs"/>
                <a:hlinkClick r:id="rId3"/>
              </a:rPr>
              <a:t>Alexas_Fotos</a:t>
            </a:r>
            <a:r>
              <a:rPr lang="nb-NO" sz="1100" b="0" i="0" kern="1200">
                <a:solidFill>
                  <a:schemeClr val="tx1"/>
                </a:solidFill>
                <a:effectLst/>
                <a:latin typeface="+mn-lt"/>
                <a:ea typeface="+mn-ea"/>
                <a:cs typeface="+mn-cs"/>
              </a:rPr>
              <a:t> fra </a:t>
            </a:r>
            <a:r>
              <a:rPr lang="nb-NO" sz="1100" b="0" i="0" u="sng" kern="1200" err="1">
                <a:solidFill>
                  <a:schemeClr val="tx1"/>
                </a:solidFill>
                <a:effectLst/>
                <a:latin typeface="+mn-lt"/>
                <a:ea typeface="+mn-ea"/>
                <a:cs typeface="+mn-cs"/>
                <a:hlinkClick r:id="rId4"/>
              </a:rPr>
              <a:t>Pixabay</a:t>
            </a:r>
            <a:r>
              <a:rPr lang="nb-NO" sz="1100" b="0" i="0" kern="1200">
                <a:solidFill>
                  <a:schemeClr val="tx1"/>
                </a:solidFill>
                <a:effectLst/>
                <a:latin typeface="+mn-lt"/>
                <a:ea typeface="+mn-ea"/>
                <a:cs typeface="+mn-cs"/>
              </a:rPr>
              <a:t> </a:t>
            </a:r>
          </a:p>
          <a:p>
            <a:endParaRPr lang="nb-NO" sz="1100" b="0" i="0" kern="1200">
              <a:solidFill>
                <a:schemeClr val="tx1"/>
              </a:solidFill>
              <a:effectLst/>
              <a:latin typeface="+mn-lt"/>
              <a:ea typeface="+mn-ea"/>
              <a:cs typeface="+mn-cs"/>
            </a:endParaRPr>
          </a:p>
          <a:p>
            <a:pPr algn="l"/>
            <a:r>
              <a:rPr lang="nb-NO" sz="1100">
                <a:effectLst/>
                <a:latin typeface="Calibri" panose="020F0502020204030204" pitchFamily="34" charset="0"/>
                <a:ea typeface="Yu Mincho" panose="02020400000000000000" pitchFamily="18" charset="-128"/>
              </a:rPr>
              <a:t>Vi setter oss i ringen og oppsummerer sammen.</a:t>
            </a:r>
            <a:endParaRPr lang="nb-NO" sz="1100">
              <a:effectLst/>
              <a:latin typeface="Times New Roman" panose="02020603050405020304" pitchFamily="18" charset="0"/>
              <a:ea typeface="Yu Mincho" panose="02020400000000000000" pitchFamily="18" charset="-128"/>
            </a:endParaRPr>
          </a:p>
          <a:p>
            <a:pPr algn="l"/>
            <a:r>
              <a:rPr lang="nb-NO" sz="1100">
                <a:effectLst/>
                <a:latin typeface="Calibri" panose="020F0502020204030204" pitchFamily="34" charset="0"/>
                <a:ea typeface="Yu Mincho" panose="02020400000000000000" pitchFamily="18" charset="-128"/>
              </a:rPr>
              <a:t>Prosess: Sende en ball e.l. rundt i ringen. Alle får ordet etter tur. Elevene sier en ting hver. Det er helt fint å si det samme som de andre, eller noe annet. Vi tar et spørsmål av gangen. </a:t>
            </a:r>
            <a:endParaRPr lang="nb-NO" sz="1100">
              <a:effectLst/>
              <a:latin typeface="Times New Roman" panose="02020603050405020304" pitchFamily="18" charset="0"/>
              <a:ea typeface="Yu Mincho" panose="02020400000000000000" pitchFamily="18" charset="-128"/>
            </a:endParaRPr>
          </a:p>
          <a:p>
            <a:pPr algn="l"/>
            <a:r>
              <a:rPr lang="nb-NO" sz="1100">
                <a:effectLst/>
                <a:latin typeface="Calibri" panose="020F0502020204030204" pitchFamily="34" charset="0"/>
                <a:ea typeface="Yu Mincho" panose="02020400000000000000" pitchFamily="18" charset="-128"/>
              </a:rPr>
              <a:t>Vi bytter spørsmål underveis, f. eks når 5-6 elever har svart.</a:t>
            </a:r>
            <a:endParaRPr lang="nb-NO" sz="1100">
              <a:effectLst/>
              <a:latin typeface="Times New Roman" panose="02020603050405020304" pitchFamily="18" charset="0"/>
              <a:ea typeface="Yu Mincho" panose="02020400000000000000" pitchFamily="18" charset="-128"/>
            </a:endParaRPr>
          </a:p>
          <a:p>
            <a:pPr marL="0" indent="0">
              <a:buNone/>
            </a:pPr>
            <a:endParaRPr lang="nb-NO" sz="1100">
              <a:ea typeface="+mn-lt"/>
              <a:cs typeface="+mn-lt"/>
            </a:endParaRPr>
          </a:p>
          <a:p>
            <a:endParaRPr lang="nb-NO" sz="1100"/>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714D0D-2D8E-71E6-CE0E-FBCE17F6FE0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AAE04620-4309-72E2-8C11-5A61E994922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63100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7584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08762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566596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4.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 id="2147483692" r:id="rId6"/>
    <p:sldLayoutId id="2147483693" r:id="rId7"/>
    <p:sldLayoutId id="214748369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v:/r/sites/OPVOppvekst543/Shared%20Documents/Videoer%20(fra%20plandager%20og%20annet)/Robuste%20barn%20-%20musikkvideoer/Can%27t%20Stop%20The%20Feeling.mp4?csf=1&amp;web=1&amp;e=9tH9g7&amp;nav=eyJyZWZlcnJhbEluZm8iOnsicmVmZXJyYWxBcHAiOiJTdHJlYW1XZWJBcHAiLCJyZWZlcnJhbFZpZXciOiJTaGFyZURpYWxvZy1MaW5rIiwicmVmZXJyYWxBcHBQbGF0Zm9ybSI6IldlYiIsInJlZmVycmFsTW9kZSI6InZpZXcifX0%3D"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ylk5s2w8xj"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AhtXVtNb8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E14740F2-B461-6965-4E9B-030F58CF69EF}"/>
              </a:ext>
            </a:extLst>
          </p:cNvPr>
          <p:cNvSpPr>
            <a:spLocks noGrp="1"/>
          </p:cNvSpPr>
          <p:nvPr>
            <p:ph type="ctrTitle"/>
          </p:nvPr>
        </p:nvSpPr>
        <p:spPr>
          <a:xfrm>
            <a:off x="1550893" y="4914276"/>
            <a:ext cx="8980968" cy="1099842"/>
          </a:xfrm>
        </p:spPr>
        <p:txBody>
          <a:bodyPr lIns="91440" tIns="45720" rIns="91440" bIns="45720" anchor="b"/>
          <a:lstStyle/>
          <a:p>
            <a:r>
              <a:rPr lang="nb-NO">
                <a:solidFill>
                  <a:srgbClr val="009999"/>
                </a:solidFill>
                <a:latin typeface="Georgia"/>
              </a:rPr>
              <a:t>Tanker 3.trinn</a:t>
            </a:r>
          </a:p>
        </p:txBody>
      </p:sp>
    </p:spTree>
    <p:extLst>
      <p:ext uri="{BB962C8B-B14F-4D97-AF65-F5344CB8AC3E}">
        <p14:creationId xmlns:p14="http://schemas.microsoft.com/office/powerpoint/2010/main" val="2792964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150B96EC-8B6B-BE4E-C9D2-6C21FEE64B93}"/>
              </a:ext>
            </a:extLst>
          </p:cNvPr>
          <p:cNvSpPr txBox="1"/>
          <p:nvPr/>
        </p:nvSpPr>
        <p:spPr>
          <a:xfrm>
            <a:off x="737822" y="2484806"/>
            <a:ext cx="9151262" cy="2246769"/>
          </a:xfrm>
          <a:prstGeom prst="rect">
            <a:avLst/>
          </a:prstGeom>
          <a:noFill/>
        </p:spPr>
        <p:txBody>
          <a:bodyPr wrap="square" lIns="91440" tIns="45720" rIns="91440" bIns="45720" anchor="t">
            <a:spAutoFit/>
          </a:bodyPr>
          <a:lstStyle/>
          <a:p>
            <a:pPr marL="0" indent="0">
              <a:buNone/>
            </a:pPr>
            <a:r>
              <a:rPr lang="nb-NO" sz="6000" dirty="0">
                <a:latin typeface="Georgia"/>
                <a:hlinkClick r:id="rId3">
                  <a:extLst>
                    <a:ext uri="{A12FA001-AC4F-418D-AE19-62706E023703}">
                      <ahyp:hlinkClr xmlns:ahyp="http://schemas.microsoft.com/office/drawing/2018/hyperlinkcolor" val="tx"/>
                    </a:ext>
                  </a:extLst>
                </a:hlinkClick>
              </a:rPr>
              <a:t>Inngangsmusikk</a:t>
            </a:r>
          </a:p>
          <a:p>
            <a:endParaRPr lang="nb-NO" sz="4000" b="1">
              <a:latin typeface="Georgia"/>
            </a:endParaRPr>
          </a:p>
          <a:p>
            <a:endParaRPr lang="nb-NO" sz="4000" b="1">
              <a:latin typeface="Georgia"/>
              <a:ea typeface="Calibri Light"/>
              <a:cs typeface="Calibri Light"/>
            </a:endParaRPr>
          </a:p>
        </p:txBody>
      </p:sp>
    </p:spTree>
    <p:extLst>
      <p:ext uri="{BB962C8B-B14F-4D97-AF65-F5344CB8AC3E}">
        <p14:creationId xmlns:p14="http://schemas.microsoft.com/office/powerpoint/2010/main" val="284832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1219199" y="2659559"/>
            <a:ext cx="6226629"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latin typeface="Georgia"/>
                <a:cs typeface="Calibri"/>
                <a:hlinkClick r:id="rId3">
                  <a:extLst>
                    <a:ext uri="{A12FA001-AC4F-418D-AE19-62706E023703}">
                      <ahyp:hlinkClr xmlns:ahyp="http://schemas.microsoft.com/office/drawing/2018/hyperlinkcolor" val="tx"/>
                    </a:ext>
                  </a:extLst>
                </a:hlinkClick>
              </a:rPr>
              <a:t>Pust og bevegelse</a:t>
            </a:r>
            <a:endParaRPr kumimoji="0" lang="nb-NO" sz="6000" b="0" i="0" u="none" strike="noStrike" kern="1200" cap="none" spc="0" normalizeH="0" baseline="0" noProof="0" dirty="0">
              <a:ln>
                <a:noFill/>
              </a:ln>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innhold 2">
            <a:extLst>
              <a:ext uri="{FF2B5EF4-FFF2-40B4-BE49-F238E27FC236}">
                <a16:creationId xmlns:a16="http://schemas.microsoft.com/office/drawing/2014/main" id="{32C557DF-EE88-0470-1A1A-5883290AE9FD}"/>
              </a:ext>
            </a:extLst>
          </p:cNvPr>
          <p:cNvSpPr txBox="1">
            <a:spLocks/>
          </p:cNvSpPr>
          <p:nvPr/>
        </p:nvSpPr>
        <p:spPr>
          <a:xfrm>
            <a:off x="5293895" y="713313"/>
            <a:ext cx="6059905" cy="5431376"/>
          </a:xfrm>
          <a:prstGeom prst="rect">
            <a:avLst/>
          </a:prstGeom>
        </p:spPr>
        <p:txBody>
          <a:bodyPr lIns="91440" tIns="45720" rIns="91440" bIns="4572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sz="6000" dirty="0">
                <a:solidFill>
                  <a:schemeClr val="tx2"/>
                </a:solidFill>
                <a:latin typeface="Georgia"/>
              </a:rPr>
              <a:t>Vi ser film!</a:t>
            </a:r>
          </a:p>
          <a:p>
            <a:pPr marL="0" indent="0">
              <a:buNone/>
            </a:pPr>
            <a:endParaRPr lang="nb-NO" sz="2400">
              <a:solidFill>
                <a:schemeClr val="tx2"/>
              </a:solidFill>
              <a:latin typeface="+mj-lt"/>
            </a:endParaRPr>
          </a:p>
          <a:p>
            <a:pPr marL="0" indent="0">
              <a:buNone/>
            </a:pPr>
            <a:r>
              <a:rPr lang="nb-NO" sz="4000" dirty="0">
                <a:solidFill>
                  <a:schemeClr val="tx2"/>
                </a:solidFill>
                <a:latin typeface="Georgia"/>
              </a:rPr>
              <a:t> </a:t>
            </a:r>
            <a:r>
              <a:rPr lang="nb-NO" sz="4000" dirty="0">
                <a:solidFill>
                  <a:srgbClr val="009D8F"/>
                </a:solidFill>
                <a:latin typeface="Georgia"/>
                <a:ea typeface="+mn-lt"/>
                <a:cs typeface="+mn-lt"/>
                <a:hlinkClick r:id="rId3"/>
              </a:rPr>
              <a:t>Tankar og følelsar</a:t>
            </a:r>
            <a:endParaRPr lang="nb-NO" sz="4000" dirty="0">
              <a:solidFill>
                <a:schemeClr val="tx2"/>
              </a:solidFill>
              <a:latin typeface="Georgia"/>
              <a:cs typeface="Calibri"/>
            </a:endParaRPr>
          </a:p>
          <a:p>
            <a:endParaRPr lang="nb-NO" sz="2000">
              <a:solidFill>
                <a:schemeClr val="tx2"/>
              </a:solidFill>
              <a:cs typeface="Calibri"/>
            </a:endParaRPr>
          </a:p>
          <a:p>
            <a:pPr marL="0" indent="0">
              <a:buFont typeface="Arial" panose="020B0604020202020204" pitchFamily="34" charset="0"/>
              <a:buNone/>
            </a:pPr>
            <a:endParaRPr lang="nb-NO" sz="2000">
              <a:solidFill>
                <a:schemeClr val="tx2"/>
              </a:solidFill>
              <a:cs typeface="Calibri"/>
            </a:endParaRPr>
          </a:p>
        </p:txBody>
      </p:sp>
    </p:spTree>
    <p:extLst>
      <p:ext uri="{BB962C8B-B14F-4D97-AF65-F5344CB8AC3E}">
        <p14:creationId xmlns:p14="http://schemas.microsoft.com/office/powerpoint/2010/main" val="3811255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Et bilde som inneholder Barnekunst, tegnefilm, clip art, tegning&#10;&#10;Automatisk generert beskrivelse">
            <a:extLst>
              <a:ext uri="{FF2B5EF4-FFF2-40B4-BE49-F238E27FC236}">
                <a16:creationId xmlns:a16="http://schemas.microsoft.com/office/drawing/2014/main" id="{5B6C6D4A-B319-99E0-9183-7C37880B055F}"/>
              </a:ext>
            </a:extLst>
          </p:cNvPr>
          <p:cNvPicPr>
            <a:picLocks noGrp="1" noChangeAspect="1"/>
          </p:cNvPicPr>
          <p:nvPr>
            <p:ph type="pic" idx="1"/>
          </p:nvPr>
        </p:nvPicPr>
        <p:blipFill>
          <a:blip r:embed="rId3"/>
          <a:srcRect/>
          <a:stretch/>
        </p:blipFill>
        <p:spPr>
          <a:xfrm>
            <a:off x="2061029" y="1654835"/>
            <a:ext cx="8284607" cy="4690854"/>
          </a:xfrm>
        </p:spPr>
      </p:pic>
      <p:sp>
        <p:nvSpPr>
          <p:cNvPr id="3" name="Plassholder for tekst 2">
            <a:extLst>
              <a:ext uri="{FF2B5EF4-FFF2-40B4-BE49-F238E27FC236}">
                <a16:creationId xmlns:a16="http://schemas.microsoft.com/office/drawing/2014/main" id="{216E8C48-8A4A-3C75-CAD5-95265AA8AC56}"/>
              </a:ext>
            </a:extLst>
          </p:cNvPr>
          <p:cNvSpPr>
            <a:spLocks noGrp="1"/>
          </p:cNvSpPr>
          <p:nvPr>
            <p:ph type="body" idx="10"/>
          </p:nvPr>
        </p:nvSpPr>
        <p:spPr>
          <a:xfrm>
            <a:off x="-2148114" y="377371"/>
            <a:ext cx="15835085" cy="1756229"/>
          </a:xfrm>
        </p:spPr>
        <p:txBody>
          <a:bodyPr lIns="91440" tIns="45720" rIns="91440" bIns="45720" anchor="t"/>
          <a:lstStyle/>
          <a:p>
            <a:pPr algn="ctr"/>
            <a:r>
              <a:rPr lang="nb-NO" sz="6000">
                <a:solidFill>
                  <a:schemeClr val="tx2"/>
                </a:solidFill>
                <a:latin typeface="Georgia"/>
                <a:ea typeface="Verdana"/>
                <a:cs typeface="Calibri"/>
              </a:rPr>
              <a:t>  Hva gjør tenkehjernen vår så bra?</a:t>
            </a:r>
            <a:endParaRPr lang="nb-NO" sz="6000">
              <a:solidFill>
                <a:schemeClr val="tx2"/>
              </a:solidFill>
              <a:latin typeface="Georgia"/>
            </a:endParaRPr>
          </a:p>
        </p:txBody>
      </p:sp>
    </p:spTree>
    <p:extLst>
      <p:ext uri="{BB962C8B-B14F-4D97-AF65-F5344CB8AC3E}">
        <p14:creationId xmlns:p14="http://schemas.microsoft.com/office/powerpoint/2010/main" val="3682469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Illustrasjon frå filmen som viser tankebobler med skumle ansikt som peikar på ein gut. Det symboliserer tankar som kritiserer guten, men det er raudt kryss over dei for å vise at tankane tek feil.">
            <a:extLst>
              <a:ext uri="{FF2B5EF4-FFF2-40B4-BE49-F238E27FC236}">
                <a16:creationId xmlns:a16="http://schemas.microsoft.com/office/drawing/2014/main" id="{C1F9D643-8BD5-2D09-E778-F3E663B880CE}"/>
              </a:ext>
            </a:extLst>
          </p:cNvPr>
          <p:cNvPicPr>
            <a:picLocks noGrp="1" noChangeAspect="1"/>
          </p:cNvPicPr>
          <p:nvPr>
            <p:ph type="pic" idx="1"/>
          </p:nvPr>
        </p:nvPicPr>
        <p:blipFill>
          <a:blip r:embed="rId3"/>
          <a:srcRect l="28" r="28"/>
          <a:stretch/>
        </p:blipFill>
        <p:spPr>
          <a:xfrm>
            <a:off x="2561062" y="2413993"/>
            <a:ext cx="7069876" cy="3974930"/>
          </a:xfrm>
        </p:spPr>
      </p:pic>
      <p:sp>
        <p:nvSpPr>
          <p:cNvPr id="3" name="Plassholder for tekst 2">
            <a:extLst>
              <a:ext uri="{FF2B5EF4-FFF2-40B4-BE49-F238E27FC236}">
                <a16:creationId xmlns:a16="http://schemas.microsoft.com/office/drawing/2014/main" id="{8413A25C-90B9-E4F1-A6E7-8A1E7E155B34}"/>
              </a:ext>
            </a:extLst>
          </p:cNvPr>
          <p:cNvSpPr>
            <a:spLocks noGrp="1"/>
          </p:cNvSpPr>
          <p:nvPr>
            <p:ph type="body" idx="10"/>
          </p:nvPr>
        </p:nvSpPr>
        <p:spPr>
          <a:xfrm>
            <a:off x="101600" y="469077"/>
            <a:ext cx="12351657" cy="1262269"/>
          </a:xfrm>
        </p:spPr>
        <p:txBody>
          <a:bodyPr lIns="91440" tIns="45720" rIns="91440" bIns="45720" anchor="t"/>
          <a:lstStyle/>
          <a:p>
            <a:pPr algn="ctr"/>
            <a:r>
              <a:rPr lang="nb-NO" sz="6000" dirty="0">
                <a:solidFill>
                  <a:schemeClr val="tx2"/>
                </a:solidFill>
                <a:latin typeface="Georgia"/>
                <a:ea typeface="Verdana"/>
                <a:cs typeface="Calibri"/>
              </a:rPr>
              <a:t>Hvorfor bør vi ikke alltid høre på tankene våre?</a:t>
            </a:r>
            <a:endParaRPr lang="nb-NO" sz="6000" dirty="0">
              <a:solidFill>
                <a:schemeClr val="tx2"/>
              </a:solidFill>
              <a:latin typeface="Georgia"/>
            </a:endParaRPr>
          </a:p>
        </p:txBody>
      </p:sp>
    </p:spTree>
    <p:extLst>
      <p:ext uri="{BB962C8B-B14F-4D97-AF65-F5344CB8AC3E}">
        <p14:creationId xmlns:p14="http://schemas.microsoft.com/office/powerpoint/2010/main" val="4030522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bilde 3" descr="Fire illustrasjonar frå filmen. Dei viser ein gut som har mange vonde tankar, så fortel han om tankane sine til ei vaksen dame, og dama hjelper han å få det betre med tankane sine.">
            <a:extLst>
              <a:ext uri="{FF2B5EF4-FFF2-40B4-BE49-F238E27FC236}">
                <a16:creationId xmlns:a16="http://schemas.microsoft.com/office/drawing/2014/main" id="{152A3E72-F4F9-5D51-50A3-7DD238AF9002}"/>
              </a:ext>
            </a:extLst>
          </p:cNvPr>
          <p:cNvPicPr>
            <a:picLocks noGrp="1" noChangeAspect="1"/>
          </p:cNvPicPr>
          <p:nvPr>
            <p:ph type="pic" idx="1"/>
          </p:nvPr>
        </p:nvPicPr>
        <p:blipFill>
          <a:blip r:embed="rId3"/>
          <a:srcRect t="42" b="42"/>
          <a:stretch/>
        </p:blipFill>
        <p:spPr>
          <a:xfrm>
            <a:off x="2659222" y="2517418"/>
            <a:ext cx="6873555" cy="3871505"/>
          </a:xfrm>
        </p:spPr>
      </p:pic>
      <p:sp>
        <p:nvSpPr>
          <p:cNvPr id="3" name="Plassholder for tekst 2">
            <a:extLst>
              <a:ext uri="{FF2B5EF4-FFF2-40B4-BE49-F238E27FC236}">
                <a16:creationId xmlns:a16="http://schemas.microsoft.com/office/drawing/2014/main" id="{6D4DC1BB-7240-915C-BF22-640B1EEA28E7}"/>
              </a:ext>
            </a:extLst>
          </p:cNvPr>
          <p:cNvSpPr>
            <a:spLocks noGrp="1"/>
          </p:cNvSpPr>
          <p:nvPr>
            <p:ph type="body" idx="10"/>
          </p:nvPr>
        </p:nvSpPr>
        <p:spPr>
          <a:xfrm>
            <a:off x="850140" y="469077"/>
            <a:ext cx="10649996" cy="1262269"/>
          </a:xfrm>
        </p:spPr>
        <p:txBody>
          <a:bodyPr lIns="91440" tIns="45720" rIns="91440" bIns="45720" anchor="t"/>
          <a:lstStyle/>
          <a:p>
            <a:pPr algn="ctr"/>
            <a:r>
              <a:rPr lang="nb-NO" sz="6000" dirty="0">
                <a:solidFill>
                  <a:schemeClr val="tx2"/>
                </a:solidFill>
                <a:latin typeface="Georgia"/>
                <a:ea typeface="Verdana"/>
                <a:cs typeface="Calibri"/>
              </a:rPr>
              <a:t>Hvordan kan andre </a:t>
            </a:r>
          </a:p>
          <a:p>
            <a:pPr algn="ctr"/>
            <a:r>
              <a:rPr lang="nb-NO" sz="6000" dirty="0">
                <a:solidFill>
                  <a:schemeClr val="tx2"/>
                </a:solidFill>
                <a:latin typeface="Georgia"/>
                <a:ea typeface="Verdana"/>
                <a:cs typeface="Calibri"/>
              </a:rPr>
              <a:t>vite hva vi tenker?</a:t>
            </a:r>
            <a:endParaRPr lang="nb-NO" sz="6000" dirty="0">
              <a:solidFill>
                <a:schemeClr val="tx2"/>
              </a:solidFill>
              <a:latin typeface="Georgia"/>
            </a:endParaRPr>
          </a:p>
        </p:txBody>
      </p:sp>
    </p:spTree>
    <p:extLst>
      <p:ext uri="{BB962C8B-B14F-4D97-AF65-F5344CB8AC3E}">
        <p14:creationId xmlns:p14="http://schemas.microsoft.com/office/powerpoint/2010/main" val="2541412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0B084F0F-AA6F-5F71-625D-092A45FDAA52}"/>
              </a:ext>
            </a:extLst>
          </p:cNvPr>
          <p:cNvSpPr txBox="1">
            <a:spLocks/>
          </p:cNvSpPr>
          <p:nvPr/>
        </p:nvSpPr>
        <p:spPr>
          <a:xfrm>
            <a:off x="1600978" y="1705822"/>
            <a:ext cx="6541167" cy="462556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b-NO" sz="6000">
                <a:latin typeface="Georgia"/>
              </a:rPr>
              <a:t>Vi leker!</a:t>
            </a:r>
          </a:p>
          <a:p>
            <a:pPr marL="0" indent="0">
              <a:buFont typeface="Arial" panose="020B0604020202020204" pitchFamily="34" charset="0"/>
              <a:buNone/>
            </a:pPr>
            <a:endParaRPr lang="nb-NO" sz="3600" b="1">
              <a:ea typeface="Calibri" panose="020F0502020204030204"/>
              <a:cs typeface="Calibri" panose="020F0502020204030204"/>
            </a:endParaRPr>
          </a:p>
          <a:p>
            <a:pPr marL="0" indent="0">
              <a:buFont typeface="Arial" panose="020B0604020202020204" pitchFamily="34" charset="0"/>
              <a:buNone/>
            </a:pPr>
            <a:r>
              <a:rPr lang="nb-NO" sz="4000">
                <a:latin typeface="Georgia"/>
                <a:ea typeface="Calibri" panose="020F0502020204030204"/>
                <a:cs typeface="Calibri" panose="020F0502020204030204"/>
              </a:rPr>
              <a:t>Kims lek</a:t>
            </a:r>
          </a:p>
          <a:p>
            <a:pPr marL="0" indent="0">
              <a:buFont typeface="Arial" panose="020B0604020202020204" pitchFamily="34" charset="0"/>
              <a:buNone/>
            </a:pPr>
            <a:r>
              <a:rPr lang="nb-NO" sz="4000">
                <a:latin typeface="Georgia"/>
                <a:ea typeface="Calibri" panose="020F0502020204030204"/>
                <a:cs typeface="Calibri" panose="020F0502020204030204"/>
              </a:rPr>
              <a:t>Hva er forandret?</a:t>
            </a:r>
          </a:p>
        </p:txBody>
      </p:sp>
    </p:spTree>
    <p:extLst>
      <p:ext uri="{BB962C8B-B14F-4D97-AF65-F5344CB8AC3E}">
        <p14:creationId xmlns:p14="http://schemas.microsoft.com/office/powerpoint/2010/main" val="1099290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2416942" cy="1339940"/>
          </a:xfrm>
        </p:spPr>
        <p:txBody>
          <a:bodyPr lIns="91440" tIns="45720" rIns="91440" bIns="45720" anchor="t"/>
          <a:lstStyle/>
          <a:p>
            <a:br>
              <a:rPr lang="nb-NO"/>
            </a:br>
            <a:r>
              <a:rPr lang="nb-NO" sz="6000">
                <a:solidFill>
                  <a:schemeClr val="accent1"/>
                </a:solidFill>
                <a:latin typeface="Georgia"/>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946682" y="2122488"/>
            <a:ext cx="6056137" cy="3806248"/>
          </a:xfrm>
        </p:spPr>
        <p:txBody>
          <a:bodyPr lIns="91440" tIns="45720" rIns="91440" bIns="45720" anchor="t"/>
          <a:lstStyle/>
          <a:p>
            <a:pPr marL="0" indent="0">
              <a:buNone/>
            </a:pPr>
            <a:endParaRPr lang="nb-NO" sz="2400">
              <a:ea typeface="+mn-lt"/>
              <a:cs typeface="+mn-lt"/>
            </a:endParaRPr>
          </a:p>
          <a:p>
            <a:pPr lvl="2"/>
            <a:r>
              <a:rPr lang="nb-NO" sz="4000">
                <a:solidFill>
                  <a:srgbClr val="009999"/>
                </a:solidFill>
                <a:latin typeface="Georgia"/>
                <a:ea typeface="+mn-lt"/>
                <a:cs typeface="+mn-lt"/>
              </a:rPr>
              <a:t>Hva likte du i dag? </a:t>
            </a:r>
          </a:p>
          <a:p>
            <a:pPr lvl="2"/>
            <a:r>
              <a:rPr lang="nb-NO" sz="4000">
                <a:solidFill>
                  <a:srgbClr val="009999"/>
                </a:solidFill>
                <a:latin typeface="Georgia"/>
                <a:ea typeface="+mn-lt"/>
                <a:cs typeface="+mn-lt"/>
              </a:rPr>
              <a:t>Hva lærte du? </a:t>
            </a:r>
          </a:p>
          <a:p>
            <a:pPr lvl="2"/>
            <a:r>
              <a:rPr lang="nb-NO" sz="4000">
                <a:solidFill>
                  <a:srgbClr val="009999"/>
                </a:solidFill>
                <a:latin typeface="Georgia"/>
                <a:ea typeface="+mn-lt"/>
                <a:cs typeface="+mn-lt"/>
              </a:rPr>
              <a:t>Hvorfor er dette viktig?</a:t>
            </a:r>
          </a:p>
          <a:p>
            <a:pPr lvl="2"/>
            <a:r>
              <a:rPr lang="nb-NO" sz="4000">
                <a:solidFill>
                  <a:srgbClr val="009999"/>
                </a:solidFill>
                <a:latin typeface="Georgia"/>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144513" y="2218498"/>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BAC27A-DC8A-498A-AEFC-3D7438B238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598b89-8811-470d-ad8e-f3a66432fe16"/>
    <ds:schemaRef ds:uri="b8da453c-6e37-4915-9292-e90fa68e84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1C276B6-875B-45C6-8DFF-C750ACEC269B}">
  <ds:schemaRefs>
    <ds:schemaRef ds:uri="b8da453c-6e37-4915-9292-e90fa68e84a7"/>
    <ds:schemaRef ds:uri="http://purl.org/dc/terms/"/>
    <ds:schemaRef ds:uri="ee598b89-8811-470d-ad8e-f3a66432fe16"/>
    <ds:schemaRef ds:uri="http://schemas.microsoft.com/office/2006/documentManagement/types"/>
    <ds:schemaRef ds:uri="http://schemas.microsoft.com/office/2006/metadata/properties"/>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F740F78B-DFD0-4DA3-A20C-0C8B2FC4FE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794</Words>
  <Application>Microsoft Office PowerPoint</Application>
  <PresentationFormat>Widescreen</PresentationFormat>
  <Paragraphs>75</Paragraphs>
  <Slides>10</Slides>
  <Notes>8</Notes>
  <HiddenSlides>0</HiddenSlides>
  <MMClips>0</MMClips>
  <ScaleCrop>false</ScaleCrop>
  <HeadingPairs>
    <vt:vector size="4" baseType="variant">
      <vt:variant>
        <vt:lpstr>Tema</vt:lpstr>
      </vt:variant>
      <vt:variant>
        <vt:i4>5</vt:i4>
      </vt:variant>
      <vt:variant>
        <vt:lpstr>Lysbildetitler</vt:lpstr>
      </vt:variant>
      <vt:variant>
        <vt:i4>10</vt:i4>
      </vt:variant>
    </vt:vector>
  </HeadingPairs>
  <TitlesOfParts>
    <vt:vector size="15" baseType="lpstr">
      <vt:lpstr>4_Office-tema</vt:lpstr>
      <vt:lpstr>Egendefinert utforming</vt:lpstr>
      <vt:lpstr>5_Office-tema</vt:lpstr>
      <vt:lpstr>3_Office-tema</vt:lpstr>
      <vt:lpstr>6_Office-tema</vt:lpstr>
      <vt:lpstr>Tanker 3.trinn</vt:lpstr>
      <vt:lpstr>PowerPoint-presentasjon</vt:lpstr>
      <vt:lpstr>PowerPoint-presentasjon</vt:lpstr>
      <vt:lpstr>PowerPoint-presentasjon</vt:lpstr>
      <vt:lpstr>PowerPoint-presentasjon</vt:lpstr>
      <vt:lpstr>PowerPoint-presentasjon</vt:lpstr>
      <vt:lpstr>PowerPoint-presentasjon</vt:lpstr>
      <vt:lpstr>PowerPoint-presentasjon</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lastModifiedBy>Renate Dybdal Hansen</cp:lastModifiedBy>
  <cp:revision>23</cp:revision>
  <dcterms:created xsi:type="dcterms:W3CDTF">2020-02-24T12:22:26Z</dcterms:created>
  <dcterms:modified xsi:type="dcterms:W3CDTF">2024-12-04T12:04:43Z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