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0"/>
  </p:notesMasterIdLst>
  <p:sldIdLst>
    <p:sldId id="261" r:id="rId9"/>
    <p:sldId id="263" r:id="rId10"/>
    <p:sldId id="272" r:id="rId11"/>
    <p:sldId id="268" r:id="rId12"/>
    <p:sldId id="264" r:id="rId13"/>
    <p:sldId id="296" r:id="rId14"/>
    <p:sldId id="265" r:id="rId15"/>
    <p:sldId id="266" r:id="rId16"/>
    <p:sldId id="297" r:id="rId17"/>
    <p:sldId id="267" r:id="rId18"/>
    <p:sldId id="270" r:id="rId19"/>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C1DD7399-9BB4-FAA3-0268-0730FB6AA128}"/>
    <pc:docChg chg="modSld">
      <pc:chgData name="Frida Torgersen" userId="S::frida.torgersen@io.kommune.no::ea265081-7c03-4e48-ae3c-fad608c99291" providerId="AD" clId="Web-{C1DD7399-9BB4-FAA3-0268-0730FB6AA128}" dt="2024-05-22T07:37:44.052" v="5" actId="20577"/>
      <pc:docMkLst>
        <pc:docMk/>
      </pc:docMkLst>
      <pc:sldChg chg="modSp">
        <pc:chgData name="Frida Torgersen" userId="S::frida.torgersen@io.kommune.no::ea265081-7c03-4e48-ae3c-fad608c99291" providerId="AD" clId="Web-{C1DD7399-9BB4-FAA3-0268-0730FB6AA128}" dt="2024-05-22T07:37:44.052" v="5" actId="20577"/>
        <pc:sldMkLst>
          <pc:docMk/>
          <pc:sldMk cId="0" sldId="261"/>
        </pc:sldMkLst>
        <pc:spChg chg="mod">
          <ac:chgData name="Frida Torgersen" userId="S::frida.torgersen@io.kommune.no::ea265081-7c03-4e48-ae3c-fad608c99291" providerId="AD" clId="Web-{C1DD7399-9BB4-FAA3-0268-0730FB6AA128}" dt="2024-05-22T07:37:44.052" v="5" actId="20577"/>
          <ac:spMkLst>
            <pc:docMk/>
            <pc:sldMk cId="0" sldId="261"/>
            <ac:spMk id="2" creationId="{17EA47DF-ED2C-5B98-1D78-FB9F94D617FF}"/>
          </ac:spMkLst>
        </pc:spChg>
      </pc:sldChg>
    </pc:docChg>
  </pc:docChgLst>
  <pc:docChgLst>
    <pc:chgData name="Renate Dybdal Hansen" userId="S::renate.dybdal.hansen@io.kommune.no::8f533bdc-1f06-46c5-8376-6b62126245f7" providerId="AD" clId="Web-{934B9F45-018A-4DC2-9A17-596359D89F16}"/>
    <pc:docChg chg="modSld">
      <pc:chgData name="Renate Dybdal Hansen" userId="S::renate.dybdal.hansen@io.kommune.no::8f533bdc-1f06-46c5-8376-6b62126245f7" providerId="AD" clId="Web-{934B9F45-018A-4DC2-9A17-596359D89F16}" dt="2024-12-04T08:39:52.147" v="1"/>
      <pc:docMkLst>
        <pc:docMk/>
      </pc:docMkLst>
      <pc:sldChg chg="modNotes">
        <pc:chgData name="Renate Dybdal Hansen" userId="S::renate.dybdal.hansen@io.kommune.no::8f533bdc-1f06-46c5-8376-6b62126245f7" providerId="AD" clId="Web-{934B9F45-018A-4DC2-9A17-596359D89F16}" dt="2024-12-04T08:39:52.147" v="1"/>
        <pc:sldMkLst>
          <pc:docMk/>
          <pc:sldMk cId="4983496" sldId="272"/>
        </pc:sldMkLst>
      </pc:sldChg>
    </pc:docChg>
  </pc:docChgLst>
  <pc:docChgLst>
    <pc:chgData name="Frida Torgersen" userId="S::frida.torgersen@io.kommune.no::ea265081-7c03-4e48-ae3c-fad608c99291" providerId="AD" clId="Web-{85F02B40-2B79-72C4-FE58-0727E4C4F9AA}"/>
    <pc:docChg chg="modSld">
      <pc:chgData name="Frida Torgersen" userId="S::frida.torgersen@io.kommune.no::ea265081-7c03-4e48-ae3c-fad608c99291" providerId="AD" clId="Web-{85F02B40-2B79-72C4-FE58-0727E4C4F9AA}" dt="2024-03-20T11:49:44.320" v="32"/>
      <pc:docMkLst>
        <pc:docMk/>
      </pc:docMkLst>
      <pc:sldChg chg="modNotes">
        <pc:chgData name="Frida Torgersen" userId="S::frida.torgersen@io.kommune.no::ea265081-7c03-4e48-ae3c-fad608c99291" providerId="AD" clId="Web-{85F02B40-2B79-72C4-FE58-0727E4C4F9AA}" dt="2024-03-20T11:49:44.320" v="32"/>
        <pc:sldMkLst>
          <pc:docMk/>
          <pc:sldMk cId="0" sldId="263"/>
        </pc:sldMkLst>
      </pc:sldChg>
    </pc:docChg>
  </pc:docChgLst>
  <pc:docChgLst>
    <pc:chgData name="Frida Torgersen" userId="S::frida.torgersen@io.kommune.no::ea265081-7c03-4e48-ae3c-fad608c99291" providerId="AD" clId="Web-{F69E3D2A-F3C0-53BB-539E-AB84D338B318}"/>
    <pc:docChg chg="modSld">
      <pc:chgData name="Frida Torgersen" userId="S::frida.torgersen@io.kommune.no::ea265081-7c03-4e48-ae3c-fad608c99291" providerId="AD" clId="Web-{F69E3D2A-F3C0-53BB-539E-AB84D338B318}" dt="2024-03-20T12:04:32.729" v="1"/>
      <pc:docMkLst>
        <pc:docMk/>
      </pc:docMkLst>
      <pc:sldChg chg="modNotes">
        <pc:chgData name="Frida Torgersen" userId="S::frida.torgersen@io.kommune.no::ea265081-7c03-4e48-ae3c-fad608c99291" providerId="AD" clId="Web-{F69E3D2A-F3C0-53BB-539E-AB84D338B318}" dt="2024-03-20T12:04:32.729" v="1"/>
        <pc:sldMkLst>
          <pc:docMk/>
          <pc:sldMk cId="0" sldId="266"/>
        </pc:sldMkLst>
      </pc:sldChg>
    </pc:docChg>
  </pc:docChgLst>
  <pc:docChgLst>
    <pc:chgData name="Frida Torgersen" userId="S::frida.torgersen@io.kommune.no::ea265081-7c03-4e48-ae3c-fad608c99291" providerId="AD" clId="Web-{830D6909-C781-8562-075D-FE860FEBC0FB}"/>
    <pc:docChg chg="delSld modSld">
      <pc:chgData name="Frida Torgersen" userId="S::frida.torgersen@io.kommune.no::ea265081-7c03-4e48-ae3c-fad608c99291" providerId="AD" clId="Web-{830D6909-C781-8562-075D-FE860FEBC0FB}" dt="2024-03-20T11:47:46.298" v="13" actId="1076"/>
      <pc:docMkLst>
        <pc:docMk/>
      </pc:docMkLst>
      <pc:sldChg chg="del">
        <pc:chgData name="Frida Torgersen" userId="S::frida.torgersen@io.kommune.no::ea265081-7c03-4e48-ae3c-fad608c99291" providerId="AD" clId="Web-{830D6909-C781-8562-075D-FE860FEBC0FB}" dt="2024-03-20T11:47:40.408" v="12"/>
        <pc:sldMkLst>
          <pc:docMk/>
          <pc:sldMk cId="0" sldId="262"/>
        </pc:sldMkLst>
      </pc:sldChg>
      <pc:sldChg chg="modSp modNotes">
        <pc:chgData name="Frida Torgersen" userId="S::frida.torgersen@io.kommune.no::ea265081-7c03-4e48-ae3c-fad608c99291" providerId="AD" clId="Web-{830D6909-C781-8562-075D-FE860FEBC0FB}" dt="2024-03-20T11:47:46.298" v="13" actId="1076"/>
        <pc:sldMkLst>
          <pc:docMk/>
          <pc:sldMk cId="0" sldId="263"/>
        </pc:sldMkLst>
        <pc:spChg chg="mod">
          <ac:chgData name="Frida Torgersen" userId="S::frida.torgersen@io.kommune.no::ea265081-7c03-4e48-ae3c-fad608c99291" providerId="AD" clId="Web-{830D6909-C781-8562-075D-FE860FEBC0FB}" dt="2024-03-20T11:47:46.298" v="13" actId="1076"/>
          <ac:spMkLst>
            <pc:docMk/>
            <pc:sldMk cId="0" sldId="263"/>
            <ac:spMk id="16385" creationId="{469BD19F-0D3B-BD96-CB1F-5D21E8E48E74}"/>
          </ac:spMkLst>
        </pc:spChg>
      </pc:sldChg>
    </pc:docChg>
  </pc:docChgLst>
  <pc:docChgLst>
    <pc:chgData name="Renate Dybdal Hansen" userId="S::renate.dybdal.hansen@io.kommune.no::8f533bdc-1f06-46c5-8376-6b62126245f7" providerId="AD" clId="Web-{1149E7AF-DD44-49A7-A8A2-A2A090DDD915}"/>
    <pc:docChg chg="modSld">
      <pc:chgData name="Renate Dybdal Hansen" userId="S::renate.dybdal.hansen@io.kommune.no::8f533bdc-1f06-46c5-8376-6b62126245f7" providerId="AD" clId="Web-{1149E7AF-DD44-49A7-A8A2-A2A090DDD915}" dt="2024-10-09T08:11:36.219" v="0"/>
      <pc:docMkLst>
        <pc:docMk/>
      </pc:docMkLst>
      <pc:sldChg chg="modNotes">
        <pc:chgData name="Renate Dybdal Hansen" userId="S::renate.dybdal.hansen@io.kommune.no::8f533bdc-1f06-46c5-8376-6b62126245f7" providerId="AD" clId="Web-{1149E7AF-DD44-49A7-A8A2-A2A090DDD915}" dt="2024-10-09T08:11:36.219" v="0"/>
        <pc:sldMkLst>
          <pc:docMk/>
          <pc:sldMk cId="875130251" sldId="297"/>
        </pc:sldMkLst>
      </pc:sldChg>
    </pc:docChg>
  </pc:docChgLst>
  <pc:docChgLst>
    <pc:chgData name="Ida Marie Lillestrand Kittelsen" userId="S::ida.kittelsen@io.kommune.no::12154653-0a60-4281-8b62-82febac9ddd6" providerId="AD" clId="Web-{94C65429-CD12-483C-B94E-8754E799EC97}"/>
    <pc:docChg chg="addSld modSld">
      <pc:chgData name="Ida Marie Lillestrand Kittelsen" userId="S::ida.kittelsen@io.kommune.no::12154653-0a60-4281-8b62-82febac9ddd6" providerId="AD" clId="Web-{94C65429-CD12-483C-B94E-8754E799EC97}" dt="2024-03-20T12:29:51.931" v="133"/>
      <pc:docMkLst>
        <pc:docMk/>
      </pc:docMkLst>
      <pc:sldChg chg="modNotes">
        <pc:chgData name="Ida Marie Lillestrand Kittelsen" userId="S::ida.kittelsen@io.kommune.no::12154653-0a60-4281-8b62-82febac9ddd6" providerId="AD" clId="Web-{94C65429-CD12-483C-B94E-8754E799EC97}" dt="2024-03-20T12:29:51.931" v="133"/>
        <pc:sldMkLst>
          <pc:docMk/>
          <pc:sldMk cId="0" sldId="265"/>
        </pc:sldMkLst>
      </pc:sldChg>
      <pc:sldChg chg="add">
        <pc:chgData name="Ida Marie Lillestrand Kittelsen" userId="S::ida.kittelsen@io.kommune.no::12154653-0a60-4281-8b62-82febac9ddd6" providerId="AD" clId="Web-{94C65429-CD12-483C-B94E-8754E799EC97}" dt="2024-03-20T12:25:49.269" v="0"/>
        <pc:sldMkLst>
          <pc:docMk/>
          <pc:sldMk cId="127889823" sldId="296"/>
        </pc:sldMkLst>
      </pc:sldChg>
    </pc:docChg>
  </pc:docChgLst>
  <pc:docChgLst>
    <pc:chgData name="Frida Torgersen" userId="S::frida.torgersen@io.kommune.no::ea265081-7c03-4e48-ae3c-fad608c99291" providerId="AD" clId="Web-{429139E1-941B-48B7-E4B8-6E07AE25E312}"/>
    <pc:docChg chg="modSld">
      <pc:chgData name="Frida Torgersen" userId="S::frida.torgersen@io.kommune.no::ea265081-7c03-4e48-ae3c-fad608c99291" providerId="AD" clId="Web-{429139E1-941B-48B7-E4B8-6E07AE25E312}" dt="2024-11-20T09:00:33.453" v="1" actId="20577"/>
      <pc:docMkLst>
        <pc:docMk/>
      </pc:docMkLst>
      <pc:sldChg chg="modSp modNotes">
        <pc:chgData name="Frida Torgersen" userId="S::frida.torgersen@io.kommune.no::ea265081-7c03-4e48-ae3c-fad608c99291" providerId="AD" clId="Web-{429139E1-941B-48B7-E4B8-6E07AE25E312}" dt="2024-11-20T09:00:33.453" v="1" actId="20577"/>
        <pc:sldMkLst>
          <pc:docMk/>
          <pc:sldMk cId="4983496" sldId="272"/>
        </pc:sldMkLst>
        <pc:spChg chg="mod">
          <ac:chgData name="Frida Torgersen" userId="S::frida.torgersen@io.kommune.no::ea265081-7c03-4e48-ae3c-fad608c99291" providerId="AD" clId="Web-{429139E1-941B-48B7-E4B8-6E07AE25E312}" dt="2024-11-20T09:00:33.453" v="1" actId="20577"/>
          <ac:spMkLst>
            <pc:docMk/>
            <pc:sldMk cId="4983496" sldId="272"/>
            <ac:spMk id="6" creationId="{BDF8384C-A585-E7B4-876F-3AE8B22564F2}"/>
          </ac:spMkLst>
        </pc:spChg>
      </pc:sldChg>
    </pc:docChg>
  </pc:docChgLst>
  <pc:docChgLst>
    <pc:chgData name="Frida Torgersen" userId="S::frida.torgersen@io.kommune.no::ea265081-7c03-4e48-ae3c-fad608c99291" providerId="AD" clId="Web-{0203E58F-13E5-B25C-0D26-5C74F457EA6B}"/>
    <pc:docChg chg="modSld">
      <pc:chgData name="Frida Torgersen" userId="S::frida.torgersen@io.kommune.no::ea265081-7c03-4e48-ae3c-fad608c99291" providerId="AD" clId="Web-{0203E58F-13E5-B25C-0D26-5C74F457EA6B}" dt="2024-11-20T12:37:26.446" v="1"/>
      <pc:docMkLst>
        <pc:docMk/>
      </pc:docMkLst>
      <pc:sldChg chg="modNotes">
        <pc:chgData name="Frida Torgersen" userId="S::frida.torgersen@io.kommune.no::ea265081-7c03-4e48-ae3c-fad608c99291" providerId="AD" clId="Web-{0203E58F-13E5-B25C-0D26-5C74F457EA6B}" dt="2024-11-20T12:37:26.446" v="1"/>
        <pc:sldMkLst>
          <pc:docMk/>
          <pc:sldMk cId="0" sldId="263"/>
        </pc:sldMkLst>
      </pc:sldChg>
    </pc:docChg>
  </pc:docChgLst>
  <pc:docChgLst>
    <pc:chgData name="Ida Marie Lillestrand Kittelsen" userId="S::ida.kittelsen@io.kommune.no::12154653-0a60-4281-8b62-82febac9ddd6" providerId="AD" clId="Web-{250E53E4-A3AC-4385-8387-EAF71315487E}"/>
    <pc:docChg chg="modSld sldOrd">
      <pc:chgData name="Ida Marie Lillestrand Kittelsen" userId="S::ida.kittelsen@io.kommune.no::12154653-0a60-4281-8b62-82febac9ddd6" providerId="AD" clId="Web-{250E53E4-A3AC-4385-8387-EAF71315487E}" dt="2024-03-20T11:57:52.607" v="30" actId="20577"/>
      <pc:docMkLst>
        <pc:docMk/>
      </pc:docMkLst>
      <pc:sldChg chg="modSp">
        <pc:chgData name="Ida Marie Lillestrand Kittelsen" userId="S::ida.kittelsen@io.kommune.no::12154653-0a60-4281-8b62-82febac9ddd6" providerId="AD" clId="Web-{250E53E4-A3AC-4385-8387-EAF71315487E}" dt="2024-03-20T11:46:04.546" v="15" actId="14100"/>
        <pc:sldMkLst>
          <pc:docMk/>
          <pc:sldMk cId="0" sldId="261"/>
        </pc:sldMkLst>
        <pc:spChg chg="mod">
          <ac:chgData name="Ida Marie Lillestrand Kittelsen" userId="S::ida.kittelsen@io.kommune.no::12154653-0a60-4281-8b62-82febac9ddd6" providerId="AD" clId="Web-{250E53E4-A3AC-4385-8387-EAF71315487E}" dt="2024-03-20T11:46:04.546" v="15" actId="14100"/>
          <ac:spMkLst>
            <pc:docMk/>
            <pc:sldMk cId="0" sldId="261"/>
            <ac:spMk id="2" creationId="{17EA47DF-ED2C-5B98-1D78-FB9F94D617FF}"/>
          </ac:spMkLst>
        </pc:spChg>
      </pc:sldChg>
      <pc:sldChg chg="modSp">
        <pc:chgData name="Ida Marie Lillestrand Kittelsen" userId="S::ida.kittelsen@io.kommune.no::12154653-0a60-4281-8b62-82febac9ddd6" providerId="AD" clId="Web-{250E53E4-A3AC-4385-8387-EAF71315487E}" dt="2024-03-20T11:48:43.236" v="20" actId="14100"/>
        <pc:sldMkLst>
          <pc:docMk/>
          <pc:sldMk cId="0" sldId="263"/>
        </pc:sldMkLst>
        <pc:spChg chg="mod">
          <ac:chgData name="Ida Marie Lillestrand Kittelsen" userId="S::ida.kittelsen@io.kommune.no::12154653-0a60-4281-8b62-82febac9ddd6" providerId="AD" clId="Web-{250E53E4-A3AC-4385-8387-EAF71315487E}" dt="2024-03-20T11:48:43.236" v="20" actId="14100"/>
          <ac:spMkLst>
            <pc:docMk/>
            <pc:sldMk cId="0" sldId="263"/>
            <ac:spMk id="16385" creationId="{469BD19F-0D3B-BD96-CB1F-5D21E8E48E74}"/>
          </ac:spMkLst>
        </pc:spChg>
      </pc:sldChg>
      <pc:sldChg chg="modSp">
        <pc:chgData name="Ida Marie Lillestrand Kittelsen" userId="S::ida.kittelsen@io.kommune.no::12154653-0a60-4281-8b62-82febac9ddd6" providerId="AD" clId="Web-{250E53E4-A3AC-4385-8387-EAF71315487E}" dt="2024-03-20T11:57:14.075" v="28" actId="1076"/>
        <pc:sldMkLst>
          <pc:docMk/>
          <pc:sldMk cId="0" sldId="264"/>
        </pc:sldMkLst>
        <pc:spChg chg="mod">
          <ac:chgData name="Ida Marie Lillestrand Kittelsen" userId="S::ida.kittelsen@io.kommune.no::12154653-0a60-4281-8b62-82febac9ddd6" providerId="AD" clId="Web-{250E53E4-A3AC-4385-8387-EAF71315487E}" dt="2024-03-20T11:57:06.356" v="27" actId="14100"/>
          <ac:spMkLst>
            <pc:docMk/>
            <pc:sldMk cId="0" sldId="264"/>
            <ac:spMk id="18434" creationId="{6BEFDB57-C805-204D-A8D6-5BBA0E4BE6C1}"/>
          </ac:spMkLst>
        </pc:spChg>
        <pc:picChg chg="mod">
          <ac:chgData name="Ida Marie Lillestrand Kittelsen" userId="S::ida.kittelsen@io.kommune.no::12154653-0a60-4281-8b62-82febac9ddd6" providerId="AD" clId="Web-{250E53E4-A3AC-4385-8387-EAF71315487E}" dt="2024-03-20T11:57:14.075" v="28" actId="1076"/>
          <ac:picMkLst>
            <pc:docMk/>
            <pc:sldMk cId="0" sldId="264"/>
            <ac:picMk id="2" creationId="{E6290845-D425-CE1E-6F2F-19C5ACBF1458}"/>
          </ac:picMkLst>
        </pc:picChg>
      </pc:sldChg>
      <pc:sldChg chg="modSp">
        <pc:chgData name="Ida Marie Lillestrand Kittelsen" userId="S::ida.kittelsen@io.kommune.no::12154653-0a60-4281-8b62-82febac9ddd6" providerId="AD" clId="Web-{250E53E4-A3AC-4385-8387-EAF71315487E}" dt="2024-03-20T11:57:52.607" v="30" actId="20577"/>
        <pc:sldMkLst>
          <pc:docMk/>
          <pc:sldMk cId="0" sldId="266"/>
        </pc:sldMkLst>
        <pc:spChg chg="mod">
          <ac:chgData name="Ida Marie Lillestrand Kittelsen" userId="S::ida.kittelsen@io.kommune.no::12154653-0a60-4281-8b62-82febac9ddd6" providerId="AD" clId="Web-{250E53E4-A3AC-4385-8387-EAF71315487E}" dt="2024-03-20T11:57:52.607" v="30" actId="20577"/>
          <ac:spMkLst>
            <pc:docMk/>
            <pc:sldMk cId="0" sldId="266"/>
            <ac:spMk id="21506" creationId="{812A3419-1B38-3D05-8C65-45DCAB7BCF06}"/>
          </ac:spMkLst>
        </pc:spChg>
      </pc:sldChg>
      <pc:sldChg chg="ord">
        <pc:chgData name="Ida Marie Lillestrand Kittelsen" userId="S::ida.kittelsen@io.kommune.no::12154653-0a60-4281-8b62-82febac9ddd6" providerId="AD" clId="Web-{250E53E4-A3AC-4385-8387-EAF71315487E}" dt="2024-03-20T11:50:59.677" v="21"/>
        <pc:sldMkLst>
          <pc:docMk/>
          <pc:sldMk cId="0" sldId="268"/>
        </pc:sldMkLst>
      </pc:sldChg>
      <pc:sldChg chg="addSp modSp mod modClrScheme chgLayout modNotes">
        <pc:chgData name="Ida Marie Lillestrand Kittelsen" userId="S::ida.kittelsen@io.kommune.no::12154653-0a60-4281-8b62-82febac9ddd6" providerId="AD" clId="Web-{250E53E4-A3AC-4385-8387-EAF71315487E}" dt="2024-03-20T11:48:30.002" v="18"/>
        <pc:sldMkLst>
          <pc:docMk/>
          <pc:sldMk cId="0" sldId="269"/>
        </pc:sldMkLst>
        <pc:spChg chg="add mod">
          <ac:chgData name="Ida Marie Lillestrand Kittelsen" userId="S::ida.kittelsen@io.kommune.no::12154653-0a60-4281-8b62-82febac9ddd6" providerId="AD" clId="Web-{250E53E4-A3AC-4385-8387-EAF71315487E}" dt="2024-03-20T11:44:09.168" v="0"/>
          <ac:spMkLst>
            <pc:docMk/>
            <pc:sldMk cId="0" sldId="269"/>
            <ac:spMk id="2" creationId="{8A9EF096-B10B-DC27-5921-17E8E0D2D8B4}"/>
          </ac:spMkLst>
        </pc:spChg>
        <pc:spChg chg="add mod">
          <ac:chgData name="Ida Marie Lillestrand Kittelsen" userId="S::ida.kittelsen@io.kommune.no::12154653-0a60-4281-8b62-82febac9ddd6" providerId="AD" clId="Web-{250E53E4-A3AC-4385-8387-EAF71315487E}" dt="2024-03-20T11:45:09.029" v="9" actId="14100"/>
          <ac:spMkLst>
            <pc:docMk/>
            <pc:sldMk cId="0" sldId="269"/>
            <ac:spMk id="3" creationId="{D19685C6-6D1B-B8E0-6FA9-370CFFD0A143}"/>
          </ac:spMkLst>
        </pc:spChg>
      </pc:sldChg>
    </pc:docChg>
  </pc:docChgLst>
  <pc:docChgLst>
    <pc:chgData name="Renate Dybdal Hansen" userId="8f533bdc-1f06-46c5-8376-6b62126245f7" providerId="ADAL" clId="{6124EEEF-454C-4B4A-A289-97433923381F}"/>
    <pc:docChg chg="modSld">
      <pc:chgData name="Renate Dybdal Hansen" userId="8f533bdc-1f06-46c5-8376-6b62126245f7" providerId="ADAL" clId="{6124EEEF-454C-4B4A-A289-97433923381F}" dt="2024-05-22T12:40:09.855" v="4" actId="478"/>
      <pc:docMkLst>
        <pc:docMk/>
      </pc:docMkLst>
      <pc:sldChg chg="delSp">
        <pc:chgData name="Renate Dybdal Hansen" userId="8f533bdc-1f06-46c5-8376-6b62126245f7" providerId="ADAL" clId="{6124EEEF-454C-4B4A-A289-97433923381F}" dt="2024-05-22T12:40:09.855" v="4" actId="478"/>
        <pc:sldMkLst>
          <pc:docMk/>
          <pc:sldMk cId="0" sldId="263"/>
        </pc:sldMkLst>
        <pc:spChg chg="del">
          <ac:chgData name="Renate Dybdal Hansen" userId="8f533bdc-1f06-46c5-8376-6b62126245f7" providerId="ADAL" clId="{6124EEEF-454C-4B4A-A289-97433923381F}" dt="2024-05-22T12:40:09.855" v="4" actId="478"/>
          <ac:spMkLst>
            <pc:docMk/>
            <pc:sldMk cId="0" sldId="263"/>
            <ac:spMk id="16386" creationId="{06FBE9FF-01BB-9F9B-355A-5BD972D94F49}"/>
          </ac:spMkLst>
        </pc:spChg>
      </pc:sldChg>
      <pc:sldChg chg="delSp modSp modNotesTx">
        <pc:chgData name="Renate Dybdal Hansen" userId="8f533bdc-1f06-46c5-8376-6b62126245f7" providerId="ADAL" clId="{6124EEEF-454C-4B4A-A289-97433923381F}" dt="2024-05-22T11:17:23.840" v="3" actId="20577"/>
        <pc:sldMkLst>
          <pc:docMk/>
          <pc:sldMk cId="0" sldId="265"/>
        </pc:sldMkLst>
        <pc:spChg chg="del mod">
          <ac:chgData name="Renate Dybdal Hansen" userId="8f533bdc-1f06-46c5-8376-6b62126245f7" providerId="ADAL" clId="{6124EEEF-454C-4B4A-A289-97433923381F}" dt="2024-05-22T11:17:07.535" v="1" actId="478"/>
          <ac:spMkLst>
            <pc:docMk/>
            <pc:sldMk cId="0" sldId="265"/>
            <ac:spMk id="20481" creationId="{ACB7F994-72EB-3ED2-1655-D225C2E8D679}"/>
          </ac:spMkLst>
        </pc:spChg>
      </pc:sldChg>
    </pc:docChg>
  </pc:docChgLst>
  <pc:docChgLst>
    <pc:chgData name="Ida Marie Lillestrand Kittelsen" userId="S::ida.kittelsen@io.kommune.no::12154653-0a60-4281-8b62-82febac9ddd6" providerId="AD" clId="Web-{C4E1C3BC-DCA0-4C95-8A89-47825E8DEFEB}"/>
    <pc:docChg chg="addSld delSld">
      <pc:chgData name="Ida Marie Lillestrand Kittelsen" userId="S::ida.kittelsen@io.kommune.no::12154653-0a60-4281-8b62-82febac9ddd6" providerId="AD" clId="Web-{C4E1C3BC-DCA0-4C95-8A89-47825E8DEFEB}" dt="2024-03-20T12:46:52.012" v="1"/>
      <pc:docMkLst>
        <pc:docMk/>
      </pc:docMkLst>
      <pc:sldChg chg="add del replId">
        <pc:chgData name="Ida Marie Lillestrand Kittelsen" userId="S::ida.kittelsen@io.kommune.no::12154653-0a60-4281-8b62-82febac9ddd6" providerId="AD" clId="Web-{C4E1C3BC-DCA0-4C95-8A89-47825E8DEFEB}" dt="2024-03-20T12:46:52.012" v="1"/>
        <pc:sldMkLst>
          <pc:docMk/>
          <pc:sldMk cId="2750105679" sldId="297"/>
        </pc:sldMkLst>
      </pc:sldChg>
    </pc:docChg>
  </pc:docChgLst>
  <pc:docChgLst>
    <pc:chgData name="Cathrine Løes Sørby" userId="S::cathrine.sorby@io.kommune.no::453ffb51-d645-44fe-b265-43846f0ff910" providerId="AD" clId="Web-{E66AEE48-5D3B-4986-B37C-57A93983908E}"/>
    <pc:docChg chg="modSld">
      <pc:chgData name="Cathrine Løes Sørby" userId="S::cathrine.sorby@io.kommune.no::453ffb51-d645-44fe-b265-43846f0ff910" providerId="AD" clId="Web-{E66AEE48-5D3B-4986-B37C-57A93983908E}" dt="2024-03-20T12:02:44.156" v="683" actId="1076"/>
      <pc:docMkLst>
        <pc:docMk/>
      </pc:docMkLst>
      <pc:sldChg chg="modSp">
        <pc:chgData name="Cathrine Løes Sørby" userId="S::cathrine.sorby@io.kommune.no::453ffb51-d645-44fe-b265-43846f0ff910" providerId="AD" clId="Web-{E66AEE48-5D3B-4986-B37C-57A93983908E}" dt="2024-03-20T11:43:26.232" v="4" actId="20577"/>
        <pc:sldMkLst>
          <pc:docMk/>
          <pc:sldMk cId="0" sldId="261"/>
        </pc:sldMkLst>
        <pc:spChg chg="mod">
          <ac:chgData name="Cathrine Løes Sørby" userId="S::cathrine.sorby@io.kommune.no::453ffb51-d645-44fe-b265-43846f0ff910" providerId="AD" clId="Web-{E66AEE48-5D3B-4986-B37C-57A93983908E}" dt="2024-03-20T11:43:26.232" v="4" actId="20577"/>
          <ac:spMkLst>
            <pc:docMk/>
            <pc:sldMk cId="0" sldId="261"/>
            <ac:spMk id="2" creationId="{17EA47DF-ED2C-5B98-1D78-FB9F94D617FF}"/>
          </ac:spMkLst>
        </pc:spChg>
      </pc:sldChg>
      <pc:sldChg chg="addSp delSp modSp modNotes">
        <pc:chgData name="Cathrine Løes Sørby" userId="S::cathrine.sorby@io.kommune.no::453ffb51-d645-44fe-b265-43846f0ff910" providerId="AD" clId="Web-{E66AEE48-5D3B-4986-B37C-57A93983908E}" dt="2024-03-20T11:56:12.119" v="623"/>
        <pc:sldMkLst>
          <pc:docMk/>
          <pc:sldMk cId="0" sldId="264"/>
        </pc:sldMkLst>
        <pc:spChg chg="del">
          <ac:chgData name="Cathrine Løes Sørby" userId="S::cathrine.sorby@io.kommune.no::453ffb51-d645-44fe-b265-43846f0ff910" providerId="AD" clId="Web-{E66AEE48-5D3B-4986-B37C-57A93983908E}" dt="2024-03-20T11:49:53.816" v="251"/>
          <ac:spMkLst>
            <pc:docMk/>
            <pc:sldMk cId="0" sldId="264"/>
            <ac:spMk id="18433" creationId="{EC23F915-BE54-F9D0-BAB9-DEAA3E4ACB26}"/>
          </ac:spMkLst>
        </pc:spChg>
        <pc:spChg chg="mod">
          <ac:chgData name="Cathrine Løes Sørby" userId="S::cathrine.sorby@io.kommune.no::453ffb51-d645-44fe-b265-43846f0ff910" providerId="AD" clId="Web-{E66AEE48-5D3B-4986-B37C-57A93983908E}" dt="2024-03-20T11:51:56.209" v="292" actId="20577"/>
          <ac:spMkLst>
            <pc:docMk/>
            <pc:sldMk cId="0" sldId="264"/>
            <ac:spMk id="18434" creationId="{6BEFDB57-C805-204D-A8D6-5BBA0E4BE6C1}"/>
          </ac:spMkLst>
        </pc:spChg>
        <pc:picChg chg="add mod ord">
          <ac:chgData name="Cathrine Løes Sørby" userId="S::cathrine.sorby@io.kommune.no::453ffb51-d645-44fe-b265-43846f0ff910" providerId="AD" clId="Web-{E66AEE48-5D3B-4986-B37C-57A93983908E}" dt="2024-03-20T11:51:32.365" v="289" actId="1076"/>
          <ac:picMkLst>
            <pc:docMk/>
            <pc:sldMk cId="0" sldId="264"/>
            <ac:picMk id="2" creationId="{E6290845-D425-CE1E-6F2F-19C5ACBF1458}"/>
          </ac:picMkLst>
        </pc:picChg>
      </pc:sldChg>
      <pc:sldChg chg="modSp">
        <pc:chgData name="Cathrine Løes Sørby" userId="S::cathrine.sorby@io.kommune.no::453ffb51-d645-44fe-b265-43846f0ff910" providerId="AD" clId="Web-{E66AEE48-5D3B-4986-B37C-57A93983908E}" dt="2024-03-20T11:56:55.557" v="648" actId="20577"/>
        <pc:sldMkLst>
          <pc:docMk/>
          <pc:sldMk cId="0" sldId="265"/>
        </pc:sldMkLst>
        <pc:spChg chg="mod">
          <ac:chgData name="Cathrine Løes Sørby" userId="S::cathrine.sorby@io.kommune.no::453ffb51-d645-44fe-b265-43846f0ff910" providerId="AD" clId="Web-{E66AEE48-5D3B-4986-B37C-57A93983908E}" dt="2024-03-20T11:56:55.557" v="648" actId="20577"/>
          <ac:spMkLst>
            <pc:docMk/>
            <pc:sldMk cId="0" sldId="265"/>
            <ac:spMk id="20482" creationId="{24B52634-3692-0C39-F1B1-1A37789AEC49}"/>
          </ac:spMkLst>
        </pc:spChg>
      </pc:sldChg>
      <pc:sldChg chg="modSp">
        <pc:chgData name="Cathrine Løes Sørby" userId="S::cathrine.sorby@io.kommune.no::453ffb51-d645-44fe-b265-43846f0ff910" providerId="AD" clId="Web-{E66AEE48-5D3B-4986-B37C-57A93983908E}" dt="2024-03-20T12:02:44.156" v="683" actId="1076"/>
        <pc:sldMkLst>
          <pc:docMk/>
          <pc:sldMk cId="0" sldId="266"/>
        </pc:sldMkLst>
        <pc:spChg chg="mod">
          <ac:chgData name="Cathrine Løes Sørby" userId="S::cathrine.sorby@io.kommune.no::453ffb51-d645-44fe-b265-43846f0ff910" providerId="AD" clId="Web-{E66AEE48-5D3B-4986-B37C-57A93983908E}" dt="2024-03-20T12:02:44.156" v="683" actId="1076"/>
          <ac:spMkLst>
            <pc:docMk/>
            <pc:sldMk cId="0" sldId="266"/>
            <ac:spMk id="21505" creationId="{93BE4448-12A0-CB05-CC4B-ECAFC54D92CA}"/>
          </ac:spMkLst>
        </pc:spChg>
        <pc:spChg chg="mod">
          <ac:chgData name="Cathrine Løes Sørby" userId="S::cathrine.sorby@io.kommune.no::453ffb51-d645-44fe-b265-43846f0ff910" providerId="AD" clId="Web-{E66AEE48-5D3B-4986-B37C-57A93983908E}" dt="2024-03-20T11:57:31.167" v="657" actId="20577"/>
          <ac:spMkLst>
            <pc:docMk/>
            <pc:sldMk cId="0" sldId="266"/>
            <ac:spMk id="21506" creationId="{812A3419-1B38-3D05-8C65-45DCAB7BCF06}"/>
          </ac:spMkLst>
        </pc:spChg>
      </pc:sldChg>
      <pc:sldChg chg="modNotes">
        <pc:chgData name="Cathrine Løes Sørby" userId="S::cathrine.sorby@io.kommune.no::453ffb51-d645-44fe-b265-43846f0ff910" providerId="AD" clId="Web-{E66AEE48-5D3B-4986-B37C-57A93983908E}" dt="2024-03-20T11:49:43.363" v="250"/>
        <pc:sldMkLst>
          <pc:docMk/>
          <pc:sldMk cId="0" sldId="269"/>
        </pc:sldMkLst>
      </pc:sldChg>
    </pc:docChg>
  </pc:docChgLst>
  <pc:docChgLst>
    <pc:chgData name="Ida Marie Lillestrand Kittelsen" userId="12154653-0a60-4281-8b62-82febac9ddd6" providerId="ADAL" clId="{C12F3834-8FDB-4B01-A546-4435ACDFCC30}"/>
    <pc:docChg chg="undo custSel modSld sldOrd">
      <pc:chgData name="Ida Marie Lillestrand Kittelsen" userId="12154653-0a60-4281-8b62-82febac9ddd6" providerId="ADAL" clId="{C12F3834-8FDB-4B01-A546-4435ACDFCC30}" dt="2024-05-22T11:03:01.409" v="529" actId="1076"/>
      <pc:docMkLst>
        <pc:docMk/>
      </pc:docMkLst>
      <pc:sldChg chg="modNotesTx">
        <pc:chgData name="Ida Marie Lillestrand Kittelsen" userId="12154653-0a60-4281-8b62-82febac9ddd6" providerId="ADAL" clId="{C12F3834-8FDB-4B01-A546-4435ACDFCC30}" dt="2024-05-22T10:53:38.885" v="302" actId="20577"/>
        <pc:sldMkLst>
          <pc:docMk/>
          <pc:sldMk cId="0" sldId="264"/>
        </pc:sldMkLst>
      </pc:sldChg>
      <pc:sldChg chg="modSp mod modNotesTx">
        <pc:chgData name="Ida Marie Lillestrand Kittelsen" userId="12154653-0a60-4281-8b62-82febac9ddd6" providerId="ADAL" clId="{C12F3834-8FDB-4B01-A546-4435ACDFCC30}" dt="2024-05-22T11:03:01.409" v="529" actId="1076"/>
        <pc:sldMkLst>
          <pc:docMk/>
          <pc:sldMk cId="0" sldId="265"/>
        </pc:sldMkLst>
        <pc:spChg chg="mod">
          <ac:chgData name="Ida Marie Lillestrand Kittelsen" userId="12154653-0a60-4281-8b62-82febac9ddd6" providerId="ADAL" clId="{C12F3834-8FDB-4B01-A546-4435ACDFCC30}" dt="2024-05-22T11:03:01.409" v="529" actId="1076"/>
          <ac:spMkLst>
            <pc:docMk/>
            <pc:sldMk cId="0" sldId="265"/>
            <ac:spMk id="20482" creationId="{24B52634-3692-0C39-F1B1-1A37789AEC49}"/>
          </ac:spMkLst>
        </pc:spChg>
      </pc:sldChg>
      <pc:sldChg chg="ord">
        <pc:chgData name="Ida Marie Lillestrand Kittelsen" userId="12154653-0a60-4281-8b62-82febac9ddd6" providerId="ADAL" clId="{C12F3834-8FDB-4B01-A546-4435ACDFCC30}" dt="2024-05-22T09:09:29.261" v="1"/>
        <pc:sldMkLst>
          <pc:docMk/>
          <pc:sldMk cId="0" sldId="266"/>
        </pc:sldMkLst>
      </pc:sldChg>
      <pc:sldChg chg="modNotesTx">
        <pc:chgData name="Ida Marie Lillestrand Kittelsen" userId="12154653-0a60-4281-8b62-82febac9ddd6" providerId="ADAL" clId="{C12F3834-8FDB-4B01-A546-4435ACDFCC30}" dt="2024-05-22T09:15:41.950" v="181" actId="115"/>
        <pc:sldMkLst>
          <pc:docMk/>
          <pc:sldMk cId="0" sldId="268"/>
        </pc:sldMkLst>
      </pc:sldChg>
      <pc:sldChg chg="modSp mod ord modNotesTx">
        <pc:chgData name="Ida Marie Lillestrand Kittelsen" userId="12154653-0a60-4281-8b62-82febac9ddd6" providerId="ADAL" clId="{C12F3834-8FDB-4B01-A546-4435ACDFCC30}" dt="2024-05-22T09:13:02.116" v="11"/>
        <pc:sldMkLst>
          <pc:docMk/>
          <pc:sldMk cId="4983496" sldId="272"/>
        </pc:sldMkLst>
        <pc:spChg chg="mod">
          <ac:chgData name="Ida Marie Lillestrand Kittelsen" userId="12154653-0a60-4281-8b62-82febac9ddd6" providerId="ADAL" clId="{C12F3834-8FDB-4B01-A546-4435ACDFCC30}" dt="2024-05-22T09:12:35.120" v="10" actId="1076"/>
          <ac:spMkLst>
            <pc:docMk/>
            <pc:sldMk cId="4983496" sldId="272"/>
            <ac:spMk id="6" creationId="{BDF8384C-A585-E7B4-876F-3AE8B22564F2}"/>
          </ac:spMkLst>
        </pc:spChg>
      </pc:sldChg>
      <pc:sldChg chg="modSp mod modNotesTx">
        <pc:chgData name="Ida Marie Lillestrand Kittelsen" userId="12154653-0a60-4281-8b62-82febac9ddd6" providerId="ADAL" clId="{C12F3834-8FDB-4B01-A546-4435ACDFCC30}" dt="2024-05-22T09:17:27.831" v="264" actId="20577"/>
        <pc:sldMkLst>
          <pc:docMk/>
          <pc:sldMk cId="127889823" sldId="296"/>
        </pc:sldMkLst>
        <pc:spChg chg="mod">
          <ac:chgData name="Ida Marie Lillestrand Kittelsen" userId="12154653-0a60-4281-8b62-82febac9ddd6" providerId="ADAL" clId="{C12F3834-8FDB-4B01-A546-4435ACDFCC30}" dt="2024-05-22T09:16:25.881" v="260" actId="122"/>
          <ac:spMkLst>
            <pc:docMk/>
            <pc:sldMk cId="127889823" sldId="296"/>
            <ac:spMk id="4" creationId="{9776E805-706B-22DA-DA3D-E786B361EBA7}"/>
          </ac:spMkLst>
        </pc:spChg>
      </pc:sldChg>
    </pc:docChg>
  </pc:docChgLst>
  <pc:docChgLst>
    <pc:chgData name="Ida Marie Lillestrand Kittelsen" userId="S::ida.kittelsen@io.kommune.no::12154653-0a60-4281-8b62-82febac9ddd6" providerId="AD" clId="Web-{531219BB-7400-48C6-9AF1-B4CA6FAF0B7D}"/>
    <pc:docChg chg="addSld delSld modSld sldOrd">
      <pc:chgData name="Ida Marie Lillestrand Kittelsen" userId="S::ida.kittelsen@io.kommune.no::12154653-0a60-4281-8b62-82febac9ddd6" providerId="AD" clId="Web-{531219BB-7400-48C6-9AF1-B4CA6FAF0B7D}" dt="2024-03-20T12:16:06.921" v="194" actId="14100"/>
      <pc:docMkLst>
        <pc:docMk/>
      </pc:docMkLst>
      <pc:sldChg chg="modSp">
        <pc:chgData name="Ida Marie Lillestrand Kittelsen" userId="S::ida.kittelsen@io.kommune.no::12154653-0a60-4281-8b62-82febac9ddd6" providerId="AD" clId="Web-{531219BB-7400-48C6-9AF1-B4CA6FAF0B7D}" dt="2024-03-20T12:16:06.921" v="194" actId="14100"/>
        <pc:sldMkLst>
          <pc:docMk/>
          <pc:sldMk cId="0" sldId="261"/>
        </pc:sldMkLst>
        <pc:spChg chg="mod">
          <ac:chgData name="Ida Marie Lillestrand Kittelsen" userId="S::ida.kittelsen@io.kommune.no::12154653-0a60-4281-8b62-82febac9ddd6" providerId="AD" clId="Web-{531219BB-7400-48C6-9AF1-B4CA6FAF0B7D}" dt="2024-03-20T12:16:06.921" v="194" actId="14100"/>
          <ac:spMkLst>
            <pc:docMk/>
            <pc:sldMk cId="0" sldId="261"/>
            <ac:spMk id="2" creationId="{17EA47DF-ED2C-5B98-1D78-FB9F94D617FF}"/>
          </ac:spMkLst>
        </pc:spChg>
      </pc:sldChg>
      <pc:sldChg chg="modNotes">
        <pc:chgData name="Ida Marie Lillestrand Kittelsen" userId="S::ida.kittelsen@io.kommune.no::12154653-0a60-4281-8b62-82febac9ddd6" providerId="AD" clId="Web-{531219BB-7400-48C6-9AF1-B4CA6FAF0B7D}" dt="2024-03-20T12:08:35.615" v="145"/>
        <pc:sldMkLst>
          <pc:docMk/>
          <pc:sldMk cId="0" sldId="263"/>
        </pc:sldMkLst>
      </pc:sldChg>
      <pc:sldChg chg="modSp ord">
        <pc:chgData name="Ida Marie Lillestrand Kittelsen" userId="S::ida.kittelsen@io.kommune.no::12154653-0a60-4281-8b62-82febac9ddd6" providerId="AD" clId="Web-{531219BB-7400-48C6-9AF1-B4CA6FAF0B7D}" dt="2024-03-20T12:15:59.952" v="193" actId="1076"/>
        <pc:sldMkLst>
          <pc:docMk/>
          <pc:sldMk cId="0" sldId="266"/>
        </pc:sldMkLst>
        <pc:spChg chg="mod">
          <ac:chgData name="Ida Marie Lillestrand Kittelsen" userId="S::ida.kittelsen@io.kommune.no::12154653-0a60-4281-8b62-82febac9ddd6" providerId="AD" clId="Web-{531219BB-7400-48C6-9AF1-B4CA6FAF0B7D}" dt="2024-03-20T12:15:59.952" v="193" actId="1076"/>
          <ac:spMkLst>
            <pc:docMk/>
            <pc:sldMk cId="0" sldId="266"/>
            <ac:spMk id="21505" creationId="{93BE4448-12A0-CB05-CC4B-ECAFC54D92CA}"/>
          </ac:spMkLst>
        </pc:spChg>
        <pc:spChg chg="mod">
          <ac:chgData name="Ida Marie Lillestrand Kittelsen" userId="S::ida.kittelsen@io.kommune.no::12154653-0a60-4281-8b62-82febac9ddd6" providerId="AD" clId="Web-{531219BB-7400-48C6-9AF1-B4CA6FAF0B7D}" dt="2024-03-20T12:15:52.983" v="192" actId="1076"/>
          <ac:spMkLst>
            <pc:docMk/>
            <pc:sldMk cId="0" sldId="266"/>
            <ac:spMk id="21506" creationId="{812A3419-1B38-3D05-8C65-45DCAB7BCF06}"/>
          </ac:spMkLst>
        </pc:spChg>
      </pc:sldChg>
      <pc:sldChg chg="addSp modSp ord modNotes">
        <pc:chgData name="Ida Marie Lillestrand Kittelsen" userId="S::ida.kittelsen@io.kommune.no::12154653-0a60-4281-8b62-82febac9ddd6" providerId="AD" clId="Web-{531219BB-7400-48C6-9AF1-B4CA6FAF0B7D}" dt="2024-03-20T12:09:50.257" v="156" actId="1076"/>
        <pc:sldMkLst>
          <pc:docMk/>
          <pc:sldMk cId="0" sldId="268"/>
        </pc:sldMkLst>
        <pc:spChg chg="add mod">
          <ac:chgData name="Ida Marie Lillestrand Kittelsen" userId="S::ida.kittelsen@io.kommune.no::12154653-0a60-4281-8b62-82febac9ddd6" providerId="AD" clId="Web-{531219BB-7400-48C6-9AF1-B4CA6FAF0B7D}" dt="2024-03-20T12:09:50.257" v="156" actId="1076"/>
          <ac:spMkLst>
            <pc:docMk/>
            <pc:sldMk cId="0" sldId="268"/>
            <ac:spMk id="2" creationId="{A309A973-9147-2789-CB00-67C34413218C}"/>
          </ac:spMkLst>
        </pc:spChg>
      </pc:sldChg>
      <pc:sldChg chg="del">
        <pc:chgData name="Ida Marie Lillestrand Kittelsen" userId="S::ida.kittelsen@io.kommune.no::12154653-0a60-4281-8b62-82febac9ddd6" providerId="AD" clId="Web-{531219BB-7400-48C6-9AF1-B4CA6FAF0B7D}" dt="2024-03-20T12:09:58.413" v="157"/>
        <pc:sldMkLst>
          <pc:docMk/>
          <pc:sldMk cId="0" sldId="269"/>
        </pc:sldMkLst>
      </pc:sldChg>
      <pc:sldChg chg="new del">
        <pc:chgData name="Ida Marie Lillestrand Kittelsen" userId="S::ida.kittelsen@io.kommune.no::12154653-0a60-4281-8b62-82febac9ddd6" providerId="AD" clId="Web-{531219BB-7400-48C6-9AF1-B4CA6FAF0B7D}" dt="2024-03-20T12:15:31.201" v="191"/>
        <pc:sldMkLst>
          <pc:docMk/>
          <pc:sldMk cId="1545670864" sldId="271"/>
        </pc:sldMkLst>
      </pc:sldChg>
      <pc:sldChg chg="addSp delSp modSp new mod modClrScheme chgLayout">
        <pc:chgData name="Ida Marie Lillestrand Kittelsen" userId="S::ida.kittelsen@io.kommune.no::12154653-0a60-4281-8b62-82febac9ddd6" providerId="AD" clId="Web-{531219BB-7400-48C6-9AF1-B4CA6FAF0B7D}" dt="2024-03-20T12:15:26.560" v="190" actId="14100"/>
        <pc:sldMkLst>
          <pc:docMk/>
          <pc:sldMk cId="4983496" sldId="272"/>
        </pc:sldMkLst>
        <pc:spChg chg="del">
          <ac:chgData name="Ida Marie Lillestrand Kittelsen" userId="S::ida.kittelsen@io.kommune.no::12154653-0a60-4281-8b62-82febac9ddd6" providerId="AD" clId="Web-{531219BB-7400-48C6-9AF1-B4CA6FAF0B7D}" dt="2024-03-20T12:13:51.684" v="161"/>
          <ac:spMkLst>
            <pc:docMk/>
            <pc:sldMk cId="4983496" sldId="272"/>
            <ac:spMk id="2" creationId="{11A6154C-F044-183A-AA1A-94B6DBCD15C4}"/>
          </ac:spMkLst>
        </pc:spChg>
        <pc:spChg chg="del">
          <ac:chgData name="Ida Marie Lillestrand Kittelsen" userId="S::ida.kittelsen@io.kommune.no::12154653-0a60-4281-8b62-82febac9ddd6" providerId="AD" clId="Web-{531219BB-7400-48C6-9AF1-B4CA6FAF0B7D}" dt="2024-03-20T12:13:51.684" v="161"/>
          <ac:spMkLst>
            <pc:docMk/>
            <pc:sldMk cId="4983496" sldId="272"/>
            <ac:spMk id="3" creationId="{58FC060C-5BE1-55F2-DD64-AB5A7936C1B7}"/>
          </ac:spMkLst>
        </pc:spChg>
        <pc:spChg chg="del">
          <ac:chgData name="Ida Marie Lillestrand Kittelsen" userId="S::ida.kittelsen@io.kommune.no::12154653-0a60-4281-8b62-82febac9ddd6" providerId="AD" clId="Web-{531219BB-7400-48C6-9AF1-B4CA6FAF0B7D}" dt="2024-03-20T12:13:51.684" v="161"/>
          <ac:spMkLst>
            <pc:docMk/>
            <pc:sldMk cId="4983496" sldId="272"/>
            <ac:spMk id="4" creationId="{E5216F4E-3EC4-83D8-86F0-05DBC03FAED9}"/>
          </ac:spMkLst>
        </pc:spChg>
        <pc:spChg chg="del">
          <ac:chgData name="Ida Marie Lillestrand Kittelsen" userId="S::ida.kittelsen@io.kommune.no::12154653-0a60-4281-8b62-82febac9ddd6" providerId="AD" clId="Web-{531219BB-7400-48C6-9AF1-B4CA6FAF0B7D}" dt="2024-03-20T12:13:51.684" v="161"/>
          <ac:spMkLst>
            <pc:docMk/>
            <pc:sldMk cId="4983496" sldId="272"/>
            <ac:spMk id="5" creationId="{AF5412F6-AFF1-EA55-ABDB-DD59F925C0E6}"/>
          </ac:spMkLst>
        </pc:spChg>
        <pc:spChg chg="add mod">
          <ac:chgData name="Ida Marie Lillestrand Kittelsen" userId="S::ida.kittelsen@io.kommune.no::12154653-0a60-4281-8b62-82febac9ddd6" providerId="AD" clId="Web-{531219BB-7400-48C6-9AF1-B4CA6FAF0B7D}" dt="2024-03-20T12:15:26.560" v="190" actId="14100"/>
          <ac:spMkLst>
            <pc:docMk/>
            <pc:sldMk cId="4983496" sldId="272"/>
            <ac:spMk id="6" creationId="{BDF8384C-A585-E7B4-876F-3AE8B22564F2}"/>
          </ac:spMkLst>
        </pc:spChg>
      </pc:sldChg>
    </pc:docChg>
  </pc:docChgLst>
  <pc:docChgLst>
    <pc:chgData name="Renate Dybdal Hansen" userId="S::renate.dybdal.hansen@io.kommune.no::8f533bdc-1f06-46c5-8376-6b62126245f7" providerId="AD" clId="Web-{6EDBBAB2-3C70-4BBA-9DA6-C113745F9080}"/>
    <pc:docChg chg="modSld">
      <pc:chgData name="Renate Dybdal Hansen" userId="S::renate.dybdal.hansen@io.kommune.no::8f533bdc-1f06-46c5-8376-6b62126245f7" providerId="AD" clId="Web-{6EDBBAB2-3C70-4BBA-9DA6-C113745F9080}" dt="2024-08-28T08:02:55.220" v="2"/>
      <pc:docMkLst>
        <pc:docMk/>
      </pc:docMkLst>
      <pc:sldChg chg="modSp modNotes">
        <pc:chgData name="Renate Dybdal Hansen" userId="S::renate.dybdal.hansen@io.kommune.no::8f533bdc-1f06-46c5-8376-6b62126245f7" providerId="AD" clId="Web-{6EDBBAB2-3C70-4BBA-9DA6-C113745F9080}" dt="2024-08-28T08:02:55.220" v="2"/>
        <pc:sldMkLst>
          <pc:docMk/>
          <pc:sldMk cId="0" sldId="263"/>
        </pc:sldMkLst>
        <pc:spChg chg="mod">
          <ac:chgData name="Renate Dybdal Hansen" userId="S::renate.dybdal.hansen@io.kommune.no::8f533bdc-1f06-46c5-8376-6b62126245f7" providerId="AD" clId="Web-{6EDBBAB2-3C70-4BBA-9DA6-C113745F9080}" dt="2024-08-28T08:02:47.719" v="0" actId="20577"/>
          <ac:spMkLst>
            <pc:docMk/>
            <pc:sldMk cId="0" sldId="263"/>
            <ac:spMk id="16385" creationId="{469BD19F-0D3B-BD96-CB1F-5D21E8E48E74}"/>
          </ac:spMkLst>
        </pc:spChg>
      </pc:sldChg>
    </pc:docChg>
  </pc:docChgLst>
  <pc:docChgLst>
    <pc:chgData name="Cathrine Løes Sørby" userId="S::cathrine.sorby@io.kommune.no::453ffb51-d645-44fe-b265-43846f0ff910" providerId="AD" clId="Web-{8E270CC4-22A8-4699-BB6A-F0CE40DF2B34}"/>
    <pc:docChg chg="modSld">
      <pc:chgData name="Cathrine Løes Sørby" userId="S::cathrine.sorby@io.kommune.no::453ffb51-d645-44fe-b265-43846f0ff910" providerId="AD" clId="Web-{8E270CC4-22A8-4699-BB6A-F0CE40DF2B34}" dt="2024-03-20T12:10:17.659" v="37"/>
      <pc:docMkLst>
        <pc:docMk/>
      </pc:docMkLst>
      <pc:sldChg chg="modNotes">
        <pc:chgData name="Cathrine Løes Sørby" userId="S::cathrine.sorby@io.kommune.no::453ffb51-d645-44fe-b265-43846f0ff910" providerId="AD" clId="Web-{8E270CC4-22A8-4699-BB6A-F0CE40DF2B34}" dt="2024-03-20T12:10:17.659" v="37"/>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5F3FF-5F2C-4333-BD31-79BADF0BEF1D}" type="datetimeFigureOut">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6C3A6-6AC0-4F33-9040-767EEA5A818F}" type="slidenum">
              <a:t>‹#›</a:t>
            </a:fld>
            <a:endParaRPr lang="nb-NO"/>
          </a:p>
        </p:txBody>
      </p:sp>
    </p:spTree>
    <p:extLst>
      <p:ext uri="{BB962C8B-B14F-4D97-AF65-F5344CB8AC3E}">
        <p14:creationId xmlns:p14="http://schemas.microsoft.com/office/powerpoint/2010/main" val="131613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lNjt4F&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18dkztz3k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1fYkiYHE-S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488863247?embedded=true&amp;source=vimeo_logo&amp;owner=10592176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a:t>Sett på inngangsmusikk:</a:t>
            </a:r>
            <a:r>
              <a:rPr lang="nb-NO"/>
              <a:t>  </a:t>
            </a:r>
            <a:endParaRPr lang="en-US" dirty="0"/>
          </a:p>
          <a:p>
            <a:r>
              <a:rPr lang="nb-NO"/>
              <a:t>For Indre Østfold kommune: </a:t>
            </a:r>
            <a:r>
              <a:rPr lang="nb-NO" u="sng">
                <a:hlinkClick r:id="rId3"/>
              </a:rPr>
              <a:t>Waterloo.mp4</a:t>
            </a:r>
            <a:r>
              <a:rPr lang="nb-NO"/>
              <a:t> </a:t>
            </a:r>
            <a:endParaRPr lang="en-US" dirty="0"/>
          </a:p>
          <a:p>
            <a:r>
              <a:rPr lang="nb-NO"/>
              <a:t>For eksterne kommuner: </a:t>
            </a:r>
            <a:r>
              <a:rPr lang="en-US" u="sng">
                <a:hlinkClick r:id="rId4"/>
              </a:rPr>
              <a:t>ABBA - Waterloo (Official Lyric Video) (youtube.com)</a:t>
            </a:r>
            <a:r>
              <a:rPr lang="en-US"/>
              <a:t> </a:t>
            </a:r>
            <a:endParaRPr lang="en-US" dirty="0"/>
          </a:p>
          <a:p>
            <a:endParaRPr lang="en-US" dirty="0"/>
          </a:p>
          <a:p>
            <a:pPr marL="171450" indent="-171450">
              <a:buFont typeface="Symbol"/>
              <a:buChar char="•"/>
            </a:pPr>
            <a:r>
              <a:rPr lang="nb-NO"/>
              <a:t>Vi rydder klasserom</a:t>
            </a:r>
            <a:endParaRPr lang="en-US" dirty="0"/>
          </a:p>
          <a:p>
            <a:pPr marL="171450" indent="-171450">
              <a:buFont typeface="Symbol"/>
              <a:buChar char="•"/>
            </a:pPr>
            <a:r>
              <a:rPr lang="nb-NO"/>
              <a:t>Vi samles i ringen</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6D6C3A6-6AC0-4F33-9040-767EEA5A818F}" type="slidenum">
              <a:rPr lang="en-US"/>
              <a:t>2</a:t>
            </a:fld>
            <a:endParaRPr lang="en-US"/>
          </a:p>
        </p:txBody>
      </p:sp>
    </p:spTree>
    <p:extLst>
      <p:ext uri="{BB962C8B-B14F-4D97-AF65-F5344CB8AC3E}">
        <p14:creationId xmlns:p14="http://schemas.microsoft.com/office/powerpoint/2010/main" val="204173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Øvelsen heter «ballongen» </a:t>
            </a:r>
            <a:r>
              <a:rPr lang="nb-NO" u="sng" dirty="0">
                <a:hlinkClick r:id="rId3"/>
              </a:rPr>
              <a:t>Pusteøvelse - Ballongen</a:t>
            </a:r>
            <a:endParaRPr lang="nb-NO" dirty="0"/>
          </a:p>
          <a:p>
            <a:endParaRPr lang="nb-NO" dirty="0"/>
          </a:p>
          <a:p>
            <a:r>
              <a:rPr lang="nb-NO"/>
              <a:t>Når du skal gjennomføre pusteøvelsen med elevene, velger du selv om du vil vise filmen eller om du modellerer selv.</a:t>
            </a:r>
            <a:endParaRPr lang="nb-NO" dirty="0"/>
          </a:p>
          <a:p>
            <a:endParaRPr lang="nb-NO" dirty="0"/>
          </a:p>
          <a:p>
            <a:r>
              <a:rPr lang="nb-NO"/>
              <a:t>Dersom du ønsker å benytte en annen øvelse, finner du flere eksempler på </a:t>
            </a:r>
            <a:r>
              <a:rPr lang="nb-NO" u="sng" dirty="0">
                <a:hlinkClick r:id="rId4"/>
              </a:rPr>
              <a:t>https://www.io.kommune.no/tjenester/skole-og-utdanning/robuste-barn/pust-og-bevegelse/</a:t>
            </a:r>
            <a:endParaRPr lang="nb-NO" dirty="0"/>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46D6C3A6-6AC0-4F33-9040-767EEA5A818F}" type="slidenum">
              <a:rPr lang="nb-NO" smtClean="0"/>
              <a:t>3</a:t>
            </a:fld>
            <a:endParaRPr lang="nb-NO"/>
          </a:p>
        </p:txBody>
      </p:sp>
    </p:spTree>
    <p:extLst>
      <p:ext uri="{BB962C8B-B14F-4D97-AF65-F5344CB8AC3E}">
        <p14:creationId xmlns:p14="http://schemas.microsoft.com/office/powerpoint/2010/main" val="139012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err="1"/>
              <a:t>Introduser</a:t>
            </a:r>
            <a:r>
              <a:rPr lang="en-US" b="1" u="sng"/>
              <a:t> </a:t>
            </a:r>
            <a:r>
              <a:rPr lang="en-US" b="1" u="sng" err="1"/>
              <a:t>filmen</a:t>
            </a:r>
            <a:r>
              <a:rPr lang="en-US" b="1" u="sng"/>
              <a:t> </a:t>
            </a:r>
            <a:r>
              <a:rPr lang="en-US" b="1" u="sng" err="1"/>
              <a:t>før</a:t>
            </a:r>
            <a:r>
              <a:rPr lang="en-US" b="1" u="sng"/>
              <a:t> den </a:t>
            </a:r>
            <a:r>
              <a:rPr lang="en-US" b="1" u="sng" err="1"/>
              <a:t>settes</a:t>
            </a:r>
            <a:r>
              <a:rPr lang="en-US" b="1" u="sng"/>
              <a:t> </a:t>
            </a:r>
            <a:r>
              <a:rPr lang="en-US" b="1" u="sng" err="1"/>
              <a:t>på</a:t>
            </a:r>
            <a:r>
              <a:rPr lang="en-US" b="1" u="sng"/>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Alle barn </a:t>
            </a:r>
            <a:r>
              <a:rPr lang="en-US" err="1"/>
              <a:t>har</a:t>
            </a:r>
            <a:r>
              <a:rPr lang="en-US"/>
              <a:t> </a:t>
            </a:r>
            <a:r>
              <a:rPr lang="en-US" err="1"/>
              <a:t>rett</a:t>
            </a:r>
            <a:r>
              <a:rPr lang="en-US"/>
              <a:t> </a:t>
            </a:r>
            <a:r>
              <a:rPr lang="en-US" err="1"/>
              <a:t>til</a:t>
            </a:r>
            <a:r>
              <a:rPr lang="en-US"/>
              <a:t> et </a:t>
            </a:r>
            <a:r>
              <a:rPr lang="en-US" err="1"/>
              <a:t>trygt</a:t>
            </a:r>
            <a:r>
              <a:rPr lang="en-US"/>
              <a:t> </a:t>
            </a:r>
            <a:r>
              <a:rPr lang="en-US" err="1"/>
              <a:t>og</a:t>
            </a:r>
            <a:r>
              <a:rPr lang="en-US"/>
              <a:t> </a:t>
            </a:r>
            <a:r>
              <a:rPr lang="en-US" err="1"/>
              <a:t>godt</a:t>
            </a:r>
            <a:r>
              <a:rPr lang="en-US"/>
              <a:t> </a:t>
            </a:r>
            <a:r>
              <a:rPr lang="en-US" err="1"/>
              <a:t>skolemiljø</a:t>
            </a:r>
            <a:r>
              <a:rPr lang="en-US"/>
              <a:t>. Denne </a:t>
            </a:r>
            <a:r>
              <a:rPr lang="en-US" err="1"/>
              <a:t>filmen</a:t>
            </a:r>
            <a:r>
              <a:rPr lang="en-US"/>
              <a:t> </a:t>
            </a:r>
            <a:r>
              <a:rPr lang="en-US" err="1"/>
              <a:t>forteller</a:t>
            </a:r>
            <a:r>
              <a:rPr lang="en-US"/>
              <a:t> </a:t>
            </a:r>
            <a:r>
              <a:rPr lang="en-US" err="1"/>
              <a:t>hva</a:t>
            </a:r>
            <a:r>
              <a:rPr lang="en-US"/>
              <a:t> </a:t>
            </a:r>
            <a:r>
              <a:rPr lang="en-US" err="1"/>
              <a:t>som</a:t>
            </a:r>
            <a:r>
              <a:rPr lang="en-US"/>
              <a:t> </a:t>
            </a:r>
            <a:r>
              <a:rPr lang="en-US" err="1"/>
              <a:t>skjer</a:t>
            </a:r>
            <a:r>
              <a:rPr lang="en-US"/>
              <a:t> </a:t>
            </a:r>
            <a:r>
              <a:rPr lang="en-US" err="1"/>
              <a:t>i</a:t>
            </a:r>
            <a:r>
              <a:rPr lang="en-US"/>
              <a:t> </a:t>
            </a:r>
            <a:r>
              <a:rPr lang="en-US" err="1"/>
              <a:t>hjernen</a:t>
            </a:r>
            <a:r>
              <a:rPr lang="en-US"/>
              <a:t> </a:t>
            </a:r>
            <a:r>
              <a:rPr lang="en-US" err="1"/>
              <a:t>og</a:t>
            </a:r>
            <a:r>
              <a:rPr lang="en-US"/>
              <a:t> </a:t>
            </a:r>
            <a:r>
              <a:rPr lang="en-US" err="1"/>
              <a:t>kroppen</a:t>
            </a:r>
            <a:r>
              <a:rPr lang="en-US"/>
              <a:t> </a:t>
            </a:r>
            <a:r>
              <a:rPr lang="en-US" err="1"/>
              <a:t>vår</a:t>
            </a:r>
            <a:r>
              <a:rPr lang="en-US"/>
              <a:t> </a:t>
            </a:r>
            <a:r>
              <a:rPr lang="en-US" err="1"/>
              <a:t>når</a:t>
            </a:r>
            <a:r>
              <a:rPr lang="en-US"/>
              <a:t> vi </a:t>
            </a:r>
            <a:r>
              <a:rPr lang="en-US" err="1"/>
              <a:t>kjenner</a:t>
            </a:r>
            <a:r>
              <a:rPr lang="en-US"/>
              <a:t> </a:t>
            </a:r>
            <a:r>
              <a:rPr lang="en-US" err="1"/>
              <a:t>oss</a:t>
            </a:r>
            <a:r>
              <a:rPr lang="en-US"/>
              <a:t> </a:t>
            </a:r>
            <a:r>
              <a:rPr lang="en-US" err="1"/>
              <a:t>utrygge</a:t>
            </a:r>
            <a:r>
              <a:rPr lang="en-US"/>
              <a:t>.  Den starter med at </a:t>
            </a:r>
            <a:r>
              <a:rPr lang="en-US" err="1"/>
              <a:t>hjernen</a:t>
            </a:r>
            <a:r>
              <a:rPr lang="en-US"/>
              <a:t> </a:t>
            </a:r>
            <a:r>
              <a:rPr lang="en-US" err="1"/>
              <a:t>snakker</a:t>
            </a:r>
            <a:r>
              <a:rPr lang="en-US"/>
              <a:t>, med </a:t>
            </a:r>
            <a:r>
              <a:rPr lang="en-US" err="1"/>
              <a:t>litt</a:t>
            </a:r>
            <a:r>
              <a:rPr lang="en-US"/>
              <a:t> "</a:t>
            </a:r>
            <a:r>
              <a:rPr lang="en-US" err="1"/>
              <a:t>robotstemme</a:t>
            </a:r>
            <a:r>
              <a:rPr lang="en-US"/>
              <a:t>". Det er </a:t>
            </a:r>
            <a:r>
              <a:rPr lang="en-US" err="1"/>
              <a:t>derfor</a:t>
            </a:r>
            <a:r>
              <a:rPr lang="en-US"/>
              <a:t> </a:t>
            </a:r>
            <a:r>
              <a:rPr lang="en-US" err="1"/>
              <a:t>stemmen</a:t>
            </a:r>
            <a:r>
              <a:rPr lang="en-US"/>
              <a:t> er </a:t>
            </a:r>
            <a:r>
              <a:rPr lang="en-US" err="1"/>
              <a:t>litt</a:t>
            </a:r>
            <a:r>
              <a:rPr lang="en-US"/>
              <a:t> </a:t>
            </a:r>
            <a:r>
              <a:rPr lang="en-US" err="1"/>
              <a:t>rar</a:t>
            </a:r>
            <a:r>
              <a:rPr lang="en-US"/>
              <a:t>. Det </a:t>
            </a:r>
            <a:r>
              <a:rPr lang="en-US" err="1"/>
              <a:t>viktigste</a:t>
            </a:r>
            <a:r>
              <a:rPr lang="en-US"/>
              <a:t> er at </a:t>
            </a:r>
            <a:r>
              <a:rPr lang="en-US" err="1"/>
              <a:t>dere</a:t>
            </a:r>
            <a:r>
              <a:rPr lang="en-US"/>
              <a:t> </a:t>
            </a:r>
            <a:r>
              <a:rPr lang="en-US" err="1"/>
              <a:t>hører</a:t>
            </a:r>
            <a:r>
              <a:rPr lang="en-US"/>
              <a:t> </a:t>
            </a:r>
            <a:r>
              <a:rPr lang="en-US" err="1"/>
              <a:t>på</a:t>
            </a:r>
            <a:r>
              <a:rPr lang="en-US"/>
              <a:t> </a:t>
            </a:r>
            <a:r>
              <a:rPr lang="en-US" err="1"/>
              <a:t>hva</a:t>
            </a:r>
            <a:r>
              <a:rPr lang="en-US"/>
              <a:t> den </a:t>
            </a:r>
            <a:r>
              <a:rPr lang="en-US" err="1"/>
              <a:t>sier</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r>
              <a:rPr lang="en-US"/>
              <a:t>Film </a:t>
            </a:r>
            <a:r>
              <a:rPr lang="en-US" err="1"/>
              <a:t>Trygg</a:t>
            </a:r>
            <a:r>
              <a:rPr lang="en-US"/>
              <a:t> </a:t>
            </a:r>
            <a:r>
              <a:rPr lang="en-US" err="1"/>
              <a:t>på</a:t>
            </a:r>
            <a:r>
              <a:rPr lang="en-US"/>
              <a:t> </a:t>
            </a:r>
            <a:r>
              <a:rPr lang="en-US" err="1"/>
              <a:t>skolen</a:t>
            </a:r>
            <a:endParaRPr lang="en-US">
              <a:ea typeface="Calibri"/>
              <a:cs typeface="Calibri"/>
            </a:endParaRPr>
          </a:p>
          <a:p>
            <a:r>
              <a:rPr lang="en-US" err="1">
                <a:hlinkClick r:id="rId3"/>
              </a:rPr>
              <a:t>Trygg</a:t>
            </a:r>
            <a:r>
              <a:rPr lang="en-US">
                <a:hlinkClick r:id="rId3"/>
              </a:rPr>
              <a:t> </a:t>
            </a:r>
            <a:r>
              <a:rPr lang="en-US" err="1">
                <a:hlinkClick r:id="rId3"/>
              </a:rPr>
              <a:t>på</a:t>
            </a:r>
            <a:r>
              <a:rPr lang="en-US">
                <a:hlinkClick r:id="rId3"/>
              </a:rPr>
              <a:t> </a:t>
            </a:r>
            <a:r>
              <a:rPr lang="en-US" err="1">
                <a:hlinkClick r:id="rId3"/>
              </a:rPr>
              <a:t>skolen</a:t>
            </a:r>
            <a:r>
              <a:rPr lang="en-US">
                <a:hlinkClick r:id="rId3"/>
              </a:rPr>
              <a:t> (youtube.com)</a:t>
            </a:r>
            <a:endParaRPr lang="en-US"/>
          </a:p>
          <a:p>
            <a:r>
              <a:rPr lang="en-US" err="1"/>
              <a:t>Varighet</a:t>
            </a:r>
            <a:r>
              <a:rPr lang="en-US"/>
              <a:t>: 3.07 </a:t>
            </a:r>
            <a:r>
              <a:rPr lang="en-US" err="1"/>
              <a:t>minutter</a:t>
            </a:r>
            <a:endParaRPr lang="en-US">
              <a:ea typeface="Calibri"/>
              <a:cs typeface="Calibri"/>
            </a:endParaRPr>
          </a:p>
        </p:txBody>
      </p:sp>
      <p:sp>
        <p:nvSpPr>
          <p:cNvPr id="4" name="Plassholder for lysbildenummer 3"/>
          <p:cNvSpPr>
            <a:spLocks noGrp="1"/>
          </p:cNvSpPr>
          <p:nvPr>
            <p:ph type="sldNum" sz="quarter" idx="5"/>
          </p:nvPr>
        </p:nvSpPr>
        <p:spPr/>
        <p:txBody>
          <a:bodyPr/>
          <a:lstStyle/>
          <a:p>
            <a:fld id="{46D6C3A6-6AC0-4F33-9040-767EEA5A818F}" type="slidenum">
              <a:rPr lang="nb-NO"/>
              <a:t>4</a:t>
            </a:fld>
            <a:endParaRPr lang="nb-NO"/>
          </a:p>
        </p:txBody>
      </p:sp>
    </p:spTree>
    <p:extLst>
      <p:ext uri="{BB962C8B-B14F-4D97-AF65-F5344CB8AC3E}">
        <p14:creationId xmlns:p14="http://schemas.microsoft.com/office/powerpoint/2010/main" val="123684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err="1">
                <a:cs typeface="Calibri"/>
              </a:rPr>
              <a:t>Hva</a:t>
            </a:r>
            <a:r>
              <a:rPr lang="en-US" b="1">
                <a:cs typeface="Calibri"/>
              </a:rPr>
              <a:t> </a:t>
            </a:r>
            <a:r>
              <a:rPr lang="en-US" b="1" err="1">
                <a:cs typeface="Calibri"/>
              </a:rPr>
              <a:t>kan</a:t>
            </a:r>
            <a:r>
              <a:rPr lang="en-US" b="1">
                <a:cs typeface="Calibri"/>
              </a:rPr>
              <a:t> </a:t>
            </a:r>
            <a:r>
              <a:rPr lang="en-US" b="1" err="1">
                <a:cs typeface="Calibri"/>
              </a:rPr>
              <a:t>få</a:t>
            </a:r>
            <a:r>
              <a:rPr lang="en-US" b="1">
                <a:cs typeface="Calibri"/>
              </a:rPr>
              <a:t> </a:t>
            </a:r>
            <a:r>
              <a:rPr lang="en-US" b="1" err="1">
                <a:cs typeface="Calibri"/>
              </a:rPr>
              <a:t>alarmsystemer</a:t>
            </a:r>
            <a:r>
              <a:rPr lang="en-US" b="1">
                <a:cs typeface="Calibri"/>
              </a:rPr>
              <a:t> </a:t>
            </a:r>
            <a:r>
              <a:rPr lang="en-US" b="1" err="1">
                <a:cs typeface="Calibri"/>
              </a:rPr>
              <a:t>til</a:t>
            </a:r>
            <a:r>
              <a:rPr lang="en-US" b="1">
                <a:cs typeface="Calibri"/>
              </a:rPr>
              <a:t> å </a:t>
            </a:r>
            <a:r>
              <a:rPr lang="en-US" b="1" err="1">
                <a:cs typeface="Calibri"/>
              </a:rPr>
              <a:t>reagere</a:t>
            </a:r>
            <a:r>
              <a:rPr lang="en-US" b="1">
                <a:cs typeface="Calibri"/>
              </a:rPr>
              <a:t>?</a:t>
            </a:r>
          </a:p>
          <a:p>
            <a:r>
              <a:rPr lang="en-US" i="1">
                <a:cs typeface="Calibri"/>
              </a:rPr>
              <a:t>La </a:t>
            </a:r>
            <a:r>
              <a:rPr lang="en-US" i="1" err="1">
                <a:cs typeface="Calibri"/>
              </a:rPr>
              <a:t>elevene</a:t>
            </a:r>
            <a:r>
              <a:rPr lang="en-US" i="1">
                <a:cs typeface="Calibri"/>
              </a:rPr>
              <a:t> </a:t>
            </a:r>
            <a:r>
              <a:rPr lang="en-US" i="1" err="1">
                <a:cs typeface="Calibri"/>
              </a:rPr>
              <a:t>komme</a:t>
            </a:r>
            <a:r>
              <a:rPr lang="en-US" i="1">
                <a:cs typeface="Calibri"/>
              </a:rPr>
              <a:t> med </a:t>
            </a:r>
            <a:r>
              <a:rPr lang="en-US" i="1" err="1">
                <a:cs typeface="Calibri"/>
              </a:rPr>
              <a:t>innspill</a:t>
            </a:r>
            <a:r>
              <a:rPr lang="en-US" i="1">
                <a:cs typeface="Calibri"/>
              </a:rPr>
              <a:t>, </a:t>
            </a:r>
            <a:r>
              <a:rPr lang="en-US" i="1" err="1">
                <a:cs typeface="Calibri"/>
              </a:rPr>
              <a:t>lærer</a:t>
            </a:r>
            <a:r>
              <a:rPr lang="en-US" i="1">
                <a:cs typeface="Calibri"/>
              </a:rPr>
              <a:t> </a:t>
            </a:r>
            <a:r>
              <a:rPr lang="en-US" i="1" err="1">
                <a:cs typeface="Calibri"/>
              </a:rPr>
              <a:t>kommer</a:t>
            </a:r>
            <a:r>
              <a:rPr lang="en-US" i="1">
                <a:cs typeface="Calibri"/>
              </a:rPr>
              <a:t> med </a:t>
            </a:r>
            <a:r>
              <a:rPr lang="en-US" i="1" err="1">
                <a:cs typeface="Calibri"/>
              </a:rPr>
              <a:t>forslag</a:t>
            </a:r>
            <a:r>
              <a:rPr lang="en-US" i="1">
                <a:cs typeface="Calibri"/>
              </a:rPr>
              <a:t> </a:t>
            </a:r>
            <a:r>
              <a:rPr lang="en-US" i="1" err="1">
                <a:cs typeface="Calibri"/>
              </a:rPr>
              <a:t>hvis</a:t>
            </a:r>
            <a:r>
              <a:rPr lang="en-US" i="1">
                <a:cs typeface="Calibri"/>
              </a:rPr>
              <a:t> </a:t>
            </a:r>
            <a:r>
              <a:rPr lang="en-US" i="1" err="1">
                <a:cs typeface="Calibri"/>
              </a:rPr>
              <a:t>behov</a:t>
            </a:r>
            <a:r>
              <a:rPr lang="en-US" i="1">
                <a:cs typeface="Calibri"/>
              </a:rPr>
              <a:t>.</a:t>
            </a:r>
          </a:p>
          <a:p>
            <a:r>
              <a:rPr lang="en-US" i="1" err="1">
                <a:cs typeface="Calibri"/>
              </a:rPr>
              <a:t>F.eks</a:t>
            </a:r>
            <a:r>
              <a:rPr lang="en-US" i="1">
                <a:cs typeface="Calibri"/>
              </a:rPr>
              <a:t>: </a:t>
            </a:r>
          </a:p>
          <a:p>
            <a:r>
              <a:rPr lang="en-US" err="1">
                <a:cs typeface="Calibri"/>
              </a:rPr>
              <a:t>Stygge</a:t>
            </a:r>
            <a:r>
              <a:rPr lang="en-US">
                <a:cs typeface="Calibri"/>
              </a:rPr>
              <a:t> </a:t>
            </a:r>
            <a:r>
              <a:rPr lang="en-US" err="1">
                <a:cs typeface="Calibri"/>
              </a:rPr>
              <a:t>blikk</a:t>
            </a:r>
            <a:r>
              <a:rPr lang="en-US">
                <a:cs typeface="Calibri"/>
              </a:rPr>
              <a:t>, at </a:t>
            </a:r>
            <a:r>
              <a:rPr lang="en-US" err="1">
                <a:cs typeface="Calibri"/>
              </a:rPr>
              <a:t>noen</a:t>
            </a:r>
            <a:r>
              <a:rPr lang="en-US">
                <a:cs typeface="Calibri"/>
              </a:rPr>
              <a:t> </a:t>
            </a:r>
            <a:r>
              <a:rPr lang="en-US" err="1">
                <a:cs typeface="Calibri"/>
              </a:rPr>
              <a:t>hvisker</a:t>
            </a:r>
            <a:r>
              <a:rPr lang="en-US">
                <a:cs typeface="Calibri"/>
              </a:rPr>
              <a:t> </a:t>
            </a:r>
            <a:r>
              <a:rPr lang="en-US" err="1">
                <a:cs typeface="Calibri"/>
              </a:rPr>
              <a:t>når</a:t>
            </a:r>
            <a:r>
              <a:rPr lang="en-US">
                <a:cs typeface="Calibri"/>
              </a:rPr>
              <a:t> du </a:t>
            </a:r>
            <a:r>
              <a:rPr lang="en-US" err="1">
                <a:cs typeface="Calibri"/>
              </a:rPr>
              <a:t>går</a:t>
            </a:r>
            <a:r>
              <a:rPr lang="en-US">
                <a:cs typeface="Calibri"/>
              </a:rPr>
              <a:t> </a:t>
            </a:r>
            <a:r>
              <a:rPr lang="en-US" err="1">
                <a:cs typeface="Calibri"/>
              </a:rPr>
              <a:t>forbi</a:t>
            </a:r>
            <a:r>
              <a:rPr lang="en-US">
                <a:cs typeface="Calibri"/>
              </a:rPr>
              <a:t>, at </a:t>
            </a:r>
            <a:r>
              <a:rPr lang="en-US" err="1">
                <a:cs typeface="Calibri"/>
              </a:rPr>
              <a:t>noen</a:t>
            </a:r>
            <a:r>
              <a:rPr lang="en-US">
                <a:cs typeface="Calibri"/>
              </a:rPr>
              <a:t> </a:t>
            </a:r>
            <a:r>
              <a:rPr lang="en-US" err="1">
                <a:cs typeface="Calibri"/>
              </a:rPr>
              <a:t>snur</a:t>
            </a:r>
            <a:r>
              <a:rPr lang="en-US">
                <a:cs typeface="Calibri"/>
              </a:rPr>
              <a:t> seg bort </a:t>
            </a:r>
            <a:r>
              <a:rPr lang="en-US" err="1">
                <a:cs typeface="Calibri"/>
              </a:rPr>
              <a:t>når</a:t>
            </a:r>
            <a:r>
              <a:rPr lang="en-US">
                <a:cs typeface="Calibri"/>
              </a:rPr>
              <a:t> du </a:t>
            </a:r>
            <a:r>
              <a:rPr lang="en-US" err="1">
                <a:cs typeface="Calibri"/>
              </a:rPr>
              <a:t>kommer</a:t>
            </a:r>
            <a:r>
              <a:rPr lang="en-US">
                <a:cs typeface="Calibri"/>
              </a:rPr>
              <a:t>, at det er </a:t>
            </a:r>
            <a:r>
              <a:rPr lang="en-US" err="1">
                <a:cs typeface="Calibri"/>
              </a:rPr>
              <a:t>mye</a:t>
            </a:r>
            <a:r>
              <a:rPr lang="en-US">
                <a:cs typeface="Calibri"/>
              </a:rPr>
              <a:t> </a:t>
            </a:r>
            <a:r>
              <a:rPr lang="en-US" err="1">
                <a:cs typeface="Calibri"/>
              </a:rPr>
              <a:t>støy</a:t>
            </a:r>
            <a:r>
              <a:rPr lang="en-US">
                <a:cs typeface="Calibri"/>
              </a:rPr>
              <a:t> </a:t>
            </a:r>
            <a:r>
              <a:rPr lang="en-US" err="1">
                <a:cs typeface="Calibri"/>
              </a:rPr>
              <a:t>og</a:t>
            </a:r>
            <a:r>
              <a:rPr lang="en-US">
                <a:cs typeface="Calibri"/>
              </a:rPr>
              <a:t> </a:t>
            </a:r>
            <a:r>
              <a:rPr lang="en-US" err="1">
                <a:cs typeface="Calibri"/>
              </a:rPr>
              <a:t>bråk</a:t>
            </a:r>
            <a:r>
              <a:rPr lang="en-US">
                <a:cs typeface="Calibri"/>
              </a:rPr>
              <a:t> I </a:t>
            </a:r>
            <a:r>
              <a:rPr lang="en-US" err="1">
                <a:cs typeface="Calibri"/>
              </a:rPr>
              <a:t>klassen</a:t>
            </a:r>
            <a:r>
              <a:rPr lang="en-US">
                <a:cs typeface="Calibri"/>
              </a:rPr>
              <a:t>, at </a:t>
            </a:r>
            <a:r>
              <a:rPr lang="en-US" err="1">
                <a:cs typeface="Calibri"/>
              </a:rPr>
              <a:t>lærer</a:t>
            </a:r>
            <a:r>
              <a:rPr lang="en-US">
                <a:cs typeface="Calibri"/>
              </a:rPr>
              <a:t> </a:t>
            </a:r>
            <a:r>
              <a:rPr lang="en-US" err="1">
                <a:cs typeface="Calibri"/>
              </a:rPr>
              <a:t>har</a:t>
            </a:r>
            <a:r>
              <a:rPr lang="en-US">
                <a:cs typeface="Calibri"/>
              </a:rPr>
              <a:t> </a:t>
            </a:r>
            <a:r>
              <a:rPr lang="en-US" err="1">
                <a:cs typeface="Calibri"/>
              </a:rPr>
              <a:t>høy</a:t>
            </a:r>
            <a:r>
              <a:rPr lang="en-US">
                <a:cs typeface="Calibri"/>
              </a:rPr>
              <a:t> </a:t>
            </a:r>
            <a:r>
              <a:rPr lang="en-US" err="1">
                <a:cs typeface="Calibri"/>
              </a:rPr>
              <a:t>og</a:t>
            </a:r>
            <a:r>
              <a:rPr lang="en-US">
                <a:cs typeface="Calibri"/>
              </a:rPr>
              <a:t> </a:t>
            </a:r>
            <a:r>
              <a:rPr lang="en-US" err="1">
                <a:cs typeface="Calibri"/>
              </a:rPr>
              <a:t>sint</a:t>
            </a:r>
            <a:r>
              <a:rPr lang="en-US">
                <a:cs typeface="Calibri"/>
              </a:rPr>
              <a:t> </a:t>
            </a:r>
            <a:r>
              <a:rPr lang="en-US" err="1">
                <a:cs typeface="Calibri"/>
              </a:rPr>
              <a:t>stemme</a:t>
            </a:r>
            <a:r>
              <a:rPr lang="en-US">
                <a:cs typeface="Calibri"/>
              </a:rPr>
              <a:t>.</a:t>
            </a:r>
          </a:p>
          <a:p>
            <a:r>
              <a:rPr lang="en-US" err="1">
                <a:cs typeface="Calibri"/>
              </a:rPr>
              <a:t>Hvordan</a:t>
            </a:r>
            <a:r>
              <a:rPr lang="en-US">
                <a:cs typeface="Calibri"/>
              </a:rPr>
              <a:t> du </a:t>
            </a:r>
            <a:r>
              <a:rPr lang="en-US" err="1">
                <a:cs typeface="Calibri"/>
              </a:rPr>
              <a:t>har</a:t>
            </a:r>
            <a:r>
              <a:rPr lang="en-US">
                <a:cs typeface="Calibri"/>
              </a:rPr>
              <a:t> det </a:t>
            </a:r>
            <a:r>
              <a:rPr lang="en-US" err="1">
                <a:cs typeface="Calibri"/>
              </a:rPr>
              <a:t>hjemme</a:t>
            </a:r>
            <a:r>
              <a:rPr lang="en-US">
                <a:cs typeface="Calibri"/>
              </a:rPr>
              <a:t> </a:t>
            </a:r>
            <a:r>
              <a:rPr lang="en-US" err="1">
                <a:cs typeface="Calibri"/>
              </a:rPr>
              <a:t>og</a:t>
            </a:r>
            <a:r>
              <a:rPr lang="en-US">
                <a:cs typeface="Calibri"/>
              </a:rPr>
              <a:t> </a:t>
            </a:r>
            <a:r>
              <a:rPr lang="en-US" err="1">
                <a:cs typeface="Calibri"/>
              </a:rPr>
              <a:t>på</a:t>
            </a:r>
            <a:r>
              <a:rPr lang="en-US">
                <a:cs typeface="Calibri"/>
              </a:rPr>
              <a:t> </a:t>
            </a:r>
            <a:r>
              <a:rPr lang="en-US" err="1">
                <a:cs typeface="Calibri"/>
              </a:rPr>
              <a:t>fritiden</a:t>
            </a:r>
            <a:r>
              <a:rPr lang="en-US">
                <a:cs typeface="Calibri"/>
              </a:rPr>
              <a:t> </a:t>
            </a:r>
            <a:r>
              <a:rPr lang="en-US" err="1">
                <a:cs typeface="Calibri"/>
              </a:rPr>
              <a:t>påvirker</a:t>
            </a:r>
            <a:r>
              <a:rPr lang="en-US">
                <a:cs typeface="Calibri"/>
              </a:rPr>
              <a:t> </a:t>
            </a:r>
            <a:r>
              <a:rPr lang="en-US" err="1">
                <a:cs typeface="Calibri"/>
              </a:rPr>
              <a:t>også</a:t>
            </a:r>
            <a:r>
              <a:rPr lang="en-US">
                <a:cs typeface="Calibri"/>
              </a:rPr>
              <a:t> </a:t>
            </a:r>
            <a:r>
              <a:rPr lang="en-US" err="1">
                <a:cs typeface="Calibri"/>
              </a:rPr>
              <a:t>hvordan</a:t>
            </a:r>
            <a:r>
              <a:rPr lang="en-US">
                <a:cs typeface="Calibri"/>
              </a:rPr>
              <a:t> </a:t>
            </a:r>
            <a:r>
              <a:rPr lang="en-US" err="1">
                <a:cs typeface="Calibri"/>
              </a:rPr>
              <a:t>hjernens</a:t>
            </a:r>
            <a:r>
              <a:rPr lang="en-US">
                <a:cs typeface="Calibri"/>
              </a:rPr>
              <a:t> </a:t>
            </a:r>
            <a:r>
              <a:rPr lang="en-US" err="1">
                <a:cs typeface="Calibri"/>
              </a:rPr>
              <a:t>alarmsystem</a:t>
            </a:r>
            <a:r>
              <a:rPr lang="en-US">
                <a:cs typeface="Calibri"/>
              </a:rPr>
              <a:t> </a:t>
            </a:r>
            <a:r>
              <a:rPr lang="en-US" err="1">
                <a:cs typeface="Calibri"/>
              </a:rPr>
              <a:t>virker</a:t>
            </a:r>
            <a:r>
              <a:rPr lang="en-US">
                <a:cs typeface="Calibri"/>
              </a:rPr>
              <a:t> </a:t>
            </a:r>
            <a:r>
              <a:rPr lang="en-US" err="1">
                <a:cs typeface="Calibri"/>
              </a:rPr>
              <a:t>på</a:t>
            </a:r>
            <a:r>
              <a:rPr lang="en-US">
                <a:cs typeface="Calibri"/>
              </a:rPr>
              <a:t> </a:t>
            </a:r>
            <a:r>
              <a:rPr lang="en-US" err="1">
                <a:cs typeface="Calibri"/>
              </a:rPr>
              <a:t>skolen</a:t>
            </a:r>
            <a:r>
              <a:rPr lang="en-US">
                <a:cs typeface="Calibri"/>
              </a:rPr>
              <a:t>.</a:t>
            </a:r>
          </a:p>
          <a:p>
            <a:r>
              <a:rPr lang="en-US" err="1">
                <a:cs typeface="Calibri"/>
              </a:rPr>
              <a:t>Hvis</a:t>
            </a:r>
            <a:r>
              <a:rPr lang="en-US">
                <a:cs typeface="Calibri"/>
              </a:rPr>
              <a:t> du er </a:t>
            </a:r>
            <a:r>
              <a:rPr lang="en-US" err="1">
                <a:cs typeface="Calibri"/>
              </a:rPr>
              <a:t>bekymret</a:t>
            </a:r>
            <a:r>
              <a:rPr lang="en-US">
                <a:cs typeface="Calibri"/>
              </a:rPr>
              <a:t> for </a:t>
            </a:r>
            <a:r>
              <a:rPr lang="en-US" err="1">
                <a:cs typeface="Calibri"/>
              </a:rPr>
              <a:t>noe</a:t>
            </a:r>
            <a:r>
              <a:rPr lang="en-US">
                <a:cs typeface="Calibri"/>
              </a:rPr>
              <a:t> </a:t>
            </a:r>
            <a:r>
              <a:rPr lang="en-US" err="1">
                <a:cs typeface="Calibri"/>
              </a:rPr>
              <a:t>eller</a:t>
            </a:r>
            <a:r>
              <a:rPr lang="en-US">
                <a:cs typeface="Calibri"/>
              </a:rPr>
              <a:t> </a:t>
            </a:r>
            <a:r>
              <a:rPr lang="en-US" err="1">
                <a:cs typeface="Calibri"/>
              </a:rPr>
              <a:t>noen</a:t>
            </a:r>
            <a:r>
              <a:rPr lang="en-US">
                <a:cs typeface="Calibri"/>
              </a:rPr>
              <a:t> </a:t>
            </a:r>
            <a:r>
              <a:rPr lang="en-US" err="1">
                <a:cs typeface="Calibri"/>
              </a:rPr>
              <a:t>så</a:t>
            </a:r>
            <a:r>
              <a:rPr lang="en-US">
                <a:cs typeface="Calibri"/>
              </a:rPr>
              <a:t> </a:t>
            </a:r>
            <a:r>
              <a:rPr lang="en-US" err="1">
                <a:cs typeface="Calibri"/>
              </a:rPr>
              <a:t>blir</a:t>
            </a:r>
            <a:r>
              <a:rPr lang="en-US">
                <a:cs typeface="Calibri"/>
              </a:rPr>
              <a:t> </a:t>
            </a:r>
            <a:r>
              <a:rPr lang="en-US" err="1">
                <a:cs typeface="Calibri"/>
              </a:rPr>
              <a:t>alarmsystemet</a:t>
            </a:r>
            <a:r>
              <a:rPr lang="en-US">
                <a:cs typeface="Calibri"/>
              </a:rPr>
              <a:t> </a:t>
            </a:r>
            <a:r>
              <a:rPr lang="en-US" err="1">
                <a:cs typeface="Calibri"/>
              </a:rPr>
              <a:t>ekstra</a:t>
            </a:r>
            <a:r>
              <a:rPr lang="en-US">
                <a:cs typeface="Calibri"/>
              </a:rPr>
              <a:t> </a:t>
            </a:r>
            <a:r>
              <a:rPr lang="en-US" err="1">
                <a:cs typeface="Calibri"/>
              </a:rPr>
              <a:t>følsomt</a:t>
            </a:r>
            <a:r>
              <a:rPr lang="en-US">
                <a:cs typeface="Calibri"/>
              </a:rPr>
              <a:t>. </a:t>
            </a:r>
            <a:r>
              <a:rPr lang="en-US" err="1">
                <a:cs typeface="Calibri"/>
              </a:rPr>
              <a:t>Hvis</a:t>
            </a:r>
            <a:r>
              <a:rPr lang="en-US">
                <a:cs typeface="Calibri"/>
              </a:rPr>
              <a:t> du </a:t>
            </a:r>
            <a:r>
              <a:rPr lang="en-US" err="1">
                <a:cs typeface="Calibri"/>
              </a:rPr>
              <a:t>opplever</a:t>
            </a:r>
            <a:r>
              <a:rPr lang="en-US">
                <a:cs typeface="Calibri"/>
              </a:rPr>
              <a:t> </a:t>
            </a:r>
            <a:r>
              <a:rPr lang="en-US" err="1">
                <a:cs typeface="Calibri"/>
              </a:rPr>
              <a:t>dette</a:t>
            </a:r>
            <a:r>
              <a:rPr lang="en-US">
                <a:cs typeface="Calibri"/>
              </a:rPr>
              <a:t> er det </a:t>
            </a:r>
            <a:r>
              <a:rPr lang="en-US" err="1">
                <a:cs typeface="Calibri"/>
              </a:rPr>
              <a:t>viktig</a:t>
            </a:r>
            <a:r>
              <a:rPr lang="en-US">
                <a:cs typeface="Calibri"/>
              </a:rPr>
              <a:t> at du </a:t>
            </a:r>
            <a:r>
              <a:rPr lang="en-US" err="1">
                <a:cs typeface="Calibri"/>
              </a:rPr>
              <a:t>sier</a:t>
            </a:r>
            <a:r>
              <a:rPr lang="en-US">
                <a:cs typeface="Calibri"/>
              </a:rPr>
              <a:t> </a:t>
            </a:r>
            <a:r>
              <a:rPr lang="en-US" err="1">
                <a:cs typeface="Calibri"/>
              </a:rPr>
              <a:t>ifra</a:t>
            </a:r>
            <a:r>
              <a:rPr lang="en-US">
                <a:cs typeface="Calibri"/>
              </a:rPr>
              <a:t> </a:t>
            </a:r>
            <a:r>
              <a:rPr lang="en-US" err="1">
                <a:cs typeface="Calibri"/>
              </a:rPr>
              <a:t>til</a:t>
            </a:r>
            <a:r>
              <a:rPr lang="en-US">
                <a:cs typeface="Calibri"/>
              </a:rPr>
              <a:t> </a:t>
            </a:r>
            <a:r>
              <a:rPr lang="en-US" err="1">
                <a:cs typeface="Calibri"/>
              </a:rPr>
              <a:t>en</a:t>
            </a:r>
            <a:r>
              <a:rPr lang="en-US">
                <a:cs typeface="Calibri"/>
              </a:rPr>
              <a:t> </a:t>
            </a:r>
            <a:r>
              <a:rPr lang="en-US" err="1">
                <a:cs typeface="Calibri"/>
              </a:rPr>
              <a:t>voksen</a:t>
            </a:r>
            <a:r>
              <a:rPr lang="en-US">
                <a:cs typeface="Calibri"/>
              </a:rPr>
              <a:t>.</a:t>
            </a:r>
          </a:p>
          <a:p>
            <a:endParaRPr lang="en-US">
              <a:cs typeface="Calibri"/>
            </a:endParaRPr>
          </a:p>
        </p:txBody>
      </p:sp>
      <p:sp>
        <p:nvSpPr>
          <p:cNvPr id="4" name="Plassholder for lysbildenummer 3"/>
          <p:cNvSpPr>
            <a:spLocks noGrp="1"/>
          </p:cNvSpPr>
          <p:nvPr>
            <p:ph type="sldNum" sz="quarter" idx="5"/>
          </p:nvPr>
        </p:nvSpPr>
        <p:spPr/>
        <p:txBody>
          <a:bodyPr/>
          <a:lstStyle/>
          <a:p>
            <a:fld id="{46D6C3A6-6AC0-4F33-9040-767EEA5A818F}" type="slidenum">
              <a:t>5</a:t>
            </a:fld>
            <a:endParaRPr lang="nb-NO"/>
          </a:p>
        </p:txBody>
      </p:sp>
    </p:spTree>
    <p:extLst>
      <p:ext uri="{BB962C8B-B14F-4D97-AF65-F5344CB8AC3E}">
        <p14:creationId xmlns:p14="http://schemas.microsoft.com/office/powerpoint/2010/main" val="241056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a:t>Introduser filmen: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Vi skal nå se en film som handler om at alle barn har rett til et trygt og godt skolemiljø. Skolen har plikt til å hjelpe deg hvis du ikke har det trygt og godt på skolen.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 ifra til læreren din, foreldrene dine eller andre du stoler på dersom du ikke har det bra på skolen. Skolen må ta det på alvor og undersøke hvordan de kan hjelpe deg til å ha et trygt og godt skolemiljø.</a:t>
            </a:r>
          </a:p>
          <a:p>
            <a:endParaRPr lang="nb-NO"/>
          </a:p>
          <a:p>
            <a:r>
              <a:rPr lang="nb-NO"/>
              <a:t>Gå inn på nettsiden og vis filmen. Den varer 1 minutt og 20 sekunder</a:t>
            </a:r>
          </a:p>
          <a:p>
            <a:r>
              <a:rPr lang="nb-NO">
                <a:hlinkClick r:id="rId3"/>
              </a:rPr>
              <a:t>Trygt skolemiljø for alle barn </a:t>
            </a:r>
            <a:r>
              <a:rPr lang="nb-NO" err="1">
                <a:hlinkClick r:id="rId3"/>
              </a:rPr>
              <a:t>on</a:t>
            </a:r>
            <a:r>
              <a:rPr lang="nb-NO">
                <a:hlinkClick r:id="rId3"/>
              </a:rPr>
              <a:t> </a:t>
            </a:r>
            <a:r>
              <a:rPr lang="nb-NO" err="1">
                <a:hlinkClick r:id="rId3"/>
              </a:rPr>
              <a:t>Vimeo</a:t>
            </a:r>
            <a:endParaRPr lang="nb-NO"/>
          </a:p>
          <a:p>
            <a:endParaRPr lang="nb-NO"/>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851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effectLst/>
                <a:latin typeface="Calibri" panose="020F0502020204030204" pitchFamily="34" charset="0"/>
                <a:ea typeface="Yu Mincho" panose="02020400000000000000" pitchFamily="18" charset="-128"/>
                <a:cs typeface="Arial" panose="020B0604020202020204" pitchFamily="34" charset="0"/>
              </a:rPr>
              <a:t>Hva skal vi gjøre i vår klasse for at alle skal ha det trygt og godt</a:t>
            </a:r>
            <a:r>
              <a:rPr lang="nb-NO" sz="1800">
                <a:effectLst/>
                <a:latin typeface="Calibri" panose="020F0502020204030204" pitchFamily="34" charset="0"/>
                <a:ea typeface="Yu Mincho" panose="02020400000000000000" pitchFamily="18" charset="-128"/>
                <a:cs typeface="Arial" panose="020B0604020202020204" pitchFamily="34" charset="0"/>
              </a:rPr>
              <a:t>?</a:t>
            </a:r>
          </a:p>
          <a:p>
            <a:endParaRPr lang="nb-NO" sz="1800">
              <a:effectLst/>
              <a:latin typeface="Times New Roman" panose="02020603050405020304" pitchFamily="18" charset="0"/>
              <a:ea typeface="Yu Mincho" panose="02020400000000000000" pitchFamily="18" charset="-128"/>
            </a:endParaRPr>
          </a:p>
          <a:p>
            <a:r>
              <a:rPr lang="nb-NO" sz="1800" b="1">
                <a:effectLst/>
                <a:latin typeface="Calibri" panose="020F0502020204030204" pitchFamily="34" charset="0"/>
                <a:ea typeface="Yu Mincho" panose="02020400000000000000" pitchFamily="18" charset="-128"/>
                <a:cs typeface="Arial" panose="020B0604020202020204" pitchFamily="34" charset="0"/>
              </a:rPr>
              <a:t>CL: Møte på midten</a:t>
            </a:r>
            <a:endParaRPr lang="nb-NO" sz="1800">
              <a:effectLst/>
              <a:latin typeface="Times New Roman" panose="02020603050405020304" pitchFamily="18" charset="0"/>
              <a:ea typeface="Yu Mincho" panose="02020400000000000000" pitchFamily="18" charset="-128"/>
            </a:endParaRPr>
          </a:p>
          <a:p>
            <a:pPr marL="342900" lvl="0" indent="-342900">
              <a:buFont typeface="Symbol" panose="05050102010706020507" pitchFamily="18" charset="2"/>
              <a:buChar char=""/>
            </a:pPr>
            <a:r>
              <a:rPr lang="nb-NO" sz="1800">
                <a:effectLst/>
                <a:latin typeface="Calibri" panose="020F0502020204030204" pitchFamily="34" charset="0"/>
                <a:ea typeface="Yu Mincho" panose="02020400000000000000" pitchFamily="18" charset="-128"/>
                <a:cs typeface="Arial" panose="020B0604020202020204" pitchFamily="34" charset="0"/>
              </a:rPr>
              <a:t>Elevene sitter i grupper med 3-4 personer pr. gruppe</a:t>
            </a:r>
          </a:p>
          <a:p>
            <a:pPr marL="342900" lvl="0" indent="-342900">
              <a:buFont typeface="Symbol" panose="05050102010706020507" pitchFamily="18" charset="2"/>
              <a:buChar char=""/>
            </a:pPr>
            <a:r>
              <a:rPr lang="nb-NO" sz="1800">
                <a:effectLst/>
                <a:latin typeface="Calibri" panose="020F0502020204030204" pitchFamily="34" charset="0"/>
                <a:ea typeface="Yu Mincho" panose="02020400000000000000" pitchFamily="18" charset="-128"/>
                <a:cs typeface="Arial" panose="020B0604020202020204" pitchFamily="34" charset="0"/>
              </a:rPr>
              <a:t>Hver gruppe får utlevert et A3-ark som har et område for hver elev og et felles areal i midten (eget vedlegg)</a:t>
            </a:r>
          </a:p>
          <a:p>
            <a:pPr marL="342900" lvl="0" indent="-342900">
              <a:buFont typeface="Symbol" panose="05050102010706020507" pitchFamily="18" charset="2"/>
              <a:buChar char=""/>
            </a:pPr>
            <a:r>
              <a:rPr lang="nb-NO" sz="1800">
                <a:effectLst/>
                <a:latin typeface="Calibri" panose="020F0502020204030204" pitchFamily="34" charset="0"/>
                <a:ea typeface="Yu Mincho" panose="02020400000000000000" pitchFamily="18" charset="-128"/>
                <a:cs typeface="Arial" panose="020B0604020202020204" pitchFamily="34" charset="0"/>
              </a:rPr>
              <a:t>Elevene får et spørsmål eller en oppgave</a:t>
            </a:r>
          </a:p>
          <a:p>
            <a:pPr marL="342900" lvl="0" indent="-342900">
              <a:buFont typeface="Symbol" panose="05050102010706020507" pitchFamily="18" charset="2"/>
              <a:buChar char=""/>
            </a:pPr>
            <a:r>
              <a:rPr lang="nb-NO" sz="1800">
                <a:effectLst/>
                <a:latin typeface="Calibri" panose="020F0502020204030204" pitchFamily="34" charset="0"/>
                <a:ea typeface="Yu Mincho" panose="02020400000000000000" pitchFamily="18" charset="-128"/>
                <a:cs typeface="Arial" panose="020B0604020202020204" pitchFamily="34" charset="0"/>
              </a:rPr>
              <a:t>Hver elev skriver ned sine svar på sin del av arket (3-5 </a:t>
            </a:r>
            <a:r>
              <a:rPr lang="nb-NO" sz="1800">
                <a:effectLst/>
                <a:latin typeface="Calibri" panose="020F0502020204030204" pitchFamily="34" charset="0"/>
                <a:ea typeface="Yu Mincho" panose="02020400000000000000" pitchFamily="18" charset="-128"/>
                <a:cs typeface="Calibri" panose="020F0502020204030204" pitchFamily="34" charset="0"/>
              </a:rPr>
              <a:t>minutter)</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a:effectLst/>
                <a:latin typeface="Calibri" panose="020F0502020204030204" pitchFamily="34" charset="0"/>
                <a:ea typeface="Yu Mincho" panose="02020400000000000000" pitchFamily="18" charset="-128"/>
                <a:cs typeface="Calibri" panose="020F0502020204030204" pitchFamily="34" charset="0"/>
              </a:rPr>
              <a:t>Elevene deler sine svar med gruppa si</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a:effectLst/>
                <a:latin typeface="Calibri" panose="020F0502020204030204" pitchFamily="34" charset="0"/>
                <a:ea typeface="Yu Mincho" panose="02020400000000000000" pitchFamily="18" charset="-128"/>
                <a:cs typeface="Calibri" panose="020F0502020204030204" pitchFamily="34" charset="0"/>
              </a:rPr>
              <a:t>Gruppa blir enig om hva som skal være gruppas svar og skriver dette ned på fellesarealet i midten av arket (når gruppene skal avslutte strukturen, kan det være lurt å presisere hva elevene skal skrive i fellesarealet, f.eks.: de tre viktigste svarene på spørsmålet)</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a:effectLst/>
                <a:latin typeface="Calibri" panose="020F0502020204030204" pitchFamily="34" charset="0"/>
                <a:ea typeface="Yu Mincho" panose="02020400000000000000" pitchFamily="18" charset="-128"/>
                <a:cs typeface="Calibri" panose="020F0502020204030204" pitchFamily="34" charset="0"/>
              </a:rPr>
              <a:t>En fra hver gruppe presenterer sine punkter for resten av klassen og læreren sammenfatter en oversikt over punktene som blir lest opp (ofte blir flere forslag nevnt flere ganger, da holder det å skrive den opp en gang)</a:t>
            </a:r>
            <a:endParaRPr lang="nb-NO" sz="1800">
              <a:effectLst/>
              <a:latin typeface="Calibri" panose="020F0502020204030204" pitchFamily="34" charset="0"/>
              <a:ea typeface="Yu Mincho" panose="02020400000000000000" pitchFamily="18" charset="-128"/>
              <a:cs typeface="Arial" panose="020B0604020202020204" pitchFamily="34" charset="0"/>
            </a:endParaRPr>
          </a:p>
          <a:p>
            <a:r>
              <a:rPr lang="nb-NO" sz="1800">
                <a:effectLst/>
                <a:latin typeface="Calibri" panose="020F0502020204030204" pitchFamily="34" charset="0"/>
                <a:ea typeface="Yu Mincho" panose="02020400000000000000" pitchFamily="18" charset="-128"/>
              </a:rPr>
              <a:t> </a:t>
            </a:r>
            <a:endParaRPr lang="nb-NO" sz="1800">
              <a:effectLst/>
              <a:latin typeface="Times New Roman" panose="02020603050405020304" pitchFamily="18" charset="0"/>
              <a:ea typeface="Yu Mincho" panose="02020400000000000000" pitchFamily="18" charset="-128"/>
            </a:endParaRPr>
          </a:p>
          <a:p>
            <a:r>
              <a:rPr lang="nb-NO" sz="1800">
                <a:effectLst/>
                <a:latin typeface="Calibri" panose="020F0502020204030204" pitchFamily="34" charset="0"/>
                <a:ea typeface="Yu Mincho" panose="02020400000000000000" pitchFamily="18" charset="-128"/>
              </a:rPr>
              <a:t>I denne CL-aktiviteten skal elevene jobbe med hva de ønsker å gjøre i egen klasse for å skape et trygt og godt klassemiljø. Resultatet av denne aktiviteten kan henges opp i klasserommet og brukes som årets klasseregler. </a:t>
            </a:r>
            <a:endParaRPr lang="nb-NO" sz="1800">
              <a:effectLst/>
              <a:latin typeface="Times New Roman" panose="02020603050405020304" pitchFamily="18" charset="0"/>
              <a:ea typeface="Yu Mincho" panose="02020400000000000000" pitchFamily="18" charset="-128"/>
            </a:endParaRPr>
          </a:p>
          <a:p>
            <a:r>
              <a:rPr lang="nb-NO" sz="1800">
                <a:effectLst/>
                <a:latin typeface="Calibri" panose="020F0502020204030204" pitchFamily="34" charset="0"/>
                <a:ea typeface="Yu Mincho" panose="02020400000000000000" pitchFamily="18" charset="-128"/>
              </a:rPr>
              <a:t>  </a:t>
            </a:r>
            <a:endParaRPr lang="nb-NO" sz="1800">
              <a:effectLst/>
              <a:latin typeface="Times New Roman" panose="02020603050405020304" pitchFamily="18" charset="0"/>
              <a:ea typeface="Yu Mincho" panose="02020400000000000000" pitchFamily="18" charset="-128"/>
            </a:endParaRPr>
          </a:p>
          <a:p>
            <a:endParaRPr lang="en-US">
              <a:cs typeface="Calibri"/>
            </a:endParaRPr>
          </a:p>
        </p:txBody>
      </p:sp>
      <p:sp>
        <p:nvSpPr>
          <p:cNvPr id="4" name="Plassholder for lysbildenummer 3"/>
          <p:cNvSpPr>
            <a:spLocks noGrp="1"/>
          </p:cNvSpPr>
          <p:nvPr>
            <p:ph type="sldNum" sz="quarter" idx="5"/>
          </p:nvPr>
        </p:nvSpPr>
        <p:spPr/>
        <p:txBody>
          <a:bodyPr/>
          <a:lstStyle/>
          <a:p>
            <a:fld id="{46D6C3A6-6AC0-4F33-9040-767EEA5A818F}" type="slidenum">
              <a:rPr lang="nb-NO"/>
              <a:t>7</a:t>
            </a:fld>
            <a:endParaRPr lang="nb-NO"/>
          </a:p>
        </p:txBody>
      </p:sp>
    </p:spTree>
    <p:extLst>
      <p:ext uri="{BB962C8B-B14F-4D97-AF65-F5344CB8AC3E}">
        <p14:creationId xmlns:p14="http://schemas.microsoft.com/office/powerpoint/2010/main" val="428704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Hilseleken</a:t>
            </a:r>
            <a:endParaRPr lang="en-US"/>
          </a:p>
          <a:p>
            <a:pPr algn="just"/>
            <a:r>
              <a:rPr lang="nb-NO" b="1"/>
              <a:t>Formål: </a:t>
            </a:r>
            <a:r>
              <a:rPr lang="nb-NO"/>
              <a:t>Ta imot og holde på informasjon, øve hilsning, øve fysisk kontakt.</a:t>
            </a:r>
            <a:endParaRPr lang="nb-NO">
              <a:cs typeface="Calibri"/>
            </a:endParaRPr>
          </a:p>
          <a:p>
            <a:pPr algn="just"/>
            <a:r>
              <a:rPr lang="nb-NO" b="1"/>
              <a:t>Beskrivelse</a:t>
            </a:r>
            <a:r>
              <a:rPr lang="nb-NO"/>
              <a:t>: Alle barna skal gå rundt i aktivitetsområdet og håndhilse på hverandre. De skal hilse ved å ta en annen person i hånden og si navnet sitt. Alle «får» navnet til den de hilser på, og det er dette nye navnet de skal bruke neste gang de hilser på noen. Man bruker altså et nytt navn hver gang man hilser. Når man får sitt eget navn tilbake, er man ferdig og går ut av gruppa. Klarer alle å få sitt eget navn tilbake? Prøv gjerne flere ganger (egner seg på mellomtrinnet). </a:t>
            </a:r>
            <a:endParaRPr lang="en-US"/>
          </a:p>
          <a:p>
            <a:pPr algn="just"/>
            <a:endParaRPr lang="en-US"/>
          </a:p>
          <a:p>
            <a:pPr algn="just"/>
            <a:r>
              <a:rPr lang="nb-NO" b="1"/>
              <a:t>Tips: </a:t>
            </a:r>
            <a:endParaRPr lang="en-US"/>
          </a:p>
          <a:p>
            <a:pPr marL="285750" indent="-285750" algn="just">
              <a:buFont typeface="Arial"/>
              <a:buChar char="•"/>
            </a:pPr>
            <a:r>
              <a:rPr lang="nb-NO"/>
              <a:t>Det er viktig å lære å hilse på en høflig måte. Bruk denne leken til å lære barna ordentlig håndhilsning. Leken kan varieres ved å kjøre runder med vanlig høflig håndhilsning, formell hilsning (neie eller bukke, barna kan velge selv hva de liker), kongelig hilsning (enda dypere neiing og bukking), slapp hilsning (hvordan føles det?) osv.</a:t>
            </a:r>
            <a:endParaRPr lang="en-US"/>
          </a:p>
          <a:p>
            <a:pPr algn="just"/>
            <a:endParaRPr lang="en-US"/>
          </a:p>
          <a:p>
            <a:pPr marL="285750" indent="-285750" algn="just">
              <a:buFont typeface="Arial"/>
              <a:buChar char="•"/>
            </a:pPr>
            <a:r>
              <a:rPr lang="nb-NO"/>
              <a:t>Dersom elevene kjenner hverandre godt, fungerer leken best dersom alle i klassen får utdelt et nytt navn på en lapp som de kan putte i lommen, før leken starter. På den måten tvinges alle til å bli med på hilserundene. Dersom elevene ikke kjenner hverandre så godt, går det fint å bruke sitt eget navn. Da fungerer leken som en slags navnelek.</a:t>
            </a:r>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46D6C3A6-6AC0-4F33-9040-767EEA5A818F}" type="slidenum">
              <a:rPr lang="en-US"/>
              <a:t>8</a:t>
            </a:fld>
            <a:endParaRPr lang="en-US"/>
          </a:p>
        </p:txBody>
      </p:sp>
    </p:spTree>
    <p:extLst>
      <p:ext uri="{BB962C8B-B14F-4D97-AF65-F5344CB8AC3E}">
        <p14:creationId xmlns:p14="http://schemas.microsoft.com/office/powerpoint/2010/main" val="48145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endParaRPr lang="nb-NO" sz="1200" b="0" i="0" kern="1200">
              <a:solidFill>
                <a:schemeClr val="tx1"/>
              </a:solidFill>
              <a:effectLst/>
              <a:latin typeface="+mn-lt"/>
              <a:ea typeface="+mn-ea"/>
              <a:cs typeface="+mn-cs"/>
            </a:endParaRPr>
          </a:p>
          <a:p>
            <a:pPr marL="0" indent="0">
              <a:buNone/>
            </a:pPr>
            <a:r>
              <a:rPr lang="nb-NO" sz="1200">
                <a:ea typeface="+mn-lt"/>
                <a:cs typeface="+mn-lt"/>
              </a:rPr>
              <a:t>En badeball eller kosedyr sendes rundt i ringen etter tur. </a:t>
            </a:r>
          </a:p>
          <a:p>
            <a:pPr marL="0" indent="0">
              <a:buNone/>
            </a:pPr>
            <a:r>
              <a:rPr lang="nb-NO" sz="12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a typeface="+mn-lt"/>
                <a:cs typeface="+mn-lt"/>
              </a:rPr>
              <a:t>Vi bytter spørsmål underveis, f. eks når 5-6 elever har svart.</a:t>
            </a:r>
          </a:p>
          <a:p>
            <a:pPr marL="0" indent="0">
              <a:buNone/>
            </a:pPr>
            <a:endParaRPr lang="nb-NO" sz="1200" dirty="0">
              <a:ea typeface="+mn-lt"/>
              <a:cs typeface="+mn-lt"/>
            </a:endParaRPr>
          </a:p>
          <a:p>
            <a:endParaRPr lang="nb-NO"/>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351771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1101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IJ66u9&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18dkztz3k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fYkiYHE-S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488863247?embedded=true&amp;source=vimeo_logo&amp;owner=105921765"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1550893" y="3742844"/>
            <a:ext cx="8980968" cy="2515689"/>
          </a:xfrm>
        </p:spPr>
        <p:txBody>
          <a:bodyPr lIns="91440" tIns="45720" rIns="91440" bIns="45720" anchor="b"/>
          <a:lstStyle/>
          <a:p>
            <a:r>
              <a:rPr lang="nb-NO">
                <a:solidFill>
                  <a:srgbClr val="009999"/>
                </a:solidFill>
                <a:latin typeface="Georgia"/>
                <a:cs typeface="Calibri Light"/>
              </a:rPr>
              <a:t>Trygg på skolen</a:t>
            </a:r>
            <a:br>
              <a:rPr lang="nb-NO">
                <a:latin typeface="Georgia"/>
                <a:cs typeface="Calibri Light"/>
              </a:rPr>
            </a:br>
            <a:r>
              <a:rPr lang="nb-NO">
                <a:solidFill>
                  <a:srgbClr val="009999"/>
                </a:solidFill>
                <a:latin typeface="Georgia"/>
                <a:cs typeface="Calibri Light"/>
              </a:rPr>
              <a:t> 5., 6. og 7. trinn</a:t>
            </a:r>
            <a:endParaRPr lang="nb-NO">
              <a:solidFill>
                <a:srgbClr val="009999"/>
              </a:solidFill>
              <a:latin typeface="Georgia" panose="02040502050405020303" pitchFamily="18" charset="0"/>
              <a:cs typeface="Calibri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1850343" y="984485"/>
            <a:ext cx="8659789" cy="2670768"/>
          </a:xfrm>
        </p:spPr>
        <p:txBody>
          <a:bodyPr/>
          <a:lstStyle/>
          <a:p>
            <a:pPr eaLnBrk="1" hangingPunct="1"/>
            <a:r>
              <a:rPr lang="nb-NO" altLang="nb-NO" b="0" dirty="0">
                <a:solidFill>
                  <a:srgbClr val="009999"/>
                </a:solidFill>
                <a:latin typeface="Georgia"/>
                <a:hlinkClick r:id="rId3"/>
              </a:rPr>
              <a:t>Inngangsmusikk</a:t>
            </a:r>
            <a:endParaRPr lang="nb-NO" altLang="nb-NO" b="0" dirty="0">
              <a:solidFill>
                <a:srgbClr val="009999"/>
              </a:solidFill>
              <a:hlinkClick r:id="rId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BDF8384C-A585-E7B4-876F-3AE8B22564F2}"/>
              </a:ext>
            </a:extLst>
          </p:cNvPr>
          <p:cNvSpPr txBox="1"/>
          <p:nvPr/>
        </p:nvSpPr>
        <p:spPr>
          <a:xfrm>
            <a:off x="1318638" y="2021890"/>
            <a:ext cx="625749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dirty="0">
                <a:solidFill>
                  <a:schemeClr val="accent6"/>
                </a:solidFill>
                <a:highlight>
                  <a:srgbClr val="009999"/>
                </a:highlight>
                <a:latin typeface="Georgia"/>
                <a:ea typeface="Calibri"/>
                <a:cs typeface="Calibri"/>
                <a:hlinkClick r:id="rId3">
                  <a:extLst>
                    <a:ext uri="{A12FA001-AC4F-418D-AE19-62706E023703}">
                      <ahyp:hlinkClr xmlns:ahyp="http://schemas.microsoft.com/office/drawing/2018/hyperlinkcolor" val="tx"/>
                    </a:ext>
                  </a:extLst>
                </a:hlinkClick>
              </a:rPr>
              <a:t>Pust og bevegelse</a:t>
            </a:r>
          </a:p>
        </p:txBody>
      </p:sp>
    </p:spTree>
    <p:extLst>
      <p:ext uri="{BB962C8B-B14F-4D97-AF65-F5344CB8AC3E}">
        <p14:creationId xmlns:p14="http://schemas.microsoft.com/office/powerpoint/2010/main" val="498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309A973-9147-2789-CB00-67C34413218C}"/>
              </a:ext>
            </a:extLst>
          </p:cNvPr>
          <p:cNvSpPr txBox="1"/>
          <p:nvPr/>
        </p:nvSpPr>
        <p:spPr>
          <a:xfrm>
            <a:off x="5457645" y="2524664"/>
            <a:ext cx="422406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u="sng">
                <a:solidFill>
                  <a:srgbClr val="009D8F"/>
                </a:solidFill>
                <a:latin typeface="Georgia"/>
                <a:cs typeface="Segoe UI"/>
                <a:hlinkClick r:id="rId3"/>
              </a:rPr>
              <a:t>Vi ser film!</a:t>
            </a:r>
            <a:endParaRPr lang="nb-N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bilde 1" descr="Illustrasjon som viser ei hjerne som trykker på ein alarmknapp. - Klikk for stort bilete">
            <a:extLst>
              <a:ext uri="{FF2B5EF4-FFF2-40B4-BE49-F238E27FC236}">
                <a16:creationId xmlns:a16="http://schemas.microsoft.com/office/drawing/2014/main" id="{E6290845-D425-CE1E-6F2F-19C5ACBF1458}"/>
              </a:ext>
            </a:extLst>
          </p:cNvPr>
          <p:cNvPicPr>
            <a:picLocks noGrp="1" noChangeAspect="1"/>
          </p:cNvPicPr>
          <p:nvPr>
            <p:ph type="pic" idx="1"/>
          </p:nvPr>
        </p:nvPicPr>
        <p:blipFill>
          <a:blip r:embed="rId3"/>
          <a:srcRect t="5000" b="5000"/>
          <a:stretch/>
        </p:blipFill>
        <p:spPr bwMode="auto">
          <a:xfrm>
            <a:off x="2516720" y="2134713"/>
            <a:ext cx="7101349" cy="4436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Plassholder for tekst 2">
            <a:extLst>
              <a:ext uri="{FF2B5EF4-FFF2-40B4-BE49-F238E27FC236}">
                <a16:creationId xmlns:a16="http://schemas.microsoft.com/office/drawing/2014/main" id="{6BEFDB57-C805-204D-A8D6-5BBA0E4BE6C1}"/>
              </a:ext>
            </a:extLst>
          </p:cNvPr>
          <p:cNvSpPr>
            <a:spLocks noGrp="1" noChangeArrowheads="1"/>
          </p:cNvSpPr>
          <p:nvPr>
            <p:ph type="body" idx="10"/>
          </p:nvPr>
        </p:nvSpPr>
        <p:spPr bwMode="auto">
          <a:xfrm>
            <a:off x="1007911" y="296409"/>
            <a:ext cx="10262351" cy="1728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nb-NO" altLang="nb-NO" sz="6000">
                <a:solidFill>
                  <a:schemeClr val="tx2"/>
                </a:solidFill>
                <a:latin typeface="Georgia"/>
                <a:ea typeface="Verdana"/>
                <a:cs typeface="Calibri"/>
              </a:rPr>
              <a:t>Hva kan få alarmsystemet til å reagere?</a:t>
            </a:r>
            <a:endParaRPr lang="nb-NO" altLang="nb-NO" sz="6000">
              <a:solidFill>
                <a:schemeClr val="tx2"/>
              </a:solidFill>
              <a:latin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1005A4-E709-3532-41D0-4012C8C0E3FE}"/>
              </a:ext>
            </a:extLst>
          </p:cNvPr>
          <p:cNvSpPr>
            <a:spLocks noGrp="1"/>
          </p:cNvSpPr>
          <p:nvPr>
            <p:ph type="title"/>
          </p:nvPr>
        </p:nvSpPr>
        <p:spPr>
          <a:xfrm>
            <a:off x="365800" y="365125"/>
            <a:ext cx="11209673" cy="1336936"/>
          </a:xfrm>
        </p:spPr>
        <p:txBody>
          <a:bodyPr>
            <a:normAutofit fontScale="90000"/>
          </a:bodyPr>
          <a:lstStyle/>
          <a:p>
            <a:br>
              <a:rPr lang="nb-NO"/>
            </a:br>
            <a:br>
              <a:rPr lang="nb-NO"/>
            </a:br>
            <a:endParaRPr lang="nb-NO">
              <a:solidFill>
                <a:schemeClr val="accent1"/>
              </a:solidFill>
            </a:endParaRPr>
          </a:p>
        </p:txBody>
      </p:sp>
      <p:sp>
        <p:nvSpPr>
          <p:cNvPr id="4" name="Plassholder for innhold 3">
            <a:extLst>
              <a:ext uri="{FF2B5EF4-FFF2-40B4-BE49-F238E27FC236}">
                <a16:creationId xmlns:a16="http://schemas.microsoft.com/office/drawing/2014/main" id="{9776E805-706B-22DA-DA3D-E786B361EBA7}"/>
              </a:ext>
            </a:extLst>
          </p:cNvPr>
          <p:cNvSpPr>
            <a:spLocks noGrp="1"/>
          </p:cNvSpPr>
          <p:nvPr>
            <p:ph idx="1"/>
          </p:nvPr>
        </p:nvSpPr>
        <p:spPr>
          <a:xfrm>
            <a:off x="587834" y="535388"/>
            <a:ext cx="10788868" cy="3046782"/>
          </a:xfrm>
        </p:spPr>
        <p:txBody>
          <a:bodyPr vert="horz" lIns="91440" tIns="45720" rIns="91440" bIns="45720" rtlCol="0" anchor="t">
            <a:normAutofit/>
          </a:bodyPr>
          <a:lstStyle/>
          <a:p>
            <a:endParaRPr lang="nb-NO">
              <a:solidFill>
                <a:srgbClr val="276AA5"/>
              </a:solidFill>
              <a:hlinkClick r:id="rId3">
                <a:extLst>
                  <a:ext uri="{A12FA001-AC4F-418D-AE19-62706E023703}">
                    <ahyp:hlinkClr xmlns:ahyp="http://schemas.microsoft.com/office/drawing/2018/hyperlinkcolor" val="tx"/>
                  </a:ext>
                </a:extLst>
              </a:hlinkClick>
            </a:endParaRPr>
          </a:p>
          <a:p>
            <a:endParaRPr lang="nb-NO">
              <a:solidFill>
                <a:srgbClr val="276AA5"/>
              </a:solidFill>
              <a:hlinkClick r:id="rId3">
                <a:extLst>
                  <a:ext uri="{A12FA001-AC4F-418D-AE19-62706E023703}">
                    <ahyp:hlinkClr xmlns:ahyp="http://schemas.microsoft.com/office/drawing/2018/hyperlinkcolor" val="tx"/>
                  </a:ext>
                </a:extLst>
              </a:hlinkClick>
            </a:endParaRPr>
          </a:p>
          <a:p>
            <a:pPr marL="0" indent="0" algn="ctr">
              <a:buNone/>
            </a:pPr>
            <a:r>
              <a:rPr lang="nb-NO" sz="6000">
                <a:solidFill>
                  <a:srgbClr val="00A7A1"/>
                </a:solidFill>
                <a:latin typeface="Georgia"/>
                <a:ea typeface="Verdana"/>
                <a:cs typeface="Calibri"/>
                <a:hlinkClick r:id="rId3">
                  <a:extLst>
                    <a:ext uri="{A12FA001-AC4F-418D-AE19-62706E023703}">
                      <ahyp:hlinkClr xmlns:ahyp="http://schemas.microsoft.com/office/drawing/2018/hyperlinkcolor" val="tx"/>
                    </a:ext>
                  </a:extLst>
                </a:hlinkClick>
              </a:rPr>
              <a:t>Alle barn har rett til et trygt og godt skolemiljø</a:t>
            </a:r>
            <a:endParaRPr lang="nb-NO" sz="6000">
              <a:solidFill>
                <a:srgbClr val="00A7A1"/>
              </a:solidFill>
              <a:latin typeface="Georgia"/>
              <a:ea typeface="Verdana"/>
              <a:cs typeface="Calibri"/>
            </a:endParaRPr>
          </a:p>
          <a:p>
            <a:endParaRPr lang="nb-NO">
              <a:solidFill>
                <a:srgbClr val="008080"/>
              </a:solidFill>
            </a:endParaRPr>
          </a:p>
          <a:p>
            <a:endParaRPr lang="nb-NO"/>
          </a:p>
        </p:txBody>
      </p:sp>
      <p:pic>
        <p:nvPicPr>
          <p:cNvPr id="5" name="Bilde 4">
            <a:extLst>
              <a:ext uri="{FF2B5EF4-FFF2-40B4-BE49-F238E27FC236}">
                <a16:creationId xmlns:a16="http://schemas.microsoft.com/office/drawing/2014/main" id="{599B9952-5C53-267A-5164-BDB7BC68376D}"/>
              </a:ext>
            </a:extLst>
          </p:cNvPr>
          <p:cNvPicPr>
            <a:picLocks noChangeAspect="1"/>
          </p:cNvPicPr>
          <p:nvPr/>
        </p:nvPicPr>
        <p:blipFill>
          <a:blip r:embed="rId4"/>
          <a:stretch>
            <a:fillRect/>
          </a:stretch>
        </p:blipFill>
        <p:spPr>
          <a:xfrm>
            <a:off x="1761095" y="4382923"/>
            <a:ext cx="7829550" cy="1466850"/>
          </a:xfrm>
          <a:prstGeom prst="rect">
            <a:avLst/>
          </a:prstGeom>
        </p:spPr>
      </p:pic>
    </p:spTree>
    <p:extLst>
      <p:ext uri="{BB962C8B-B14F-4D97-AF65-F5344CB8AC3E}">
        <p14:creationId xmlns:p14="http://schemas.microsoft.com/office/powerpoint/2010/main" val="12788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tekst 2">
            <a:extLst>
              <a:ext uri="{FF2B5EF4-FFF2-40B4-BE49-F238E27FC236}">
                <a16:creationId xmlns:a16="http://schemas.microsoft.com/office/drawing/2014/main" id="{24B52634-3692-0C39-F1B1-1A37789AEC49}"/>
              </a:ext>
            </a:extLst>
          </p:cNvPr>
          <p:cNvSpPr>
            <a:spLocks noGrp="1" noChangeArrowheads="1"/>
          </p:cNvSpPr>
          <p:nvPr>
            <p:ph type="body" idx="10"/>
          </p:nvPr>
        </p:nvSpPr>
        <p:spPr bwMode="auto">
          <a:xfrm>
            <a:off x="803515" y="1087164"/>
            <a:ext cx="10584970" cy="46836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b-NO" altLang="nb-NO" sz="6000">
              <a:solidFill>
                <a:schemeClr val="tx2"/>
              </a:solidFill>
              <a:latin typeface="Georgia"/>
              <a:ea typeface="Verdana"/>
              <a:cs typeface="Calibri"/>
            </a:endParaRPr>
          </a:p>
          <a:p>
            <a:pPr algn="ctr"/>
            <a:r>
              <a:rPr lang="nb-NO" altLang="nb-NO" sz="6000">
                <a:solidFill>
                  <a:schemeClr val="tx2"/>
                </a:solidFill>
                <a:latin typeface="Georgia"/>
                <a:ea typeface="Verdana"/>
                <a:cs typeface="Calibri"/>
              </a:rPr>
              <a:t>CL: Møte på midten</a:t>
            </a:r>
          </a:p>
          <a:p>
            <a:pPr algn="ctr"/>
            <a:endParaRPr lang="nb-NO" altLang="nb-NO" sz="6000">
              <a:solidFill>
                <a:schemeClr val="tx2"/>
              </a:solidFill>
              <a:latin typeface="Georgia"/>
              <a:ea typeface="Verdana"/>
              <a:cs typeface="Calibri"/>
            </a:endParaRPr>
          </a:p>
          <a:p>
            <a:pPr algn="ctr"/>
            <a:r>
              <a:rPr lang="nb-NO" altLang="nb-NO" sz="4000">
                <a:solidFill>
                  <a:schemeClr val="tx2"/>
                </a:solidFill>
                <a:latin typeface="Georgia"/>
                <a:ea typeface="Verdana"/>
                <a:cs typeface="Calibri"/>
              </a:rPr>
              <a:t>Hva skal vi gjøre i vår klasse for at </a:t>
            </a:r>
          </a:p>
          <a:p>
            <a:pPr algn="ctr"/>
            <a:r>
              <a:rPr lang="nb-NO" altLang="nb-NO" sz="4000">
                <a:solidFill>
                  <a:schemeClr val="tx2"/>
                </a:solidFill>
                <a:latin typeface="Georgia"/>
                <a:ea typeface="Verdana"/>
                <a:cs typeface="Calibri"/>
              </a:rPr>
              <a:t>alle skal ha det trygt og godt?</a:t>
            </a:r>
          </a:p>
          <a:p>
            <a:endParaRPr lang="nb-NO" altLang="nb-NO" sz="6000">
              <a:solidFill>
                <a:schemeClr val="tx2"/>
              </a:solidFill>
              <a:latin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4276601" y="3578272"/>
            <a:ext cx="7980362" cy="3429000"/>
          </a:xfrm>
        </p:spPr>
        <p:txBody>
          <a:bodyPr/>
          <a:lstStyle/>
          <a:p>
            <a:r>
              <a:rPr lang="nb-NO" altLang="nb-NO" sz="4000">
                <a:solidFill>
                  <a:schemeClr val="tx2"/>
                </a:solidFill>
                <a:latin typeface="Georgia"/>
                <a:ea typeface="Verdana"/>
                <a:cs typeface="Calibri"/>
              </a:rPr>
              <a:t>Hilseleken</a:t>
            </a:r>
            <a:endParaRPr lang="nb-NO" altLang="nb-NO" sz="4000">
              <a:solidFill>
                <a:schemeClr val="tx2"/>
              </a:solidFill>
              <a:latin typeface="Georgia"/>
            </a:endParaRP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4207385" y="1534963"/>
            <a:ext cx="7980362" cy="1500188"/>
          </a:xfrm>
        </p:spPr>
        <p:txBody>
          <a:bodyPr>
            <a:normAutofit/>
          </a:bodyPr>
          <a:lstStyle/>
          <a:p>
            <a:pPr eaLnBrk="1" hangingPunct="1"/>
            <a:r>
              <a:rPr lang="nb-NO" altLang="nb-NO" sz="6000" b="0">
                <a:solidFill>
                  <a:schemeClr val="tx2"/>
                </a:solidFill>
                <a:latin typeface="Georgia"/>
              </a:rPr>
              <a:t>Vi leker!</a:t>
            </a:r>
            <a:endParaRPr lang="nb-NO" altLang="nb-NO" sz="6000" b="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394984" y="379502"/>
            <a:ext cx="11798715" cy="1325563"/>
          </a:xfrm>
        </p:spPr>
        <p:txBody>
          <a:bodyPr lIns="91440" tIns="45720" rIns="91440" bIns="45720" anchor="t"/>
          <a:lstStyle/>
          <a:p>
            <a:br>
              <a:rPr lang="nb-NO"/>
            </a:br>
            <a:r>
              <a:rPr lang="nb-NO" sz="6000" b="0">
                <a:solidFill>
                  <a:schemeClr val="accent1"/>
                </a:solidFill>
                <a:latin typeface="Georgia"/>
              </a:rPr>
              <a:t>Vi oppsummerer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616003" y="2122488"/>
            <a:ext cx="6386816" cy="3806248"/>
          </a:xfrm>
        </p:spPr>
        <p:txBody>
          <a:bodyPr lIns="91440" tIns="45720" rIns="91440" bIns="45720" anchor="t"/>
          <a:lstStyle/>
          <a:p>
            <a:pPr marL="0" indent="0">
              <a:buNone/>
            </a:pPr>
            <a:endParaRPr lang="nb-NO" sz="2400">
              <a:ea typeface="+mn-lt"/>
              <a:cs typeface="+mn-lt"/>
            </a:endParaRPr>
          </a:p>
          <a:p>
            <a:pPr lvl="2"/>
            <a:r>
              <a:rPr lang="nb-NO" sz="4000">
                <a:solidFill>
                  <a:schemeClr val="accent1"/>
                </a:solidFill>
                <a:latin typeface="Georgia"/>
                <a:ea typeface="+mn-lt"/>
                <a:cs typeface="+mn-lt"/>
              </a:rPr>
              <a:t>Hva likte du i dag? </a:t>
            </a:r>
          </a:p>
          <a:p>
            <a:pPr lvl="2"/>
            <a:r>
              <a:rPr lang="nb-NO" sz="4000">
                <a:solidFill>
                  <a:schemeClr val="accent1"/>
                </a:solidFill>
                <a:latin typeface="Georgia"/>
                <a:ea typeface="+mn-lt"/>
                <a:cs typeface="+mn-lt"/>
              </a:rPr>
              <a:t>Hva lærte du? </a:t>
            </a:r>
          </a:p>
          <a:p>
            <a:pPr lvl="2"/>
            <a:r>
              <a:rPr lang="nb-NO" sz="4000">
                <a:solidFill>
                  <a:schemeClr val="accent1"/>
                </a:solidFill>
                <a:latin typeface="Georgia"/>
                <a:ea typeface="+mn-lt"/>
                <a:cs typeface="+mn-lt"/>
              </a:rPr>
              <a:t>Hvorfor er dette viktig å snakke om? </a:t>
            </a:r>
          </a:p>
          <a:p>
            <a:pPr lvl="2"/>
            <a:r>
              <a:rPr lang="nb-NO" sz="4000">
                <a:solidFill>
                  <a:schemeClr val="accent1"/>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875130251"/>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9B2819-8823-4798-8CBA-98169881CBC0}">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3.xml><?xml version="1.0" encoding="utf-8"?>
<ds:datastoreItem xmlns:ds="http://schemas.openxmlformats.org/officeDocument/2006/customXml" ds:itemID="{0B9ED5F0-CFFA-4AC8-9C41-9301FDC4AE56}">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11</Slides>
  <Notes>8</Notes>
  <HiddenSlides>0</HiddenSlides>
  <ScaleCrop>false</ScaleCrop>
  <HeadingPairs>
    <vt:vector size="4" baseType="variant">
      <vt:variant>
        <vt:lpstr>Tema</vt:lpstr>
      </vt:variant>
      <vt:variant>
        <vt:i4>5</vt:i4>
      </vt:variant>
      <vt:variant>
        <vt:lpstr>Lysbildetitler</vt:lpstr>
      </vt:variant>
      <vt:variant>
        <vt:i4>11</vt:i4>
      </vt:variant>
    </vt:vector>
  </HeadingPairs>
  <TitlesOfParts>
    <vt:vector size="16" baseType="lpstr">
      <vt:lpstr>4_Office-tema</vt:lpstr>
      <vt:lpstr>Egendefinert utforming</vt:lpstr>
      <vt:lpstr>5_Office-tema</vt:lpstr>
      <vt:lpstr>3_Office-tema</vt:lpstr>
      <vt:lpstr>6_Office-tema</vt:lpstr>
      <vt:lpstr>Trygg på skolen  5., 6. og 7. trinn</vt:lpstr>
      <vt:lpstr>Inngangsmusikk</vt:lpstr>
      <vt:lpstr>PowerPoint-presentasjon</vt:lpstr>
      <vt:lpstr>PowerPoint-presentasjon</vt:lpstr>
      <vt:lpstr>PowerPoint-presentasjon</vt:lpstr>
      <vt:lpstr>  </vt:lpstr>
      <vt:lpstr>PowerPoint-presentasjon</vt:lpstr>
      <vt:lpstr>Vi leker!</vt:lpstr>
      <vt:lpstr> Vi oppsummerer sammen i ringen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11</cp:revision>
  <dcterms:created xsi:type="dcterms:W3CDTF">2023-01-27T13:13:49Z</dcterms:created>
  <dcterms:modified xsi:type="dcterms:W3CDTF">2024-12-04T08:39:54Z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