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2" r:id="rId10"/>
    <p:sldId id="272" r:id="rId11"/>
    <p:sldId id="314" r:id="rId12"/>
    <p:sldId id="291" r:id="rId13"/>
    <p:sldId id="313" r:id="rId14"/>
    <p:sldId id="287" r:id="rId15"/>
    <p:sldId id="284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EB4B0-9AB6-4DC3-9D80-1388A8F02805}" v="10" dt="2026-01-19T11:53:09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11" autoAdjust="0"/>
  </p:normalViewPr>
  <p:slideViewPr>
    <p:cSldViewPr snapToGrid="0">
      <p:cViewPr varScale="1">
        <p:scale>
          <a:sx n="58" d="100"/>
          <a:sy n="58" d="100"/>
        </p:scale>
        <p:origin x="16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addSld delSld modSld">
      <pc:chgData name="Renate Dybdal Hansen" userId="8f533bdc-1f06-46c5-8376-6b62126245f7" providerId="ADAL" clId="{AD18D0CB-5EBB-4FE2-9456-A51AD340C137}" dt="2026-01-19T11:52:32.618" v="9" actId="47"/>
      <pc:docMkLst>
        <pc:docMk/>
      </pc:docMkLst>
      <pc:sldChg chg="del modNotesTx">
        <pc:chgData name="Renate Dybdal Hansen" userId="8f533bdc-1f06-46c5-8376-6b62126245f7" providerId="ADAL" clId="{AD18D0CB-5EBB-4FE2-9456-A51AD340C137}" dt="2026-01-19T11:52:32.618" v="9" actId="47"/>
        <pc:sldMkLst>
          <pc:docMk/>
          <pc:sldMk cId="0" sldId="263"/>
        </pc:sldMkLst>
      </pc:sldChg>
      <pc:sldChg chg="addSp delSp modSp mod modAnim">
        <pc:chgData name="Renate Dybdal Hansen" userId="8f533bdc-1f06-46c5-8376-6b62126245f7" providerId="ADAL" clId="{AD18D0CB-5EBB-4FE2-9456-A51AD340C137}" dt="2026-01-19T11:50:42.094" v="1"/>
        <pc:sldMkLst>
          <pc:docMk/>
          <pc:sldMk cId="0" sldId="272"/>
        </pc:sldMkLst>
        <pc:spChg chg="del">
          <ac:chgData name="Renate Dybdal Hansen" userId="8f533bdc-1f06-46c5-8376-6b62126245f7" providerId="ADAL" clId="{AD18D0CB-5EBB-4FE2-9456-A51AD340C137}" dt="2026-01-19T11:50:30.254" v="0" actId="478"/>
          <ac:spMkLst>
            <pc:docMk/>
            <pc:sldMk cId="0" sldId="272"/>
            <ac:spMk id="2" creationId="{55D8B4F8-2CFD-C780-A59E-085F9ED6B7C7}"/>
          </ac:spMkLst>
        </pc:spChg>
        <pc:picChg chg="add mod">
          <ac:chgData name="Renate Dybdal Hansen" userId="8f533bdc-1f06-46c5-8376-6b62126245f7" providerId="ADAL" clId="{AD18D0CB-5EBB-4FE2-9456-A51AD340C137}" dt="2026-01-19T11:50:42.094" v="1"/>
          <ac:picMkLst>
            <pc:docMk/>
            <pc:sldMk cId="0" sldId="272"/>
            <ac:picMk id="3" creationId="{665C7EDB-5A23-F140-B075-3158CB4301D4}"/>
          </ac:picMkLst>
        </pc:picChg>
      </pc:sldChg>
      <pc:sldChg chg="addSp delSp modSp new modAnim modNotesTx">
        <pc:chgData name="Renate Dybdal Hansen" userId="8f533bdc-1f06-46c5-8376-6b62126245f7" providerId="ADAL" clId="{AD18D0CB-5EBB-4FE2-9456-A51AD340C137}" dt="2026-01-19T11:52:25.883" v="8"/>
        <pc:sldMkLst>
          <pc:docMk/>
          <pc:sldMk cId="684776779" sldId="314"/>
        </pc:sldMkLst>
        <pc:spChg chg="del">
          <ac:chgData name="Renate Dybdal Hansen" userId="8f533bdc-1f06-46c5-8376-6b62126245f7" providerId="ADAL" clId="{AD18D0CB-5EBB-4FE2-9456-A51AD340C137}" dt="2026-01-19T11:51:04.229" v="3" actId="478"/>
          <ac:spMkLst>
            <pc:docMk/>
            <pc:sldMk cId="684776779" sldId="314"/>
            <ac:spMk id="2" creationId="{D6E1ED09-3223-D4A0-82E8-02AFD5B96D1C}"/>
          </ac:spMkLst>
        </pc:spChg>
        <pc:picChg chg="add mod">
          <ac:chgData name="Renate Dybdal Hansen" userId="8f533bdc-1f06-46c5-8376-6b62126245f7" providerId="ADAL" clId="{AD18D0CB-5EBB-4FE2-9456-A51AD340C137}" dt="2026-01-19T11:52:25.883" v="8"/>
          <ac:picMkLst>
            <pc:docMk/>
            <pc:sldMk cId="684776779" sldId="314"/>
            <ac:picMk id="3" creationId="{783D9EB1-C196-062E-9D91-13C2470176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E4B5-B5E6-4427-B489-AD5D27D9B061}" type="datetimeFigureOut">
              <a:t>19.01.2026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8DDE-4F28-41E1-9152-C5B6FD9BECA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4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05GBKOUMR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RdDM3rSMM&amp;feature=emb_log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r>
              <a:rPr lang="nb-NO">
                <a:solidFill>
                  <a:srgbClr val="44546A"/>
                </a:solidFill>
              </a:rPr>
              <a:t> 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Indre Østfold kommune: </a:t>
            </a:r>
            <a:r>
              <a:rPr lang="nb-NO" u="sng">
                <a:solidFill>
                  <a:srgbClr val="44546A"/>
                </a:solidFill>
                <a:hlinkClick r:id="rId3"/>
              </a:rPr>
              <a:t>Waterloo.mp4</a:t>
            </a:r>
            <a:r>
              <a:rPr lang="nb-NO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eksterne kommuner: </a:t>
            </a:r>
            <a:r>
              <a:rPr lang="en-US" u="sng">
                <a:solidFill>
                  <a:srgbClr val="44546A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  <a:cs typeface="Calibri"/>
            </a:endParaRPr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Øvelsen heter «Sprayboksen»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https://play.mediaflow.com/ovp/11/05GBKOUMR8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se filmen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/>
              <a:t>Når du skal gjennomføre pusteøvelsen med elevene, velger du selv om du vil vise filmen eller om du modellerer selv.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Dersom du ønsker å benytte en annen øvelse, finner du flere eksempler på </a:t>
            </a:r>
            <a:r>
              <a:rPr lang="nb-NO" dirty="0">
                <a:hlinkClick r:id="rId4"/>
              </a:rPr>
              <a:t>https://www.io.kommune.no/tjenester/skole-og-utdanning/robuste-barn/pust-og-bevegelse/</a:t>
            </a:r>
            <a:endParaRPr lang="nb-NO" dirty="0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r>
              <a:rPr lang="nb-NO" dirty="0"/>
              <a:t> </a:t>
            </a:r>
            <a:endParaRPr lang="en-US" dirty="0"/>
          </a:p>
          <a:p>
            <a:r>
              <a:rPr lang="nb-NO" dirty="0"/>
              <a:t>I dag skal vi snakke om det å kjenne seg utenfor. Det er ikke bare skummelt og vondt, men kan også være farlig. Derfor er noe av det viktigste vi gjør, å jobbe for at alle er inkludert i klassen og flokken vår.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Fra Kort </a:t>
            </a:r>
            <a:r>
              <a:rPr lang="en-US" dirty="0" err="1">
                <a:cs typeface="Calibri"/>
              </a:rPr>
              <a:t>fortalt</a:t>
            </a:r>
            <a:r>
              <a:rPr lang="en-US" dirty="0">
                <a:cs typeface="Calibri"/>
              </a:rPr>
              <a:t>: </a:t>
            </a:r>
            <a:r>
              <a:rPr lang="nb-NO" dirty="0">
                <a:hlinkClick r:id="rId3"/>
              </a:rPr>
              <a:t>https://www.youtube.com/watch?v=EMRdDM3rSMM&amp;feature=emb_logo</a:t>
            </a:r>
            <a:endParaRPr lang="en-US" dirty="0">
              <a:cs typeface="Calibri"/>
            </a:endParaRPr>
          </a:p>
          <a:p>
            <a:r>
              <a:rPr lang="en-US" i="1" dirty="0" err="1">
                <a:cs typeface="Calibri"/>
              </a:rPr>
              <a:t>Varighet</a:t>
            </a:r>
            <a:r>
              <a:rPr lang="en-US" i="1" dirty="0">
                <a:cs typeface="Calibri"/>
              </a:rPr>
              <a:t> 1:45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17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Læreren gir elevene et spørsmål eller en ting å tenke på. </a:t>
            </a:r>
            <a:endParaRPr lang="nb-NO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Før dere starter opp aktiviteten er det v</a:t>
            </a:r>
            <a:r>
              <a:rPr lang="nb-NO" sz="1800" b="1" dirty="0"/>
              <a:t>iktig at læreren presiserer at det er </a:t>
            </a:r>
            <a:r>
              <a:rPr lang="nb-NO" sz="1800" b="1" u="sng" dirty="0"/>
              <a:t>normalt for alle</a:t>
            </a:r>
            <a:r>
              <a:rPr lang="nb-NO" sz="1800" b="1" dirty="0"/>
              <a:t> å kjenne på utenforskap i perioder. Og da kan det være fint å snakke med noen om det. </a:t>
            </a:r>
            <a:endParaRPr lang="en-US" sz="1800" b="1" dirty="0">
              <a:cs typeface="Calibri"/>
            </a:endParaRPr>
          </a:p>
          <a:p>
            <a:r>
              <a:rPr lang="nb-NO" sz="1800" b="1" dirty="0"/>
              <a:t>Det er når dette varer over tid, og man går alene med det,  at det kan bli problematisk. </a:t>
            </a:r>
            <a:endParaRPr lang="en-US" sz="1800" b="1" dirty="0">
              <a:cs typeface="Calibri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/>
              <a:t>Spørsmål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CL- </a:t>
            </a:r>
            <a:r>
              <a:rPr lang="en-US" b="1" dirty="0" err="1"/>
              <a:t>aktiviteten</a:t>
            </a:r>
            <a:r>
              <a:rPr lang="en-US" b="1" dirty="0"/>
              <a:t>:</a:t>
            </a:r>
            <a:endParaRPr lang="en-US" b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gjøre</a:t>
            </a:r>
            <a:r>
              <a:rPr lang="en-US" dirty="0"/>
              <a:t> for å </a:t>
            </a:r>
            <a:r>
              <a:rPr lang="en-US" dirty="0" err="1"/>
              <a:t>inkludere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?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gjøre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 om du </a:t>
            </a:r>
            <a:r>
              <a:rPr lang="en-US" dirty="0" err="1"/>
              <a:t>føler</a:t>
            </a:r>
            <a:r>
              <a:rPr lang="en-US" dirty="0"/>
              <a:t> deg </a:t>
            </a:r>
            <a:r>
              <a:rPr lang="en-US" dirty="0" err="1"/>
              <a:t>utenfor</a:t>
            </a:r>
            <a:r>
              <a:rPr lang="en-US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jobbe</a:t>
            </a:r>
            <a:r>
              <a:rPr lang="en-US" dirty="0">
                <a:cs typeface="Calibri"/>
              </a:rPr>
              <a:t> for at alle er </a:t>
            </a:r>
            <a:r>
              <a:rPr lang="en-US" dirty="0" err="1">
                <a:cs typeface="Calibri"/>
              </a:rPr>
              <a:t>inkludert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klassen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flokken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vår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Klassens «Alt vi deler»</a:t>
            </a:r>
            <a:endParaRPr lang="nb-NO" dirty="0"/>
          </a:p>
          <a:p>
            <a:r>
              <a:rPr lang="nb-NO" dirty="0"/>
              <a:t>Læreren kommer med ulike utsagn. Elevene som kjenner seg igjen, kommer inn i midten av ringen. Når elevene har stilt seg i midten av ringen, samtaler dere rundt hvorfor elevene valgte å reise seg,</a:t>
            </a:r>
            <a:endParaRPr lang="nb-NO" dirty="0">
              <a:ea typeface="Calibri"/>
              <a:cs typeface="Calibri"/>
            </a:endParaRPr>
          </a:p>
          <a:p>
            <a:endParaRPr lang="nb-NO" i="1" dirty="0"/>
          </a:p>
          <a:p>
            <a:r>
              <a:rPr lang="nb-NO" i="1" dirty="0"/>
              <a:t>Forslag til utsagn: 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sport – </a:t>
            </a:r>
            <a:r>
              <a:rPr lang="nb-NO" i="1" dirty="0"/>
              <a:t>refleksjon: Hvilken sport liker du? Deltar du på sportsaktiviteter? Er det andre sportsgrener som ikke er nevnt, </a:t>
            </a:r>
            <a:r>
              <a:rPr lang="nb-NO" i="1" dirty="0" err="1"/>
              <a:t>f.eks</a:t>
            </a:r>
            <a:r>
              <a:rPr lang="nb-NO" i="1" dirty="0"/>
              <a:t>: ridning, sjakk, skøyter, dans etc.</a:t>
            </a:r>
            <a:endParaRPr lang="nb-NO" i="1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kjæledyr – </a:t>
            </a:r>
            <a:r>
              <a:rPr lang="nb-NO" i="1" dirty="0"/>
              <a:t>refleksjon: Hvilke dyr liker du? Har du et kjæledyr?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liker å være ute –</a:t>
            </a:r>
            <a:r>
              <a:rPr lang="nb-NO" i="1" dirty="0">
                <a:cs typeface="Calibri"/>
              </a:rPr>
              <a:t> refleksjon: Hva liker du å gjøre ute? Hvem liker du å være ute sammen med?</a:t>
            </a:r>
            <a:endParaRPr lang="nb-NO" i="1" dirty="0">
              <a:ea typeface="Calibri"/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Refleksjon til slutt: Hva har vi lært om hverandre som vi ikke visste fra før? </a:t>
            </a:r>
            <a:endParaRPr lang="nb-NO" b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88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Finn din make </a:t>
            </a:r>
            <a:endParaRPr lang="nb-NO"/>
          </a:p>
          <a:p>
            <a:r>
              <a:rPr lang="en-US" i="1" err="1"/>
              <a:t>Formål</a:t>
            </a:r>
            <a:r>
              <a:rPr lang="en-US" i="1"/>
              <a:t>: </a:t>
            </a:r>
            <a:r>
              <a:rPr lang="en-US" err="1"/>
              <a:t>Kreativitet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av </a:t>
            </a:r>
            <a:r>
              <a:rPr lang="en-US" err="1"/>
              <a:t>komfortsonen</a:t>
            </a:r>
            <a:r>
              <a:rPr lang="en-US"/>
              <a:t>, by </a:t>
            </a:r>
            <a:r>
              <a:rPr lang="en-US" err="1"/>
              <a:t>på</a:t>
            </a:r>
            <a:r>
              <a:rPr lang="en-US"/>
              <a:t> seg </a:t>
            </a:r>
            <a:r>
              <a:rPr lang="en-US" err="1"/>
              <a:t>selv</a:t>
            </a:r>
            <a:r>
              <a:rPr lang="en-US"/>
              <a:t>, latter </a:t>
            </a:r>
            <a:endParaRPr lang="nb-NO"/>
          </a:p>
          <a:p>
            <a:r>
              <a:rPr lang="en-US" i="1" err="1"/>
              <a:t>Utstyr</a:t>
            </a:r>
            <a:r>
              <a:rPr lang="en-US" i="1"/>
              <a:t>: </a:t>
            </a:r>
            <a:r>
              <a:rPr lang="en-US" err="1"/>
              <a:t>Kort</a:t>
            </a:r>
            <a:r>
              <a:rPr lang="en-US"/>
              <a:t> med </a:t>
            </a:r>
            <a:r>
              <a:rPr lang="en-US" err="1"/>
              <a:t>dyrenavn</a:t>
            </a:r>
            <a:r>
              <a:rPr lang="en-US"/>
              <a:t> </a:t>
            </a:r>
            <a:r>
              <a:rPr lang="en-US" err="1"/>
              <a:t>påskrevet</a:t>
            </a:r>
            <a:r>
              <a:rPr lang="en-US"/>
              <a:t>, to av </a:t>
            </a:r>
            <a:r>
              <a:rPr lang="en-US" err="1"/>
              <a:t>hver</a:t>
            </a:r>
            <a:r>
              <a:rPr lang="en-US"/>
              <a:t> </a:t>
            </a:r>
            <a:endParaRPr lang="nb-NO"/>
          </a:p>
          <a:p>
            <a:r>
              <a:rPr lang="en-US" i="1" err="1"/>
              <a:t>Beskrivelse</a:t>
            </a:r>
            <a:r>
              <a:rPr lang="en-US" i="1"/>
              <a:t>: </a:t>
            </a:r>
            <a:r>
              <a:rPr lang="en-US"/>
              <a:t>Bland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del dem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skjul</a:t>
            </a:r>
            <a:r>
              <a:rPr lang="en-US"/>
              <a:t> lese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sitt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noen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de </a:t>
            </a:r>
            <a:r>
              <a:rPr lang="en-US" err="1"/>
              <a:t>fikk</a:t>
            </a:r>
            <a:r>
              <a:rPr lang="en-US"/>
              <a:t>.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samles</a:t>
            </a:r>
            <a:r>
              <a:rPr lang="en-US"/>
              <a:t> inn </a:t>
            </a:r>
            <a:r>
              <a:rPr lang="en-US" err="1"/>
              <a:t>igjen</a:t>
            </a:r>
            <a:r>
              <a:rPr lang="en-US"/>
              <a:t>. </a:t>
            </a:r>
            <a:r>
              <a:rPr lang="en-US" err="1"/>
              <a:t>Forklar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at </a:t>
            </a:r>
            <a:r>
              <a:rPr lang="en-US" err="1"/>
              <a:t>på</a:t>
            </a:r>
            <a:r>
              <a:rPr lang="en-US"/>
              <a:t> signal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</a:t>
            </a:r>
            <a:r>
              <a:rPr lang="en-US" err="1"/>
              <a:t>lyd</a:t>
            </a:r>
            <a:r>
              <a:rPr lang="en-US"/>
              <a:t>, </a:t>
            </a:r>
            <a:r>
              <a:rPr lang="en-US" err="1"/>
              <a:t>bevegelser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fysiske</a:t>
            </a:r>
            <a:r>
              <a:rPr lang="en-US"/>
              <a:t> </a:t>
            </a:r>
            <a:r>
              <a:rPr lang="en-US" err="1"/>
              <a:t>kjennetegn</a:t>
            </a:r>
            <a:r>
              <a:rPr lang="en-US"/>
              <a:t>, vise </a:t>
            </a:r>
            <a:r>
              <a:rPr lang="en-US" err="1"/>
              <a:t>hva</a:t>
            </a:r>
            <a:r>
              <a:rPr lang="en-US"/>
              <a:t> slags </a:t>
            </a:r>
            <a:r>
              <a:rPr lang="en-US" err="1"/>
              <a:t>dyr</a:t>
            </a:r>
            <a:r>
              <a:rPr lang="en-US"/>
              <a:t> de er. De </a:t>
            </a:r>
            <a:r>
              <a:rPr lang="en-US" err="1"/>
              <a:t>kan</a:t>
            </a:r>
            <a:r>
              <a:rPr lang="en-US"/>
              <a:t> ule, </a:t>
            </a:r>
            <a:r>
              <a:rPr lang="en-US" err="1"/>
              <a:t>vrinske</a:t>
            </a:r>
            <a:r>
              <a:rPr lang="en-US"/>
              <a:t>, </a:t>
            </a:r>
            <a:r>
              <a:rPr lang="en-US" err="1"/>
              <a:t>brøle</a:t>
            </a:r>
            <a:r>
              <a:rPr lang="en-US"/>
              <a:t>, </a:t>
            </a:r>
            <a:r>
              <a:rPr lang="en-US" err="1"/>
              <a:t>plystre</a:t>
            </a:r>
            <a:r>
              <a:rPr lang="en-US"/>
              <a:t>, </a:t>
            </a:r>
            <a:r>
              <a:rPr lang="en-US" err="1"/>
              <a:t>bruke</a:t>
            </a:r>
            <a:r>
              <a:rPr lang="en-US"/>
              <a:t> </a:t>
            </a:r>
            <a:r>
              <a:rPr lang="en-US" err="1"/>
              <a:t>armene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snabel</a:t>
            </a:r>
            <a:r>
              <a:rPr lang="en-US"/>
              <a:t>, </a:t>
            </a:r>
            <a:r>
              <a:rPr lang="en-US" err="1"/>
              <a:t>lage</a:t>
            </a:r>
            <a:r>
              <a:rPr lang="en-US"/>
              <a:t> </a:t>
            </a:r>
            <a:r>
              <a:rPr lang="en-US" err="1"/>
              <a:t>vinger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nebb</a:t>
            </a:r>
            <a:r>
              <a:rPr lang="en-US"/>
              <a:t>, </a:t>
            </a:r>
            <a:r>
              <a:rPr lang="en-US" err="1"/>
              <a:t>krabbe</a:t>
            </a:r>
            <a:r>
              <a:rPr lang="en-US"/>
              <a:t>, </a:t>
            </a:r>
            <a:r>
              <a:rPr lang="en-US" err="1"/>
              <a:t>hoppe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vise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positur</a:t>
            </a:r>
            <a:r>
              <a:rPr lang="en-US"/>
              <a:t>. Her er det </a:t>
            </a:r>
            <a:r>
              <a:rPr lang="en-US" err="1"/>
              <a:t>fritt</a:t>
            </a:r>
            <a:r>
              <a:rPr lang="en-US"/>
              <a:t> </a:t>
            </a:r>
            <a:r>
              <a:rPr lang="en-US" err="1"/>
              <a:t>frem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kreativ</a:t>
            </a:r>
            <a:r>
              <a:rPr lang="en-US"/>
              <a:t>. Det </a:t>
            </a:r>
            <a:r>
              <a:rPr lang="en-US" err="1"/>
              <a:t>eneste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lov</a:t>
            </a:r>
            <a:r>
              <a:rPr lang="en-US"/>
              <a:t> er å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man er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ord.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finne</a:t>
            </a:r>
            <a:r>
              <a:rPr lang="en-US"/>
              <a:t> sin make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flokken</a:t>
            </a:r>
            <a:r>
              <a:rPr lang="en-US"/>
              <a:t> av alle </a:t>
            </a:r>
            <a:r>
              <a:rPr lang="en-US" err="1"/>
              <a:t>dyrene</a:t>
            </a:r>
            <a:r>
              <a:rPr lang="en-US"/>
              <a:t>. La </a:t>
            </a:r>
            <a:r>
              <a:rPr lang="en-US" err="1"/>
              <a:t>jakten</a:t>
            </a:r>
            <a:r>
              <a:rPr lang="en-US"/>
              <a:t> </a:t>
            </a:r>
            <a:r>
              <a:rPr lang="en-US" err="1"/>
              <a:t>begynne</a:t>
            </a:r>
            <a:r>
              <a:rPr lang="en-US"/>
              <a:t>! </a:t>
            </a:r>
            <a:r>
              <a:rPr lang="en-US" err="1"/>
              <a:t>Når</a:t>
            </a:r>
            <a:r>
              <a:rPr lang="en-US"/>
              <a:t> alle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funnet</a:t>
            </a:r>
            <a:r>
              <a:rPr lang="en-US"/>
              <a:t> sin make,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kortene</a:t>
            </a:r>
            <a:r>
              <a:rPr lang="en-US"/>
              <a:t> deles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nytt</a:t>
            </a:r>
            <a:r>
              <a:rPr lang="en-US"/>
              <a:t>, for </a:t>
            </a:r>
            <a:r>
              <a:rPr lang="en-US" err="1"/>
              <a:t>deretter</a:t>
            </a:r>
            <a:r>
              <a:rPr lang="en-US"/>
              <a:t> å </a:t>
            </a:r>
            <a:r>
              <a:rPr lang="en-US" err="1"/>
              <a:t>starte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jakt</a:t>
            </a:r>
            <a:r>
              <a:rPr lang="en-US"/>
              <a:t>.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be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dyrepar</a:t>
            </a:r>
            <a:r>
              <a:rPr lang="en-US"/>
              <a:t> </a:t>
            </a:r>
            <a:r>
              <a:rPr lang="en-US" err="1"/>
              <a:t>presentere</a:t>
            </a:r>
            <a:r>
              <a:rPr lang="en-US"/>
              <a:t> seg for de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be dem vise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fant</a:t>
            </a:r>
            <a:r>
              <a:rPr lang="en-US"/>
              <a:t> </a:t>
            </a:r>
            <a:r>
              <a:rPr lang="en-US" err="1"/>
              <a:t>hverandre</a:t>
            </a:r>
            <a:r>
              <a:rPr lang="en-US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07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43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195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9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  <p:sldLayoutId id="2147483748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sites/OPVRobustebarn-prosjekt/_layouts/15/stream.aspx?id=%2Fsites%2FOPVRobustebarn%2Dprosjekt%2FShared%20Documents%2FGeneral%2FMusikkvideo%2FWaterloo%2Emp4&amp;referrer=StreamWebApp%2EWeb&amp;referrerScenario=AddressBarCopied%2Eview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EMRdDM3rSMM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 dirty="0">
                <a:solidFill>
                  <a:srgbClr val="009999"/>
                </a:solidFill>
                <a:latin typeface="Georgia"/>
                <a:cs typeface="Calibri Light"/>
              </a:rPr>
              <a:t>Mangfold 5.trinn</a:t>
            </a:r>
            <a:endParaRPr lang="nb-NO" dirty="0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779533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steøvelse - Sprayboksen-j77suiswsr">
            <a:hlinkClick r:id="" action="ppaction://media"/>
            <a:extLst>
              <a:ext uri="{FF2B5EF4-FFF2-40B4-BE49-F238E27FC236}">
                <a16:creationId xmlns:a16="http://schemas.microsoft.com/office/drawing/2014/main" id="{665C7EDB-5A23-F140-B075-3158CB4301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på Internett 2" title="Føler du deg utenfor?">
            <a:hlinkClick r:id="" action="ppaction://media"/>
            <a:extLst>
              <a:ext uri="{FF2B5EF4-FFF2-40B4-BE49-F238E27FC236}">
                <a16:creationId xmlns:a16="http://schemas.microsoft.com/office/drawing/2014/main" id="{783D9EB1-C196-062E-9D91-13C2470176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5E4CC00-B46C-9CB9-8577-39E790D6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Alt vi deler</a:t>
            </a:r>
          </a:p>
        </p:txBody>
      </p:sp>
    </p:spTree>
    <p:extLst>
      <p:ext uri="{BB962C8B-B14F-4D97-AF65-F5344CB8AC3E}">
        <p14:creationId xmlns:p14="http://schemas.microsoft.com/office/powerpoint/2010/main" val="253805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>
                <a:solidFill>
                  <a:srgbClr val="009999"/>
                </a:solidFill>
                <a:latin typeface="Georgia"/>
                <a:cs typeface="Calibri Light"/>
              </a:rPr>
            </a:br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Finn din make</a:t>
            </a:r>
          </a:p>
        </p:txBody>
      </p:sp>
    </p:spTree>
    <p:extLst>
      <p:ext uri="{BB962C8B-B14F-4D97-AF65-F5344CB8AC3E}">
        <p14:creationId xmlns:p14="http://schemas.microsoft.com/office/powerpoint/2010/main" val="26491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ED5F0-CFFA-4AC8-9C41-9301FDC4AE56}">
  <ds:schemaRefs>
    <ds:schemaRef ds:uri="http://schemas.openxmlformats.org/package/2006/metadata/core-properties"/>
    <ds:schemaRef ds:uri="http://purl.org/dc/terms/"/>
    <ds:schemaRef ds:uri="ee598b89-8811-470d-ad8e-f3a66432fe16"/>
    <ds:schemaRef ds:uri="http://schemas.microsoft.com/office/2006/documentManagement/types"/>
    <ds:schemaRef ds:uri="http://purl.org/dc/dcmitype/"/>
    <ds:schemaRef ds:uri="http://schemas.microsoft.com/office/infopath/2007/PartnerControls"/>
    <ds:schemaRef ds:uri="b8da453c-6e37-4915-9292-e90fa68e84a7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FC49B-2A10-4C20-8022-D33F8D2295FF}"/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4</TotalTime>
  <Words>905</Words>
  <Application>Microsoft Office PowerPoint</Application>
  <PresentationFormat>Widescreen</PresentationFormat>
  <Paragraphs>69</Paragraphs>
  <Slides>9</Slides>
  <Notes>7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Symbol</vt:lpstr>
      <vt:lpstr>4_Office-tema</vt:lpstr>
      <vt:lpstr>Egendefinert utforming</vt:lpstr>
      <vt:lpstr>5_Office-tema</vt:lpstr>
      <vt:lpstr>3_Office-tema</vt:lpstr>
      <vt:lpstr>6_Office-tema</vt:lpstr>
      <vt:lpstr>Mangfold 5.trinn</vt:lpstr>
      <vt:lpstr>   Inngangsmusikk  </vt:lpstr>
      <vt:lpstr>PowerPoint-presentasjon</vt:lpstr>
      <vt:lpstr>PowerPoint-presentasjon</vt:lpstr>
      <vt:lpstr>CL : Par på tid - i ringen </vt:lpstr>
      <vt:lpstr>Alt vi deler</vt:lpstr>
      <vt:lpstr> Vi leker!  Finn din make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30</cp:revision>
  <dcterms:created xsi:type="dcterms:W3CDTF">2023-01-27T13:13:49Z</dcterms:created>
  <dcterms:modified xsi:type="dcterms:W3CDTF">2026-01-19T11:53:17Z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