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1"/>
  </p:notesMasterIdLst>
  <p:sldIdLst>
    <p:sldId id="272" r:id="rId9"/>
    <p:sldId id="312" r:id="rId10"/>
    <p:sldId id="290" r:id="rId11"/>
    <p:sldId id="291" r:id="rId12"/>
    <p:sldId id="289" r:id="rId13"/>
    <p:sldId id="276" r:id="rId14"/>
    <p:sldId id="313" r:id="rId15"/>
    <p:sldId id="314" r:id="rId16"/>
    <p:sldId id="315" r:id="rId17"/>
    <p:sldId id="286" r:id="rId18"/>
    <p:sldId id="285" r:id="rId19"/>
    <p:sldId id="281"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S::renate.dybdal.hansen@io.kommune.no::8f533bdc-1f06-46c5-8376-6b62126245f7" providerId="AD" clId="Web-{9BCB82D8-B610-4A43-BEF3-4C02C0C0187B}"/>
    <pc:docChg chg="modSld">
      <pc:chgData name="Renate Dybdal Hansen" userId="S::renate.dybdal.hansen@io.kommune.no::8f533bdc-1f06-46c5-8376-6b62126245f7" providerId="AD" clId="Web-{9BCB82D8-B610-4A43-BEF3-4C02C0C0187B}" dt="2024-12-04T12:26:22.160" v="1"/>
      <pc:docMkLst>
        <pc:docMk/>
      </pc:docMkLst>
      <pc:sldChg chg="modNotes">
        <pc:chgData name="Renate Dybdal Hansen" userId="S::renate.dybdal.hansen@io.kommune.no::8f533bdc-1f06-46c5-8376-6b62126245f7" providerId="AD" clId="Web-{9BCB82D8-B610-4A43-BEF3-4C02C0C0187B}" dt="2024-12-04T12:26:22.160" v="1"/>
        <pc:sldMkLst>
          <pc:docMk/>
          <pc:sldMk cId="50309499" sldId="290"/>
        </pc:sldMkLst>
      </pc:sldChg>
    </pc:docChg>
  </pc:docChgLst>
  <pc:docChgLst>
    <pc:chgData name="Frida Torgersen" userId="S::frida.torgersen@io.kommune.no::ea265081-7c03-4e48-ae3c-fad608c99291" providerId="AD" clId="Web-{5D676403-7724-4151-DCEC-DDEFD12727E5}"/>
    <pc:docChg chg="modSld">
      <pc:chgData name="Frida Torgersen" userId="S::frida.torgersen@io.kommune.no::ea265081-7c03-4e48-ae3c-fad608c99291" providerId="AD" clId="Web-{5D676403-7724-4151-DCEC-DDEFD12727E5}" dt="2024-11-20T10:11:21.967" v="15" actId="20577"/>
      <pc:docMkLst>
        <pc:docMk/>
      </pc:docMkLst>
      <pc:sldChg chg="modSp modNotes">
        <pc:chgData name="Frida Torgersen" userId="S::frida.torgersen@io.kommune.no::ea265081-7c03-4e48-ae3c-fad608c99291" providerId="AD" clId="Web-{5D676403-7724-4151-DCEC-DDEFD12727E5}" dt="2024-11-20T10:11:21.967" v="15" actId="20577"/>
        <pc:sldMkLst>
          <pc:docMk/>
          <pc:sldMk cId="50309499" sldId="290"/>
        </pc:sldMkLst>
        <pc:spChg chg="mod">
          <ac:chgData name="Frida Torgersen" userId="S::frida.torgersen@io.kommune.no::ea265081-7c03-4e48-ae3c-fad608c99291" providerId="AD" clId="Web-{5D676403-7724-4151-DCEC-DDEFD12727E5}" dt="2024-11-20T10:11:21.967" v="15" actId="20577"/>
          <ac:spMkLst>
            <pc:docMk/>
            <pc:sldMk cId="50309499" sldId="290"/>
            <ac:spMk id="2" creationId="{7229525E-D127-C73C-6566-9A5710309504}"/>
          </ac:spMkLst>
        </pc:spChg>
      </pc:sldChg>
    </pc:docChg>
  </pc:docChgLst>
  <pc:docChgLst>
    <pc:chgData name="Cathrine Løes Sørby" userId="S::cathrine.sorby@io.kommune.no::453ffb51-d645-44fe-b265-43846f0ff910" providerId="AD" clId="Web-{EA4AB847-DAC9-46DA-B836-58361A072682}"/>
    <pc:docChg chg="delSld modSld">
      <pc:chgData name="Cathrine Løes Sørby" userId="S::cathrine.sorby@io.kommune.no::453ffb51-d645-44fe-b265-43846f0ff910" providerId="AD" clId="Web-{EA4AB847-DAC9-46DA-B836-58361A072682}" dt="2024-01-10T10:07:50.844" v="3"/>
      <pc:docMkLst>
        <pc:docMk/>
      </pc:docMkLst>
      <pc:sldChg chg="modNotes">
        <pc:chgData name="Cathrine Løes Sørby" userId="S::cathrine.sorby@io.kommune.no::453ffb51-d645-44fe-b265-43846f0ff910" providerId="AD" clId="Web-{EA4AB847-DAC9-46DA-B836-58361A072682}" dt="2024-01-10T10:07:50.844" v="3"/>
        <pc:sldMkLst>
          <pc:docMk/>
          <pc:sldMk cId="0" sldId="285"/>
        </pc:sldMkLst>
      </pc:sldChg>
      <pc:sldChg chg="del">
        <pc:chgData name="Cathrine Løes Sørby" userId="S::cathrine.sorby@io.kommune.no::453ffb51-d645-44fe-b265-43846f0ff910" providerId="AD" clId="Web-{EA4AB847-DAC9-46DA-B836-58361A072682}" dt="2024-01-10T10:07:05.235" v="0"/>
        <pc:sldMkLst>
          <pc:docMk/>
          <pc:sldMk cId="54889200" sldId="288"/>
        </pc:sldMkLst>
      </pc:sldChg>
    </pc:docChg>
  </pc:docChgLst>
  <pc:docChgLst>
    <pc:chgData name="Frida Torgersen" userId="S::frida.torgersen@io.kommune.no::ea265081-7c03-4e48-ae3c-fad608c99291" providerId="AD" clId="Web-{8BA8ADC6-00EC-0B3F-E299-0BB4F1EBEA41}"/>
    <pc:docChg chg="modSld">
      <pc:chgData name="Frida Torgersen" userId="S::frida.torgersen@io.kommune.no::ea265081-7c03-4e48-ae3c-fad608c99291" providerId="AD" clId="Web-{8BA8ADC6-00EC-0B3F-E299-0BB4F1EBEA41}" dt="2024-11-20T12:54:39.152" v="2"/>
      <pc:docMkLst>
        <pc:docMk/>
      </pc:docMkLst>
      <pc:sldChg chg="modNotes">
        <pc:chgData name="Frida Torgersen" userId="S::frida.torgersen@io.kommune.no::ea265081-7c03-4e48-ae3c-fad608c99291" providerId="AD" clId="Web-{8BA8ADC6-00EC-0B3F-E299-0BB4F1EBEA41}" dt="2024-11-20T12:54:39.152" v="2"/>
        <pc:sldMkLst>
          <pc:docMk/>
          <pc:sldMk cId="592528314" sldId="312"/>
        </pc:sldMkLst>
      </pc:sldChg>
    </pc:docChg>
  </pc:docChgLst>
  <pc:docChgLst>
    <pc:chgData name="Ida Marie Lillestrand Kittelsen" userId="S::ida.kittelsen@io.kommune.no::12154653-0a60-4281-8b62-82febac9ddd6" providerId="AD" clId="Web-{5F9D5AE4-D516-0244-079A-F1630893F92A}"/>
    <pc:docChg chg="modSld">
      <pc:chgData name="Ida Marie Lillestrand Kittelsen" userId="S::ida.kittelsen@io.kommune.no::12154653-0a60-4281-8b62-82febac9ddd6" providerId="AD" clId="Web-{5F9D5AE4-D516-0244-079A-F1630893F92A}" dt="2024-01-10T11:25:56.662" v="114"/>
      <pc:docMkLst>
        <pc:docMk/>
      </pc:docMkLst>
      <pc:sldChg chg="modSp modNotes">
        <pc:chgData name="Ida Marie Lillestrand Kittelsen" userId="S::ida.kittelsen@io.kommune.no::12154653-0a60-4281-8b62-82febac9ddd6" providerId="AD" clId="Web-{5F9D5AE4-D516-0244-079A-F1630893F92A}" dt="2024-01-10T11:23:22.004" v="58"/>
        <pc:sldMkLst>
          <pc:docMk/>
          <pc:sldMk cId="131665696" sldId="276"/>
        </pc:sldMkLst>
        <pc:spChg chg="mod">
          <ac:chgData name="Ida Marie Lillestrand Kittelsen" userId="S::ida.kittelsen@io.kommune.no::12154653-0a60-4281-8b62-82febac9ddd6" providerId="AD" clId="Web-{5F9D5AE4-D516-0244-079A-F1630893F92A}" dt="2024-01-10T11:22:59.394" v="37" actId="14100"/>
          <ac:spMkLst>
            <pc:docMk/>
            <pc:sldMk cId="131665696" sldId="276"/>
            <ac:spMk id="2" creationId="{1D464ACC-7157-35DD-E606-BE21AB1DD775}"/>
          </ac:spMkLst>
        </pc:spChg>
        <pc:spChg chg="mod">
          <ac:chgData name="Ida Marie Lillestrand Kittelsen" userId="S::ida.kittelsen@io.kommune.no::12154653-0a60-4281-8b62-82febac9ddd6" providerId="AD" clId="Web-{5F9D5AE4-D516-0244-079A-F1630893F92A}" dt="2024-01-10T11:22:33.691" v="23" actId="14100"/>
          <ac:spMkLst>
            <pc:docMk/>
            <pc:sldMk cId="131665696" sldId="276"/>
            <ac:spMk id="12" creationId="{553D1303-A666-7B79-CA2C-91A84B0BC69C}"/>
          </ac:spMkLst>
        </pc:spChg>
        <pc:picChg chg="mod">
          <ac:chgData name="Ida Marie Lillestrand Kittelsen" userId="S::ida.kittelsen@io.kommune.no::12154653-0a60-4281-8b62-82febac9ddd6" providerId="AD" clId="Web-{5F9D5AE4-D516-0244-079A-F1630893F92A}" dt="2024-01-10T11:21:53.237" v="4" actId="1076"/>
          <ac:picMkLst>
            <pc:docMk/>
            <pc:sldMk cId="131665696" sldId="276"/>
            <ac:picMk id="10" creationId="{FB348AD9-BE9D-79C2-B14B-254A5AAAAA30}"/>
          </ac:picMkLst>
        </pc:picChg>
      </pc:sldChg>
      <pc:sldChg chg="modSp modNotes">
        <pc:chgData name="Ida Marie Lillestrand Kittelsen" userId="S::ida.kittelsen@io.kommune.no::12154653-0a60-4281-8b62-82febac9ddd6" providerId="AD" clId="Web-{5F9D5AE4-D516-0244-079A-F1630893F92A}" dt="2024-01-10T11:25:56.662" v="114"/>
        <pc:sldMkLst>
          <pc:docMk/>
          <pc:sldMk cId="1396467688" sldId="313"/>
        </pc:sldMkLst>
        <pc:spChg chg="mod">
          <ac:chgData name="Ida Marie Lillestrand Kittelsen" userId="S::ida.kittelsen@io.kommune.no::12154653-0a60-4281-8b62-82febac9ddd6" providerId="AD" clId="Web-{5F9D5AE4-D516-0244-079A-F1630893F92A}" dt="2024-01-10T11:24:58.271" v="113" actId="20577"/>
          <ac:spMkLst>
            <pc:docMk/>
            <pc:sldMk cId="1396467688" sldId="313"/>
            <ac:spMk id="2" creationId="{1D464ACC-7157-35DD-E606-BE21AB1DD775}"/>
          </ac:spMkLst>
        </pc:spChg>
      </pc:sldChg>
    </pc:docChg>
  </pc:docChgLst>
  <pc:docChgLst>
    <pc:chgData name="Frida Torgersen" userId="S::frida.torgersen@io.kommune.no::ea265081-7c03-4e48-ae3c-fad608c99291" providerId="AD" clId="Web-{E0A952F8-07DD-D458-EE0F-2E8AD01F1683}"/>
    <pc:docChg chg="modSld">
      <pc:chgData name="Frida Torgersen" userId="S::frida.torgersen@io.kommune.no::ea265081-7c03-4e48-ae3c-fad608c99291" providerId="AD" clId="Web-{E0A952F8-07DD-D458-EE0F-2E8AD01F1683}" dt="2024-11-06T08:14:45.189" v="37"/>
      <pc:docMkLst>
        <pc:docMk/>
      </pc:docMkLst>
      <pc:sldChg chg="modNotes">
        <pc:chgData name="Frida Torgersen" userId="S::frida.torgersen@io.kommune.no::ea265081-7c03-4e48-ae3c-fad608c99291" providerId="AD" clId="Web-{E0A952F8-07DD-D458-EE0F-2E8AD01F1683}" dt="2024-11-06T08:12:34.373" v="9"/>
        <pc:sldMkLst>
          <pc:docMk/>
          <pc:sldMk cId="131665696" sldId="276"/>
        </pc:sldMkLst>
      </pc:sldChg>
      <pc:sldChg chg="modNotes">
        <pc:chgData name="Frida Torgersen" userId="S::frida.torgersen@io.kommune.no::ea265081-7c03-4e48-ae3c-fad608c99291" providerId="AD" clId="Web-{E0A952F8-07DD-D458-EE0F-2E8AD01F1683}" dt="2024-11-06T08:13:38.281" v="24"/>
        <pc:sldMkLst>
          <pc:docMk/>
          <pc:sldMk cId="0" sldId="285"/>
        </pc:sldMkLst>
      </pc:sldChg>
      <pc:sldChg chg="modNotes">
        <pc:chgData name="Frida Torgersen" userId="S::frida.torgersen@io.kommune.no::ea265081-7c03-4e48-ae3c-fad608c99291" providerId="AD" clId="Web-{E0A952F8-07DD-D458-EE0F-2E8AD01F1683}" dt="2024-11-06T08:14:45.189" v="37"/>
        <pc:sldMkLst>
          <pc:docMk/>
          <pc:sldMk cId="0" sldId="289"/>
        </pc:sldMkLst>
      </pc:sldChg>
      <pc:sldChg chg="modNotes">
        <pc:chgData name="Frida Torgersen" userId="S::frida.torgersen@io.kommune.no::ea265081-7c03-4e48-ae3c-fad608c99291" providerId="AD" clId="Web-{E0A952F8-07DD-D458-EE0F-2E8AD01F1683}" dt="2024-11-06T08:14:28.970" v="35"/>
        <pc:sldMkLst>
          <pc:docMk/>
          <pc:sldMk cId="50309499" sldId="290"/>
        </pc:sldMkLst>
      </pc:sldChg>
      <pc:sldChg chg="modNotes">
        <pc:chgData name="Frida Torgersen" userId="S::frida.torgersen@io.kommune.no::ea265081-7c03-4e48-ae3c-fad608c99291" providerId="AD" clId="Web-{E0A952F8-07DD-D458-EE0F-2E8AD01F1683}" dt="2024-11-06T08:12:22.436" v="7"/>
        <pc:sldMkLst>
          <pc:docMk/>
          <pc:sldMk cId="1396467688" sldId="313"/>
        </pc:sldMkLst>
      </pc:sldChg>
      <pc:sldChg chg="modNotes">
        <pc:chgData name="Frida Torgersen" userId="S::frida.torgersen@io.kommune.no::ea265081-7c03-4e48-ae3c-fad608c99291" providerId="AD" clId="Web-{E0A952F8-07DD-D458-EE0F-2E8AD01F1683}" dt="2024-11-06T08:12:13.998" v="4"/>
        <pc:sldMkLst>
          <pc:docMk/>
          <pc:sldMk cId="4072650589" sldId="314"/>
        </pc:sldMkLst>
      </pc:sldChg>
      <pc:sldChg chg="modNotes">
        <pc:chgData name="Frida Torgersen" userId="S::frida.torgersen@io.kommune.no::ea265081-7c03-4e48-ae3c-fad608c99291" providerId="AD" clId="Web-{E0A952F8-07DD-D458-EE0F-2E8AD01F1683}" dt="2024-11-06T08:12:01.310" v="2"/>
        <pc:sldMkLst>
          <pc:docMk/>
          <pc:sldMk cId="1620513579" sldId="315"/>
        </pc:sldMkLst>
      </pc:sldChg>
    </pc:docChg>
  </pc:docChgLst>
  <pc:docChgLst>
    <pc:chgData name="Cathrine Løes Sørby" userId="453ffb51-d645-44fe-b265-43846f0ff910" providerId="ADAL" clId="{5FAA25A8-0B36-4671-AFF7-73C2231BD237}"/>
    <pc:docChg chg="undo custSel addSld delSld modSld">
      <pc:chgData name="Cathrine Løes Sørby" userId="453ffb51-d645-44fe-b265-43846f0ff910" providerId="ADAL" clId="{5FAA25A8-0B36-4671-AFF7-73C2231BD237}" dt="2024-01-10T11:49:02.313" v="1480" actId="20577"/>
      <pc:docMkLst>
        <pc:docMk/>
      </pc:docMkLst>
      <pc:sldChg chg="delSp modSp del mod modNotesTx">
        <pc:chgData name="Cathrine Løes Sørby" userId="453ffb51-d645-44fe-b265-43846f0ff910" providerId="ADAL" clId="{5FAA25A8-0B36-4671-AFF7-73C2231BD237}" dt="2024-01-10T10:25:05.846" v="381" actId="47"/>
        <pc:sldMkLst>
          <pc:docMk/>
          <pc:sldMk cId="1268781096" sldId="274"/>
        </pc:sldMkLst>
        <pc:picChg chg="del mod">
          <ac:chgData name="Cathrine Løes Sørby" userId="453ffb51-d645-44fe-b265-43846f0ff910" providerId="ADAL" clId="{5FAA25A8-0B36-4671-AFF7-73C2231BD237}" dt="2024-01-10T10:21:37.667" v="216" actId="21"/>
          <ac:picMkLst>
            <pc:docMk/>
            <pc:sldMk cId="1268781096" sldId="274"/>
            <ac:picMk id="3" creationId="{620F00A5-E570-7C5D-9BB1-A881C85A971F}"/>
          </ac:picMkLst>
        </pc:picChg>
      </pc:sldChg>
      <pc:sldChg chg="modSp mod modNotesTx">
        <pc:chgData name="Cathrine Løes Sørby" userId="453ffb51-d645-44fe-b265-43846f0ff910" providerId="ADAL" clId="{5FAA25A8-0B36-4671-AFF7-73C2231BD237}" dt="2024-01-10T11:38:24.224" v="822" actId="20577"/>
        <pc:sldMkLst>
          <pc:docMk/>
          <pc:sldMk cId="131665696" sldId="276"/>
        </pc:sldMkLst>
        <pc:spChg chg="mod">
          <ac:chgData name="Cathrine Løes Sørby" userId="453ffb51-d645-44fe-b265-43846f0ff910" providerId="ADAL" clId="{5FAA25A8-0B36-4671-AFF7-73C2231BD237}" dt="2024-01-10T11:06:22.992" v="426" actId="122"/>
          <ac:spMkLst>
            <pc:docMk/>
            <pc:sldMk cId="131665696" sldId="276"/>
            <ac:spMk id="2" creationId="{1D464ACC-7157-35DD-E606-BE21AB1DD775}"/>
          </ac:spMkLst>
        </pc:spChg>
      </pc:sldChg>
      <pc:sldChg chg="delSp add del mod modNotesTx">
        <pc:chgData name="Cathrine Løes Sørby" userId="453ffb51-d645-44fe-b265-43846f0ff910" providerId="ADAL" clId="{5FAA25A8-0B36-4671-AFF7-73C2231BD237}" dt="2024-01-10T10:25:07.266" v="382" actId="47"/>
        <pc:sldMkLst>
          <pc:docMk/>
          <pc:sldMk cId="1076679271" sldId="277"/>
        </pc:sldMkLst>
        <pc:picChg chg="del">
          <ac:chgData name="Cathrine Løes Sørby" userId="453ffb51-d645-44fe-b265-43846f0ff910" providerId="ADAL" clId="{5FAA25A8-0B36-4671-AFF7-73C2231BD237}" dt="2024-01-10T10:22:26.819" v="260" actId="21"/>
          <ac:picMkLst>
            <pc:docMk/>
            <pc:sldMk cId="1076679271" sldId="277"/>
            <ac:picMk id="3" creationId="{66FE3A15-109C-852A-EFE1-C31FA63F5D76}"/>
          </ac:picMkLst>
        </pc:picChg>
      </pc:sldChg>
      <pc:sldChg chg="delSp del mod">
        <pc:chgData name="Cathrine Løes Sørby" userId="453ffb51-d645-44fe-b265-43846f0ff910" providerId="ADAL" clId="{5FAA25A8-0B36-4671-AFF7-73C2231BD237}" dt="2024-01-10T10:25:08.985" v="383" actId="47"/>
        <pc:sldMkLst>
          <pc:docMk/>
          <pc:sldMk cId="3983142575" sldId="278"/>
        </pc:sldMkLst>
        <pc:picChg chg="del">
          <ac:chgData name="Cathrine Løes Sørby" userId="453ffb51-d645-44fe-b265-43846f0ff910" providerId="ADAL" clId="{5FAA25A8-0B36-4671-AFF7-73C2231BD237}" dt="2024-01-10T10:22:45.456" v="264" actId="21"/>
          <ac:picMkLst>
            <pc:docMk/>
            <pc:sldMk cId="3983142575" sldId="278"/>
            <ac:picMk id="3" creationId="{97624942-6D4E-7D45-ECA4-2ABCDCFA4942}"/>
          </ac:picMkLst>
        </pc:picChg>
      </pc:sldChg>
      <pc:sldChg chg="delSp del mod">
        <pc:chgData name="Cathrine Løes Sørby" userId="453ffb51-d645-44fe-b265-43846f0ff910" providerId="ADAL" clId="{5FAA25A8-0B36-4671-AFF7-73C2231BD237}" dt="2024-01-10T10:25:10.803" v="384" actId="47"/>
        <pc:sldMkLst>
          <pc:docMk/>
          <pc:sldMk cId="1947178644" sldId="279"/>
        </pc:sldMkLst>
        <pc:picChg chg="del">
          <ac:chgData name="Cathrine Løes Sørby" userId="453ffb51-d645-44fe-b265-43846f0ff910" providerId="ADAL" clId="{5FAA25A8-0B36-4671-AFF7-73C2231BD237}" dt="2024-01-10T10:23:21.257" v="341" actId="21"/>
          <ac:picMkLst>
            <pc:docMk/>
            <pc:sldMk cId="1947178644" sldId="279"/>
            <ac:picMk id="3" creationId="{FFD16207-800B-40FD-A215-059F2853F48F}"/>
          </ac:picMkLst>
        </pc:picChg>
      </pc:sldChg>
      <pc:sldChg chg="modSp mod modNotesTx">
        <pc:chgData name="Cathrine Løes Sørby" userId="453ffb51-d645-44fe-b265-43846f0ff910" providerId="ADAL" clId="{5FAA25A8-0B36-4671-AFF7-73C2231BD237}" dt="2024-01-10T11:49:02.313" v="1480" actId="20577"/>
        <pc:sldMkLst>
          <pc:docMk/>
          <pc:sldMk cId="0" sldId="285"/>
        </pc:sldMkLst>
        <pc:spChg chg="mod">
          <ac:chgData name="Cathrine Løes Sørby" userId="453ffb51-d645-44fe-b265-43846f0ff910" providerId="ADAL" clId="{5FAA25A8-0B36-4671-AFF7-73C2231BD237}" dt="2024-01-10T10:09:16.848" v="22" actId="1076"/>
          <ac:spMkLst>
            <pc:docMk/>
            <pc:sldMk cId="0" sldId="285"/>
            <ac:spMk id="3" creationId="{952AD62F-0DB6-602E-20E5-5B39ABE89282}"/>
          </ac:spMkLst>
        </pc:spChg>
      </pc:sldChg>
      <pc:sldChg chg="modNotesTx">
        <pc:chgData name="Cathrine Løes Sørby" userId="453ffb51-d645-44fe-b265-43846f0ff910" providerId="ADAL" clId="{5FAA25A8-0B36-4671-AFF7-73C2231BD237}" dt="2024-01-10T10:10:37.446" v="44" actId="313"/>
        <pc:sldMkLst>
          <pc:docMk/>
          <pc:sldMk cId="50309499" sldId="290"/>
        </pc:sldMkLst>
      </pc:sldChg>
      <pc:sldChg chg="modNotesTx">
        <pc:chgData name="Cathrine Løes Sørby" userId="453ffb51-d645-44fe-b265-43846f0ff910" providerId="ADAL" clId="{5FAA25A8-0B36-4671-AFF7-73C2231BD237}" dt="2024-01-10T11:30:24.024" v="468" actId="20577"/>
        <pc:sldMkLst>
          <pc:docMk/>
          <pc:sldMk cId="340781396" sldId="291"/>
        </pc:sldMkLst>
      </pc:sldChg>
      <pc:sldChg chg="addSp delSp modSp add mod modNotesTx">
        <pc:chgData name="Cathrine Løes Sørby" userId="453ffb51-d645-44fe-b265-43846f0ff910" providerId="ADAL" clId="{5FAA25A8-0B36-4671-AFF7-73C2231BD237}" dt="2024-01-10T11:37:38.899" v="816" actId="114"/>
        <pc:sldMkLst>
          <pc:docMk/>
          <pc:sldMk cId="1396467688" sldId="313"/>
        </pc:sldMkLst>
        <pc:spChg chg="mod">
          <ac:chgData name="Cathrine Løes Sørby" userId="453ffb51-d645-44fe-b265-43846f0ff910" providerId="ADAL" clId="{5FAA25A8-0B36-4671-AFF7-73C2231BD237}" dt="2024-01-10T11:31:54.164" v="543" actId="20577"/>
          <ac:spMkLst>
            <pc:docMk/>
            <pc:sldMk cId="1396467688" sldId="313"/>
            <ac:spMk id="2" creationId="{1D464ACC-7157-35DD-E606-BE21AB1DD775}"/>
          </ac:spMkLst>
        </pc:spChg>
        <pc:spChg chg="del mod">
          <ac:chgData name="Cathrine Løes Sørby" userId="453ffb51-d645-44fe-b265-43846f0ff910" providerId="ADAL" clId="{5FAA25A8-0B36-4671-AFF7-73C2231BD237}" dt="2024-01-10T10:20:37.104" v="150" actId="478"/>
          <ac:spMkLst>
            <pc:docMk/>
            <pc:sldMk cId="1396467688" sldId="313"/>
            <ac:spMk id="12" creationId="{553D1303-A666-7B79-CA2C-91A84B0BC69C}"/>
          </ac:spMkLst>
        </pc:spChg>
        <pc:picChg chg="add mod">
          <ac:chgData name="Cathrine Løes Sørby" userId="453ffb51-d645-44fe-b265-43846f0ff910" providerId="ADAL" clId="{5FAA25A8-0B36-4671-AFF7-73C2231BD237}" dt="2024-01-10T11:10:35.372" v="450" actId="1076"/>
          <ac:picMkLst>
            <pc:docMk/>
            <pc:sldMk cId="1396467688" sldId="313"/>
            <ac:picMk id="3" creationId="{7ECB3F71-F50A-EB73-C903-971AA1D9D19B}"/>
          </ac:picMkLst>
        </pc:picChg>
        <pc:picChg chg="del">
          <ac:chgData name="Cathrine Løes Sørby" userId="453ffb51-d645-44fe-b265-43846f0ff910" providerId="ADAL" clId="{5FAA25A8-0B36-4671-AFF7-73C2231BD237}" dt="2024-01-10T10:20:38.422" v="151" actId="478"/>
          <ac:picMkLst>
            <pc:docMk/>
            <pc:sldMk cId="1396467688" sldId="313"/>
            <ac:picMk id="10" creationId="{FB348AD9-BE9D-79C2-B14B-254A5AAAAA30}"/>
          </ac:picMkLst>
        </pc:picChg>
      </pc:sldChg>
      <pc:sldChg chg="addSp delSp modSp add mod modNotesTx">
        <pc:chgData name="Cathrine Løes Sørby" userId="453ffb51-d645-44fe-b265-43846f0ff910" providerId="ADAL" clId="{5FAA25A8-0B36-4671-AFF7-73C2231BD237}" dt="2024-01-10T11:36:59.342" v="801" actId="114"/>
        <pc:sldMkLst>
          <pc:docMk/>
          <pc:sldMk cId="4072650589" sldId="314"/>
        </pc:sldMkLst>
        <pc:spChg chg="mod">
          <ac:chgData name="Cathrine Løes Sørby" userId="453ffb51-d645-44fe-b265-43846f0ff910" providerId="ADAL" clId="{5FAA25A8-0B36-4671-AFF7-73C2231BD237}" dt="2024-01-10T11:06:13.945" v="424" actId="122"/>
          <ac:spMkLst>
            <pc:docMk/>
            <pc:sldMk cId="4072650589" sldId="314"/>
            <ac:spMk id="2" creationId="{1D464ACC-7157-35DD-E606-BE21AB1DD775}"/>
          </ac:spMkLst>
        </pc:spChg>
        <pc:spChg chg="del">
          <ac:chgData name="Cathrine Løes Sørby" userId="453ffb51-d645-44fe-b265-43846f0ff910" providerId="ADAL" clId="{5FAA25A8-0B36-4671-AFF7-73C2231BD237}" dt="2024-01-10T10:20:45.040" v="152" actId="478"/>
          <ac:spMkLst>
            <pc:docMk/>
            <pc:sldMk cId="4072650589" sldId="314"/>
            <ac:spMk id="12" creationId="{553D1303-A666-7B79-CA2C-91A84B0BC69C}"/>
          </ac:spMkLst>
        </pc:spChg>
        <pc:picChg chg="add mod">
          <ac:chgData name="Cathrine Løes Sørby" userId="453ffb51-d645-44fe-b265-43846f0ff910" providerId="ADAL" clId="{5FAA25A8-0B36-4671-AFF7-73C2231BD237}" dt="2024-01-10T11:13:05.051" v="451" actId="1076"/>
          <ac:picMkLst>
            <pc:docMk/>
            <pc:sldMk cId="4072650589" sldId="314"/>
            <ac:picMk id="3" creationId="{1DC88B79-8CC1-B8A7-3068-FAFEA51E104B}"/>
          </ac:picMkLst>
        </pc:picChg>
        <pc:picChg chg="del">
          <ac:chgData name="Cathrine Løes Sørby" userId="453ffb51-d645-44fe-b265-43846f0ff910" providerId="ADAL" clId="{5FAA25A8-0B36-4671-AFF7-73C2231BD237}" dt="2024-01-10T10:20:46.311" v="153" actId="478"/>
          <ac:picMkLst>
            <pc:docMk/>
            <pc:sldMk cId="4072650589" sldId="314"/>
            <ac:picMk id="10" creationId="{FB348AD9-BE9D-79C2-B14B-254A5AAAAA30}"/>
          </ac:picMkLst>
        </pc:picChg>
      </pc:sldChg>
      <pc:sldChg chg="addSp delSp modSp add mod modNotesTx">
        <pc:chgData name="Cathrine Løes Sørby" userId="453ffb51-d645-44fe-b265-43846f0ff910" providerId="ADAL" clId="{5FAA25A8-0B36-4671-AFF7-73C2231BD237}" dt="2024-01-10T11:47:45.938" v="1479" actId="20577"/>
        <pc:sldMkLst>
          <pc:docMk/>
          <pc:sldMk cId="1620513579" sldId="315"/>
        </pc:sldMkLst>
        <pc:spChg chg="mod">
          <ac:chgData name="Cathrine Løes Sørby" userId="453ffb51-d645-44fe-b265-43846f0ff910" providerId="ADAL" clId="{5FAA25A8-0B36-4671-AFF7-73C2231BD237}" dt="2024-01-10T11:47:45.938" v="1479" actId="20577"/>
          <ac:spMkLst>
            <pc:docMk/>
            <pc:sldMk cId="1620513579" sldId="315"/>
            <ac:spMk id="2" creationId="{1D464ACC-7157-35DD-E606-BE21AB1DD775}"/>
          </ac:spMkLst>
        </pc:spChg>
        <pc:spChg chg="del">
          <ac:chgData name="Cathrine Løes Sørby" userId="453ffb51-d645-44fe-b265-43846f0ff910" providerId="ADAL" clId="{5FAA25A8-0B36-4671-AFF7-73C2231BD237}" dt="2024-01-10T10:20:49.337" v="154" actId="478"/>
          <ac:spMkLst>
            <pc:docMk/>
            <pc:sldMk cId="1620513579" sldId="315"/>
            <ac:spMk id="12" creationId="{553D1303-A666-7B79-CA2C-91A84B0BC69C}"/>
          </ac:spMkLst>
        </pc:spChg>
        <pc:picChg chg="add mod">
          <ac:chgData name="Cathrine Løes Sørby" userId="453ffb51-d645-44fe-b265-43846f0ff910" providerId="ADAL" clId="{5FAA25A8-0B36-4671-AFF7-73C2231BD237}" dt="2024-01-10T11:39:45.038" v="930" actId="1076"/>
          <ac:picMkLst>
            <pc:docMk/>
            <pc:sldMk cId="1620513579" sldId="315"/>
            <ac:picMk id="3" creationId="{3BDE6756-AFC8-4C90-1231-BA0B3DBDD44F}"/>
          </ac:picMkLst>
        </pc:picChg>
        <pc:picChg chg="del">
          <ac:chgData name="Cathrine Løes Sørby" userId="453ffb51-d645-44fe-b265-43846f0ff910" providerId="ADAL" clId="{5FAA25A8-0B36-4671-AFF7-73C2231BD237}" dt="2024-01-10T10:20:50.235" v="155" actId="478"/>
          <ac:picMkLst>
            <pc:docMk/>
            <pc:sldMk cId="1620513579" sldId="315"/>
            <ac:picMk id="10" creationId="{FB348AD9-BE9D-79C2-B14B-254A5AAAAA30}"/>
          </ac:picMkLst>
        </pc:picChg>
      </pc:sldChg>
      <pc:sldChg chg="addSp delSp modSp add del mod modNotesTx">
        <pc:chgData name="Cathrine Løes Sørby" userId="453ffb51-d645-44fe-b265-43846f0ff910" providerId="ADAL" clId="{5FAA25A8-0B36-4671-AFF7-73C2231BD237}" dt="2024-01-10T11:47:35.914" v="1476" actId="47"/>
        <pc:sldMkLst>
          <pc:docMk/>
          <pc:sldMk cId="554229195" sldId="316"/>
        </pc:sldMkLst>
        <pc:spChg chg="mod">
          <ac:chgData name="Cathrine Løes Sørby" userId="453ffb51-d645-44fe-b265-43846f0ff910" providerId="ADAL" clId="{5FAA25A8-0B36-4671-AFF7-73C2231BD237}" dt="2024-01-10T11:06:05.969" v="422" actId="122"/>
          <ac:spMkLst>
            <pc:docMk/>
            <pc:sldMk cId="554229195" sldId="316"/>
            <ac:spMk id="2" creationId="{1D464ACC-7157-35DD-E606-BE21AB1DD775}"/>
          </ac:spMkLst>
        </pc:spChg>
        <pc:spChg chg="del">
          <ac:chgData name="Cathrine Løes Sørby" userId="453ffb51-d645-44fe-b265-43846f0ff910" providerId="ADAL" clId="{5FAA25A8-0B36-4671-AFF7-73C2231BD237}" dt="2024-01-10T10:20:52.985" v="156" actId="478"/>
          <ac:spMkLst>
            <pc:docMk/>
            <pc:sldMk cId="554229195" sldId="316"/>
            <ac:spMk id="12" creationId="{553D1303-A666-7B79-CA2C-91A84B0BC69C}"/>
          </ac:spMkLst>
        </pc:spChg>
        <pc:picChg chg="add mod">
          <ac:chgData name="Cathrine Løes Sørby" userId="453ffb51-d645-44fe-b265-43846f0ff910" providerId="ADAL" clId="{5FAA25A8-0B36-4671-AFF7-73C2231BD237}" dt="2024-01-10T10:23:32.715" v="345" actId="1076"/>
          <ac:picMkLst>
            <pc:docMk/>
            <pc:sldMk cId="554229195" sldId="316"/>
            <ac:picMk id="3" creationId="{0326C741-4878-9A1D-CA26-F9248AAD68E1}"/>
          </ac:picMkLst>
        </pc:picChg>
        <pc:picChg chg="del">
          <ac:chgData name="Cathrine Løes Sørby" userId="453ffb51-d645-44fe-b265-43846f0ff910" providerId="ADAL" clId="{5FAA25A8-0B36-4671-AFF7-73C2231BD237}" dt="2024-01-10T10:20:53.765" v="157" actId="478"/>
          <ac:picMkLst>
            <pc:docMk/>
            <pc:sldMk cId="554229195" sldId="316"/>
            <ac:picMk id="10" creationId="{FB348AD9-BE9D-79C2-B14B-254A5AAAAA30}"/>
          </ac:picMkLst>
        </pc:picChg>
      </pc:sldChg>
    </pc:docChg>
  </pc:docChgLst>
  <pc:docChgLst>
    <pc:chgData name="Ida Marie Lillestrand Kittelsen" userId="S::ida.kittelsen@io.kommune.no::12154653-0a60-4281-8b62-82febac9ddd6" providerId="AD" clId="Web-{94BE52BA-8A2C-2455-6A85-FAB527D879DC}"/>
    <pc:docChg chg="addSld delSld">
      <pc:chgData name="Ida Marie Lillestrand Kittelsen" userId="S::ida.kittelsen@io.kommune.no::12154653-0a60-4281-8b62-82febac9ddd6" providerId="AD" clId="Web-{94BE52BA-8A2C-2455-6A85-FAB527D879DC}" dt="2024-01-10T10:22:21.040" v="1"/>
      <pc:docMkLst>
        <pc:docMk/>
      </pc:docMkLst>
      <pc:sldChg chg="new del">
        <pc:chgData name="Ida Marie Lillestrand Kittelsen" userId="S::ida.kittelsen@io.kommune.no::12154653-0a60-4281-8b62-82febac9ddd6" providerId="AD" clId="Web-{94BE52BA-8A2C-2455-6A85-FAB527D879DC}" dt="2024-01-10T10:22:21.040" v="1"/>
        <pc:sldMkLst>
          <pc:docMk/>
          <pc:sldMk cId="3645436524" sldId="317"/>
        </pc:sldMkLst>
      </pc:sldChg>
    </pc:docChg>
  </pc:docChgLst>
  <pc:docChgLst>
    <pc:chgData name="Renate Dybdal Hansen" userId="8f533bdc-1f06-46c5-8376-6b62126245f7" providerId="ADAL" clId="{7236522E-24A3-47A1-A275-993460228442}"/>
    <pc:docChg chg="modSld">
      <pc:chgData name="Renate Dybdal Hansen" userId="8f533bdc-1f06-46c5-8376-6b62126245f7" providerId="ADAL" clId="{7236522E-24A3-47A1-A275-993460228442}" dt="2024-01-10T10:02:23" v="6" actId="20577"/>
      <pc:docMkLst>
        <pc:docMk/>
      </pc:docMkLst>
      <pc:sldChg chg="modSp mod">
        <pc:chgData name="Renate Dybdal Hansen" userId="8f533bdc-1f06-46c5-8376-6b62126245f7" providerId="ADAL" clId="{7236522E-24A3-47A1-A275-993460228442}" dt="2024-01-10T10:02:23" v="6" actId="20577"/>
        <pc:sldMkLst>
          <pc:docMk/>
          <pc:sldMk cId="2792964846" sldId="272"/>
        </pc:sldMkLst>
        <pc:spChg chg="mod">
          <ac:chgData name="Renate Dybdal Hansen" userId="8f533bdc-1f06-46c5-8376-6b62126245f7" providerId="ADAL" clId="{7236522E-24A3-47A1-A275-993460228442}" dt="2024-01-10T10:02:23" v="6" actId="20577"/>
          <ac:spMkLst>
            <pc:docMk/>
            <pc:sldMk cId="2792964846" sldId="272"/>
            <ac:spMk id="2" creationId="{DFC2809C-BFDE-562D-EE79-82D5A1E7E3FD}"/>
          </ac:spMkLst>
        </pc:spChg>
      </pc:sldChg>
    </pc:docChg>
  </pc:docChgLst>
  <pc:docChgLst>
    <pc:chgData name="Frida Torgersen" userId="S::frida.torgersen@io.kommune.no::ea265081-7c03-4e48-ae3c-fad608c99291" providerId="AD" clId="Web-{25BDC0A4-E64F-AE98-1478-04FBD7C3CB31}"/>
    <pc:docChg chg="modSld">
      <pc:chgData name="Frida Torgersen" userId="S::frida.torgersen@io.kommune.no::ea265081-7c03-4e48-ae3c-fad608c99291" providerId="AD" clId="Web-{25BDC0A4-E64F-AE98-1478-04FBD7C3CB31}" dt="2024-04-10T07:08:16.818" v="3"/>
      <pc:docMkLst>
        <pc:docMk/>
      </pc:docMkLst>
      <pc:sldChg chg="modSp modNotes">
        <pc:chgData name="Frida Torgersen" userId="S::frida.torgersen@io.kommune.no::ea265081-7c03-4e48-ae3c-fad608c99291" providerId="AD" clId="Web-{25BDC0A4-E64F-AE98-1478-04FBD7C3CB31}" dt="2024-04-10T07:08:16.818" v="3"/>
        <pc:sldMkLst>
          <pc:docMk/>
          <pc:sldMk cId="592528314" sldId="312"/>
        </pc:sldMkLst>
        <pc:spChg chg="mod">
          <ac:chgData name="Frida Torgersen" userId="S::frida.torgersen@io.kommune.no::ea265081-7c03-4e48-ae3c-fad608c99291" providerId="AD" clId="Web-{25BDC0A4-E64F-AE98-1478-04FBD7C3CB31}" dt="2024-04-10T07:08:15.099" v="2" actId="20577"/>
          <ac:spMkLst>
            <pc:docMk/>
            <pc:sldMk cId="592528314" sldId="312"/>
            <ac:spMk id="2" creationId="{CEBE86E4-9BDC-5ABF-1269-0062C33F37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62FDE-50CE-40AA-BF92-980F2CCE4F01}"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ADF47-4189-4EF1-B4E1-419FBCB02608}" type="slidenum">
              <a:rPr lang="nb-NO" smtClean="0"/>
              <a:t>‹#›</a:t>
            </a:fld>
            <a:endParaRPr lang="nb-NO"/>
          </a:p>
        </p:txBody>
      </p:sp>
    </p:spTree>
    <p:extLst>
      <p:ext uri="{BB962C8B-B14F-4D97-AF65-F5344CB8AC3E}">
        <p14:creationId xmlns:p14="http://schemas.microsoft.com/office/powerpoint/2010/main" val="86706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w64rbxkrmh"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E8LZROLHj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C8E35-1A4E-5C0E-22F3-819FB837DCC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F040F6D-8AD6-AB0B-DC28-1D9054BB7C2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B191E4D-FF64-077F-5109-77872546B515}"/>
              </a:ext>
            </a:extLst>
          </p:cNvPr>
          <p:cNvSpPr>
            <a:spLocks noGrp="1"/>
          </p:cNvSpPr>
          <p:nvPr>
            <p:ph type="body" idx="1"/>
          </p:nvPr>
        </p:nvSpPr>
        <p:spPr/>
        <p:txBody>
          <a:bodyPr/>
          <a:lstStyle/>
          <a:p>
            <a:r>
              <a:rPr lang="nb-NO" b="1">
                <a:solidFill>
                  <a:srgbClr val="44546A"/>
                </a:solidFill>
              </a:rPr>
              <a:t>Sett på inngangsmusikk:</a:t>
            </a:r>
            <a:endParaRPr lang="en-US">
              <a:solidFill>
                <a:srgbClr val="44546A"/>
              </a:solidFill>
            </a:endParaRPr>
          </a:p>
          <a:p>
            <a:r>
              <a:rPr lang="en-US">
                <a:solidFill>
                  <a:srgbClr val="44546A"/>
                </a:solidFill>
              </a:rPr>
              <a:t>For Indre Østfold kommune: </a:t>
            </a:r>
            <a:r>
              <a:rPr lang="en-US" u="sng" dirty="0">
                <a:solidFill>
                  <a:srgbClr val="44546A"/>
                </a:solidFill>
                <a:hlinkClick r:id="rId3"/>
              </a:rPr>
              <a:t>Can't Stop The Feeling.mp4</a:t>
            </a:r>
            <a:r>
              <a:rPr lang="en-US">
                <a:solidFill>
                  <a:srgbClr val="44546A"/>
                </a:solidFill>
              </a:rPr>
              <a:t> </a:t>
            </a:r>
          </a:p>
          <a:p>
            <a:r>
              <a:rPr lang="en-US">
                <a:solidFill>
                  <a:srgbClr val="44546A"/>
                </a:solidFill>
              </a:rPr>
              <a:t>For eksterne kommuner: </a:t>
            </a:r>
            <a:r>
              <a:rPr lang="en-US" u="sng" dirty="0">
                <a:solidFill>
                  <a:srgbClr val="44546A"/>
                </a:solidFill>
                <a:hlinkClick r:id="rId4"/>
              </a:rPr>
              <a:t>Trolls: Can't Stop The Feeling | GoNoodle - YouTube</a:t>
            </a:r>
            <a:endParaRPr lang="en-US">
              <a:solidFill>
                <a:srgbClr val="44546A"/>
              </a:solidFill>
            </a:endParaRPr>
          </a:p>
          <a:p>
            <a:r>
              <a:rPr lang="nb-NO">
                <a:solidFill>
                  <a:srgbClr val="44546A"/>
                </a:solidFill>
              </a:rPr>
              <a:t> </a:t>
            </a:r>
            <a:endParaRPr lang="en-US">
              <a:solidFill>
                <a:srgbClr val="44546A"/>
              </a:solidFill>
            </a:endParaRPr>
          </a:p>
          <a:p>
            <a:pPr marL="171450" indent="-171450">
              <a:buFont typeface="Symbol"/>
              <a:buChar char="•"/>
            </a:pPr>
            <a:r>
              <a:rPr lang="nb-NO">
                <a:solidFill>
                  <a:srgbClr val="44546A"/>
                </a:solidFill>
              </a:rPr>
              <a:t>Vi rydder klasserom</a:t>
            </a:r>
            <a:endParaRPr lang="en-US">
              <a:solidFill>
                <a:srgbClr val="44546A"/>
              </a:solidFill>
            </a:endParaRPr>
          </a:p>
          <a:p>
            <a:pPr marL="171450" indent="-171450">
              <a:buFont typeface="Symbol"/>
              <a:buChar char="•"/>
            </a:pPr>
            <a:r>
              <a:rPr lang="nb-NO">
                <a:solidFill>
                  <a:srgbClr val="44546A"/>
                </a:solidFill>
              </a:rPr>
              <a:t>Vi samles i ringen</a:t>
            </a:r>
            <a:endParaRPr lang="en-US">
              <a:solidFill>
                <a:srgbClr val="44546A"/>
              </a:solidFill>
            </a:endParaRPr>
          </a:p>
          <a:p>
            <a:endParaRPr lang="en-US" dirty="0">
              <a:solidFill>
                <a:srgbClr val="44546A"/>
              </a:solidFill>
              <a:ea typeface="Calibri"/>
              <a:cs typeface="Calibri"/>
            </a:endParaRPr>
          </a:p>
        </p:txBody>
      </p:sp>
      <p:sp>
        <p:nvSpPr>
          <p:cNvPr id="4" name="Plassholder for lysbildenummer 3">
            <a:extLst>
              <a:ext uri="{FF2B5EF4-FFF2-40B4-BE49-F238E27FC236}">
                <a16:creationId xmlns:a16="http://schemas.microsoft.com/office/drawing/2014/main" id="{27D92ABA-C31D-F323-D3A9-FB51498607D2}"/>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33484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setter oss i ringen og oppsummerer sammen.</a:t>
            </a:r>
            <a:endParaRPr lang="en-US" dirty="0"/>
          </a:p>
          <a:p>
            <a:r>
              <a:rPr lang="nb-NO" i="1" dirty="0"/>
              <a:t>Prosess:</a:t>
            </a:r>
            <a:r>
              <a:rPr lang="nb-NO" dirty="0"/>
              <a:t> Sende en ball e.l. rundt i ringen. Alle får ordet etter tur. Elevene sier en ting hver. Det er helt fint å si det samme som de andre, eller noe annet. Vi tar et spørsmål av gangen. </a:t>
            </a:r>
            <a:endParaRPr lang="en-US" dirty="0"/>
          </a:p>
          <a:p>
            <a:r>
              <a:rPr lang="nb-NO" dirty="0"/>
              <a:t>Vi bytter spørsmål underveis, f. eks når 5-6 elever har svart.</a:t>
            </a:r>
            <a:endParaRPr lang="en-US" dirty="0"/>
          </a:p>
          <a:p>
            <a:endParaRPr lang="nb-NO" dirty="0"/>
          </a:p>
          <a:p>
            <a:pPr marL="285750" indent="-285750">
              <a:buFont typeface="Symbol,Sans-Serif"/>
              <a:buChar char="•"/>
            </a:pPr>
            <a:r>
              <a:rPr lang="nb-NO" dirty="0"/>
              <a:t>Hva likte du i dag? </a:t>
            </a:r>
            <a:endParaRPr lang="en-US" dirty="0"/>
          </a:p>
          <a:p>
            <a:pPr marL="285750" indent="-285750">
              <a:buFont typeface="Symbol,Sans-Serif"/>
              <a:buChar char="•"/>
            </a:pPr>
            <a:r>
              <a:rPr lang="nb-NO" dirty="0"/>
              <a:t>Hva lærte du? </a:t>
            </a:r>
            <a:endParaRPr lang="en-US" dirty="0"/>
          </a:p>
          <a:p>
            <a:pPr marL="285750" indent="-285750">
              <a:buFont typeface="Symbol,Sans-Serif"/>
              <a:buChar char="•"/>
            </a:pPr>
            <a:r>
              <a:rPr lang="nb-NO" dirty="0"/>
              <a:t>Hvorfor er dette viktig? </a:t>
            </a:r>
            <a:endParaRPr lang="en-US" dirty="0"/>
          </a:p>
          <a:p>
            <a:pPr marL="285750" indent="-285750">
              <a:buFont typeface="Symbol,Sans-Serif"/>
              <a:buChar char="•"/>
            </a:pPr>
            <a:r>
              <a:rPr lang="nb-NO" dirty="0"/>
              <a:t>Hva kan vi øve på? </a:t>
            </a:r>
            <a:endParaRPr lang="en-US" dirty="0"/>
          </a:p>
          <a:p>
            <a:endParaRPr lang="nb-NO" dirty="0"/>
          </a:p>
          <a:p>
            <a:r>
              <a:rPr lang="nb-NO" dirty="0"/>
              <a:t>Foto: Bildet er tatt av Bildet er tatt av </a:t>
            </a:r>
            <a:r>
              <a:rPr lang="nb-NO" dirty="0">
                <a:hlinkClick r:id="rId3"/>
              </a:rPr>
              <a:t>Alexas_Fotos</a:t>
            </a:r>
            <a:r>
              <a:rPr lang="nb-NO" dirty="0"/>
              <a:t> fra </a:t>
            </a:r>
            <a:r>
              <a:rPr lang="nb-NO" dirty="0">
                <a:hlinkClick r:id="rId4"/>
              </a:rPr>
              <a:t>Pixabay</a:t>
            </a:r>
            <a:r>
              <a:rPr lang="nb-NO" dirty="0"/>
              <a:t> </a:t>
            </a:r>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737E9971-35A5-C144-955B-B463B8C9BB68}" type="slidenum">
              <a:rPr lang="nb-NO" smtClean="0"/>
              <a:t>11</a:t>
            </a:fld>
            <a:endParaRPr lang="nb-NO"/>
          </a:p>
        </p:txBody>
      </p:sp>
    </p:spTree>
    <p:extLst>
      <p:ext uri="{BB962C8B-B14F-4D97-AF65-F5344CB8AC3E}">
        <p14:creationId xmlns:p14="http://schemas.microsoft.com/office/powerpoint/2010/main" val="16581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hlinkClick r:id="rId3"/>
              </a:rPr>
              <a:t>Sansemotorisk øvelse - Svinge med armene</a:t>
            </a:r>
            <a:endParaRPr lang="nb-NO"/>
          </a:p>
          <a:p>
            <a:endParaRPr lang="nb-NO">
              <a:ea typeface="Calibri" panose="020F0502020204030204"/>
              <a:cs typeface="Calibri" panose="020F0502020204030204"/>
            </a:endParaRPr>
          </a:p>
          <a:p>
            <a:r>
              <a:rPr lang="nb-NO"/>
              <a:t>Når du skal gjennomføre pusteøvelsen med elevene, velger du selv om du vil vise filmen eller om du modellerer selv.</a:t>
            </a:r>
          </a:p>
          <a:p>
            <a:r>
              <a:rPr lang="nb-NO"/>
              <a:t> </a:t>
            </a:r>
          </a:p>
          <a:p>
            <a:r>
              <a:rPr lang="nb-NO"/>
              <a:t>Dersom du ønsker å benytte en annen øvelse, finner du flere eksempler på </a:t>
            </a:r>
            <a:r>
              <a:rPr lang="nb-NO" dirty="0">
                <a:hlinkClick r:id="rId4"/>
              </a:rPr>
              <a:t>https://www.io.kommune.no/tjenester/skole-og-utdanning/robuste-barn/pust-og-bevegelse/</a:t>
            </a:r>
            <a:endParaRPr lang="nb-NO"/>
          </a:p>
          <a:p>
            <a:endParaRPr lang="nb-NO" dirty="0">
              <a:ea typeface="Calibri" panose="020F0502020204030204"/>
              <a:cs typeface="Calibri" panose="020F0502020204030204"/>
            </a:endParaRPr>
          </a:p>
        </p:txBody>
      </p:sp>
      <p:sp>
        <p:nvSpPr>
          <p:cNvPr id="4" name="Plassholder for lysbildenummer 3"/>
          <p:cNvSpPr>
            <a:spLocks noGrp="1"/>
          </p:cNvSpPr>
          <p:nvPr>
            <p:ph type="sldNum" sz="quarter" idx="5"/>
          </p:nvPr>
        </p:nvSpPr>
        <p:spPr/>
        <p:txBody>
          <a:bodyPr/>
          <a:lstStyle/>
          <a:p>
            <a:fld id="{162ADF47-4189-4EF1-B4E1-419FBCB02608}" type="slidenum">
              <a:rPr lang="nb-NO" smtClean="0"/>
              <a:t>3</a:t>
            </a:fld>
            <a:endParaRPr lang="nb-NO"/>
          </a:p>
        </p:txBody>
      </p:sp>
    </p:spTree>
    <p:extLst>
      <p:ext uri="{BB962C8B-B14F-4D97-AF65-F5344CB8AC3E}">
        <p14:creationId xmlns:p14="http://schemas.microsoft.com/office/powerpoint/2010/main" val="8889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 denne timen skal vi lære om noe som heter å være pårørende. Det er kanskje et rart og nytt ord? Det kan bety at vi er i familie med noen som er syke eller har det vondt og vanskelig på andre måter, eller at noen i familien vår dør. Da er det ikke alltid så lett å være barn. Det kan også gå utover hvordan man har det ellers i livet.  Det er viktig å snakke om sånne ting, derfor skal vi ha denne timen. </a:t>
            </a:r>
          </a:p>
          <a:p>
            <a:endParaRPr lang="nb-NO"/>
          </a:p>
          <a:p>
            <a:r>
              <a:rPr lang="nb-NO"/>
              <a:t>For å lære om dette skal vi se en film og snakke litt. Når vi ser filmen vil noen kunne kjenne seg igjen, eller komme til å tenke på noen som kanskje har det sånn. Da er det fint å kunne snakke om det alene med en av oss voksne etter timen eller en annen gang.</a:t>
            </a:r>
            <a:endParaRPr lang="nb-NO">
              <a:cs typeface="Calibri"/>
            </a:endParaRPr>
          </a:p>
          <a:p>
            <a:endParaRPr lang="nb-NO"/>
          </a:p>
          <a:p>
            <a:r>
              <a:rPr lang="nb-NO"/>
              <a:t>Når vi bor i en familie blir vi påvirket av hvordan de andre i familien har det. Kroppen vår er skapt slik at vi kan kjenne hvordan andre rundt oss har det, og når en i familien har det vanskelig kan det påvirke hvordan de andre i familien har det.  Når noen har det vondt kan det også gå utover humøret deres, og det kan bli flere ting som blir vanskelig hjemme. </a:t>
            </a:r>
            <a:endParaRPr lang="en-US"/>
          </a:p>
          <a:p>
            <a:endParaRPr lang="nb-NO"/>
          </a:p>
        </p:txBody>
      </p:sp>
      <p:sp>
        <p:nvSpPr>
          <p:cNvPr id="4" name="Plassholder for lysbildenummer 3"/>
          <p:cNvSpPr>
            <a:spLocks noGrp="1"/>
          </p:cNvSpPr>
          <p:nvPr>
            <p:ph type="sldNum" sz="quarter" idx="5"/>
          </p:nvPr>
        </p:nvSpPr>
        <p:spPr/>
        <p:txBody>
          <a:bodyPr/>
          <a:lstStyle/>
          <a:p>
            <a:fld id="{162ADF47-4189-4EF1-B4E1-419FBCB02608}" type="slidenum">
              <a:rPr lang="nb-NO" smtClean="0"/>
              <a:t>4</a:t>
            </a:fld>
            <a:endParaRPr lang="nb-NO"/>
          </a:p>
        </p:txBody>
      </p:sp>
    </p:spTree>
    <p:extLst>
      <p:ext uri="{BB962C8B-B14F-4D97-AF65-F5344CB8AC3E}">
        <p14:creationId xmlns:p14="http://schemas.microsoft.com/office/powerpoint/2010/main" val="355603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ea typeface="Calibri"/>
                <a:cs typeface="Calibri"/>
              </a:rPr>
              <a:t>Vi ser film! </a:t>
            </a:r>
            <a:endParaRPr lang="en-US" dirty="0">
              <a:cs typeface="Calibri"/>
            </a:endParaRPr>
          </a:p>
          <a:p>
            <a:r>
              <a:rPr lang="en-US" dirty="0">
                <a:hlinkClick r:id="rId3"/>
              </a:rPr>
              <a:t>Barn som pårørende</a:t>
            </a:r>
            <a:endParaRPr lang="en-US"/>
          </a:p>
          <a:p>
            <a:r>
              <a:rPr lang="en-US" dirty="0">
                <a:cs typeface="Calibri"/>
              </a:rPr>
              <a:t>Varer ca 3 </a:t>
            </a:r>
            <a:r>
              <a:rPr lang="en-US" dirty="0" err="1">
                <a:cs typeface="Calibri"/>
              </a:rPr>
              <a:t>minutter</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200" dirty="0">
              <a:solidFill>
                <a:schemeClr val="accent1"/>
              </a:solidFill>
            </a:endParaRPr>
          </a:p>
          <a:p>
            <a:endParaRPr lang="en-US">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5</a:t>
            </a:fld>
            <a:endParaRPr lang="nb-NO"/>
          </a:p>
        </p:txBody>
      </p:sp>
    </p:spTree>
    <p:extLst>
      <p:ext uri="{BB962C8B-B14F-4D97-AF65-F5344CB8AC3E}">
        <p14:creationId xmlns:p14="http://schemas.microsoft.com/office/powerpoint/2010/main" val="1884972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dirty="0"/>
              <a:t>Hva kan være vondt i en familie?</a:t>
            </a:r>
          </a:p>
          <a:p>
            <a:r>
              <a:rPr lang="nb-NO" dirty="0"/>
              <a:t>La elevene komme med egne forslag, lærer kommer med forslag ved behov.</a:t>
            </a:r>
            <a:endParaRPr lang="nb-NO" dirty="0">
              <a:ea typeface="Calibri"/>
              <a:cs typeface="Calibri"/>
            </a:endParaRPr>
          </a:p>
          <a:p>
            <a:endParaRPr lang="en-US"/>
          </a:p>
          <a:p>
            <a:pPr>
              <a:defRPr/>
            </a:pPr>
            <a:r>
              <a:rPr lang="nb-NO" i="1" dirty="0"/>
              <a:t>Bildet viser ulike situasjoner der barn er pårørende.</a:t>
            </a:r>
            <a:endParaRPr lang="nb-NO" i="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Pek på bildene og snakk med elevene om hva som kan være vondt i familien på disse ulike bildene.</a:t>
            </a:r>
            <a:endParaRPr lang="nb-NO" i="1" dirty="0">
              <a:cs typeface="Calibri"/>
            </a:endParaRPr>
          </a:p>
        </p:txBody>
      </p:sp>
      <p:sp>
        <p:nvSpPr>
          <p:cNvPr id="4" name="Plassholder for lysbildenummer 3"/>
          <p:cNvSpPr>
            <a:spLocks noGrp="1"/>
          </p:cNvSpPr>
          <p:nvPr>
            <p:ph type="sldNum" sz="quarter" idx="5"/>
          </p:nvPr>
        </p:nvSpPr>
        <p:spPr/>
        <p:txBody>
          <a:bodyPr/>
          <a:lstStyle/>
          <a:p>
            <a:fld id="{162ADF47-4189-4EF1-B4E1-419FBCB02608}" type="slidenum">
              <a:rPr lang="nb-NO" smtClean="0"/>
              <a:t>6</a:t>
            </a:fld>
            <a:endParaRPr lang="nb-NO"/>
          </a:p>
        </p:txBody>
      </p:sp>
    </p:spTree>
    <p:extLst>
      <p:ext uri="{BB962C8B-B14F-4D97-AF65-F5344CB8AC3E}">
        <p14:creationId xmlns:p14="http://schemas.microsoft.com/office/powerpoint/2010/main" val="342060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Hvordan kan det føles for barn å være pårørende?</a:t>
            </a:r>
            <a:endParaRPr lang="en-US" dirty="0">
              <a:ea typeface="Calibri" panose="020F0502020204030204"/>
              <a:cs typeface="Calibri" panose="020F0502020204030204"/>
            </a:endParaRPr>
          </a:p>
          <a:p>
            <a:r>
              <a:rPr lang="nb-NO" dirty="0"/>
              <a:t>La elevene komme med egne forslag, lærer kommer med forslag hvis behov.</a:t>
            </a:r>
            <a:endParaRPr lang="nb-NO" dirty="0">
              <a:ea typeface="Calibri"/>
              <a:cs typeface="Calibri"/>
            </a:endParaRPr>
          </a:p>
          <a:p>
            <a:r>
              <a:rPr lang="nb-NO" i="1" dirty="0"/>
              <a:t>For eksempel:</a:t>
            </a:r>
            <a:endParaRPr lang="nb-NO" i="1" dirty="0">
              <a:ea typeface="Calibri"/>
              <a:cs typeface="Calibri"/>
            </a:endParaRPr>
          </a:p>
          <a:p>
            <a:r>
              <a:rPr lang="nb-NO" i="1" dirty="0"/>
              <a:t>Barn som er pårørende til noen i familien som er syke eller har det vondt, kan kjenne på mange vonde følelser selv. </a:t>
            </a:r>
            <a:endParaRPr lang="nb-NO" i="1" dirty="0">
              <a:ea typeface="Calibri"/>
              <a:cs typeface="Calibri"/>
            </a:endParaRPr>
          </a:p>
          <a:p>
            <a:r>
              <a:rPr lang="nb-NO" i="1" dirty="0"/>
              <a:t>Det kan være vanskelig å sove, å følge med på skolen, vi kan få vondt i magen, være lei oss, redde, sinte eller andre ting. </a:t>
            </a:r>
            <a:endParaRPr lang="nb-NO" i="1" dirty="0">
              <a:ea typeface="Calibri"/>
              <a:cs typeface="Calibri"/>
            </a:endParaRPr>
          </a:p>
          <a:p>
            <a:endParaRPr lang="nb-NO" i="1"/>
          </a:p>
          <a:p>
            <a:r>
              <a:rPr lang="nb-NO" i="1" dirty="0"/>
              <a:t>Snakk gjerne også om at det å bo i en familie med søsken som har ulike sykdommer, vansker og diagnoser også kan være krevende for barn.</a:t>
            </a:r>
            <a:endParaRPr lang="nb-NO" i="1" dirty="0">
              <a:ea typeface="Calibri"/>
              <a:cs typeface="Calibri"/>
            </a:endParaRPr>
          </a:p>
          <a:p>
            <a:r>
              <a:rPr lang="nb-NO" i="1" dirty="0"/>
              <a:t>Det kan kanskje være ekstra vanskelig å være pårørende til søsken? </a:t>
            </a:r>
            <a:endParaRPr lang="nb-NO" i="1" dirty="0">
              <a:ea typeface="Calibri"/>
              <a:cs typeface="Calibri"/>
            </a:endParaRPr>
          </a:p>
          <a:p>
            <a:endParaRPr lang="nb-NO"/>
          </a:p>
        </p:txBody>
      </p:sp>
      <p:sp>
        <p:nvSpPr>
          <p:cNvPr id="4" name="Plassholder for lysbildenummer 3"/>
          <p:cNvSpPr>
            <a:spLocks noGrp="1"/>
          </p:cNvSpPr>
          <p:nvPr>
            <p:ph type="sldNum" sz="quarter" idx="5"/>
          </p:nvPr>
        </p:nvSpPr>
        <p:spPr/>
        <p:txBody>
          <a:bodyPr/>
          <a:lstStyle/>
          <a:p>
            <a:fld id="{162ADF47-4189-4EF1-B4E1-419FBCB02608}" type="slidenum">
              <a:rPr lang="nb-NO" smtClean="0"/>
              <a:t>7</a:t>
            </a:fld>
            <a:endParaRPr lang="nb-NO"/>
          </a:p>
        </p:txBody>
      </p:sp>
    </p:spTree>
    <p:extLst>
      <p:ext uri="{BB962C8B-B14F-4D97-AF65-F5344CB8AC3E}">
        <p14:creationId xmlns:p14="http://schemas.microsoft.com/office/powerpoint/2010/main" val="1699708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skjer her? </a:t>
            </a:r>
          </a:p>
          <a:p>
            <a:r>
              <a:rPr lang="nb-NO" dirty="0"/>
              <a:t>La elevene komme med egne forslag, lærer kommer med forslag ved behov.</a:t>
            </a:r>
            <a:endParaRPr lang="nb-NO" dirty="0">
              <a:ea typeface="Calibri"/>
              <a:cs typeface="Calibri"/>
            </a:endParaRPr>
          </a:p>
          <a:p>
            <a:r>
              <a:rPr lang="nb-NO" i="1" dirty="0"/>
              <a:t>For eksempel:</a:t>
            </a:r>
            <a:endParaRPr lang="nb-NO" i="1" dirty="0">
              <a:ea typeface="Calibri"/>
              <a:cs typeface="Calibri"/>
            </a:endParaRPr>
          </a:p>
          <a:p>
            <a:r>
              <a:rPr lang="nb-NO" i="1" dirty="0"/>
              <a:t>Gutten på bildet hører noe, men vet ikke hva som egentlig skjer.</a:t>
            </a:r>
            <a:endParaRPr lang="nb-NO" i="1" dirty="0">
              <a:ea typeface="Calibri"/>
              <a:cs typeface="Calibri"/>
            </a:endParaRPr>
          </a:p>
          <a:p>
            <a:r>
              <a:rPr lang="nb-NO" i="1" dirty="0"/>
              <a:t>Når barn ikke får vite hva som er vanskelig og vondt så lager fantasien ofte ekstra vonde forklaringer. Eller så kan barnet legge skyld på seg selv, helt uten grunn. Det er viktig at barn får vite hva som skjer slik at ikke de lager egne, vonde forklaringer. </a:t>
            </a:r>
            <a:endParaRPr lang="nb-NO" i="1" dirty="0">
              <a:ea typeface="Calibri"/>
              <a:cs typeface="Calibri"/>
            </a:endParaRPr>
          </a:p>
          <a:p>
            <a:endParaRPr lang="nb-NO"/>
          </a:p>
        </p:txBody>
      </p:sp>
      <p:sp>
        <p:nvSpPr>
          <p:cNvPr id="4" name="Plassholder for lysbildenummer 3"/>
          <p:cNvSpPr>
            <a:spLocks noGrp="1"/>
          </p:cNvSpPr>
          <p:nvPr>
            <p:ph type="sldNum" sz="quarter" idx="5"/>
          </p:nvPr>
        </p:nvSpPr>
        <p:spPr/>
        <p:txBody>
          <a:bodyPr/>
          <a:lstStyle/>
          <a:p>
            <a:fld id="{162ADF47-4189-4EF1-B4E1-419FBCB02608}" type="slidenum">
              <a:rPr lang="nb-NO" smtClean="0"/>
              <a:t>8</a:t>
            </a:fld>
            <a:endParaRPr lang="nb-NO"/>
          </a:p>
        </p:txBody>
      </p:sp>
    </p:spTree>
    <p:extLst>
      <p:ext uri="{BB962C8B-B14F-4D97-AF65-F5344CB8AC3E}">
        <p14:creationId xmlns:p14="http://schemas.microsoft.com/office/powerpoint/2010/main" val="106120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Hvem har ansvar for å passe på at alle i familien har det bra?</a:t>
            </a:r>
            <a:endParaRPr lang="nb-NO" b="1" dirty="0">
              <a:ea typeface="Calibri"/>
              <a:cs typeface="Calibri"/>
            </a:endParaRPr>
          </a:p>
          <a:p>
            <a:r>
              <a:rPr lang="nb-NO" dirty="0"/>
              <a:t>La elevene komme med egne forslag, lærer kommer med forslag ved behov.</a:t>
            </a:r>
            <a:endParaRPr lang="nb-NO" dirty="0">
              <a:ea typeface="Calibri"/>
              <a:cs typeface="Calibri"/>
            </a:endParaRPr>
          </a:p>
          <a:p>
            <a:r>
              <a:rPr lang="nb-NO" i="1" dirty="0"/>
              <a:t>For eksempel:</a:t>
            </a:r>
            <a:endParaRPr lang="nb-NO" i="1" dirty="0">
              <a:ea typeface="Calibri"/>
              <a:cs typeface="Calibri"/>
            </a:endParaRPr>
          </a:p>
          <a:p>
            <a:r>
              <a:rPr lang="nb-NO" i="1" dirty="0"/>
              <a:t>Er det barn sitt ansvar å passe på at alle i familien har det bra? Nei, det er ikke det. Barn skal få være barn og leke og ha det fint. Det er de voksnes ansvar å passe på at alle har det bra.</a:t>
            </a:r>
            <a:endParaRPr lang="nb-NO" i="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Hvis de voksne hjemme ikke klarer det, kan det være lurt å snakke med noen andre voksne for å få hjelp. </a:t>
            </a:r>
            <a:r>
              <a:rPr lang="nb-NO" i="1" dirty="0" err="1"/>
              <a:t>f.eks</a:t>
            </a:r>
            <a:r>
              <a:rPr lang="nb-NO" i="1" dirty="0"/>
              <a:t> lærer, helsesykepleier, tante/onkel, en annen forelder, en trener </a:t>
            </a:r>
            <a:r>
              <a:rPr lang="nb-NO" i="1" dirty="0" err="1"/>
              <a:t>el.l</a:t>
            </a:r>
            <a:r>
              <a:rPr lang="nb-NO" i="1" dirty="0"/>
              <a:t>.</a:t>
            </a:r>
            <a:endParaRPr lang="nb-NO" i="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En voksen som har det vondt kan få hjelp av en annen voksen. Det er ikke barnets ansvar å hjelpe de voksne.</a:t>
            </a:r>
            <a:endParaRPr lang="nb-NO" i="1" dirty="0">
              <a:ea typeface="Calibri"/>
              <a:cs typeface="Calibri"/>
            </a:endParaRPr>
          </a:p>
          <a:p>
            <a:endParaRPr lang="nb-NO" i="1"/>
          </a:p>
          <a:p>
            <a:endParaRPr lang="nb-NO" i="1"/>
          </a:p>
          <a:p>
            <a:endParaRPr lang="nb-NO" i="1"/>
          </a:p>
          <a:p>
            <a:endParaRPr lang="nb-NO"/>
          </a:p>
        </p:txBody>
      </p:sp>
      <p:sp>
        <p:nvSpPr>
          <p:cNvPr id="4" name="Plassholder for lysbildenummer 3"/>
          <p:cNvSpPr>
            <a:spLocks noGrp="1"/>
          </p:cNvSpPr>
          <p:nvPr>
            <p:ph type="sldNum" sz="quarter" idx="5"/>
          </p:nvPr>
        </p:nvSpPr>
        <p:spPr/>
        <p:txBody>
          <a:bodyPr/>
          <a:lstStyle/>
          <a:p>
            <a:fld id="{162ADF47-4189-4EF1-B4E1-419FBCB02608}" type="slidenum">
              <a:rPr lang="nb-NO" smtClean="0"/>
              <a:t>9</a:t>
            </a:fld>
            <a:endParaRPr lang="nb-NO"/>
          </a:p>
        </p:txBody>
      </p:sp>
    </p:spTree>
    <p:extLst>
      <p:ext uri="{BB962C8B-B14F-4D97-AF65-F5344CB8AC3E}">
        <p14:creationId xmlns:p14="http://schemas.microsoft.com/office/powerpoint/2010/main" val="392130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solidFill>
                  <a:srgbClr val="222222"/>
                </a:solidFill>
              </a:rPr>
              <a:t>Formål: </a:t>
            </a:r>
            <a:r>
              <a:rPr lang="nb-NO">
                <a:solidFill>
                  <a:srgbClr val="222222"/>
                </a:solidFill>
              </a:rPr>
              <a:t>Oppmerksomhet, bevegelse og taktisk tenking</a:t>
            </a:r>
            <a:endParaRPr lang="nb-NO"/>
          </a:p>
          <a:p>
            <a:r>
              <a:rPr lang="nb-NO" b="1">
                <a:solidFill>
                  <a:srgbClr val="222222"/>
                </a:solidFill>
              </a:rPr>
              <a:t>Utstyr: </a:t>
            </a:r>
            <a:r>
              <a:rPr lang="nb-NO">
                <a:solidFill>
                  <a:srgbClr val="222222"/>
                </a:solidFill>
              </a:rPr>
              <a:t>Stoler til nesten halvparten av elevene</a:t>
            </a:r>
            <a:br>
              <a:rPr lang="en-US">
                <a:cs typeface="+mn-lt"/>
              </a:rPr>
            </a:br>
            <a:endParaRPr lang="en-US">
              <a:ea typeface="Calibri"/>
              <a:cs typeface="Calibri"/>
            </a:endParaRPr>
          </a:p>
          <a:p>
            <a:r>
              <a:rPr lang="nb-NO" b="1">
                <a:solidFill>
                  <a:srgbClr val="222222"/>
                </a:solidFill>
              </a:rPr>
              <a:t>Beskrivelse: </a:t>
            </a:r>
            <a:r>
              <a:rPr lang="nb-NO">
                <a:solidFill>
                  <a:srgbClr val="222222"/>
                </a:solidFill>
              </a:rPr>
              <a:t>Sett stoler mot hverandre i en ring. Dere trenger (nesten) halvparten så mange stoler som dere er antall deltakere. Merk at antall deltakere må være et oddetall.</a:t>
            </a:r>
            <a:br>
              <a:rPr lang="nb-NO">
                <a:cs typeface="+mn-lt"/>
              </a:rPr>
            </a:br>
            <a:r>
              <a:rPr lang="nb-NO">
                <a:solidFill>
                  <a:srgbClr val="222222"/>
                </a:solidFill>
              </a:rPr>
              <a:t> – Dersom dere er 9 deltakere, trenger dere 5 stoler.</a:t>
            </a:r>
            <a:endParaRPr lang="nb-NO"/>
          </a:p>
          <a:p>
            <a:r>
              <a:rPr lang="nb-NO" b="1">
                <a:solidFill>
                  <a:srgbClr val="222222"/>
                </a:solidFill>
              </a:rPr>
              <a:t>– </a:t>
            </a:r>
            <a:r>
              <a:rPr lang="nb-NO">
                <a:solidFill>
                  <a:srgbClr val="222222"/>
                </a:solidFill>
              </a:rPr>
              <a:t>Dersom dere er 11 deltakere, trenger dere 6 stoler, osv.</a:t>
            </a:r>
            <a:br>
              <a:rPr lang="nb-NO">
                <a:cs typeface="+mn-lt"/>
              </a:rPr>
            </a:br>
            <a:r>
              <a:rPr lang="nb-NO">
                <a:solidFill>
                  <a:srgbClr val="222222"/>
                </a:solidFill>
              </a:rPr>
              <a:t> Det skal stå </a:t>
            </a:r>
            <a:r>
              <a:rPr lang="nb-NO" err="1">
                <a:solidFill>
                  <a:srgbClr val="222222"/>
                </a:solidFill>
              </a:rPr>
              <a:t>èn</a:t>
            </a:r>
            <a:r>
              <a:rPr lang="nb-NO">
                <a:solidFill>
                  <a:srgbClr val="222222"/>
                </a:solidFill>
              </a:rPr>
              <a:t> elev bak ryggen til alle de som sitter på stolene. De som står bak er «voktere» som passer på hver sin «fange». Vokterne må ha hendene på ryggen. En av vokterne står bak en ledig stol. Denne vokteren starter leken med å blunke til en av fangene som sitter. Denne fangen skal prøve å komme seg vekk fra sin stol uten at vokteren rekker å ta på fangen sin. Vokterne må alltid være på vakt og passe godt på fangene sine, og fangene må være raske til å sprette opp av stolene når de ser at noen blunker til dem!</a:t>
            </a:r>
            <a:endParaRPr lang="nb-NO"/>
          </a:p>
          <a:p>
            <a:r>
              <a:rPr lang="nb-NO">
                <a:solidFill>
                  <a:srgbClr val="222222"/>
                </a:solidFill>
              </a:rPr>
              <a:t>Når en fange klarer å rømme fra sin stol, for så å gå bort til den ledige stolen, er det vokteren som står bak den ledige stolen som skal blunke på nytt. Det kan ofte være lurt å skifte på hvem som sitter og står, f.eks. hvert tiende minutt.</a:t>
            </a:r>
            <a:endParaRPr lang="nb-NO"/>
          </a:p>
          <a:p>
            <a:r>
              <a:rPr lang="nb-NO" b="1">
                <a:solidFill>
                  <a:srgbClr val="222222"/>
                </a:solidFill>
              </a:rPr>
              <a:t> </a:t>
            </a:r>
            <a:endParaRPr lang="nb-NO"/>
          </a:p>
          <a:p>
            <a:r>
              <a:rPr lang="nb-NO" b="1">
                <a:solidFill>
                  <a:srgbClr val="222222"/>
                </a:solidFill>
              </a:rPr>
              <a:t>Tips:</a:t>
            </a:r>
            <a:r>
              <a:rPr lang="nb-NO">
                <a:solidFill>
                  <a:srgbClr val="222222"/>
                </a:solidFill>
              </a:rPr>
              <a:t> </a:t>
            </a:r>
            <a:endParaRPr lang="nb-NO"/>
          </a:p>
          <a:p>
            <a:pPr marL="285750" indent="-285750">
              <a:buFont typeface="Arial"/>
              <a:buChar char="•"/>
            </a:pPr>
            <a:r>
              <a:rPr lang="nb-NO">
                <a:solidFill>
                  <a:srgbClr val="222222"/>
                </a:solidFill>
              </a:rPr>
              <a:t>Del klassen i tre-fire mindre grupper før du prøver leken i full klasse. I en mindre gruppe er det lettere å lykkes, særlig etter litt øving.</a:t>
            </a:r>
            <a:endParaRPr lang="nb-NO"/>
          </a:p>
          <a:p>
            <a:r>
              <a:rPr lang="nb-NO">
                <a:solidFill>
                  <a:srgbClr val="222222"/>
                </a:solidFill>
              </a:rPr>
              <a:t> </a:t>
            </a:r>
            <a:endParaRPr lang="nb-NO"/>
          </a:p>
          <a:p>
            <a:pPr marL="285750" indent="-285750">
              <a:buFont typeface="Arial"/>
              <a:buChar char="•"/>
            </a:pPr>
            <a:r>
              <a:rPr lang="nb-NO">
                <a:solidFill>
                  <a:srgbClr val="222222"/>
                </a:solidFill>
              </a:rPr>
              <a:t>Snakk på forhånd om god vokter-oppførsel. Det er for eksempel ikke lov å rive i klærne eller dra hardt. Hendene skal være på ryggen. Fangen er tatt dersom vokteren rekker å berøre skuldrene eller ryggen til fangen sin.</a:t>
            </a:r>
            <a:endParaRPr lang="nb-NO"/>
          </a:p>
          <a:p>
            <a:pPr>
              <a:lnSpc>
                <a:spcPct val="107000"/>
              </a:lnSpc>
              <a:spcAft>
                <a:spcPts val="800"/>
              </a:spcAft>
            </a:pPr>
            <a:endParaRPr lang="nb-NO" sz="1800">
              <a:solidFill>
                <a:srgbClr val="222222"/>
              </a:solidFill>
              <a:ea typeface="Calibri"/>
              <a:cs typeface="Calibri"/>
            </a:endParaRPr>
          </a:p>
        </p:txBody>
      </p:sp>
      <p:sp>
        <p:nvSpPr>
          <p:cNvPr id="4" name="Plassholder for lysbildenummer 3"/>
          <p:cNvSpPr>
            <a:spLocks noGrp="1"/>
          </p:cNvSpPr>
          <p:nvPr>
            <p:ph type="sldNum" sz="quarter" idx="5"/>
          </p:nvPr>
        </p:nvSpPr>
        <p:spPr/>
        <p:txBody>
          <a:bodyPr/>
          <a:lstStyle/>
          <a:p>
            <a:fld id="{162ADF47-4189-4EF1-B4E1-419FBCB02608}" type="slidenum">
              <a:rPr lang="nb-NO" smtClean="0"/>
              <a:t>10</a:t>
            </a:fld>
            <a:endParaRPr lang="nb-NO"/>
          </a:p>
        </p:txBody>
      </p:sp>
    </p:spTree>
    <p:extLst>
      <p:ext uri="{BB962C8B-B14F-4D97-AF65-F5344CB8AC3E}">
        <p14:creationId xmlns:p14="http://schemas.microsoft.com/office/powerpoint/2010/main" val="383857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8A7AD9-44DD-FE02-60FB-D9942F7E35A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6F3CB69-1C79-FB69-492B-06324CF095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3143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101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2800921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4" r:id="rId6"/>
    <p:sldLayoutId id="214748369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w64rbxkrmh"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E8LZROLHj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9999"/>
                </a:solidFill>
                <a:latin typeface="Georgia"/>
              </a:rPr>
              <a:t>Barn som pårørende </a:t>
            </a:r>
            <a:br>
              <a:rPr lang="nb-NO">
                <a:solidFill>
                  <a:srgbClr val="009999"/>
                </a:solidFill>
                <a:latin typeface="Georgia"/>
              </a:rPr>
            </a:br>
            <a:r>
              <a:rPr lang="nb-NO">
                <a:solidFill>
                  <a:srgbClr val="009999"/>
                </a:solidFill>
                <a:latin typeface="Georgia"/>
              </a:rPr>
              <a:t>4. 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922368-C99D-E967-D3AB-613DD997FBAD}"/>
              </a:ext>
            </a:extLst>
          </p:cNvPr>
          <p:cNvSpPr>
            <a:spLocks noGrp="1"/>
          </p:cNvSpPr>
          <p:nvPr>
            <p:ph type="title"/>
          </p:nvPr>
        </p:nvSpPr>
        <p:spPr>
          <a:xfrm>
            <a:off x="592859" y="1003157"/>
            <a:ext cx="9352419" cy="1730316"/>
          </a:xfrm>
        </p:spPr>
        <p:txBody>
          <a:bodyPr/>
          <a:lstStyle/>
          <a:p>
            <a:r>
              <a:rPr lang="nb-NO" b="0">
                <a:solidFill>
                  <a:schemeClr val="accent1"/>
                </a:solidFill>
                <a:latin typeface="Georgia"/>
              </a:rPr>
              <a:t>Vi leker blunkeleken</a:t>
            </a:r>
          </a:p>
        </p:txBody>
      </p:sp>
      <p:pic>
        <p:nvPicPr>
          <p:cNvPr id="5" name="Bilde 4">
            <a:extLst>
              <a:ext uri="{FF2B5EF4-FFF2-40B4-BE49-F238E27FC236}">
                <a16:creationId xmlns:a16="http://schemas.microsoft.com/office/drawing/2014/main" id="{913EE504-6A5F-F9DD-7496-AE58293BE53E}"/>
              </a:ext>
            </a:extLst>
          </p:cNvPr>
          <p:cNvPicPr>
            <a:picLocks noChangeAspect="1"/>
          </p:cNvPicPr>
          <p:nvPr/>
        </p:nvPicPr>
        <p:blipFill>
          <a:blip r:embed="rId3"/>
          <a:stretch>
            <a:fillRect/>
          </a:stretch>
        </p:blipFill>
        <p:spPr>
          <a:xfrm>
            <a:off x="2033486" y="3551886"/>
            <a:ext cx="3086100" cy="2162175"/>
          </a:xfrm>
          <a:prstGeom prst="rect">
            <a:avLst/>
          </a:prstGeom>
        </p:spPr>
      </p:pic>
    </p:spTree>
    <p:extLst>
      <p:ext uri="{BB962C8B-B14F-4D97-AF65-F5344CB8AC3E}">
        <p14:creationId xmlns:p14="http://schemas.microsoft.com/office/powerpoint/2010/main" val="327466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p:txBody>
          <a:bodyPr lIns="91440" tIns="45720" rIns="91440" bIns="45720" anchor="t"/>
          <a:lstStyle/>
          <a:p>
            <a:br>
              <a:rPr lang="nb-NO"/>
            </a:br>
            <a:r>
              <a:rPr lang="nb-NO" sz="600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119941" y="2232216"/>
            <a:ext cx="6834356" cy="3806248"/>
          </a:xfrm>
        </p:spPr>
        <p:txBody>
          <a:bodyPr lIns="91440" tIns="45720" rIns="91440" bIns="45720" anchor="t"/>
          <a:lstStyle/>
          <a:p>
            <a:pPr marL="0" indent="0">
              <a:buNone/>
            </a:pPr>
            <a:endParaRPr lang="nb-NO" sz="2400">
              <a:ea typeface="+mn-lt"/>
              <a:cs typeface="+mn-lt"/>
            </a:endParaRPr>
          </a:p>
          <a:p>
            <a:pPr lvl="2"/>
            <a:r>
              <a:rPr lang="nb-NO" sz="4000">
                <a:solidFill>
                  <a:schemeClr val="accent1"/>
                </a:solidFill>
                <a:latin typeface="Georgia"/>
                <a:ea typeface="+mn-lt"/>
                <a:cs typeface="+mn-lt"/>
              </a:rPr>
              <a:t>Hva likte du i dag? </a:t>
            </a:r>
          </a:p>
          <a:p>
            <a:pPr lvl="2"/>
            <a:r>
              <a:rPr lang="nb-NO" sz="4000">
                <a:solidFill>
                  <a:schemeClr val="accent1"/>
                </a:solidFill>
                <a:latin typeface="Georgia"/>
                <a:ea typeface="+mn-lt"/>
                <a:cs typeface="+mn-lt"/>
              </a:rPr>
              <a:t>Hva lærte du? </a:t>
            </a:r>
          </a:p>
          <a:p>
            <a:pPr lvl="2"/>
            <a:r>
              <a:rPr lang="nb-NO" sz="4000">
                <a:solidFill>
                  <a:schemeClr val="accent1"/>
                </a:solidFill>
                <a:latin typeface="Georgia"/>
                <a:ea typeface="+mn-lt"/>
                <a:cs typeface="+mn-lt"/>
              </a:rPr>
              <a:t>Hvorfor er dette viktig å snakke om? </a:t>
            </a:r>
          </a:p>
          <a:p>
            <a:pPr lvl="2"/>
            <a:r>
              <a:rPr lang="nb-NO" sz="4000">
                <a:solidFill>
                  <a:schemeClr val="accent1"/>
                </a:solidFill>
                <a:latin typeface="Georgia"/>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321596" y="2810247"/>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16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C3637-5A98-5296-447B-F56B509F973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EBE86E4-9BDC-5ABF-1269-0062C33F37C6}"/>
              </a:ext>
            </a:extLst>
          </p:cNvPr>
          <p:cNvSpPr>
            <a:spLocks noGrp="1"/>
          </p:cNvSpPr>
          <p:nvPr>
            <p:ph type="title"/>
          </p:nvPr>
        </p:nvSpPr>
        <p:spPr>
          <a:xfrm>
            <a:off x="2220686" y="1003156"/>
            <a:ext cx="7724592" cy="3320650"/>
          </a:xfrm>
        </p:spPr>
        <p:txBody>
          <a:bodyPr lIns="91440" tIns="45720" rIns="91440" bIns="45720" anchor="b"/>
          <a:lstStyle/>
          <a:p>
            <a:br>
              <a:rPr lang="nb-NO" b="0" dirty="0">
                <a:latin typeface="Georgia"/>
                <a:hlinkClick r:id="rId3" invalidUrl="http://">
                  <a:extLst>
                    <a:ext uri="{A12FA001-AC4F-418D-AE19-62706E023703}">
                      <ahyp:hlinkClr xmlns:ahyp="http://schemas.microsoft.com/office/drawing/2018/hyperlinkcolor" val="tx"/>
                    </a:ext>
                  </a:extLst>
                </a:hlinkClick>
              </a:rPr>
            </a:br>
            <a:br>
              <a:rPr lang="nb-NO" b="0" dirty="0">
                <a:latin typeface="Georgia"/>
                <a:hlinkClick r:id="rId4" invalidUrl="http://">
                  <a:extLst>
                    <a:ext uri="{A12FA001-AC4F-418D-AE19-62706E023703}">
                      <ahyp:hlinkClr xmlns:ahyp="http://schemas.microsoft.com/office/drawing/2018/hyperlinkcolor" val="tx"/>
                    </a:ext>
                  </a:extLst>
                </a:hlinkClick>
              </a:rPr>
            </a:br>
            <a:r>
              <a:rPr lang="nb-NO" b="0" dirty="0">
                <a:solidFill>
                  <a:schemeClr val="tx2"/>
                </a:solidFill>
                <a:latin typeface="Georgia"/>
                <a:hlinkClick r:id="rId5">
                  <a:extLst>
                    <a:ext uri="{A12FA001-AC4F-418D-AE19-62706E023703}">
                      <ahyp:hlinkClr xmlns:ahyp="http://schemas.microsoft.com/office/drawing/2018/hyperlinkcolor" val="tx"/>
                    </a:ext>
                  </a:extLst>
                </a:hlinkClick>
              </a:rPr>
              <a:t>Inngangsmusikk</a:t>
            </a:r>
            <a:r>
              <a:rPr lang="nb-NO" b="0" dirty="0">
                <a:latin typeface="Georgia"/>
              </a:rPr>
              <a:t> </a:t>
            </a:r>
            <a:br>
              <a:rPr lang="nb-NO" sz="2800" dirty="0">
                <a:latin typeface="Georgia"/>
                <a:hlinkClick r:id="rId5">
                  <a:extLst>
                    <a:ext uri="{A12FA001-AC4F-418D-AE19-62706E023703}">
                      <ahyp:hlinkClr xmlns:ahyp="http://schemas.microsoft.com/office/drawing/2018/hyperlinkcolor" val="tx"/>
                    </a:ext>
                  </a:extLst>
                </a:hlinkClick>
              </a:rPr>
            </a:br>
            <a:endParaRPr lang="nb-NO"/>
          </a:p>
        </p:txBody>
      </p:sp>
      <p:sp>
        <p:nvSpPr>
          <p:cNvPr id="3" name="Plassholder for tekst 2">
            <a:extLst>
              <a:ext uri="{FF2B5EF4-FFF2-40B4-BE49-F238E27FC236}">
                <a16:creationId xmlns:a16="http://schemas.microsoft.com/office/drawing/2014/main" id="{355A7A38-3EFC-FDA2-C48E-B3F9E3470097}"/>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59252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229525E-D127-C73C-6566-9A5710309504}"/>
              </a:ext>
            </a:extLst>
          </p:cNvPr>
          <p:cNvSpPr txBox="1"/>
          <p:nvPr/>
        </p:nvSpPr>
        <p:spPr>
          <a:xfrm>
            <a:off x="5285678" y="2553629"/>
            <a:ext cx="7305052" cy="1015663"/>
          </a:xfrm>
          <a:prstGeom prst="rect">
            <a:avLst/>
          </a:prstGeom>
          <a:noFill/>
        </p:spPr>
        <p:txBody>
          <a:bodyPr wrap="square" lIns="91440" tIns="45720" rIns="91440" bIns="45720" rtlCol="0" anchor="t">
            <a:spAutoFit/>
          </a:bodyPr>
          <a:lstStyle/>
          <a:p>
            <a:r>
              <a:rPr lang="nb-NO" sz="6000" dirty="0">
                <a:solidFill>
                  <a:srgbClr val="009999"/>
                </a:solidFill>
                <a:latin typeface="Georgia"/>
                <a:hlinkClick r:id="rId3"/>
              </a:rPr>
              <a:t>Pust og bevegelse</a:t>
            </a:r>
            <a:r>
              <a:rPr lang="nb-NO" sz="6000" dirty="0">
                <a:solidFill>
                  <a:srgbClr val="009999"/>
                </a:solidFill>
                <a:latin typeface="Georgia"/>
              </a:rPr>
              <a:t> </a:t>
            </a:r>
          </a:p>
        </p:txBody>
      </p:sp>
    </p:spTree>
    <p:extLst>
      <p:ext uri="{BB962C8B-B14F-4D97-AF65-F5344CB8AC3E}">
        <p14:creationId xmlns:p14="http://schemas.microsoft.com/office/powerpoint/2010/main" val="5030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lIns="91440" tIns="45720" rIns="91440" bIns="45720" anchor="b">
            <a:normAutofit/>
          </a:bodyPr>
          <a:lstStyle/>
          <a:p>
            <a:r>
              <a:rPr lang="nb-NO">
                <a:solidFill>
                  <a:schemeClr val="accent1"/>
                </a:solidFill>
                <a:latin typeface="Georgia"/>
              </a:rPr>
              <a:t>I dag skal vi snakke om</a:t>
            </a:r>
            <a:br>
              <a:rPr lang="nb-NO" sz="4800">
                <a:solidFill>
                  <a:schemeClr val="accent1"/>
                </a:solidFill>
              </a:rPr>
            </a:br>
            <a:br>
              <a:rPr lang="nb-NO" sz="4800">
                <a:solidFill>
                  <a:schemeClr val="accent1"/>
                </a:solidFill>
              </a:rPr>
            </a:br>
            <a:endParaRPr lang="nb-NO" sz="4800">
              <a:solidFill>
                <a:schemeClr val="accent1"/>
              </a:solidFill>
            </a:endParaRP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p:txBody>
          <a:bodyPr lIns="91440" tIns="45720" rIns="91440" bIns="45720" anchor="t">
            <a:normAutofit/>
          </a:bodyPr>
          <a:lstStyle/>
          <a:p>
            <a:r>
              <a:rPr lang="nb-NO" sz="4000">
                <a:solidFill>
                  <a:schemeClr val="accent1"/>
                </a:solidFill>
                <a:latin typeface="Georgia"/>
              </a:rPr>
              <a:t>Barn som pårørende</a:t>
            </a:r>
          </a:p>
        </p:txBody>
      </p:sp>
      <p:sp>
        <p:nvSpPr>
          <p:cNvPr id="4" name="TextBox 3">
            <a:extLst>
              <a:ext uri="{FF2B5EF4-FFF2-40B4-BE49-F238E27FC236}">
                <a16:creationId xmlns:a16="http://schemas.microsoft.com/office/drawing/2014/main" id="{69A2181C-8A33-6698-F91A-4F062BFB61F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a:cs typeface="Calibri"/>
            </a:endParaRPr>
          </a:p>
        </p:txBody>
      </p:sp>
    </p:spTree>
    <p:extLst>
      <p:ext uri="{BB962C8B-B14F-4D97-AF65-F5344CB8AC3E}">
        <p14:creationId xmlns:p14="http://schemas.microsoft.com/office/powerpoint/2010/main" val="34078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3C32E97B-88D2-ECC9-386E-8CC8818429BB}"/>
              </a:ext>
            </a:extLst>
          </p:cNvPr>
          <p:cNvSpPr>
            <a:spLocks noGrp="1" noChangeArrowheads="1"/>
          </p:cNvSpPr>
          <p:nvPr>
            <p:ph type="title"/>
          </p:nvPr>
        </p:nvSpPr>
        <p:spPr>
          <a:xfrm>
            <a:off x="592138" y="1003300"/>
            <a:ext cx="9353550" cy="1971675"/>
          </a:xfrm>
        </p:spPr>
        <p:txBody>
          <a:bodyPr>
            <a:normAutofit/>
          </a:bodyPr>
          <a:lstStyle/>
          <a:p>
            <a:pPr eaLnBrk="1" hangingPunct="1"/>
            <a:r>
              <a:rPr lang="nb-NO" altLang="nb-NO" b="0">
                <a:solidFill>
                  <a:schemeClr val="tx2"/>
                </a:solidFill>
                <a:latin typeface="Georgia"/>
              </a:rPr>
              <a:t>Vi ser på film!</a:t>
            </a:r>
            <a:endParaRPr lang="nb-NO" altLang="nb-NO" b="0">
              <a:solidFill>
                <a:schemeClr val="tx2"/>
              </a:solidFill>
            </a:endParaRPr>
          </a:p>
        </p:txBody>
      </p:sp>
      <p:sp>
        <p:nvSpPr>
          <p:cNvPr id="16386" name="Plassholder for tekst 2">
            <a:extLst>
              <a:ext uri="{FF2B5EF4-FFF2-40B4-BE49-F238E27FC236}">
                <a16:creationId xmlns:a16="http://schemas.microsoft.com/office/drawing/2014/main" id="{7C8199B4-2CB2-2D8E-F3D0-46EFB7357ACA}"/>
              </a:ext>
            </a:extLst>
          </p:cNvPr>
          <p:cNvSpPr>
            <a:spLocks noGrp="1" noChangeArrowheads="1"/>
          </p:cNvSpPr>
          <p:nvPr>
            <p:ph type="body" idx="1"/>
          </p:nvPr>
        </p:nvSpPr>
        <p:spPr>
          <a:xfrm>
            <a:off x="592138" y="3601844"/>
            <a:ext cx="9353550" cy="1056540"/>
          </a:xfrm>
        </p:spPr>
        <p:txBody>
          <a:bodyPr vert="horz" lIns="91440" tIns="45720" rIns="91440" bIns="45720" rtlCol="0" anchor="t">
            <a:noAutofit/>
          </a:bodyPr>
          <a:lstStyle/>
          <a:p>
            <a:pPr eaLnBrk="1" hangingPunct="1"/>
            <a:endParaRPr lang="nb-NO" altLang="nb-NO" sz="6000">
              <a:solidFill>
                <a:schemeClr val="accent1"/>
              </a:solidFill>
            </a:endParaRPr>
          </a:p>
          <a:p>
            <a:r>
              <a:rPr lang="nb-NO" altLang="nb-NO" sz="4000">
                <a:solidFill>
                  <a:schemeClr val="accent1"/>
                </a:solidFill>
                <a:latin typeface="Georgia"/>
                <a:ea typeface="Verdana"/>
                <a:cs typeface="Calibri"/>
                <a:hlinkClick r:id="rId3">
                  <a:extLst>
                    <a:ext uri="{A12FA001-AC4F-418D-AE19-62706E023703}">
                      <ahyp:hlinkClr xmlns:ahyp="http://schemas.microsoft.com/office/drawing/2018/hyperlinkcolor" val="tx"/>
                    </a:ext>
                  </a:extLst>
                </a:hlinkClick>
              </a:rPr>
              <a:t>Barn som pårørende</a:t>
            </a:r>
            <a:r>
              <a:rPr lang="nb-NO" altLang="nb-NO" sz="4000">
                <a:solidFill>
                  <a:schemeClr val="accent1"/>
                </a:solidFill>
                <a:latin typeface="Georgia"/>
                <a:ea typeface="Verdana"/>
                <a:cs typeface="Calibri"/>
              </a:rPr>
              <a:t> </a:t>
            </a:r>
            <a:endParaRPr lang="nb-NO" altLang="nb-NO" sz="4000">
              <a:solidFill>
                <a:schemeClr val="accent1"/>
              </a:solidFill>
              <a:latin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464ACC-7157-35DD-E606-BE21AB1DD775}"/>
              </a:ext>
            </a:extLst>
          </p:cNvPr>
          <p:cNvSpPr>
            <a:spLocks noGrp="1"/>
          </p:cNvSpPr>
          <p:nvPr>
            <p:ph type="title"/>
          </p:nvPr>
        </p:nvSpPr>
        <p:spPr>
          <a:xfrm>
            <a:off x="308719" y="365125"/>
            <a:ext cx="11266754" cy="1325563"/>
          </a:xfrm>
        </p:spPr>
        <p:txBody>
          <a:bodyPr lIns="91440" tIns="45720" rIns="91440" bIns="45720" anchor="t"/>
          <a:lstStyle/>
          <a:p>
            <a:pPr algn="ctr"/>
            <a:r>
              <a:rPr lang="nb-NO" sz="6000" b="0">
                <a:solidFill>
                  <a:schemeClr val="accent1"/>
                </a:solidFill>
                <a:latin typeface="Georgia"/>
              </a:rPr>
              <a:t>Hva kan være vondt i en familie?</a:t>
            </a:r>
          </a:p>
        </p:txBody>
      </p:sp>
      <p:pic>
        <p:nvPicPr>
          <p:cNvPr id="10" name="Bilde 9">
            <a:extLst>
              <a:ext uri="{FF2B5EF4-FFF2-40B4-BE49-F238E27FC236}">
                <a16:creationId xmlns:a16="http://schemas.microsoft.com/office/drawing/2014/main" id="{FB348AD9-BE9D-79C2-B14B-254A5AAAAA30}"/>
              </a:ext>
            </a:extLst>
          </p:cNvPr>
          <p:cNvPicPr>
            <a:picLocks noChangeAspect="1"/>
          </p:cNvPicPr>
          <p:nvPr/>
        </p:nvPicPr>
        <p:blipFill>
          <a:blip r:embed="rId3"/>
          <a:stretch>
            <a:fillRect/>
          </a:stretch>
        </p:blipFill>
        <p:spPr>
          <a:xfrm>
            <a:off x="1747063" y="1697620"/>
            <a:ext cx="8860783" cy="4443837"/>
          </a:xfrm>
          <a:prstGeom prst="rect">
            <a:avLst/>
          </a:prstGeom>
        </p:spPr>
      </p:pic>
      <p:sp>
        <p:nvSpPr>
          <p:cNvPr id="12" name="Plassholder for innhold 11">
            <a:extLst>
              <a:ext uri="{FF2B5EF4-FFF2-40B4-BE49-F238E27FC236}">
                <a16:creationId xmlns:a16="http://schemas.microsoft.com/office/drawing/2014/main" id="{553D1303-A666-7B79-CA2C-91A84B0BC69C}"/>
              </a:ext>
            </a:extLst>
          </p:cNvPr>
          <p:cNvSpPr>
            <a:spLocks noGrp="1"/>
          </p:cNvSpPr>
          <p:nvPr>
            <p:ph idx="1"/>
          </p:nvPr>
        </p:nvSpPr>
        <p:spPr>
          <a:xfrm>
            <a:off x="1198416" y="1970789"/>
            <a:ext cx="8819958" cy="3754602"/>
          </a:xfrm>
        </p:spPr>
        <p:txBody>
          <a:bodyPr/>
          <a:lstStyle/>
          <a:p>
            <a:endParaRPr lang="nb-NO"/>
          </a:p>
        </p:txBody>
      </p:sp>
    </p:spTree>
    <p:extLst>
      <p:ext uri="{BB962C8B-B14F-4D97-AF65-F5344CB8AC3E}">
        <p14:creationId xmlns:p14="http://schemas.microsoft.com/office/powerpoint/2010/main" val="13166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464ACC-7157-35DD-E606-BE21AB1DD775}"/>
              </a:ext>
            </a:extLst>
          </p:cNvPr>
          <p:cNvSpPr>
            <a:spLocks noGrp="1"/>
          </p:cNvSpPr>
          <p:nvPr>
            <p:ph type="title"/>
          </p:nvPr>
        </p:nvSpPr>
        <p:spPr/>
        <p:txBody>
          <a:bodyPr lIns="91440" tIns="45720" rIns="91440" bIns="45720" anchor="t"/>
          <a:lstStyle/>
          <a:p>
            <a:pPr algn="ctr"/>
            <a:r>
              <a:rPr lang="nb-NO" sz="6000" b="0">
                <a:solidFill>
                  <a:schemeClr val="accent1"/>
                </a:solidFill>
                <a:latin typeface="Georgia"/>
              </a:rPr>
              <a:t>Hvordan kan det føles for barn å være pårørende?</a:t>
            </a:r>
          </a:p>
        </p:txBody>
      </p:sp>
      <p:pic>
        <p:nvPicPr>
          <p:cNvPr id="3" name="Bilde 2">
            <a:extLst>
              <a:ext uri="{FF2B5EF4-FFF2-40B4-BE49-F238E27FC236}">
                <a16:creationId xmlns:a16="http://schemas.microsoft.com/office/drawing/2014/main" id="{7ECB3F71-F50A-EB73-C903-971AA1D9D19B}"/>
              </a:ext>
            </a:extLst>
          </p:cNvPr>
          <p:cNvPicPr>
            <a:picLocks noChangeAspect="1"/>
          </p:cNvPicPr>
          <p:nvPr/>
        </p:nvPicPr>
        <p:blipFill>
          <a:blip r:embed="rId3"/>
          <a:stretch>
            <a:fillRect/>
          </a:stretch>
        </p:blipFill>
        <p:spPr>
          <a:xfrm>
            <a:off x="2497085" y="2221040"/>
            <a:ext cx="7163192" cy="4040156"/>
          </a:xfrm>
          <a:prstGeom prst="rect">
            <a:avLst/>
          </a:prstGeom>
        </p:spPr>
      </p:pic>
    </p:spTree>
    <p:extLst>
      <p:ext uri="{BB962C8B-B14F-4D97-AF65-F5344CB8AC3E}">
        <p14:creationId xmlns:p14="http://schemas.microsoft.com/office/powerpoint/2010/main" val="139646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464ACC-7157-35DD-E606-BE21AB1DD775}"/>
              </a:ext>
            </a:extLst>
          </p:cNvPr>
          <p:cNvSpPr>
            <a:spLocks noGrp="1"/>
          </p:cNvSpPr>
          <p:nvPr>
            <p:ph type="title"/>
          </p:nvPr>
        </p:nvSpPr>
        <p:spPr/>
        <p:txBody>
          <a:bodyPr lIns="91440" tIns="45720" rIns="91440" bIns="45720" anchor="t"/>
          <a:lstStyle/>
          <a:p>
            <a:pPr algn="ctr"/>
            <a:r>
              <a:rPr lang="nb-NO" sz="6000" b="0">
                <a:solidFill>
                  <a:schemeClr val="accent1"/>
                </a:solidFill>
                <a:latin typeface="Georgia"/>
              </a:rPr>
              <a:t>Hva skjer her?</a:t>
            </a:r>
          </a:p>
        </p:txBody>
      </p:sp>
      <p:pic>
        <p:nvPicPr>
          <p:cNvPr id="3" name="Bilde 2">
            <a:extLst>
              <a:ext uri="{FF2B5EF4-FFF2-40B4-BE49-F238E27FC236}">
                <a16:creationId xmlns:a16="http://schemas.microsoft.com/office/drawing/2014/main" id="{1DC88B79-8CC1-B8A7-3068-FAFEA51E104B}"/>
              </a:ext>
            </a:extLst>
          </p:cNvPr>
          <p:cNvPicPr>
            <a:picLocks noChangeAspect="1"/>
          </p:cNvPicPr>
          <p:nvPr/>
        </p:nvPicPr>
        <p:blipFill>
          <a:blip r:embed="rId3"/>
          <a:stretch>
            <a:fillRect/>
          </a:stretch>
        </p:blipFill>
        <p:spPr>
          <a:xfrm>
            <a:off x="2230930" y="1513017"/>
            <a:ext cx="7730140" cy="4369856"/>
          </a:xfrm>
          <a:prstGeom prst="rect">
            <a:avLst/>
          </a:prstGeom>
        </p:spPr>
      </p:pic>
    </p:spTree>
    <p:extLst>
      <p:ext uri="{BB962C8B-B14F-4D97-AF65-F5344CB8AC3E}">
        <p14:creationId xmlns:p14="http://schemas.microsoft.com/office/powerpoint/2010/main" val="407265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464ACC-7157-35DD-E606-BE21AB1DD775}"/>
              </a:ext>
            </a:extLst>
          </p:cNvPr>
          <p:cNvSpPr>
            <a:spLocks noGrp="1"/>
          </p:cNvSpPr>
          <p:nvPr>
            <p:ph type="title"/>
          </p:nvPr>
        </p:nvSpPr>
        <p:spPr>
          <a:xfrm>
            <a:off x="581888" y="365125"/>
            <a:ext cx="11122431" cy="1325563"/>
          </a:xfrm>
        </p:spPr>
        <p:txBody>
          <a:bodyPr lIns="91440" tIns="45720" rIns="91440" bIns="45720" anchor="t"/>
          <a:lstStyle/>
          <a:p>
            <a:pPr algn="ctr"/>
            <a:r>
              <a:rPr lang="nb-NO" sz="6000" b="0">
                <a:solidFill>
                  <a:schemeClr val="accent1"/>
                </a:solidFill>
                <a:latin typeface="Georgia"/>
              </a:rPr>
              <a:t>Hvem har ansvar for å passe på at alle i familien har det bra?</a:t>
            </a:r>
          </a:p>
        </p:txBody>
      </p:sp>
      <p:pic>
        <p:nvPicPr>
          <p:cNvPr id="3" name="Bilde 2">
            <a:extLst>
              <a:ext uri="{FF2B5EF4-FFF2-40B4-BE49-F238E27FC236}">
                <a16:creationId xmlns:a16="http://schemas.microsoft.com/office/drawing/2014/main" id="{3BDE6756-AFC8-4C90-1231-BA0B3DBDD44F}"/>
              </a:ext>
            </a:extLst>
          </p:cNvPr>
          <p:cNvPicPr>
            <a:picLocks noChangeAspect="1"/>
          </p:cNvPicPr>
          <p:nvPr/>
        </p:nvPicPr>
        <p:blipFill>
          <a:blip r:embed="rId3"/>
          <a:stretch>
            <a:fillRect/>
          </a:stretch>
        </p:blipFill>
        <p:spPr>
          <a:xfrm>
            <a:off x="2560320" y="2067212"/>
            <a:ext cx="7626096" cy="4297012"/>
          </a:xfrm>
          <a:prstGeom prst="rect">
            <a:avLst/>
          </a:prstGeom>
        </p:spPr>
      </p:pic>
    </p:spTree>
    <p:extLst>
      <p:ext uri="{BB962C8B-B14F-4D97-AF65-F5344CB8AC3E}">
        <p14:creationId xmlns:p14="http://schemas.microsoft.com/office/powerpoint/2010/main" val="1620513579"/>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BF5AAC-7991-4EE7-B591-F0A8352A77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C276B6-875B-45C6-8DFF-C750ACEC269B}">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40F78B-DFD0-4DA3-A20C-0C8B2FC4F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10</Notes>
  <HiddenSlides>0</HiddenSlides>
  <ScaleCrop>false</ScaleCrop>
  <HeadingPairs>
    <vt:vector size="4" baseType="variant">
      <vt:variant>
        <vt:lpstr>Tema</vt:lpstr>
      </vt:variant>
      <vt:variant>
        <vt:i4>5</vt:i4>
      </vt:variant>
      <vt:variant>
        <vt:lpstr>Lysbildetitler</vt:lpstr>
      </vt:variant>
      <vt:variant>
        <vt:i4>12</vt:i4>
      </vt:variant>
    </vt:vector>
  </HeadingPairs>
  <TitlesOfParts>
    <vt:vector size="17" baseType="lpstr">
      <vt:lpstr>4_Office-tema</vt:lpstr>
      <vt:lpstr>Egendefinert utforming</vt:lpstr>
      <vt:lpstr>5_Office-tema</vt:lpstr>
      <vt:lpstr>3_Office-tema</vt:lpstr>
      <vt:lpstr>6_Office-tema</vt:lpstr>
      <vt:lpstr>Barn som pårørende  4. trinn</vt:lpstr>
      <vt:lpstr>  Inngangsmusikk  </vt:lpstr>
      <vt:lpstr>PowerPoint-presentasjon</vt:lpstr>
      <vt:lpstr>I dag skal vi snakke om  </vt:lpstr>
      <vt:lpstr>Vi ser på film!</vt:lpstr>
      <vt:lpstr>Hva kan være vondt i en familie?</vt:lpstr>
      <vt:lpstr>Hvordan kan det føles for barn å være pårørende?</vt:lpstr>
      <vt:lpstr>Hva skjer her?</vt:lpstr>
      <vt:lpstr>Hvem har ansvar for å passe på at alle i familien har det bra?</vt:lpstr>
      <vt:lpstr>Vi leker blunkeleken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revision>31</cp:revision>
  <dcterms:created xsi:type="dcterms:W3CDTF">2020-02-24T12:22:26Z</dcterms:created>
  <dcterms:modified xsi:type="dcterms:W3CDTF">2024-12-04T12:26:22Z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