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21"/>
  </p:notesMasterIdLst>
  <p:sldIdLst>
    <p:sldId id="261" r:id="rId9"/>
    <p:sldId id="262" r:id="rId10"/>
    <p:sldId id="279" r:id="rId11"/>
    <p:sldId id="280" r:id="rId12"/>
    <p:sldId id="289" r:id="rId13"/>
    <p:sldId id="290" r:id="rId14"/>
    <p:sldId id="291" r:id="rId15"/>
    <p:sldId id="281" r:id="rId16"/>
    <p:sldId id="272" r:id="rId17"/>
    <p:sldId id="274" r:id="rId18"/>
    <p:sldId id="276" r:id="rId19"/>
    <p:sldId id="270" r:id="rId20"/>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A79D"/>
    <a:srgbClr val="D5E3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436F98-C80A-1EE4-F458-AF1E22390DA6}" v="35" dt="2025-03-05T08:57:07.336"/>
    <p1510:client id="{88318FA4-0CF2-46D1-97F6-8CA543421635}" v="5" dt="2025-03-05T08:57:01.062"/>
    <p1510:client id="{D096D575-C295-05D0-0296-3D4F726278D7}" v="2" dt="2025-03-05T09:25:07.606"/>
    <p1510:client id="{FF6118E1-F15F-F19A-52B6-23CBD1551E75}" v="2" dt="2025-03-05T09:13:43.192"/>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97" autoAdjust="0"/>
  </p:normalViewPr>
  <p:slideViewPr>
    <p:cSldViewPr snapToGrid="0">
      <p:cViewPr varScale="1">
        <p:scale>
          <a:sx n="48" d="100"/>
          <a:sy n="48" d="100"/>
        </p:scale>
        <p:origin x="34" y="59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Dybdal Hansen" userId="8f533bdc-1f06-46c5-8376-6b62126245f7" providerId="ADAL" clId="{35778140-B7FF-4A7B-9725-C7DAE071BAEC}"/>
    <pc:docChg chg="undo custSel addSld delSld modSld sldOrd">
      <pc:chgData name="Renate Dybdal Hansen" userId="8f533bdc-1f06-46c5-8376-6b62126245f7" providerId="ADAL" clId="{35778140-B7FF-4A7B-9725-C7DAE071BAEC}" dt="2024-11-20T10:35:28.815" v="2019" actId="1076"/>
      <pc:docMkLst>
        <pc:docMk/>
      </pc:docMkLst>
      <pc:sldChg chg="addSp delSp modSp mod">
        <pc:chgData name="Renate Dybdal Hansen" userId="8f533bdc-1f06-46c5-8376-6b62126245f7" providerId="ADAL" clId="{35778140-B7FF-4A7B-9725-C7DAE071BAEC}" dt="2024-11-20T10:32:57.130" v="1867" actId="1076"/>
        <pc:sldMkLst>
          <pc:docMk/>
          <pc:sldMk cId="0" sldId="261"/>
        </pc:sldMkLst>
      </pc:sldChg>
      <pc:sldChg chg="addSp delSp modSp mod modNotesTx">
        <pc:chgData name="Renate Dybdal Hansen" userId="8f533bdc-1f06-46c5-8376-6b62126245f7" providerId="ADAL" clId="{35778140-B7FF-4A7B-9725-C7DAE071BAEC}" dt="2024-11-20T10:23:52.769" v="1856" actId="1076"/>
        <pc:sldMkLst>
          <pc:docMk/>
          <pc:sldMk cId="0" sldId="262"/>
        </pc:sldMkLst>
      </pc:sldChg>
      <pc:sldChg chg="addSp delSp modSp del mod modNotesTx">
        <pc:chgData name="Renate Dybdal Hansen" userId="8f533bdc-1f06-46c5-8376-6b62126245f7" providerId="ADAL" clId="{35778140-B7FF-4A7B-9725-C7DAE071BAEC}" dt="2024-11-20T09:28:01.935" v="960" actId="47"/>
        <pc:sldMkLst>
          <pc:docMk/>
          <pc:sldMk cId="0" sldId="269"/>
        </pc:sldMkLst>
      </pc:sldChg>
      <pc:sldChg chg="addSp modSp mod ord modNotesTx">
        <pc:chgData name="Renate Dybdal Hansen" userId="8f533bdc-1f06-46c5-8376-6b62126245f7" providerId="ADAL" clId="{35778140-B7FF-4A7B-9725-C7DAE071BAEC}" dt="2024-11-20T09:53:35.042" v="1537" actId="20577"/>
        <pc:sldMkLst>
          <pc:docMk/>
          <pc:sldMk cId="451678840" sldId="272"/>
        </pc:sldMkLst>
      </pc:sldChg>
      <pc:sldChg chg="addSp modSp mod modNotesTx">
        <pc:chgData name="Renate Dybdal Hansen" userId="8f533bdc-1f06-46c5-8376-6b62126245f7" providerId="ADAL" clId="{35778140-B7FF-4A7B-9725-C7DAE071BAEC}" dt="2024-11-20T10:13:10.575" v="1782" actId="20577"/>
        <pc:sldMkLst>
          <pc:docMk/>
          <pc:sldMk cId="676332438" sldId="274"/>
        </pc:sldMkLst>
      </pc:sldChg>
      <pc:sldChg chg="addSp modSp mod modNotesTx">
        <pc:chgData name="Renate Dybdal Hansen" userId="8f533bdc-1f06-46c5-8376-6b62126245f7" providerId="ADAL" clId="{35778140-B7FF-4A7B-9725-C7DAE071BAEC}" dt="2024-11-20T10:14:29.598" v="1797" actId="20577"/>
        <pc:sldMkLst>
          <pc:docMk/>
          <pc:sldMk cId="258748798" sldId="276"/>
        </pc:sldMkLst>
      </pc:sldChg>
      <pc:sldChg chg="addSp modSp mod modNotesTx">
        <pc:chgData name="Renate Dybdal Hansen" userId="8f533bdc-1f06-46c5-8376-6b62126245f7" providerId="ADAL" clId="{35778140-B7FF-4A7B-9725-C7DAE071BAEC}" dt="2024-11-20T10:34:07.357" v="1992" actId="20577"/>
        <pc:sldMkLst>
          <pc:docMk/>
          <pc:sldMk cId="2996054548" sldId="279"/>
        </pc:sldMkLst>
      </pc:sldChg>
      <pc:sldChg chg="addSp modSp mod">
        <pc:chgData name="Renate Dybdal Hansen" userId="8f533bdc-1f06-46c5-8376-6b62126245f7" providerId="ADAL" clId="{35778140-B7FF-4A7B-9725-C7DAE071BAEC}" dt="2024-11-20T10:34:23.451" v="1996" actId="403"/>
        <pc:sldMkLst>
          <pc:docMk/>
          <pc:sldMk cId="1047863928" sldId="280"/>
        </pc:sldMkLst>
      </pc:sldChg>
      <pc:sldChg chg="addSp modSp mod modNotesTx">
        <pc:chgData name="Renate Dybdal Hansen" userId="8f533bdc-1f06-46c5-8376-6b62126245f7" providerId="ADAL" clId="{35778140-B7FF-4A7B-9725-C7DAE071BAEC}" dt="2024-11-20T10:35:28.815" v="2019" actId="1076"/>
        <pc:sldMkLst>
          <pc:docMk/>
          <pc:sldMk cId="1677468962" sldId="281"/>
        </pc:sldMkLst>
      </pc:sldChg>
      <pc:sldChg chg="addSp delSp modSp mod modNotesTx">
        <pc:chgData name="Renate Dybdal Hansen" userId="8f533bdc-1f06-46c5-8376-6b62126245f7" providerId="ADAL" clId="{35778140-B7FF-4A7B-9725-C7DAE071BAEC}" dt="2024-11-20T10:11:34.924" v="1771" actId="20577"/>
        <pc:sldMkLst>
          <pc:docMk/>
          <pc:sldMk cId="1923906542" sldId="282"/>
        </pc:sldMkLst>
      </pc:sldChg>
      <pc:sldChg chg="del">
        <pc:chgData name="Renate Dybdal Hansen" userId="8f533bdc-1f06-46c5-8376-6b62126245f7" providerId="ADAL" clId="{35778140-B7FF-4A7B-9725-C7DAE071BAEC}" dt="2024-11-20T09:38:41.309" v="1204" actId="47"/>
        <pc:sldMkLst>
          <pc:docMk/>
          <pc:sldMk cId="3144897423" sldId="283"/>
        </pc:sldMkLst>
      </pc:sldChg>
      <pc:sldChg chg="del">
        <pc:chgData name="Renate Dybdal Hansen" userId="8f533bdc-1f06-46c5-8376-6b62126245f7" providerId="ADAL" clId="{35778140-B7FF-4A7B-9725-C7DAE071BAEC}" dt="2024-11-20T09:38:43.015" v="1205" actId="47"/>
        <pc:sldMkLst>
          <pc:docMk/>
          <pc:sldMk cId="1746577117" sldId="284"/>
        </pc:sldMkLst>
      </pc:sldChg>
      <pc:sldChg chg="del">
        <pc:chgData name="Renate Dybdal Hansen" userId="8f533bdc-1f06-46c5-8376-6b62126245f7" providerId="ADAL" clId="{35778140-B7FF-4A7B-9725-C7DAE071BAEC}" dt="2024-11-20T09:38:44.796" v="1206" actId="47"/>
        <pc:sldMkLst>
          <pc:docMk/>
          <pc:sldMk cId="2034354602" sldId="287"/>
        </pc:sldMkLst>
      </pc:sldChg>
      <pc:sldChg chg="addSp delSp modSp add del mod">
        <pc:chgData name="Renate Dybdal Hansen" userId="8f533bdc-1f06-46c5-8376-6b62126245f7" providerId="ADAL" clId="{35778140-B7FF-4A7B-9725-C7DAE071BAEC}" dt="2024-11-20T10:06:39.097" v="1721" actId="47"/>
        <pc:sldMkLst>
          <pc:docMk/>
          <pc:sldMk cId="3294037118" sldId="288"/>
        </pc:sldMkLst>
      </pc:sldChg>
      <pc:sldChg chg="addSp modSp new mod modNotesTx">
        <pc:chgData name="Renate Dybdal Hansen" userId="8f533bdc-1f06-46c5-8376-6b62126245f7" providerId="ADAL" clId="{35778140-B7FF-4A7B-9725-C7DAE071BAEC}" dt="2024-11-20T10:31:43.955" v="1859" actId="1076"/>
        <pc:sldMkLst>
          <pc:docMk/>
          <pc:sldMk cId="246634899" sldId="289"/>
        </pc:sldMkLst>
      </pc:sldChg>
      <pc:sldChg chg="addSp delSp modSp add mod ord modNotesTx">
        <pc:chgData name="Renate Dybdal Hansen" userId="8f533bdc-1f06-46c5-8376-6b62126245f7" providerId="ADAL" clId="{35778140-B7FF-4A7B-9725-C7DAE071BAEC}" dt="2024-11-20T10:34:50.560" v="2013" actId="20577"/>
        <pc:sldMkLst>
          <pc:docMk/>
          <pc:sldMk cId="783064761" sldId="290"/>
        </pc:sldMkLst>
      </pc:sldChg>
    </pc:docChg>
  </pc:docChgLst>
  <pc:docChgLst>
    <pc:chgData name="Renate Dybdal Hansen" userId="8f533bdc-1f06-46c5-8376-6b62126245f7" providerId="ADAL" clId="{88318FA4-0CF2-46D1-97F6-8CA543421635}"/>
    <pc:docChg chg="custSel modSld">
      <pc:chgData name="Renate Dybdal Hansen" userId="8f533bdc-1f06-46c5-8376-6b62126245f7" providerId="ADAL" clId="{88318FA4-0CF2-46D1-97F6-8CA543421635}" dt="2025-03-05T08:57:01.062" v="4" actId="478"/>
      <pc:docMkLst>
        <pc:docMk/>
      </pc:docMkLst>
      <pc:sldChg chg="delSp modSp mod">
        <pc:chgData name="Renate Dybdal Hansen" userId="8f533bdc-1f06-46c5-8376-6b62126245f7" providerId="ADAL" clId="{88318FA4-0CF2-46D1-97F6-8CA543421635}" dt="2025-03-05T08:56:59.210" v="2" actId="478"/>
        <pc:sldMkLst>
          <pc:docMk/>
          <pc:sldMk cId="451678840" sldId="272"/>
        </pc:sldMkLst>
        <pc:picChg chg="del mod">
          <ac:chgData name="Renate Dybdal Hansen" userId="8f533bdc-1f06-46c5-8376-6b62126245f7" providerId="ADAL" clId="{88318FA4-0CF2-46D1-97F6-8CA543421635}" dt="2025-03-05T08:56:59.210" v="2" actId="478"/>
          <ac:picMkLst>
            <pc:docMk/>
            <pc:sldMk cId="451678840" sldId="272"/>
            <ac:picMk id="5" creationId="{B195110A-BF7E-7847-1F0C-DC5DF2AB3CD1}"/>
          </ac:picMkLst>
        </pc:picChg>
      </pc:sldChg>
      <pc:sldChg chg="delSp modSp mod">
        <pc:chgData name="Renate Dybdal Hansen" userId="8f533bdc-1f06-46c5-8376-6b62126245f7" providerId="ADAL" clId="{88318FA4-0CF2-46D1-97F6-8CA543421635}" dt="2025-03-05T08:57:01.062" v="4" actId="478"/>
        <pc:sldMkLst>
          <pc:docMk/>
          <pc:sldMk cId="676332438" sldId="274"/>
        </pc:sldMkLst>
        <pc:picChg chg="del mod">
          <ac:chgData name="Renate Dybdal Hansen" userId="8f533bdc-1f06-46c5-8376-6b62126245f7" providerId="ADAL" clId="{88318FA4-0CF2-46D1-97F6-8CA543421635}" dt="2025-03-05T08:57:01.062" v="4" actId="478"/>
          <ac:picMkLst>
            <pc:docMk/>
            <pc:sldMk cId="676332438" sldId="274"/>
            <ac:picMk id="5" creationId="{EEAD25F0-DCC5-EA62-13E2-820C9CFB5D6D}"/>
          </ac:picMkLst>
        </pc:picChg>
      </pc:sldChg>
      <pc:sldChg chg="delSp mod">
        <pc:chgData name="Renate Dybdal Hansen" userId="8f533bdc-1f06-46c5-8376-6b62126245f7" providerId="ADAL" clId="{88318FA4-0CF2-46D1-97F6-8CA543421635}" dt="2025-03-05T08:56:47.462" v="0" actId="478"/>
        <pc:sldMkLst>
          <pc:docMk/>
          <pc:sldMk cId="246634899" sldId="289"/>
        </pc:sldMkLst>
        <pc:picChg chg="del">
          <ac:chgData name="Renate Dybdal Hansen" userId="8f533bdc-1f06-46c5-8376-6b62126245f7" providerId="ADAL" clId="{88318FA4-0CF2-46D1-97F6-8CA543421635}" dt="2025-03-05T08:56:47.462" v="0" actId="478"/>
          <ac:picMkLst>
            <pc:docMk/>
            <pc:sldMk cId="246634899" sldId="289"/>
            <ac:picMk id="5" creationId="{CBCD28E4-7422-8B48-75F5-A95095C86DDF}"/>
          </ac:picMkLst>
        </pc:picChg>
      </pc:sldChg>
    </pc:docChg>
  </pc:docChgLst>
  <pc:docChgLst>
    <pc:chgData name="Frida Torgersen" userId="S::frida.torgersen@io.kommune.no::ea265081-7c03-4e48-ae3c-fad608c99291" providerId="AD" clId="Web-{34436F98-C80A-1EE4-F458-AF1E22390DA6}"/>
    <pc:docChg chg="modSld sldOrd">
      <pc:chgData name="Frida Torgersen" userId="S::frida.torgersen@io.kommune.no::ea265081-7c03-4e48-ae3c-fad608c99291" providerId="AD" clId="Web-{34436F98-C80A-1EE4-F458-AF1E22390DA6}" dt="2025-03-05T08:57:07.336" v="97" actId="1076"/>
      <pc:docMkLst>
        <pc:docMk/>
      </pc:docMkLst>
      <pc:sldChg chg="addSp delSp modSp">
        <pc:chgData name="Frida Torgersen" userId="S::frida.torgersen@io.kommune.no::ea265081-7c03-4e48-ae3c-fad608c99291" providerId="AD" clId="Web-{34436F98-C80A-1EE4-F458-AF1E22390DA6}" dt="2025-03-05T08:56:25.882" v="94" actId="14100"/>
        <pc:sldMkLst>
          <pc:docMk/>
          <pc:sldMk cId="0" sldId="262"/>
        </pc:sldMkLst>
        <pc:picChg chg="add mod">
          <ac:chgData name="Frida Torgersen" userId="S::frida.torgersen@io.kommune.no::ea265081-7c03-4e48-ae3c-fad608c99291" providerId="AD" clId="Web-{34436F98-C80A-1EE4-F458-AF1E22390DA6}" dt="2025-03-05T08:56:25.882" v="94" actId="14100"/>
          <ac:picMkLst>
            <pc:docMk/>
            <pc:sldMk cId="0" sldId="262"/>
            <ac:picMk id="2" creationId="{ECA69AF9-A71A-8FAC-AECB-67D01511CF8B}"/>
          </ac:picMkLst>
        </pc:picChg>
        <pc:picChg chg="del">
          <ac:chgData name="Frida Torgersen" userId="S::frida.torgersen@io.kommune.no::ea265081-7c03-4e48-ae3c-fad608c99291" providerId="AD" clId="Web-{34436F98-C80A-1EE4-F458-AF1E22390DA6}" dt="2025-03-05T08:54:12.662" v="81"/>
          <ac:picMkLst>
            <pc:docMk/>
            <pc:sldMk cId="0" sldId="262"/>
            <ac:picMk id="3" creationId="{522DFF62-422B-9232-A2A8-2F0EA815A3DB}"/>
          </ac:picMkLst>
        </pc:picChg>
      </pc:sldChg>
      <pc:sldChg chg="addSp delSp modSp mod modClrScheme chgLayout">
        <pc:chgData name="Frida Torgersen" userId="S::frida.torgersen@io.kommune.no::ea265081-7c03-4e48-ae3c-fad608c99291" providerId="AD" clId="Web-{34436F98-C80A-1EE4-F458-AF1E22390DA6}" dt="2025-03-05T07:54:34.522" v="6" actId="1076"/>
        <pc:sldMkLst>
          <pc:docMk/>
          <pc:sldMk cId="451678840" sldId="272"/>
        </pc:sldMkLst>
        <pc:spChg chg="mod ord">
          <ac:chgData name="Frida Torgersen" userId="S::frida.torgersen@io.kommune.no::ea265081-7c03-4e48-ae3c-fad608c99291" providerId="AD" clId="Web-{34436F98-C80A-1EE4-F458-AF1E22390DA6}" dt="2025-03-05T07:54:34.522" v="6" actId="1076"/>
          <ac:spMkLst>
            <pc:docMk/>
            <pc:sldMk cId="451678840" sldId="272"/>
            <ac:spMk id="2" creationId="{C7CBEFDF-6D04-72C8-9176-B98E5726AE73}"/>
          </ac:spMkLst>
        </pc:spChg>
        <pc:spChg chg="add del mod ord">
          <ac:chgData name="Frida Torgersen" userId="S::frida.torgersen@io.kommune.no::ea265081-7c03-4e48-ae3c-fad608c99291" providerId="AD" clId="Web-{34436F98-C80A-1EE4-F458-AF1E22390DA6}" dt="2025-03-05T07:54:13.912" v="1"/>
          <ac:spMkLst>
            <pc:docMk/>
            <pc:sldMk cId="451678840" sldId="272"/>
            <ac:spMk id="3" creationId="{D530DA2C-89CC-BD1A-1E75-588938A6BC6B}"/>
          </ac:spMkLst>
        </pc:spChg>
      </pc:sldChg>
      <pc:sldChg chg="modSp">
        <pc:chgData name="Frida Torgersen" userId="S::frida.torgersen@io.kommune.no::ea265081-7c03-4e48-ae3c-fad608c99291" providerId="AD" clId="Web-{34436F98-C80A-1EE4-F458-AF1E22390DA6}" dt="2025-03-05T08:23:30.652" v="59" actId="1076"/>
        <pc:sldMkLst>
          <pc:docMk/>
          <pc:sldMk cId="676332438" sldId="274"/>
        </pc:sldMkLst>
        <pc:spChg chg="mod">
          <ac:chgData name="Frida Torgersen" userId="S::frida.torgersen@io.kommune.no::ea265081-7c03-4e48-ae3c-fad608c99291" providerId="AD" clId="Web-{34436F98-C80A-1EE4-F458-AF1E22390DA6}" dt="2025-03-05T08:23:30.652" v="59" actId="1076"/>
          <ac:spMkLst>
            <pc:docMk/>
            <pc:sldMk cId="676332438" sldId="274"/>
            <ac:spMk id="3" creationId="{EEBB630F-56FC-1A4A-24FF-76E118EB0DF5}"/>
          </ac:spMkLst>
        </pc:spChg>
      </pc:sldChg>
      <pc:sldChg chg="modSp">
        <pc:chgData name="Frida Torgersen" userId="S::frida.torgersen@io.kommune.no::ea265081-7c03-4e48-ae3c-fad608c99291" providerId="AD" clId="Web-{34436F98-C80A-1EE4-F458-AF1E22390DA6}" dt="2025-03-05T08:55:13.288" v="90" actId="1076"/>
        <pc:sldMkLst>
          <pc:docMk/>
          <pc:sldMk cId="1047863928" sldId="280"/>
        </pc:sldMkLst>
        <pc:spChg chg="mod">
          <ac:chgData name="Frida Torgersen" userId="S::frida.torgersen@io.kommune.no::ea265081-7c03-4e48-ae3c-fad608c99291" providerId="AD" clId="Web-{34436F98-C80A-1EE4-F458-AF1E22390DA6}" dt="2025-03-05T08:55:13.288" v="90" actId="1076"/>
          <ac:spMkLst>
            <pc:docMk/>
            <pc:sldMk cId="1047863928" sldId="280"/>
            <ac:spMk id="3" creationId="{6A4FF3A4-D219-8881-8214-F019CDA1DE68}"/>
          </ac:spMkLst>
        </pc:spChg>
      </pc:sldChg>
      <pc:sldChg chg="modSp modNotes">
        <pc:chgData name="Frida Torgersen" userId="S::frida.torgersen@io.kommune.no::ea265081-7c03-4e48-ae3c-fad608c99291" providerId="AD" clId="Web-{34436F98-C80A-1EE4-F458-AF1E22390DA6}" dt="2025-03-05T08:19:15.428" v="52"/>
        <pc:sldMkLst>
          <pc:docMk/>
          <pc:sldMk cId="1677468962" sldId="281"/>
        </pc:sldMkLst>
        <pc:spChg chg="mod">
          <ac:chgData name="Frida Torgersen" userId="S::frida.torgersen@io.kommune.no::ea265081-7c03-4e48-ae3c-fad608c99291" providerId="AD" clId="Web-{34436F98-C80A-1EE4-F458-AF1E22390DA6}" dt="2025-03-05T08:11:17.043" v="9" actId="20577"/>
          <ac:spMkLst>
            <pc:docMk/>
            <pc:sldMk cId="1677468962" sldId="281"/>
            <ac:spMk id="3" creationId="{41DC0A4E-F4D7-A45A-D85F-ACB0F7859B56}"/>
          </ac:spMkLst>
        </pc:spChg>
      </pc:sldChg>
      <pc:sldChg chg="addSp delSp modSp mod ord modClrScheme chgLayout modNotes">
        <pc:chgData name="Frida Torgersen" userId="S::frida.torgersen@io.kommune.no::ea265081-7c03-4e48-ae3c-fad608c99291" providerId="AD" clId="Web-{34436F98-C80A-1EE4-F458-AF1E22390DA6}" dt="2025-03-05T08:57:07.336" v="97" actId="1076"/>
        <pc:sldMkLst>
          <pc:docMk/>
          <pc:sldMk cId="1909319607" sldId="291"/>
        </pc:sldMkLst>
        <pc:spChg chg="mod ord">
          <ac:chgData name="Frida Torgersen" userId="S::frida.torgersen@io.kommune.no::ea265081-7c03-4e48-ae3c-fad608c99291" providerId="AD" clId="Web-{34436F98-C80A-1EE4-F458-AF1E22390DA6}" dt="2025-03-05T08:53:56.490" v="80" actId="1076"/>
          <ac:spMkLst>
            <pc:docMk/>
            <pc:sldMk cId="1909319607" sldId="291"/>
            <ac:spMk id="2" creationId="{0D125C3F-F01C-B387-E1CF-ACD7720824A8}"/>
          </ac:spMkLst>
        </pc:spChg>
        <pc:spChg chg="add del mod ord">
          <ac:chgData name="Frida Torgersen" userId="S::frida.torgersen@io.kommune.no::ea265081-7c03-4e48-ae3c-fad608c99291" providerId="AD" clId="Web-{34436F98-C80A-1EE4-F458-AF1E22390DA6}" dt="2025-03-05T08:53:45.849" v="78"/>
          <ac:spMkLst>
            <pc:docMk/>
            <pc:sldMk cId="1909319607" sldId="291"/>
            <ac:spMk id="3" creationId="{89BAECD2-8185-41AE-6D7F-8936A33F3806}"/>
          </ac:spMkLst>
        </pc:spChg>
        <pc:spChg chg="del mod">
          <ac:chgData name="Frida Torgersen" userId="S::frida.torgersen@io.kommune.no::ea265081-7c03-4e48-ae3c-fad608c99291" providerId="AD" clId="Web-{34436F98-C80A-1EE4-F458-AF1E22390DA6}" dt="2025-03-05T08:25:03.247" v="71"/>
          <ac:spMkLst>
            <pc:docMk/>
            <pc:sldMk cId="1909319607" sldId="291"/>
            <ac:spMk id="3" creationId="{CAB7339D-EB9B-C371-95D4-156163E63725}"/>
          </ac:spMkLst>
        </pc:spChg>
        <pc:picChg chg="add mod">
          <ac:chgData name="Frida Torgersen" userId="S::frida.torgersen@io.kommune.no::ea265081-7c03-4e48-ae3c-fad608c99291" providerId="AD" clId="Web-{34436F98-C80A-1EE4-F458-AF1E22390DA6}" dt="2025-03-05T08:57:07.336" v="97" actId="1076"/>
          <ac:picMkLst>
            <pc:docMk/>
            <pc:sldMk cId="1909319607" sldId="291"/>
            <ac:picMk id="5" creationId="{05A554BE-657E-D875-25CF-87EE53EC8264}"/>
          </ac:picMkLst>
        </pc:picChg>
      </pc:sldChg>
    </pc:docChg>
  </pc:docChgLst>
  <pc:docChgLst>
    <pc:chgData name="Renate Dybdal Hansen" userId="S::renate.dybdal.hansen@io.kommune.no::8f533bdc-1f06-46c5-8376-6b62126245f7" providerId="AD" clId="Web-{A5481802-2060-4C0B-B003-A26A299AC87E}"/>
    <pc:docChg chg="modSld">
      <pc:chgData name="Renate Dybdal Hansen" userId="S::renate.dybdal.hansen@io.kommune.no::8f533bdc-1f06-46c5-8376-6b62126245f7" providerId="AD" clId="Web-{A5481802-2060-4C0B-B003-A26A299AC87E}" dt="2024-11-20T14:07:25.073" v="1"/>
      <pc:docMkLst>
        <pc:docMk/>
      </pc:docMkLst>
      <pc:sldChg chg="modNotes">
        <pc:chgData name="Renate Dybdal Hansen" userId="S::renate.dybdal.hansen@io.kommune.no::8f533bdc-1f06-46c5-8376-6b62126245f7" providerId="AD" clId="Web-{A5481802-2060-4C0B-B003-A26A299AC87E}" dt="2024-11-20T14:07:25.073" v="1"/>
        <pc:sldMkLst>
          <pc:docMk/>
          <pc:sldMk cId="783064761" sldId="290"/>
        </pc:sldMkLst>
      </pc:sldChg>
    </pc:docChg>
  </pc:docChgLst>
  <pc:docChgLst>
    <pc:chgData name="Frida Torgersen" userId="S::frida.torgersen@io.kommune.no::ea265081-7c03-4e48-ae3c-fad608c99291" providerId="AD" clId="Web-{9BDB1A76-C8A7-42B5-A391-D70FE81EAF6D}"/>
    <pc:docChg chg="modSld">
      <pc:chgData name="Frida Torgersen" userId="S::frida.torgersen@io.kommune.no::ea265081-7c03-4e48-ae3c-fad608c99291" providerId="AD" clId="Web-{9BDB1A76-C8A7-42B5-A391-D70FE81EAF6D}" dt="2025-01-08T09:23:56.376" v="82"/>
      <pc:docMkLst>
        <pc:docMk/>
      </pc:docMkLst>
      <pc:sldChg chg="delSp modSp">
        <pc:chgData name="Frida Torgersen" userId="S::frida.torgersen@io.kommune.no::ea265081-7c03-4e48-ae3c-fad608c99291" providerId="AD" clId="Web-{9BDB1A76-C8A7-42B5-A391-D70FE81EAF6D}" dt="2025-01-08T09:16:52.808" v="11" actId="20577"/>
        <pc:sldMkLst>
          <pc:docMk/>
          <pc:sldMk cId="0" sldId="261"/>
        </pc:sldMkLst>
        <pc:spChg chg="mod">
          <ac:chgData name="Frida Torgersen" userId="S::frida.torgersen@io.kommune.no::ea265081-7c03-4e48-ae3c-fad608c99291" providerId="AD" clId="Web-{9BDB1A76-C8A7-42B5-A391-D70FE81EAF6D}" dt="2025-01-08T09:16:52.808" v="11" actId="20577"/>
          <ac:spMkLst>
            <pc:docMk/>
            <pc:sldMk cId="0" sldId="261"/>
            <ac:spMk id="2" creationId="{17EA47DF-ED2C-5B98-1D78-FB9F94D617FF}"/>
          </ac:spMkLst>
        </pc:spChg>
      </pc:sldChg>
      <pc:sldChg chg="delSp">
        <pc:chgData name="Frida Torgersen" userId="S::frida.torgersen@io.kommune.no::ea265081-7c03-4e48-ae3c-fad608c99291" providerId="AD" clId="Web-{9BDB1A76-C8A7-42B5-A391-D70FE81EAF6D}" dt="2025-01-08T09:16:55.980" v="13"/>
        <pc:sldMkLst>
          <pc:docMk/>
          <pc:sldMk cId="0" sldId="262"/>
        </pc:sldMkLst>
      </pc:sldChg>
      <pc:sldChg chg="addSp delSp modSp modNotes">
        <pc:chgData name="Frida Torgersen" userId="S::frida.torgersen@io.kommune.no::ea265081-7c03-4e48-ae3c-fad608c99291" providerId="AD" clId="Web-{9BDB1A76-C8A7-42B5-A391-D70FE81EAF6D}" dt="2025-01-08T09:23:56.376" v="82"/>
        <pc:sldMkLst>
          <pc:docMk/>
          <pc:sldMk cId="451678840" sldId="272"/>
        </pc:sldMkLst>
        <pc:spChg chg="mod">
          <ac:chgData name="Frida Torgersen" userId="S::frida.torgersen@io.kommune.no::ea265081-7c03-4e48-ae3c-fad608c99291" providerId="AD" clId="Web-{9BDB1A76-C8A7-42B5-A391-D70FE81EAF6D}" dt="2025-01-08T09:23:51.611" v="80" actId="1076"/>
          <ac:spMkLst>
            <pc:docMk/>
            <pc:sldMk cId="451678840" sldId="272"/>
            <ac:spMk id="2" creationId="{C7CBEFDF-6D04-72C8-9176-B98E5726AE73}"/>
          </ac:spMkLst>
        </pc:spChg>
      </pc:sldChg>
      <pc:sldChg chg="delSp">
        <pc:chgData name="Frida Torgersen" userId="S::frida.torgersen@io.kommune.no::ea265081-7c03-4e48-ae3c-fad608c99291" providerId="AD" clId="Web-{9BDB1A76-C8A7-42B5-A391-D70FE81EAF6D}" dt="2025-01-08T09:21:02.905" v="59"/>
        <pc:sldMkLst>
          <pc:docMk/>
          <pc:sldMk cId="676332438" sldId="274"/>
        </pc:sldMkLst>
      </pc:sldChg>
      <pc:sldChg chg="delSp modSp modNotes">
        <pc:chgData name="Frida Torgersen" userId="S::frida.torgersen@io.kommune.no::ea265081-7c03-4e48-ae3c-fad608c99291" providerId="AD" clId="Web-{9BDB1A76-C8A7-42B5-A391-D70FE81EAF6D}" dt="2025-01-08T09:20:57.171" v="58"/>
        <pc:sldMkLst>
          <pc:docMk/>
          <pc:sldMk cId="258748798" sldId="276"/>
        </pc:sldMkLst>
        <pc:spChg chg="mod">
          <ac:chgData name="Frida Torgersen" userId="S::frida.torgersen@io.kommune.no::ea265081-7c03-4e48-ae3c-fad608c99291" providerId="AD" clId="Web-{9BDB1A76-C8A7-42B5-A391-D70FE81EAF6D}" dt="2025-01-08T09:20:53.718" v="57" actId="20577"/>
          <ac:spMkLst>
            <pc:docMk/>
            <pc:sldMk cId="258748798" sldId="276"/>
            <ac:spMk id="3" creationId="{521AF82F-F95A-C962-F39A-F1171C26436D}"/>
          </ac:spMkLst>
        </pc:spChg>
      </pc:sldChg>
      <pc:sldChg chg="delSp modSp modNotes">
        <pc:chgData name="Frida Torgersen" userId="S::frida.torgersen@io.kommune.no::ea265081-7c03-4e48-ae3c-fad608c99291" providerId="AD" clId="Web-{9BDB1A76-C8A7-42B5-A391-D70FE81EAF6D}" dt="2025-01-08T09:17:17.777" v="17"/>
        <pc:sldMkLst>
          <pc:docMk/>
          <pc:sldMk cId="2996054548" sldId="279"/>
        </pc:sldMkLst>
        <pc:spChg chg="mod">
          <ac:chgData name="Frida Torgersen" userId="S::frida.torgersen@io.kommune.no::ea265081-7c03-4e48-ae3c-fad608c99291" providerId="AD" clId="Web-{9BDB1A76-C8A7-42B5-A391-D70FE81EAF6D}" dt="2025-01-08T09:17:00.809" v="14" actId="20577"/>
          <ac:spMkLst>
            <pc:docMk/>
            <pc:sldMk cId="2996054548" sldId="279"/>
            <ac:spMk id="3" creationId="{D3B63DD3-16E3-2F35-6814-470D7C026D29}"/>
          </ac:spMkLst>
        </pc:spChg>
      </pc:sldChg>
      <pc:sldChg chg="delSp modSp">
        <pc:chgData name="Frida Torgersen" userId="S::frida.torgersen@io.kommune.no::ea265081-7c03-4e48-ae3c-fad608c99291" providerId="AD" clId="Web-{9BDB1A76-C8A7-42B5-A391-D70FE81EAF6D}" dt="2025-01-08T09:17:24.309" v="19"/>
        <pc:sldMkLst>
          <pc:docMk/>
          <pc:sldMk cId="1047863928" sldId="280"/>
        </pc:sldMkLst>
        <pc:spChg chg="mod">
          <ac:chgData name="Frida Torgersen" userId="S::frida.torgersen@io.kommune.no::ea265081-7c03-4e48-ae3c-fad608c99291" providerId="AD" clId="Web-{9BDB1A76-C8A7-42B5-A391-D70FE81EAF6D}" dt="2025-01-08T09:17:22.793" v="18" actId="20577"/>
          <ac:spMkLst>
            <pc:docMk/>
            <pc:sldMk cId="1047863928" sldId="280"/>
            <ac:spMk id="3" creationId="{6A4FF3A4-D219-8881-8214-F019CDA1DE68}"/>
          </ac:spMkLst>
        </pc:spChg>
      </pc:sldChg>
      <pc:sldChg chg="modNotes">
        <pc:chgData name="Frida Torgersen" userId="S::frida.torgersen@io.kommune.no::ea265081-7c03-4e48-ae3c-fad608c99291" providerId="AD" clId="Web-{9BDB1A76-C8A7-42B5-A391-D70FE81EAF6D}" dt="2025-01-08T09:17:33.871" v="21"/>
        <pc:sldMkLst>
          <pc:docMk/>
          <pc:sldMk cId="246634899" sldId="289"/>
        </pc:sldMkLst>
      </pc:sldChg>
      <pc:sldChg chg="delSp modSp modNotes">
        <pc:chgData name="Frida Torgersen" userId="S::frida.torgersen@io.kommune.no::ea265081-7c03-4e48-ae3c-fad608c99291" providerId="AD" clId="Web-{9BDB1A76-C8A7-42B5-A391-D70FE81EAF6D}" dt="2025-01-08T09:19:23.529" v="50" actId="1076"/>
        <pc:sldMkLst>
          <pc:docMk/>
          <pc:sldMk cId="783064761" sldId="290"/>
        </pc:sldMkLst>
        <pc:spChg chg="mod">
          <ac:chgData name="Frida Torgersen" userId="S::frida.torgersen@io.kommune.no::ea265081-7c03-4e48-ae3c-fad608c99291" providerId="AD" clId="Web-{9BDB1A76-C8A7-42B5-A391-D70FE81EAF6D}" dt="2025-01-08T09:19:23.529" v="50" actId="1076"/>
          <ac:spMkLst>
            <pc:docMk/>
            <pc:sldMk cId="783064761" sldId="290"/>
            <ac:spMk id="5" creationId="{8BB103C1-0FAA-A634-F3D4-214FFD990BFC}"/>
          </ac:spMkLst>
        </pc:spChg>
      </pc:sldChg>
    </pc:docChg>
  </pc:docChgLst>
  <pc:docChgLst>
    <pc:chgData name="Frida Torgersen" userId="S::frida.torgersen@io.kommune.no::ea265081-7c03-4e48-ae3c-fad608c99291" providerId="AD" clId="Web-{D096D575-C295-05D0-0296-3D4F726278D7}"/>
    <pc:docChg chg="addSld delSld">
      <pc:chgData name="Frida Torgersen" userId="S::frida.torgersen@io.kommune.no::ea265081-7c03-4e48-ae3c-fad608c99291" providerId="AD" clId="Web-{D096D575-C295-05D0-0296-3D4F726278D7}" dt="2025-03-05T09:25:07.606" v="1"/>
      <pc:docMkLst>
        <pc:docMk/>
      </pc:docMkLst>
      <pc:sldChg chg="add del replId">
        <pc:chgData name="Frida Torgersen" userId="S::frida.torgersen@io.kommune.no::ea265081-7c03-4e48-ae3c-fad608c99291" providerId="AD" clId="Web-{D096D575-C295-05D0-0296-3D4F726278D7}" dt="2025-03-05T09:25:07.606" v="1"/>
        <pc:sldMkLst>
          <pc:docMk/>
          <pc:sldMk cId="1450839948" sldId="292"/>
        </pc:sldMkLst>
      </pc:sldChg>
    </pc:docChg>
  </pc:docChgLst>
  <pc:docChgLst>
    <pc:chgData name="Frida Torgersen" userId="S::frida.torgersen@io.kommune.no::ea265081-7c03-4e48-ae3c-fad608c99291" providerId="AD" clId="Web-{BEAA9C61-77D8-8FFD-C50D-713838EEA30D}"/>
    <pc:docChg chg="modSld">
      <pc:chgData name="Frida Torgersen" userId="S::frida.torgersen@io.kommune.no::ea265081-7c03-4e48-ae3c-fad608c99291" providerId="AD" clId="Web-{BEAA9C61-77D8-8FFD-C50D-713838EEA30D}" dt="2025-01-15T12:06:31.842" v="57" actId="20577"/>
      <pc:docMkLst>
        <pc:docMk/>
      </pc:docMkLst>
      <pc:sldChg chg="addSp delSp modSp">
        <pc:chgData name="Frida Torgersen" userId="S::frida.torgersen@io.kommune.no::ea265081-7c03-4e48-ae3c-fad608c99291" providerId="AD" clId="Web-{BEAA9C61-77D8-8FFD-C50D-713838EEA30D}" dt="2025-01-15T12:06:11.670" v="49" actId="14100"/>
        <pc:sldMkLst>
          <pc:docMk/>
          <pc:sldMk cId="0" sldId="262"/>
        </pc:sldMkLst>
      </pc:sldChg>
      <pc:sldChg chg="modSp">
        <pc:chgData name="Frida Torgersen" userId="S::frida.torgersen@io.kommune.no::ea265081-7c03-4e48-ae3c-fad608c99291" providerId="AD" clId="Web-{BEAA9C61-77D8-8FFD-C50D-713838EEA30D}" dt="2025-01-15T12:06:31.842" v="57" actId="20577"/>
        <pc:sldMkLst>
          <pc:docMk/>
          <pc:sldMk cId="1047863928" sldId="280"/>
        </pc:sldMkLst>
        <pc:spChg chg="mod">
          <ac:chgData name="Frida Torgersen" userId="S::frida.torgersen@io.kommune.no::ea265081-7c03-4e48-ae3c-fad608c99291" providerId="AD" clId="Web-{BEAA9C61-77D8-8FFD-C50D-713838EEA30D}" dt="2025-01-15T12:06:31.842" v="57" actId="20577"/>
          <ac:spMkLst>
            <pc:docMk/>
            <pc:sldMk cId="1047863928" sldId="280"/>
            <ac:spMk id="3" creationId="{6A4FF3A4-D219-8881-8214-F019CDA1DE68}"/>
          </ac:spMkLst>
        </pc:spChg>
      </pc:sldChg>
      <pc:sldChg chg="modSp">
        <pc:chgData name="Frida Torgersen" userId="S::frida.torgersen@io.kommune.no::ea265081-7c03-4e48-ae3c-fad608c99291" providerId="AD" clId="Web-{BEAA9C61-77D8-8FFD-C50D-713838EEA30D}" dt="2025-01-15T12:05:17.278" v="44" actId="14100"/>
        <pc:sldMkLst>
          <pc:docMk/>
          <pc:sldMk cId="1677468962" sldId="281"/>
        </pc:sldMkLst>
        <pc:spChg chg="mod">
          <ac:chgData name="Frida Torgersen" userId="S::frida.torgersen@io.kommune.no::ea265081-7c03-4e48-ae3c-fad608c99291" providerId="AD" clId="Web-{BEAA9C61-77D8-8FFD-C50D-713838EEA30D}" dt="2025-01-15T12:02:12.431" v="41" actId="20577"/>
          <ac:spMkLst>
            <pc:docMk/>
            <pc:sldMk cId="1677468962" sldId="281"/>
            <ac:spMk id="2" creationId="{B5FB8778-8E7D-73FF-5F87-BD966BD4A935}"/>
          </ac:spMkLst>
        </pc:spChg>
        <pc:spChg chg="mod">
          <ac:chgData name="Frida Torgersen" userId="S::frida.torgersen@io.kommune.no::ea265081-7c03-4e48-ae3c-fad608c99291" providerId="AD" clId="Web-{BEAA9C61-77D8-8FFD-C50D-713838EEA30D}" dt="2025-01-15T12:05:17.278" v="44" actId="14100"/>
          <ac:spMkLst>
            <pc:docMk/>
            <pc:sldMk cId="1677468962" sldId="281"/>
            <ac:spMk id="3" creationId="{41DC0A4E-F4D7-A45A-D85F-ACB0F7859B56}"/>
          </ac:spMkLst>
        </pc:spChg>
      </pc:sldChg>
      <pc:sldChg chg="modSp modNotes">
        <pc:chgData name="Frida Torgersen" userId="S::frida.torgersen@io.kommune.no::ea265081-7c03-4e48-ae3c-fad608c99291" providerId="AD" clId="Web-{BEAA9C61-77D8-8FFD-C50D-713838EEA30D}" dt="2025-01-15T11:48:52.635" v="17" actId="20577"/>
        <pc:sldMkLst>
          <pc:docMk/>
          <pc:sldMk cId="1909319607" sldId="291"/>
        </pc:sldMkLst>
        <pc:spChg chg="mod">
          <ac:chgData name="Frida Torgersen" userId="S::frida.torgersen@io.kommune.no::ea265081-7c03-4e48-ae3c-fad608c99291" providerId="AD" clId="Web-{BEAA9C61-77D8-8FFD-C50D-713838EEA30D}" dt="2025-01-15T11:48:52.635" v="17" actId="20577"/>
          <ac:spMkLst>
            <pc:docMk/>
            <pc:sldMk cId="1909319607" sldId="291"/>
            <ac:spMk id="2" creationId="{0D125C3F-F01C-B387-E1CF-ACD7720824A8}"/>
          </ac:spMkLst>
        </pc:spChg>
      </pc:sldChg>
    </pc:docChg>
  </pc:docChgLst>
  <pc:docChgLst>
    <pc:chgData name="Frida Torgersen" userId="S::frida.torgersen@io.kommune.no::ea265081-7c03-4e48-ae3c-fad608c99291" providerId="AD" clId="Web-{CDC27BA6-FFED-3458-35BA-C616110E0454}"/>
    <pc:docChg chg="modSld">
      <pc:chgData name="Frida Torgersen" userId="S::frida.torgersen@io.kommune.no::ea265081-7c03-4e48-ae3c-fad608c99291" providerId="AD" clId="Web-{CDC27BA6-FFED-3458-35BA-C616110E0454}" dt="2024-11-27T07:39:57.116" v="0" actId="20577"/>
      <pc:docMkLst>
        <pc:docMk/>
      </pc:docMkLst>
      <pc:sldChg chg="modSp">
        <pc:chgData name="Frida Torgersen" userId="S::frida.torgersen@io.kommune.no::ea265081-7c03-4e48-ae3c-fad608c99291" providerId="AD" clId="Web-{CDC27BA6-FFED-3458-35BA-C616110E0454}" dt="2024-11-27T07:39:57.116" v="0" actId="20577"/>
        <pc:sldMkLst>
          <pc:docMk/>
          <pc:sldMk cId="0" sldId="261"/>
        </pc:sldMkLst>
      </pc:sldChg>
    </pc:docChg>
  </pc:docChgLst>
  <pc:docChgLst>
    <pc:chgData name="Frida Torgersen" userId="S::frida.torgersen@io.kommune.no::ea265081-7c03-4e48-ae3c-fad608c99291" providerId="AD" clId="Web-{FF6118E1-F15F-F19A-52B6-23CBD1551E75}"/>
    <pc:docChg chg="addSld delSld">
      <pc:chgData name="Frida Torgersen" userId="S::frida.torgersen@io.kommune.no::ea265081-7c03-4e48-ae3c-fad608c99291" providerId="AD" clId="Web-{FF6118E1-F15F-F19A-52B6-23CBD1551E75}" dt="2025-03-05T09:13:43.192" v="1"/>
      <pc:docMkLst>
        <pc:docMk/>
      </pc:docMkLst>
      <pc:sldChg chg="add del replId">
        <pc:chgData name="Frida Torgersen" userId="S::frida.torgersen@io.kommune.no::ea265081-7c03-4e48-ae3c-fad608c99291" providerId="AD" clId="Web-{FF6118E1-F15F-F19A-52B6-23CBD1551E75}" dt="2025-03-05T09:13:43.192" v="1"/>
        <pc:sldMkLst>
          <pc:docMk/>
          <pc:sldMk cId="726012668" sldId="292"/>
        </pc:sldMkLst>
      </pc:sldChg>
    </pc:docChg>
  </pc:docChgLst>
  <pc:docChgLst>
    <pc:chgData name="Frida Torgersen" userId="S::frida.torgersen@io.kommune.no::ea265081-7c03-4e48-ae3c-fad608c99291" providerId="AD" clId="Web-{F47B9C59-91DF-9B15-5ECA-BE695386C140}"/>
    <pc:docChg chg="modSld">
      <pc:chgData name="Frida Torgersen" userId="S::frida.torgersen@io.kommune.no::ea265081-7c03-4e48-ae3c-fad608c99291" providerId="AD" clId="Web-{F47B9C59-91DF-9B15-5ECA-BE695386C140}" dt="2025-02-26T14:11:03.682" v="15" actId="20577"/>
      <pc:docMkLst>
        <pc:docMk/>
      </pc:docMkLst>
      <pc:sldChg chg="modSp">
        <pc:chgData name="Frida Torgersen" userId="S::frida.torgersen@io.kommune.no::ea265081-7c03-4e48-ae3c-fad608c99291" providerId="AD" clId="Web-{F47B9C59-91DF-9B15-5ECA-BE695386C140}" dt="2025-02-26T14:10:38.494" v="13" actId="20577"/>
        <pc:sldMkLst>
          <pc:docMk/>
          <pc:sldMk cId="451678840" sldId="272"/>
        </pc:sldMkLst>
        <pc:spChg chg="mod">
          <ac:chgData name="Frida Torgersen" userId="S::frida.torgersen@io.kommune.no::ea265081-7c03-4e48-ae3c-fad608c99291" providerId="AD" clId="Web-{F47B9C59-91DF-9B15-5ECA-BE695386C140}" dt="2025-02-26T14:10:38.494" v="13" actId="20577"/>
          <ac:spMkLst>
            <pc:docMk/>
            <pc:sldMk cId="451678840" sldId="272"/>
            <ac:spMk id="2" creationId="{C7CBEFDF-6D04-72C8-9176-B98E5726AE73}"/>
          </ac:spMkLst>
        </pc:spChg>
      </pc:sldChg>
      <pc:sldChg chg="modSp">
        <pc:chgData name="Frida Torgersen" userId="S::frida.torgersen@io.kommune.no::ea265081-7c03-4e48-ae3c-fad608c99291" providerId="AD" clId="Web-{F47B9C59-91DF-9B15-5ECA-BE695386C140}" dt="2025-02-26T14:08:08.930" v="4" actId="20577"/>
        <pc:sldMkLst>
          <pc:docMk/>
          <pc:sldMk cId="1047863928" sldId="280"/>
        </pc:sldMkLst>
        <pc:spChg chg="mod">
          <ac:chgData name="Frida Torgersen" userId="S::frida.torgersen@io.kommune.no::ea265081-7c03-4e48-ae3c-fad608c99291" providerId="AD" clId="Web-{F47B9C59-91DF-9B15-5ECA-BE695386C140}" dt="2025-02-26T14:08:08.930" v="4" actId="20577"/>
          <ac:spMkLst>
            <pc:docMk/>
            <pc:sldMk cId="1047863928" sldId="280"/>
            <ac:spMk id="3" creationId="{6A4FF3A4-D219-8881-8214-F019CDA1DE68}"/>
          </ac:spMkLst>
        </pc:spChg>
      </pc:sldChg>
      <pc:sldChg chg="modSp">
        <pc:chgData name="Frida Torgersen" userId="S::frida.torgersen@io.kommune.no::ea265081-7c03-4e48-ae3c-fad608c99291" providerId="AD" clId="Web-{F47B9C59-91DF-9B15-5ECA-BE695386C140}" dt="2025-02-26T14:08:44.336" v="8" actId="20577"/>
        <pc:sldMkLst>
          <pc:docMk/>
          <pc:sldMk cId="1677468962" sldId="281"/>
        </pc:sldMkLst>
        <pc:spChg chg="mod">
          <ac:chgData name="Frida Torgersen" userId="S::frida.torgersen@io.kommune.no::ea265081-7c03-4e48-ae3c-fad608c99291" providerId="AD" clId="Web-{F47B9C59-91DF-9B15-5ECA-BE695386C140}" dt="2025-02-26T14:08:44.336" v="8" actId="20577"/>
          <ac:spMkLst>
            <pc:docMk/>
            <pc:sldMk cId="1677468962" sldId="281"/>
            <ac:spMk id="3" creationId="{41DC0A4E-F4D7-A45A-D85F-ACB0F7859B56}"/>
          </ac:spMkLst>
        </pc:spChg>
      </pc:sldChg>
      <pc:sldChg chg="modSp">
        <pc:chgData name="Frida Torgersen" userId="S::frida.torgersen@io.kommune.no::ea265081-7c03-4e48-ae3c-fad608c99291" providerId="AD" clId="Web-{F47B9C59-91DF-9B15-5ECA-BE695386C140}" dt="2025-02-26T14:11:03.682" v="15" actId="20577"/>
        <pc:sldMkLst>
          <pc:docMk/>
          <pc:sldMk cId="1909319607" sldId="291"/>
        </pc:sldMkLst>
        <pc:spChg chg="mod">
          <ac:chgData name="Frida Torgersen" userId="S::frida.torgersen@io.kommune.no::ea265081-7c03-4e48-ae3c-fad608c99291" providerId="AD" clId="Web-{F47B9C59-91DF-9B15-5ECA-BE695386C140}" dt="2025-02-26T14:10:50.463" v="14" actId="20577"/>
          <ac:spMkLst>
            <pc:docMk/>
            <pc:sldMk cId="1909319607" sldId="291"/>
            <ac:spMk id="2" creationId="{0D125C3F-F01C-B387-E1CF-ACD7720824A8}"/>
          </ac:spMkLst>
        </pc:spChg>
      </pc:sldChg>
    </pc:docChg>
  </pc:docChgLst>
  <pc:docChgLst>
    <pc:chgData name="Frida Torgersen" userId="S::frida.torgersen@io.kommune.no::ea265081-7c03-4e48-ae3c-fad608c99291" providerId="AD" clId="Web-{9BD82252-0428-B269-1AEE-2CD46CDDE0B6}"/>
    <pc:docChg chg="addSld modSld">
      <pc:chgData name="Frida Torgersen" userId="S::frida.torgersen@io.kommune.no::ea265081-7c03-4e48-ae3c-fad608c99291" providerId="AD" clId="Web-{9BD82252-0428-B269-1AEE-2CD46CDDE0B6}" dt="2025-01-15T08:13:57.125" v="110" actId="1076"/>
      <pc:docMkLst>
        <pc:docMk/>
      </pc:docMkLst>
      <pc:sldChg chg="addSp modSp">
        <pc:chgData name="Frida Torgersen" userId="S::frida.torgersen@io.kommune.no::ea265081-7c03-4e48-ae3c-fad608c99291" providerId="AD" clId="Web-{9BD82252-0428-B269-1AEE-2CD46CDDE0B6}" dt="2025-01-15T08:13:57.125" v="110" actId="1076"/>
        <pc:sldMkLst>
          <pc:docMk/>
          <pc:sldMk cId="0" sldId="262"/>
        </pc:sldMkLst>
      </pc:sldChg>
      <pc:sldChg chg="modNotes">
        <pc:chgData name="Frida Torgersen" userId="S::frida.torgersen@io.kommune.no::ea265081-7c03-4e48-ae3c-fad608c99291" providerId="AD" clId="Web-{9BD82252-0428-B269-1AEE-2CD46CDDE0B6}" dt="2025-01-15T08:08:52.949" v="90"/>
        <pc:sldMkLst>
          <pc:docMk/>
          <pc:sldMk cId="451678840" sldId="272"/>
        </pc:sldMkLst>
      </pc:sldChg>
      <pc:sldChg chg="addSp delSp modSp modNotes">
        <pc:chgData name="Frida Torgersen" userId="S::frida.torgersen@io.kommune.no::ea265081-7c03-4e48-ae3c-fad608c99291" providerId="AD" clId="Web-{9BD82252-0428-B269-1AEE-2CD46CDDE0B6}" dt="2025-01-15T08:10:40.060" v="105" actId="1076"/>
        <pc:sldMkLst>
          <pc:docMk/>
          <pc:sldMk cId="258748798" sldId="276"/>
        </pc:sldMkLst>
        <pc:spChg chg="mod">
          <ac:chgData name="Frida Torgersen" userId="S::frida.torgersen@io.kommune.no::ea265081-7c03-4e48-ae3c-fad608c99291" providerId="AD" clId="Web-{9BD82252-0428-B269-1AEE-2CD46CDDE0B6}" dt="2025-01-15T08:10:40.060" v="105" actId="1076"/>
          <ac:spMkLst>
            <pc:docMk/>
            <pc:sldMk cId="258748798" sldId="276"/>
            <ac:spMk id="2" creationId="{200C500A-96BB-6937-4BD0-F385A1CD98C7}"/>
          </ac:spMkLst>
        </pc:spChg>
        <pc:spChg chg="mod">
          <ac:chgData name="Frida Torgersen" userId="S::frida.torgersen@io.kommune.no::ea265081-7c03-4e48-ae3c-fad608c99291" providerId="AD" clId="Web-{9BD82252-0428-B269-1AEE-2CD46CDDE0B6}" dt="2025-01-15T08:10:34.856" v="104" actId="1076"/>
          <ac:spMkLst>
            <pc:docMk/>
            <pc:sldMk cId="258748798" sldId="276"/>
            <ac:spMk id="3" creationId="{521AF82F-F95A-C962-F39A-F1171C26436D}"/>
          </ac:spMkLst>
        </pc:spChg>
      </pc:sldChg>
      <pc:sldChg chg="modSp">
        <pc:chgData name="Frida Torgersen" userId="S::frida.torgersen@io.kommune.no::ea265081-7c03-4e48-ae3c-fad608c99291" providerId="AD" clId="Web-{9BD82252-0428-B269-1AEE-2CD46CDDE0B6}" dt="2025-01-15T08:02:14.802" v="27" actId="20577"/>
        <pc:sldMkLst>
          <pc:docMk/>
          <pc:sldMk cId="1677468962" sldId="281"/>
        </pc:sldMkLst>
        <pc:spChg chg="mod">
          <ac:chgData name="Frida Torgersen" userId="S::frida.torgersen@io.kommune.no::ea265081-7c03-4e48-ae3c-fad608c99291" providerId="AD" clId="Web-{9BD82252-0428-B269-1AEE-2CD46CDDE0B6}" dt="2025-01-15T08:01:51.020" v="21" actId="1076"/>
          <ac:spMkLst>
            <pc:docMk/>
            <pc:sldMk cId="1677468962" sldId="281"/>
            <ac:spMk id="2" creationId="{B5FB8778-8E7D-73FF-5F87-BD966BD4A935}"/>
          </ac:spMkLst>
        </pc:spChg>
        <pc:spChg chg="mod">
          <ac:chgData name="Frida Torgersen" userId="S::frida.torgersen@io.kommune.no::ea265081-7c03-4e48-ae3c-fad608c99291" providerId="AD" clId="Web-{9BD82252-0428-B269-1AEE-2CD46CDDE0B6}" dt="2025-01-15T08:02:14.802" v="27" actId="20577"/>
          <ac:spMkLst>
            <pc:docMk/>
            <pc:sldMk cId="1677468962" sldId="281"/>
            <ac:spMk id="3" creationId="{41DC0A4E-F4D7-A45A-D85F-ACB0F7859B56}"/>
          </ac:spMkLst>
        </pc:spChg>
      </pc:sldChg>
      <pc:sldChg chg="modSp modNotes">
        <pc:chgData name="Frida Torgersen" userId="S::frida.torgersen@io.kommune.no::ea265081-7c03-4e48-ae3c-fad608c99291" providerId="AD" clId="Web-{9BD82252-0428-B269-1AEE-2CD46CDDE0B6}" dt="2025-01-15T08:00:48.723" v="7"/>
        <pc:sldMkLst>
          <pc:docMk/>
          <pc:sldMk cId="783064761" sldId="290"/>
        </pc:sldMkLst>
        <pc:spChg chg="mod">
          <ac:chgData name="Frida Torgersen" userId="S::frida.torgersen@io.kommune.no::ea265081-7c03-4e48-ae3c-fad608c99291" providerId="AD" clId="Web-{9BD82252-0428-B269-1AEE-2CD46CDDE0B6}" dt="2025-01-15T08:00:37.285" v="3" actId="20577"/>
          <ac:spMkLst>
            <pc:docMk/>
            <pc:sldMk cId="783064761" sldId="290"/>
            <ac:spMk id="5" creationId="{8BB103C1-0FAA-A634-F3D4-214FFD990BFC}"/>
          </ac:spMkLst>
        </pc:spChg>
      </pc:sldChg>
      <pc:sldChg chg="modSp new modNotes">
        <pc:chgData name="Frida Torgersen" userId="S::frida.torgersen@io.kommune.no::ea265081-7c03-4e48-ae3c-fad608c99291" providerId="AD" clId="Web-{9BD82252-0428-B269-1AEE-2CD46CDDE0B6}" dt="2025-01-15T08:07:53.213" v="88" actId="20577"/>
        <pc:sldMkLst>
          <pc:docMk/>
          <pc:sldMk cId="1909319607" sldId="291"/>
        </pc:sldMkLst>
        <pc:spChg chg="mod">
          <ac:chgData name="Frida Torgersen" userId="S::frida.torgersen@io.kommune.no::ea265081-7c03-4e48-ae3c-fad608c99291" providerId="AD" clId="Web-{9BD82252-0428-B269-1AEE-2CD46CDDE0B6}" dt="2025-01-15T08:04:38.632" v="32" actId="20577"/>
          <ac:spMkLst>
            <pc:docMk/>
            <pc:sldMk cId="1909319607" sldId="291"/>
            <ac:spMk id="2" creationId="{0D125C3F-F01C-B387-E1CF-ACD7720824A8}"/>
          </ac:spMkLst>
        </pc:spChg>
      </pc:sldChg>
    </pc:docChg>
  </pc:docChgLst>
  <pc:docChgLst>
    <pc:chgData name="Renate Dybdal Hansen" userId="8f533bdc-1f06-46c5-8376-6b62126245f7" providerId="ADAL" clId="{98033C07-7B3F-4C86-9DDB-236B0CBB862A}"/>
    <pc:docChg chg="custSel modSld">
      <pc:chgData name="Renate Dybdal Hansen" userId="8f533bdc-1f06-46c5-8376-6b62126245f7" providerId="ADAL" clId="{98033C07-7B3F-4C86-9DDB-236B0CBB862A}" dt="2025-03-05T12:10:48.293" v="6" actId="14100"/>
      <pc:docMkLst>
        <pc:docMk/>
      </pc:docMkLst>
      <pc:sldChg chg="addSp delSp modSp mod">
        <pc:chgData name="Renate Dybdal Hansen" userId="8f533bdc-1f06-46c5-8376-6b62126245f7" providerId="ADAL" clId="{98033C07-7B3F-4C86-9DDB-236B0CBB862A}" dt="2025-03-05T12:10:48.293" v="6" actId="14100"/>
        <pc:sldMkLst>
          <pc:docMk/>
          <pc:sldMk cId="0" sldId="262"/>
        </pc:sldMkLst>
        <pc:picChg chg="del">
          <ac:chgData name="Renate Dybdal Hansen" userId="8f533bdc-1f06-46c5-8376-6b62126245f7" providerId="ADAL" clId="{98033C07-7B3F-4C86-9DDB-236B0CBB862A}" dt="2025-03-05T12:10:24.734" v="3" actId="478"/>
          <ac:picMkLst>
            <pc:docMk/>
            <pc:sldMk cId="0" sldId="262"/>
            <ac:picMk id="2" creationId="{ECA69AF9-A71A-8FAC-AECB-67D01511CF8B}"/>
          </ac:picMkLst>
        </pc:picChg>
        <pc:picChg chg="add mod">
          <ac:chgData name="Renate Dybdal Hansen" userId="8f533bdc-1f06-46c5-8376-6b62126245f7" providerId="ADAL" clId="{98033C07-7B3F-4C86-9DDB-236B0CBB862A}" dt="2025-03-05T12:10:48.293" v="6" actId="14100"/>
          <ac:picMkLst>
            <pc:docMk/>
            <pc:sldMk cId="0" sldId="262"/>
            <ac:picMk id="4" creationId="{0536A977-BD02-FC3C-24B6-E30C4CF9C406}"/>
          </ac:picMkLst>
        </pc:picChg>
      </pc:sldChg>
      <pc:sldChg chg="modSp mod">
        <pc:chgData name="Renate Dybdal Hansen" userId="8f533bdc-1f06-46c5-8376-6b62126245f7" providerId="ADAL" clId="{98033C07-7B3F-4C86-9DDB-236B0CBB862A}" dt="2025-03-05T12:08:12.900" v="2" actId="20577"/>
        <pc:sldMkLst>
          <pc:docMk/>
          <pc:sldMk cId="1677468962" sldId="281"/>
        </pc:sldMkLst>
        <pc:spChg chg="mod">
          <ac:chgData name="Renate Dybdal Hansen" userId="8f533bdc-1f06-46c5-8376-6b62126245f7" providerId="ADAL" clId="{98033C07-7B3F-4C86-9DDB-236B0CBB862A}" dt="2025-03-05T12:08:12.900" v="2" actId="20577"/>
          <ac:spMkLst>
            <pc:docMk/>
            <pc:sldMk cId="1677468962" sldId="281"/>
            <ac:spMk id="3" creationId="{41DC0A4E-F4D7-A45A-D85F-ACB0F7859B56}"/>
          </ac:spMkLst>
        </pc:spChg>
      </pc:sldChg>
      <pc:sldChg chg="modNotesTx">
        <pc:chgData name="Renate Dybdal Hansen" userId="8f533bdc-1f06-46c5-8376-6b62126245f7" providerId="ADAL" clId="{98033C07-7B3F-4C86-9DDB-236B0CBB862A}" dt="2025-03-05T12:07:43.187" v="0" actId="20577"/>
        <pc:sldMkLst>
          <pc:docMk/>
          <pc:sldMk cId="1909319607" sldId="291"/>
        </pc:sldMkLst>
      </pc:sldChg>
    </pc:docChg>
  </pc:docChgLst>
  <pc:docChgLst>
    <pc:chgData name="Frida Torgersen" userId="S::frida.torgersen@io.kommune.no::ea265081-7c03-4e48-ae3c-fad608c99291" providerId="AD" clId="Web-{BA38DB66-538A-D559-037D-D826C324451C}"/>
    <pc:docChg chg="delSld modSld">
      <pc:chgData name="Frida Torgersen" userId="S::frida.torgersen@io.kommune.no::ea265081-7c03-4e48-ae3c-fad608c99291" providerId="AD" clId="Web-{BA38DB66-538A-D559-037D-D826C324451C}" dt="2025-01-08T13:55:02.756" v="52" actId="20577"/>
      <pc:docMkLst>
        <pc:docMk/>
      </pc:docMkLst>
      <pc:sldChg chg="modSp">
        <pc:chgData name="Frida Torgersen" userId="S::frida.torgersen@io.kommune.no::ea265081-7c03-4e48-ae3c-fad608c99291" providerId="AD" clId="Web-{BA38DB66-538A-D559-037D-D826C324451C}" dt="2025-01-08T13:54:03.508" v="43" actId="1076"/>
        <pc:sldMkLst>
          <pc:docMk/>
          <pc:sldMk cId="0" sldId="262"/>
        </pc:sldMkLst>
        <pc:spChg chg="mod">
          <ac:chgData name="Frida Torgersen" userId="S::frida.torgersen@io.kommune.no::ea265081-7c03-4e48-ae3c-fad608c99291" providerId="AD" clId="Web-{BA38DB66-538A-D559-037D-D826C324451C}" dt="2025-01-08T13:54:03.508" v="43" actId="1076"/>
          <ac:spMkLst>
            <pc:docMk/>
            <pc:sldMk cId="0" sldId="262"/>
            <ac:spMk id="8" creationId="{73768529-422E-9420-A3C5-B6E51B3EDFEC}"/>
          </ac:spMkLst>
        </pc:spChg>
      </pc:sldChg>
      <pc:sldChg chg="modSp modNotes">
        <pc:chgData name="Frida Torgersen" userId="S::frida.torgersen@io.kommune.no::ea265081-7c03-4e48-ae3c-fad608c99291" providerId="AD" clId="Web-{BA38DB66-538A-D559-037D-D826C324451C}" dt="2025-01-08T13:54:56.428" v="51"/>
        <pc:sldMkLst>
          <pc:docMk/>
          <pc:sldMk cId="2996054548" sldId="279"/>
        </pc:sldMkLst>
        <pc:spChg chg="mod">
          <ac:chgData name="Frida Torgersen" userId="S::frida.torgersen@io.kommune.no::ea265081-7c03-4e48-ae3c-fad608c99291" providerId="AD" clId="Web-{BA38DB66-538A-D559-037D-D826C324451C}" dt="2025-01-08T13:54:07.224" v="45" actId="20577"/>
          <ac:spMkLst>
            <pc:docMk/>
            <pc:sldMk cId="2996054548" sldId="279"/>
            <ac:spMk id="2" creationId="{7132E8FB-CA9A-925B-6EDF-522C183BB9AD}"/>
          </ac:spMkLst>
        </pc:spChg>
        <pc:spChg chg="mod">
          <ac:chgData name="Frida Torgersen" userId="S::frida.torgersen@io.kommune.no::ea265081-7c03-4e48-ae3c-fad608c99291" providerId="AD" clId="Web-{BA38DB66-538A-D559-037D-D826C324451C}" dt="2025-01-08T13:54:38.443" v="49" actId="1076"/>
          <ac:spMkLst>
            <pc:docMk/>
            <pc:sldMk cId="2996054548" sldId="279"/>
            <ac:spMk id="3" creationId="{D3B63DD3-16E3-2F35-6814-470D7C026D29}"/>
          </ac:spMkLst>
        </pc:spChg>
      </pc:sldChg>
      <pc:sldChg chg="modSp">
        <pc:chgData name="Frida Torgersen" userId="S::frida.torgersen@io.kommune.no::ea265081-7c03-4e48-ae3c-fad608c99291" providerId="AD" clId="Web-{BA38DB66-538A-D559-037D-D826C324451C}" dt="2025-01-08T13:55:02.756" v="52" actId="20577"/>
        <pc:sldMkLst>
          <pc:docMk/>
          <pc:sldMk cId="1047863928" sldId="280"/>
        </pc:sldMkLst>
        <pc:spChg chg="mod">
          <ac:chgData name="Frida Torgersen" userId="S::frida.torgersen@io.kommune.no::ea265081-7c03-4e48-ae3c-fad608c99291" providerId="AD" clId="Web-{BA38DB66-538A-D559-037D-D826C324451C}" dt="2025-01-08T13:55:02.756" v="52" actId="20577"/>
          <ac:spMkLst>
            <pc:docMk/>
            <pc:sldMk cId="1047863928" sldId="280"/>
            <ac:spMk id="3" creationId="{6A4FF3A4-D219-8881-8214-F019CDA1DE68}"/>
          </ac:spMkLst>
        </pc:spChg>
      </pc:sldChg>
      <pc:sldChg chg="delSp">
        <pc:chgData name="Frida Torgersen" userId="S::frida.torgersen@io.kommune.no::ea265081-7c03-4e48-ae3c-fad608c99291" providerId="AD" clId="Web-{BA38DB66-538A-D559-037D-D826C324451C}" dt="2025-01-08T13:52:12.519" v="18"/>
        <pc:sldMkLst>
          <pc:docMk/>
          <pc:sldMk cId="1677468962" sldId="281"/>
        </pc:sldMkLst>
      </pc:sldChg>
      <pc:sldChg chg="delSp del">
        <pc:chgData name="Frida Torgersen" userId="S::frida.torgersen@io.kommune.no::ea265081-7c03-4e48-ae3c-fad608c99291" providerId="AD" clId="Web-{BA38DB66-538A-D559-037D-D826C324451C}" dt="2025-01-08T13:52:17.754" v="20"/>
        <pc:sldMkLst>
          <pc:docMk/>
          <pc:sldMk cId="1923906542" sldId="282"/>
        </pc:sldMkLst>
      </pc:sldChg>
      <pc:sldChg chg="delSp modSp modNotes">
        <pc:chgData name="Frida Torgersen" userId="S::frida.torgersen@io.kommune.no::ea265081-7c03-4e48-ae3c-fad608c99291" providerId="AD" clId="Web-{BA38DB66-538A-D559-037D-D826C324451C}" dt="2025-01-08T13:52:05.160" v="17"/>
        <pc:sldMkLst>
          <pc:docMk/>
          <pc:sldMk cId="246634899" sldId="289"/>
        </pc:sldMkLst>
        <pc:spChg chg="mod">
          <ac:chgData name="Frida Torgersen" userId="S::frida.torgersen@io.kommune.no::ea265081-7c03-4e48-ae3c-fad608c99291" providerId="AD" clId="Web-{BA38DB66-538A-D559-037D-D826C324451C}" dt="2025-01-08T13:51:47.222" v="15" actId="1076"/>
          <ac:spMkLst>
            <pc:docMk/>
            <pc:sldMk cId="246634899" sldId="289"/>
            <ac:spMk id="3" creationId="{838B35C1-F366-5FD4-3C5C-28934B2C03EA}"/>
          </ac:spMkLst>
        </pc:spChg>
      </pc:sldChg>
    </pc:docChg>
  </pc:docChgLst>
  <pc:docChgLst>
    <pc:chgData name="Frida Torgersen" userId="S::frida.torgersen@io.kommune.no::ea265081-7c03-4e48-ae3c-fad608c99291" providerId="AD" clId="Web-{A797E904-6C24-BE8E-6526-22B632C5F2A8}"/>
    <pc:docChg chg="modSld">
      <pc:chgData name="Frida Torgersen" userId="S::frida.torgersen@io.kommune.no::ea265081-7c03-4e48-ae3c-fad608c99291" providerId="AD" clId="Web-{A797E904-6C24-BE8E-6526-22B632C5F2A8}" dt="2025-01-08T12:07:27.237" v="11" actId="1076"/>
      <pc:docMkLst>
        <pc:docMk/>
      </pc:docMkLst>
      <pc:sldChg chg="addSp modSp">
        <pc:chgData name="Frida Torgersen" userId="S::frida.torgersen@io.kommune.no::ea265081-7c03-4e48-ae3c-fad608c99291" providerId="AD" clId="Web-{A797E904-6C24-BE8E-6526-22B632C5F2A8}" dt="2025-01-08T12:07:27.237" v="11" actId="1076"/>
        <pc:sldMkLst>
          <pc:docMk/>
          <pc:sldMk cId="676332438" sldId="274"/>
        </pc:sldMkLst>
        <pc:spChg chg="mod">
          <ac:chgData name="Frida Torgersen" userId="S::frida.torgersen@io.kommune.no::ea265081-7c03-4e48-ae3c-fad608c99291" providerId="AD" clId="Web-{A797E904-6C24-BE8E-6526-22B632C5F2A8}" dt="2025-01-08T12:07:13.925" v="8" actId="1076"/>
          <ac:spMkLst>
            <pc:docMk/>
            <pc:sldMk cId="676332438" sldId="274"/>
            <ac:spMk id="2" creationId="{B1A7259C-EC6D-0D09-0CE1-8C32CC0C1027}"/>
          </ac:spMkLst>
        </pc:spChg>
        <pc:spChg chg="mod">
          <ac:chgData name="Frida Torgersen" userId="S::frida.torgersen@io.kommune.no::ea265081-7c03-4e48-ae3c-fad608c99291" providerId="AD" clId="Web-{A797E904-6C24-BE8E-6526-22B632C5F2A8}" dt="2025-01-08T12:07:17.237" v="9" actId="1076"/>
          <ac:spMkLst>
            <pc:docMk/>
            <pc:sldMk cId="676332438" sldId="274"/>
            <ac:spMk id="3" creationId="{EEBB630F-56FC-1A4A-24FF-76E118EB0DF5}"/>
          </ac:spMkLst>
        </pc:spChg>
        <pc:picChg chg="add mod">
          <ac:chgData name="Frida Torgersen" userId="S::frida.torgersen@io.kommune.no::ea265081-7c03-4e48-ae3c-fad608c99291" providerId="AD" clId="Web-{A797E904-6C24-BE8E-6526-22B632C5F2A8}" dt="2025-01-08T12:07:27.237" v="11" actId="1076"/>
          <ac:picMkLst>
            <pc:docMk/>
            <pc:sldMk cId="676332438" sldId="274"/>
            <ac:picMk id="4" creationId="{A5884DAE-934E-9622-6CC3-E7178F98169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0A8C3-61A9-EA4C-8A82-391BEF0C1ADF}" type="datetimeFigureOut">
              <a:rPr lang="nb-NO" smtClean="0"/>
              <a:t>05.03.2025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8E79F-90CA-B34A-AE17-3B2FCC706159}" type="slidenum">
              <a:rPr lang="nb-NO" smtClean="0"/>
              <a:t>‹#›</a:t>
            </a:fld>
            <a:endParaRPr lang="nb-NO"/>
          </a:p>
        </p:txBody>
      </p:sp>
    </p:spTree>
    <p:extLst>
      <p:ext uri="{BB962C8B-B14F-4D97-AF65-F5344CB8AC3E}">
        <p14:creationId xmlns:p14="http://schemas.microsoft.com/office/powerpoint/2010/main" val="3021062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ndreostfoldkommune.wistia.com/medias/rxz7s42zb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orus.no/verktoy-og-kartlegging/planlagte-samtal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EE8E79F-90CA-B34A-AE17-3B2FCC706159}" type="slidenum">
              <a:rPr lang="nb-NO" smtClean="0"/>
              <a:t>1</a:t>
            </a:fld>
            <a:endParaRPr lang="nb-NO"/>
          </a:p>
        </p:txBody>
      </p:sp>
    </p:spTree>
    <p:extLst>
      <p:ext uri="{BB962C8B-B14F-4D97-AF65-F5344CB8AC3E}">
        <p14:creationId xmlns:p14="http://schemas.microsoft.com/office/powerpoint/2010/main" val="411161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Neste tema (</a:t>
            </a:r>
            <a:r>
              <a:rPr lang="nb-NO" b="1" err="1"/>
              <a:t>fagøkt</a:t>
            </a:r>
            <a:r>
              <a:rPr lang="nb-NO" b="1"/>
              <a:t> 4) “utfordringer”. </a:t>
            </a:r>
            <a:r>
              <a:rPr lang="nb-NO"/>
              <a:t>Samtaler med barn kan trigge oss, og voksne kan gjøre feil. Vi må øve på å regulere egne følelser, reparere samtaler, samarbeide med barn om hva vi gjør videre, og hjelpe barn til å snakke trygt.</a:t>
            </a:r>
          </a:p>
        </p:txBody>
      </p:sp>
      <p:sp>
        <p:nvSpPr>
          <p:cNvPr id="4" name="Plassholder for lysbildenummer 3"/>
          <p:cNvSpPr>
            <a:spLocks noGrp="1"/>
          </p:cNvSpPr>
          <p:nvPr>
            <p:ph type="sldNum" sz="quarter" idx="5"/>
          </p:nvPr>
        </p:nvSpPr>
        <p:spPr/>
        <p:txBody>
          <a:bodyPr/>
          <a:lstStyle/>
          <a:p>
            <a:fld id="{4EE8E79F-90CA-B34A-AE17-3B2FCC706159}" type="slidenum">
              <a:rPr lang="nb-NO" smtClean="0"/>
              <a:t>11</a:t>
            </a:fld>
            <a:endParaRPr lang="nb-NO"/>
          </a:p>
        </p:txBody>
      </p:sp>
    </p:spTree>
    <p:extLst>
      <p:ext uri="{BB962C8B-B14F-4D97-AF65-F5344CB8AC3E}">
        <p14:creationId xmlns:p14="http://schemas.microsoft.com/office/powerpoint/2010/main" val="417389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Velkommen.</a:t>
            </a:r>
          </a:p>
          <a:p>
            <a:r>
              <a:rPr lang="nb-NO"/>
              <a:t>Fortelle litt om </a:t>
            </a:r>
            <a:r>
              <a:rPr lang="nb-NO" b="1"/>
              <a:t>hva</a:t>
            </a:r>
            <a:r>
              <a:rPr lang="nb-NO"/>
              <a:t> vi skal gjøre nå.</a:t>
            </a:r>
          </a:p>
        </p:txBody>
      </p:sp>
      <p:sp>
        <p:nvSpPr>
          <p:cNvPr id="4" name="Plassholder for lysbildenummer 3"/>
          <p:cNvSpPr>
            <a:spLocks noGrp="1"/>
          </p:cNvSpPr>
          <p:nvPr>
            <p:ph type="sldNum" sz="quarter" idx="5"/>
          </p:nvPr>
        </p:nvSpPr>
        <p:spPr/>
        <p:txBody>
          <a:bodyPr/>
          <a:lstStyle/>
          <a:p>
            <a:fld id="{4EE8E79F-90CA-B34A-AE17-3B2FCC706159}" type="slidenum">
              <a:rPr lang="nb-NO" smtClean="0"/>
              <a:t>2</a:t>
            </a:fld>
            <a:endParaRPr lang="nb-NO"/>
          </a:p>
        </p:txBody>
      </p:sp>
    </p:spTree>
    <p:extLst>
      <p:ext uri="{BB962C8B-B14F-4D97-AF65-F5344CB8AC3E}">
        <p14:creationId xmlns:p14="http://schemas.microsoft.com/office/powerpoint/2010/main" val="2539540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4999"/>
              </a:lnSpc>
              <a:spcAft>
                <a:spcPts val="1000"/>
              </a:spcAft>
            </a:pPr>
            <a:r>
              <a:rPr lang="nb-NO"/>
              <a:t>Denne fagøkten skal bidra til økt kompetanse i samtaler med barn. Vi må bli flinkere til å utforske barns fortellinger, og gå inn i det konkrete, i følelsene, i hvordan det må ha vært. Vi har lov å spørre konkrete spørsmål til det barnet selv har fortalt- eller vist. Voksne lager åpningen, gir plass, og følger barnet. Klarer vi å lage en hellig stund av medopplevelse?</a:t>
            </a:r>
          </a:p>
        </p:txBody>
      </p:sp>
      <p:sp>
        <p:nvSpPr>
          <p:cNvPr id="4" name="Plassholder for lysbildenummer 3"/>
          <p:cNvSpPr>
            <a:spLocks noGrp="1"/>
          </p:cNvSpPr>
          <p:nvPr>
            <p:ph type="sldNum" sz="quarter" idx="5"/>
          </p:nvPr>
        </p:nvSpPr>
        <p:spPr/>
        <p:txBody>
          <a:bodyPr/>
          <a:lstStyle/>
          <a:p>
            <a:fld id="{4EE8E79F-90CA-B34A-AE17-3B2FCC706159}" type="slidenum">
              <a:rPr lang="nb-NO" smtClean="0"/>
              <a:t>3</a:t>
            </a:fld>
            <a:endParaRPr lang="nb-NO"/>
          </a:p>
        </p:txBody>
      </p:sp>
    </p:spTree>
    <p:extLst>
      <p:ext uri="{BB962C8B-B14F-4D97-AF65-F5344CB8AC3E}">
        <p14:creationId xmlns:p14="http://schemas.microsoft.com/office/powerpoint/2010/main" val="107491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a:solidFill>
                  <a:srgbClr val="009D8F"/>
                </a:solidFill>
                <a:hlinkClick r:id="rId3"/>
              </a:rPr>
              <a:t>Pusteøvelse </a:t>
            </a:r>
            <a:r>
              <a:rPr lang="nb-NO">
                <a:solidFill>
                  <a:srgbClr val="009D8F"/>
                </a:solidFill>
                <a:hlinkClick r:id="rId3">
                  <a:extLst>
                    <a:ext uri="{A12FA001-AC4F-418D-AE19-62706E023703}">
                      <ahyp:hlinkClr xmlns:ahyp="http://schemas.microsoft.com/office/drawing/2018/hyperlinkcolor" val="tx"/>
                    </a:ext>
                  </a:extLst>
                </a:hlinkClick>
              </a:rPr>
              <a:t>- Stramme og slippe</a:t>
            </a:r>
            <a:endParaRPr lang="en-US"/>
          </a:p>
        </p:txBody>
      </p:sp>
      <p:sp>
        <p:nvSpPr>
          <p:cNvPr id="4" name="Plassholder for lysbildenummer 3"/>
          <p:cNvSpPr>
            <a:spLocks noGrp="1"/>
          </p:cNvSpPr>
          <p:nvPr>
            <p:ph type="sldNum" sz="quarter" idx="5"/>
          </p:nvPr>
        </p:nvSpPr>
        <p:spPr/>
        <p:txBody>
          <a:bodyPr/>
          <a:lstStyle/>
          <a:p>
            <a:fld id="{4EE8E79F-90CA-B34A-AE17-3B2FCC706159}" type="slidenum">
              <a:rPr lang="nb-NO" smtClean="0"/>
              <a:t>5</a:t>
            </a:fld>
            <a:endParaRPr lang="nb-NO"/>
          </a:p>
        </p:txBody>
      </p:sp>
    </p:spTree>
    <p:extLst>
      <p:ext uri="{BB962C8B-B14F-4D97-AF65-F5344CB8AC3E}">
        <p14:creationId xmlns:p14="http://schemas.microsoft.com/office/powerpoint/2010/main" val="3666044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r>
              <a:rPr lang="nb-NO"/>
              <a:t>Se videoforedrag «Planlagte samtaler» </a:t>
            </a:r>
          </a:p>
          <a:p>
            <a:r>
              <a:rPr lang="nb-NO">
                <a:hlinkClick r:id="rId3"/>
              </a:rPr>
              <a:t>Planlagte samtaler | KORUS</a:t>
            </a:r>
          </a:p>
          <a:p>
            <a:r>
              <a:rPr lang="nb-NO"/>
              <a:t>Varighet 7.25</a:t>
            </a:r>
            <a:endParaRPr lang="nb-NO" b="1"/>
          </a:p>
          <a:p>
            <a:endParaRPr lang="nb-NO" b="1"/>
          </a:p>
        </p:txBody>
      </p:sp>
      <p:sp>
        <p:nvSpPr>
          <p:cNvPr id="4" name="Plassholder for lysbildenummer 3"/>
          <p:cNvSpPr>
            <a:spLocks noGrp="1"/>
          </p:cNvSpPr>
          <p:nvPr>
            <p:ph type="sldNum" sz="quarter" idx="5"/>
          </p:nvPr>
        </p:nvSpPr>
        <p:spPr/>
        <p:txBody>
          <a:bodyPr/>
          <a:lstStyle/>
          <a:p>
            <a:fld id="{4EE8E79F-90CA-B34A-AE17-3B2FCC706159}" type="slidenum">
              <a:rPr lang="nb-NO" smtClean="0"/>
              <a:t>6</a:t>
            </a:fld>
            <a:endParaRPr lang="nb-NO"/>
          </a:p>
        </p:txBody>
      </p:sp>
    </p:spTree>
    <p:extLst>
      <p:ext uri="{BB962C8B-B14F-4D97-AF65-F5344CB8AC3E}">
        <p14:creationId xmlns:p14="http://schemas.microsoft.com/office/powerpoint/2010/main" val="2849761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b-NO" dirty="0"/>
              <a:t>De ansatte skal gå sammen to og to. De må finne seg en plass for seg selv og skal nå øve på å bruke samtaleoppskriften gjennom rollespill. </a:t>
            </a:r>
            <a:r>
              <a:rPr lang="nb-NO" dirty="0" err="1"/>
              <a:t>Èn</a:t>
            </a:r>
            <a:r>
              <a:rPr lang="nb-NO" dirty="0"/>
              <a:t> ansatt er «barn» og </a:t>
            </a:r>
            <a:r>
              <a:rPr lang="nb-NO" dirty="0" err="1"/>
              <a:t>èn</a:t>
            </a:r>
            <a:r>
              <a:rPr lang="nb-NO" dirty="0"/>
              <a:t> ansatt er «voksen». Dersom det er tid, anbefaler vi at de ansatte bytter «roller» i rollespillet slik at alle får øve på å være den «voksne» i samtalen. Du som leder økta må passe tiden og gi beskjed når de skal komme tilbake.</a:t>
            </a:r>
          </a:p>
          <a:p>
            <a:pPr algn="just"/>
            <a:endParaRPr lang="nb-NO" dirty="0"/>
          </a:p>
          <a:p>
            <a:pPr algn="just"/>
            <a:r>
              <a:rPr lang="nb-NO" dirty="0"/>
              <a:t>Samtaleoppskriften ligger som eget vedlegg og må skrives ut i forkant av fagøkten slik at alle par får med seg ett eksemplar hver. </a:t>
            </a:r>
          </a:p>
          <a:p>
            <a:pPr algn="just"/>
            <a:endParaRPr lang="nb-NO" dirty="0">
              <a:latin typeface="Aptos" panose="02110004020202020204"/>
              <a:ea typeface="Calibri"/>
              <a:cs typeface="Calibri"/>
            </a:endParaRPr>
          </a:p>
          <a:p>
            <a:pPr algn="ctr"/>
            <a:r>
              <a:rPr lang="nb-NO" b="1" dirty="0"/>
              <a:t>Samtaleoppskriften</a:t>
            </a:r>
            <a:endParaRPr lang="nb-NO" dirty="0"/>
          </a:p>
          <a:p>
            <a:pPr algn="just"/>
            <a:endParaRPr lang="nb-NO" dirty="0"/>
          </a:p>
          <a:p>
            <a:pPr algn="just"/>
            <a:r>
              <a:rPr lang="nb-NO" b="1" dirty="0"/>
              <a:t>Den voksne presenterer en bekymring ved å benevne </a:t>
            </a:r>
            <a:r>
              <a:rPr lang="nb-NO" b="1" dirty="0" err="1"/>
              <a:t>èn</a:t>
            </a:r>
            <a:r>
              <a:rPr lang="nb-NO" b="1" dirty="0"/>
              <a:t> konkret observasjon/hendelse og skape en samtale om den konkrete bekymringen. Vi snakker så barnet får lyst til å lytte og lytter så barnet får lyst til å snakke. </a:t>
            </a:r>
            <a:endParaRPr lang="nb-NO" dirty="0"/>
          </a:p>
          <a:p>
            <a:pPr marL="171450" indent="-171450">
              <a:buFont typeface="Arial"/>
              <a:buChar char="•"/>
            </a:pPr>
            <a:r>
              <a:rPr lang="nb-NO" dirty="0"/>
              <a:t>Åpne og si noe hyggelig </a:t>
            </a:r>
          </a:p>
          <a:p>
            <a:pPr marL="171450" indent="-171450">
              <a:buFont typeface="Arial"/>
              <a:buChar char="•"/>
            </a:pPr>
            <a:r>
              <a:rPr lang="nb-NO" dirty="0" err="1"/>
              <a:t>Èn</a:t>
            </a:r>
            <a:r>
              <a:rPr lang="nb-NO" dirty="0"/>
              <a:t> bekymring/observasjon i jeg-form </a:t>
            </a:r>
          </a:p>
          <a:p>
            <a:pPr marL="171450" indent="-171450">
              <a:buFont typeface="Arial"/>
              <a:buChar char="•"/>
            </a:pPr>
            <a:r>
              <a:rPr lang="nb-NO" dirty="0"/>
              <a:t>Kan du hjelpe meg å forstå? Fortell! </a:t>
            </a:r>
            <a:r>
              <a:rPr lang="nb-NO" i="1" dirty="0"/>
              <a:t>(Den voksne venter og gir rom for barnets respons)</a:t>
            </a:r>
            <a:endParaRPr lang="nb-NO" dirty="0"/>
          </a:p>
          <a:p>
            <a:pPr marL="171450" indent="-171450">
              <a:buFont typeface="Arial"/>
              <a:buChar char="•"/>
            </a:pPr>
            <a:r>
              <a:rPr lang="nb-NO" dirty="0"/>
              <a:t>Konkrete spørsmål til det barnet selv sier </a:t>
            </a:r>
            <a:r>
              <a:rPr lang="nb-NO" i="1" dirty="0"/>
              <a:t>(Den voksne venter og gir rom for barnets respons)</a:t>
            </a:r>
            <a:endParaRPr lang="nb-NO" dirty="0"/>
          </a:p>
          <a:p>
            <a:pPr marL="171450" indent="-171450">
              <a:buFont typeface="Arial"/>
              <a:buChar char="•"/>
            </a:pPr>
            <a:r>
              <a:rPr lang="nb-NO" dirty="0"/>
              <a:t>Gjenta med innlevelse og bekreft følelsene </a:t>
            </a:r>
            <a:r>
              <a:rPr lang="nb-NO" i="1" dirty="0"/>
              <a:t>(Den voksne venter og gir rom for barnets respons)</a:t>
            </a:r>
            <a:endParaRPr lang="nb-NO" dirty="0"/>
          </a:p>
          <a:p>
            <a:pPr marL="171450" indent="-171450">
              <a:buFont typeface="Arial"/>
              <a:buChar char="•"/>
            </a:pPr>
            <a:r>
              <a:rPr lang="nb-NO" dirty="0"/>
              <a:t>Utvide </a:t>
            </a:r>
          </a:p>
          <a:p>
            <a:pPr marL="171450" indent="-171450">
              <a:buFont typeface="Arial"/>
              <a:buChar char="•"/>
            </a:pPr>
            <a:r>
              <a:rPr lang="nb-NO" dirty="0"/>
              <a:t>Oppsummere og lukke </a:t>
            </a:r>
          </a:p>
          <a:p>
            <a:pPr algn="just"/>
            <a:endParaRPr lang="nb-NO" dirty="0"/>
          </a:p>
          <a:p>
            <a:pPr algn="just"/>
            <a:endParaRPr lang="nb-NO" dirty="0"/>
          </a:p>
          <a:p>
            <a:pPr algn="just"/>
            <a:r>
              <a:rPr lang="nb-NO" b="1" dirty="0"/>
              <a:t>Noen eksempler på hendelser/observasjoner som kan brukes i rollespillet, eller dere velger noe selv: </a:t>
            </a:r>
            <a:endParaRPr lang="nb-NO" dirty="0"/>
          </a:p>
          <a:p>
            <a:r>
              <a:rPr lang="nb-NO" i="1" dirty="0"/>
              <a:t>Eleven har/er:</a:t>
            </a:r>
            <a:endParaRPr lang="nb-NO" dirty="0"/>
          </a:p>
          <a:p>
            <a:pPr marL="171450" indent="-171450">
              <a:buFont typeface="Symbol"/>
              <a:buChar char="•"/>
            </a:pPr>
            <a:r>
              <a:rPr lang="nb-NO" dirty="0"/>
              <a:t>sagt «Mamma og pappa krangler, og da kastet mamma en kopp». </a:t>
            </a:r>
          </a:p>
          <a:p>
            <a:pPr marL="171450" indent="-171450">
              <a:buFont typeface="Symbol"/>
              <a:buChar char="•"/>
            </a:pPr>
            <a:r>
              <a:rPr lang="nb-NO" dirty="0"/>
              <a:t>plutselig mange blåmerker</a:t>
            </a:r>
          </a:p>
          <a:p>
            <a:pPr marL="171450" indent="-171450">
              <a:buFont typeface="Symbol"/>
              <a:buChar char="•"/>
            </a:pPr>
            <a:r>
              <a:rPr lang="nb-NO" dirty="0"/>
              <a:t>mer utagerende enn vanlig</a:t>
            </a:r>
          </a:p>
          <a:p>
            <a:pPr marL="171450" indent="-171450">
              <a:buFont typeface="Symbol"/>
              <a:buChar char="•"/>
            </a:pPr>
            <a:r>
              <a:rPr lang="nb-NO" dirty="0"/>
              <a:t>mer stille enn vanlig</a:t>
            </a:r>
          </a:p>
          <a:p>
            <a:pPr marL="171450" indent="-171450">
              <a:buFont typeface="Symbol"/>
              <a:buChar char="•"/>
            </a:pPr>
            <a:r>
              <a:rPr lang="nb-NO" dirty="0"/>
              <a:t>mer følsom enn vanlig</a:t>
            </a:r>
          </a:p>
          <a:p>
            <a:pPr marL="171450" indent="-171450">
              <a:buFont typeface="Symbol"/>
              <a:buChar char="•"/>
            </a:pPr>
            <a:r>
              <a:rPr lang="nb-NO" dirty="0"/>
              <a:t>sjeldent med seg matpakke</a:t>
            </a:r>
          </a:p>
          <a:p>
            <a:pPr marL="171450" indent="-171450">
              <a:buFont typeface="Symbol"/>
              <a:buChar char="•"/>
            </a:pPr>
            <a:r>
              <a:rPr lang="nb-NO" dirty="0"/>
              <a:t>sagt «Jeg gruer meg til å dra hjem»</a:t>
            </a:r>
          </a:p>
          <a:p>
            <a:pPr algn="just"/>
            <a:endParaRPr lang="nb-NO" dirty="0">
              <a:latin typeface="Aptos" panose="02110004020202020204"/>
              <a:ea typeface="Calibri"/>
              <a:cs typeface="Calibri"/>
            </a:endParaRPr>
          </a:p>
          <a:p>
            <a:endParaRPr lang="en-US" dirty="0">
              <a:latin typeface="Calibri"/>
              <a:ea typeface="Calibri"/>
              <a:cs typeface="Calibri"/>
            </a:endParaRPr>
          </a:p>
          <a:p>
            <a:endParaRPr lang="nb-NO" dirty="0"/>
          </a:p>
        </p:txBody>
      </p:sp>
      <p:sp>
        <p:nvSpPr>
          <p:cNvPr id="4" name="Slide Number Placeholder 3"/>
          <p:cNvSpPr>
            <a:spLocks noGrp="1"/>
          </p:cNvSpPr>
          <p:nvPr>
            <p:ph type="sldNum" sz="quarter" idx="5"/>
          </p:nvPr>
        </p:nvSpPr>
        <p:spPr/>
        <p:txBody>
          <a:bodyPr/>
          <a:lstStyle/>
          <a:p>
            <a:fld id="{4EE8E79F-90CA-B34A-AE17-3B2FCC706159}" type="slidenum">
              <a:rPr lang="nb-NO" smtClean="0"/>
              <a:t>7</a:t>
            </a:fld>
            <a:endParaRPr lang="nb-NO"/>
          </a:p>
        </p:txBody>
      </p:sp>
    </p:spTree>
    <p:extLst>
      <p:ext uri="{BB962C8B-B14F-4D97-AF65-F5344CB8AC3E}">
        <p14:creationId xmlns:p14="http://schemas.microsoft.com/office/powerpoint/2010/main" val="114121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sz="1800">
                <a:latin typeface="Calibri"/>
                <a:ea typeface="Calibri"/>
                <a:cs typeface="Calibri"/>
              </a:rPr>
              <a:t>Denne øvelsen tar dere i plenum. </a:t>
            </a:r>
            <a:endParaRPr lang="nb-NO" sz="1800" b="0">
              <a:effectLst/>
              <a:latin typeface="Calibri"/>
              <a:ea typeface="Calibri"/>
              <a:cs typeface="Calibri"/>
            </a:endParaRPr>
          </a:p>
        </p:txBody>
      </p:sp>
      <p:sp>
        <p:nvSpPr>
          <p:cNvPr id="4" name="Plassholder for lysbildenummer 3"/>
          <p:cNvSpPr>
            <a:spLocks noGrp="1"/>
          </p:cNvSpPr>
          <p:nvPr>
            <p:ph type="sldNum" sz="quarter" idx="5"/>
          </p:nvPr>
        </p:nvSpPr>
        <p:spPr/>
        <p:txBody>
          <a:bodyPr/>
          <a:lstStyle/>
          <a:p>
            <a:fld id="{4EE8E79F-90CA-B34A-AE17-3B2FCC706159}" type="slidenum">
              <a:rPr lang="nb-NO" smtClean="0"/>
              <a:t>8</a:t>
            </a:fld>
            <a:endParaRPr lang="nb-NO"/>
          </a:p>
        </p:txBody>
      </p:sp>
    </p:spTree>
    <p:extLst>
      <p:ext uri="{BB962C8B-B14F-4D97-AF65-F5344CB8AC3E}">
        <p14:creationId xmlns:p14="http://schemas.microsoft.com/office/powerpoint/2010/main" val="3266703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r>
              <a:rPr lang="nb-NO" b="1"/>
              <a:t>Morder og detektiv </a:t>
            </a:r>
            <a:endParaRPr lang="nb-NO"/>
          </a:p>
          <a:p>
            <a:pPr algn="just"/>
            <a:r>
              <a:rPr lang="nb-NO"/>
              <a:t>Beskrivelse: Leken krever ingen forberedelser. Skru av lyset og trekk for gardinene slik at rommet blir mørkt. En person må være leder, og kan derfor ikke delta. Det er nemlig denne personen som bestemmer hvem som skal være morderen, og hvem som skal være detektiv. Alle de andre er bare seg selv. Deltakerne stiller seg med ryggen mot lederen og lukker øynene. Lederen går rundt i rommet og gir én person tre tydelige prikk. Denne personen er da utpekt som morderen. Én annen person får to tydelige prikk. Denne personen er da detektiven. Resten av gjengen får ett prikk. Når samtlige har blitt prikket på ryggen, sier lederen at alle kan åpne øynene og begynne å bevege seg rundt i rommet. Nå skal detektiven finne ut hvem morderen er, uten selv å avsløre sin egen rolle. Morderen går rundt i rommet og «dreper» én og én ved å prikke dem på skulderen. Eleven som blir «drept» venter i et par sekunder før vedkommende faller om. Her kommer den største underholdningsfaktoren inn. Man velger selv hvor dramatisk man skal gjøre «dødsfallet». Når detektiven tror han/hun vet hvem morderen er, stoppes spillet for å avklare dette. Dersom detektiven gjetter riktig, vinner han/hun. Hvis det er feil, fortsetter spillet. Spillet avsluttes når morderen blir identifisert.</a:t>
            </a:r>
          </a:p>
          <a:p>
            <a:pPr algn="l">
              <a:lnSpc>
                <a:spcPct val="114999"/>
              </a:lnSpc>
              <a:spcAft>
                <a:spcPts val="1000"/>
              </a:spcAft>
            </a:pPr>
            <a:endParaRPr lang="nb-NO" sz="1800" b="1">
              <a:effectLst/>
              <a:latin typeface="Calibri"/>
              <a:ea typeface="Times New Roman" panose="02020603050405020304" pitchFamily="18" charset="0"/>
              <a:cs typeface="Calibri"/>
            </a:endParaRPr>
          </a:p>
          <a:p>
            <a:endParaRPr lang="nb-NO"/>
          </a:p>
        </p:txBody>
      </p:sp>
      <p:sp>
        <p:nvSpPr>
          <p:cNvPr id="4" name="Plassholder for lysbildenummer 3"/>
          <p:cNvSpPr>
            <a:spLocks noGrp="1"/>
          </p:cNvSpPr>
          <p:nvPr>
            <p:ph type="sldNum" sz="quarter" idx="5"/>
          </p:nvPr>
        </p:nvSpPr>
        <p:spPr/>
        <p:txBody>
          <a:bodyPr/>
          <a:lstStyle/>
          <a:p>
            <a:fld id="{4EE8E79F-90CA-B34A-AE17-3B2FCC706159}" type="slidenum">
              <a:rPr lang="nb-NO" smtClean="0"/>
              <a:t>9</a:t>
            </a:fld>
            <a:endParaRPr lang="nb-NO"/>
          </a:p>
        </p:txBody>
      </p:sp>
    </p:spTree>
    <p:extLst>
      <p:ext uri="{BB962C8B-B14F-4D97-AF65-F5344CB8AC3E}">
        <p14:creationId xmlns:p14="http://schemas.microsoft.com/office/powerpoint/2010/main" val="3298328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lnSpc>
                <a:spcPct val="115000"/>
              </a:lnSpc>
              <a:spcAft>
                <a:spcPts val="1000"/>
              </a:spcAft>
            </a:pPr>
            <a:r>
              <a:rPr lang="nb-NO" sz="1800" b="1">
                <a:effectLst/>
                <a:latin typeface="Calibri" panose="020F0502020204030204" pitchFamily="34" charset="0"/>
                <a:ea typeface="Times New Roman" panose="02020603050405020304" pitchFamily="18" charset="0"/>
                <a:cs typeface="Times New Roman (CS-brødtekst)"/>
              </a:rPr>
              <a:t>Vi sitter i ring og sendere en pute el. rundt i ringen. </a:t>
            </a:r>
            <a:r>
              <a:rPr lang="nb-NO" sz="1800">
                <a:effectLst/>
                <a:latin typeface="Calibri" panose="020F0502020204030204" pitchFamily="34" charset="0"/>
                <a:ea typeface="Times New Roman" panose="02020603050405020304" pitchFamily="18" charset="0"/>
                <a:cs typeface="Times New Roman (CS-brødtekst)"/>
              </a:rPr>
              <a:t> </a:t>
            </a:r>
          </a:p>
          <a:p>
            <a:pPr algn="just">
              <a:lnSpc>
                <a:spcPct val="115000"/>
              </a:lnSpc>
              <a:spcAft>
                <a:spcPts val="1000"/>
              </a:spcAft>
            </a:pPr>
            <a:endParaRPr lang="nb-NO" sz="1800">
              <a:effectLst/>
              <a:latin typeface="Arial" panose="020B0604020202020204" pitchFamily="34" charset="0"/>
              <a:ea typeface="Times New Roman" panose="02020603050405020304" pitchFamily="18" charset="0"/>
              <a:cs typeface="Times New Roman (CS-brødtekst)"/>
            </a:endParaRPr>
          </a:p>
          <a:p>
            <a:pPr algn="just">
              <a:lnSpc>
                <a:spcPct val="115000"/>
              </a:lnSpc>
              <a:spcAft>
                <a:spcPts val="1000"/>
              </a:spcAft>
            </a:pPr>
            <a:r>
              <a:rPr lang="nb-NO" sz="1800" b="1">
                <a:effectLst/>
                <a:latin typeface="Calibri" panose="020F0502020204030204" pitchFamily="34" charset="0"/>
                <a:ea typeface="Times New Roman" panose="02020603050405020304" pitchFamily="18" charset="0"/>
                <a:cs typeface="Times New Roman (CS-brødtekst)"/>
              </a:rPr>
              <a:t>Spørsmål til runden:</a:t>
            </a:r>
            <a:r>
              <a:rPr lang="nb-NO" sz="1800">
                <a:effectLst/>
                <a:latin typeface="Calibri" panose="020F0502020204030204" pitchFamily="34" charset="0"/>
                <a:ea typeface="Times New Roman" panose="02020603050405020304" pitchFamily="18" charset="0"/>
                <a:cs typeface="Times New Roman (CS-brødtekst)"/>
              </a:rPr>
              <a:t> </a:t>
            </a:r>
            <a:endParaRPr lang="nb-NO" sz="1800">
              <a:effectLst/>
              <a:latin typeface="Arial" panose="020B0604020202020204" pitchFamily="34" charset="0"/>
              <a:ea typeface="Times New Roman" panose="02020603050405020304" pitchFamily="18" charset="0"/>
              <a:cs typeface="Times New Roman (CS-brødtekst)"/>
            </a:endParaRPr>
          </a:p>
          <a:p>
            <a:pPr marL="342900" lvl="0" indent="-342900">
              <a:lnSpc>
                <a:spcPct val="107000"/>
              </a:lnSpc>
              <a:buFont typeface="+mj-lt"/>
              <a:buAutoNum type="arabicPeriod"/>
            </a:pPr>
            <a:r>
              <a:rPr lang="nb-NO" sz="1800">
                <a:effectLst/>
                <a:latin typeface="Calibri" panose="020F0502020204030204" pitchFamily="34" charset="0"/>
                <a:ea typeface="Calibri" panose="020F0502020204030204" pitchFamily="34" charset="0"/>
                <a:cs typeface="Calibri" panose="020F0502020204030204" pitchFamily="34" charset="0"/>
              </a:rPr>
              <a:t>Hva likte du i dag?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b-NO" sz="1800">
                <a:effectLst/>
                <a:latin typeface="Calibri" panose="020F0502020204030204" pitchFamily="34" charset="0"/>
                <a:ea typeface="Calibri" panose="020F0502020204030204" pitchFamily="34" charset="0"/>
                <a:cs typeface="Calibri" panose="020F0502020204030204" pitchFamily="34" charset="0"/>
              </a:rPr>
              <a:t>Hva lærte du?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b-NO" sz="1800">
                <a:effectLst/>
                <a:latin typeface="Calibri" panose="020F0502020204030204" pitchFamily="34" charset="0"/>
                <a:ea typeface="Calibri" panose="020F0502020204030204" pitchFamily="34" charset="0"/>
                <a:cs typeface="Calibri" panose="020F0502020204030204" pitchFamily="34" charset="0"/>
              </a:rPr>
              <a:t>Hva vil jeg øve mer på etter denne samlingen? Alle skal skrive ned egne læringsmål for seg selv.</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4EE8E79F-90CA-B34A-AE17-3B2FCC706159}" type="slidenum">
              <a:rPr lang="nb-NO" smtClean="0"/>
              <a:t>10</a:t>
            </a:fld>
            <a:endParaRPr lang="nb-NO"/>
          </a:p>
        </p:txBody>
      </p:sp>
    </p:spTree>
    <p:extLst>
      <p:ext uri="{BB962C8B-B14F-4D97-AF65-F5344CB8AC3E}">
        <p14:creationId xmlns:p14="http://schemas.microsoft.com/office/powerpoint/2010/main" val="882389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indreostfoldkommune.wistia.com/medias/rxz7s42zb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korus.no/verktoy-og-kartlegging/planlagte-samtaler"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a:xfrm>
            <a:off x="971564" y="4525825"/>
            <a:ext cx="10248872" cy="1925290"/>
          </a:xfrm>
        </p:spPr>
        <p:txBody>
          <a:bodyPr lIns="91440" tIns="45720" rIns="91440" bIns="45720" anchor="b"/>
          <a:lstStyle/>
          <a:p>
            <a:r>
              <a:rPr lang="nb-NO" err="1">
                <a:solidFill>
                  <a:srgbClr val="13A79D"/>
                </a:solidFill>
                <a:latin typeface="Georgia"/>
              </a:rPr>
              <a:t>Fagøkt</a:t>
            </a:r>
            <a:r>
              <a:rPr lang="nb-NO">
                <a:solidFill>
                  <a:srgbClr val="13A79D"/>
                </a:solidFill>
                <a:latin typeface="Georgia"/>
              </a:rPr>
              <a:t>: «Planlagte samtaler»</a:t>
            </a:r>
          </a:p>
        </p:txBody>
      </p:sp>
      <p:pic>
        <p:nvPicPr>
          <p:cNvPr id="6" name="Bilde 5">
            <a:extLst>
              <a:ext uri="{FF2B5EF4-FFF2-40B4-BE49-F238E27FC236}">
                <a16:creationId xmlns:a16="http://schemas.microsoft.com/office/drawing/2014/main" id="{0B0EDE55-6190-29F9-10CA-EE3656EE714E}"/>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60463" y="232422"/>
            <a:ext cx="1435100" cy="3314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A7259C-EC6D-0D09-0CE1-8C32CC0C1027}"/>
              </a:ext>
            </a:extLst>
          </p:cNvPr>
          <p:cNvSpPr>
            <a:spLocks noGrp="1"/>
          </p:cNvSpPr>
          <p:nvPr>
            <p:ph type="title"/>
          </p:nvPr>
        </p:nvSpPr>
        <p:spPr>
          <a:xfrm>
            <a:off x="666555" y="510268"/>
            <a:ext cx="7348339" cy="1875015"/>
          </a:xfrm>
        </p:spPr>
        <p:txBody>
          <a:bodyPr lIns="91440" tIns="45720" rIns="91440" bIns="45720" anchor="t"/>
          <a:lstStyle/>
          <a:p>
            <a:r>
              <a:rPr lang="nb-NO">
                <a:solidFill>
                  <a:schemeClr val="accent1"/>
                </a:solidFill>
                <a:latin typeface="Georgia"/>
              </a:rPr>
              <a:t>Vi oppsummerer sammen i ringen:</a:t>
            </a:r>
          </a:p>
        </p:txBody>
      </p:sp>
      <p:sp>
        <p:nvSpPr>
          <p:cNvPr id="3" name="Plassholder for innhold 2">
            <a:extLst>
              <a:ext uri="{FF2B5EF4-FFF2-40B4-BE49-F238E27FC236}">
                <a16:creationId xmlns:a16="http://schemas.microsoft.com/office/drawing/2014/main" id="{EEBB630F-56FC-1A4A-24FF-76E118EB0DF5}"/>
              </a:ext>
            </a:extLst>
          </p:cNvPr>
          <p:cNvSpPr>
            <a:spLocks noGrp="1"/>
          </p:cNvSpPr>
          <p:nvPr>
            <p:ph idx="1"/>
          </p:nvPr>
        </p:nvSpPr>
        <p:spPr>
          <a:xfrm>
            <a:off x="425816" y="2585483"/>
            <a:ext cx="8129156" cy="2089600"/>
          </a:xfrm>
        </p:spPr>
        <p:txBody>
          <a:bodyPr lIns="91440" tIns="45720" rIns="91440" bIns="45720" anchor="t"/>
          <a:lstStyle/>
          <a:p>
            <a:pPr>
              <a:lnSpc>
                <a:spcPct val="150000"/>
              </a:lnSpc>
              <a:buFont typeface="Arial"/>
              <a:buChar char="•"/>
            </a:pPr>
            <a:r>
              <a:rPr lang="nb-NO">
                <a:latin typeface="Georgia"/>
                <a:ea typeface="Times New Roman" panose="02020603050405020304" pitchFamily="18" charset="0"/>
                <a:cs typeface="Arial"/>
              </a:rPr>
              <a:t>Hva likte du i dag?  </a:t>
            </a:r>
          </a:p>
          <a:p>
            <a:pPr>
              <a:lnSpc>
                <a:spcPct val="150000"/>
              </a:lnSpc>
              <a:buFont typeface="Arial"/>
              <a:buChar char="•"/>
            </a:pPr>
            <a:r>
              <a:rPr lang="nb-NO">
                <a:latin typeface="Georgia"/>
                <a:ea typeface="Times New Roman" panose="02020603050405020304" pitchFamily="18" charset="0"/>
                <a:cs typeface="Arial"/>
              </a:rPr>
              <a:t>Hva lærte du? </a:t>
            </a:r>
            <a:endParaRPr lang="nb-NO">
              <a:effectLst/>
              <a:latin typeface="Georgia"/>
              <a:ea typeface="Times New Roman" panose="02020603050405020304" pitchFamily="18" charset="0"/>
              <a:cs typeface="Arial"/>
            </a:endParaRPr>
          </a:p>
          <a:p>
            <a:pPr>
              <a:lnSpc>
                <a:spcPct val="150000"/>
              </a:lnSpc>
              <a:buFont typeface="Arial"/>
              <a:buChar char="•"/>
            </a:pPr>
            <a:r>
              <a:rPr lang="nb-NO">
                <a:effectLst/>
                <a:latin typeface="Georgia"/>
                <a:ea typeface="Times New Roman" panose="02020603050405020304" pitchFamily="18" charset="0"/>
                <a:cs typeface="Arial"/>
              </a:rPr>
              <a:t>Hva vil jeg øve </a:t>
            </a:r>
            <a:r>
              <a:rPr lang="nb-NO">
                <a:latin typeface="Georgia"/>
                <a:ea typeface="Times New Roman" panose="02020603050405020304" pitchFamily="18" charset="0"/>
                <a:cs typeface="Arial"/>
              </a:rPr>
              <a:t>mer </a:t>
            </a:r>
            <a:r>
              <a:rPr lang="nb-NO">
                <a:effectLst/>
                <a:latin typeface="Georgia"/>
                <a:ea typeface="Times New Roman" panose="02020603050405020304" pitchFamily="18" charset="0"/>
                <a:cs typeface="Arial"/>
              </a:rPr>
              <a:t>på etter denne samlingen? </a:t>
            </a:r>
            <a:r>
              <a:rPr lang="nb-NO">
                <a:latin typeface="Georgia"/>
                <a:ea typeface="Times New Roman" panose="02020603050405020304" pitchFamily="18" charset="0"/>
                <a:cs typeface="Arial"/>
              </a:rPr>
              <a:t>Alle skal skrive </a:t>
            </a:r>
            <a:r>
              <a:rPr lang="nb-NO">
                <a:effectLst/>
                <a:latin typeface="Georgia"/>
                <a:ea typeface="Times New Roman" panose="02020603050405020304" pitchFamily="18" charset="0"/>
                <a:cs typeface="Arial"/>
              </a:rPr>
              <a:t>ned egne </a:t>
            </a:r>
            <a:r>
              <a:rPr lang="nb-NO">
                <a:latin typeface="Georgia"/>
                <a:ea typeface="Times New Roman" panose="02020603050405020304" pitchFamily="18" charset="0"/>
                <a:cs typeface="Arial"/>
              </a:rPr>
              <a:t>læringsmål for seg selv</a:t>
            </a:r>
            <a:r>
              <a:rPr lang="nb-NO">
                <a:effectLst/>
                <a:latin typeface="Georgia"/>
                <a:ea typeface="Times New Roman" panose="02020603050405020304" pitchFamily="18" charset="0"/>
                <a:cs typeface="Arial"/>
              </a:rPr>
              <a:t>.</a:t>
            </a:r>
            <a:endParaRPr lang="nb-NO">
              <a:effectLst/>
              <a:latin typeface="Georgia"/>
              <a:ea typeface="Calibri" panose="020F0502020204030204" pitchFamily="34" charset="0"/>
              <a:cs typeface="Arial"/>
            </a:endParaRPr>
          </a:p>
        </p:txBody>
      </p:sp>
      <p:pic>
        <p:nvPicPr>
          <p:cNvPr id="4" name="Picture 3" descr="Et bilde som inneholder klær, person, jente, sko&#10;&#10;Automatisk generert beskrivelse">
            <a:extLst>
              <a:ext uri="{FF2B5EF4-FFF2-40B4-BE49-F238E27FC236}">
                <a16:creationId xmlns:a16="http://schemas.microsoft.com/office/drawing/2014/main" id="{A5884DAE-934E-9622-6CC3-E7178F98169B}"/>
              </a:ext>
            </a:extLst>
          </p:cNvPr>
          <p:cNvPicPr>
            <a:picLocks noChangeAspect="1"/>
          </p:cNvPicPr>
          <p:nvPr/>
        </p:nvPicPr>
        <p:blipFill>
          <a:blip r:embed="rId3"/>
          <a:stretch>
            <a:fillRect/>
          </a:stretch>
        </p:blipFill>
        <p:spPr>
          <a:xfrm>
            <a:off x="6741885" y="702885"/>
            <a:ext cx="4876800" cy="3371850"/>
          </a:xfrm>
          <a:prstGeom prst="rect">
            <a:avLst/>
          </a:prstGeom>
        </p:spPr>
      </p:pic>
    </p:spTree>
    <p:extLst>
      <p:ext uri="{BB962C8B-B14F-4D97-AF65-F5344CB8AC3E}">
        <p14:creationId xmlns:p14="http://schemas.microsoft.com/office/powerpoint/2010/main" val="67633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0C500A-96BB-6937-4BD0-F385A1CD98C7}"/>
              </a:ext>
            </a:extLst>
          </p:cNvPr>
          <p:cNvSpPr>
            <a:spLocks noGrp="1"/>
          </p:cNvSpPr>
          <p:nvPr>
            <p:ph type="title"/>
          </p:nvPr>
        </p:nvSpPr>
        <p:spPr>
          <a:xfrm>
            <a:off x="716658" y="841696"/>
            <a:ext cx="4712006" cy="1075783"/>
          </a:xfrm>
        </p:spPr>
        <p:txBody>
          <a:bodyPr/>
          <a:lstStyle/>
          <a:p>
            <a:r>
              <a:rPr lang="nb-NO" sz="6000">
                <a:solidFill>
                  <a:schemeClr val="accent1"/>
                </a:solidFill>
              </a:rPr>
              <a:t>Avslutning: </a:t>
            </a:r>
          </a:p>
        </p:txBody>
      </p:sp>
      <p:sp>
        <p:nvSpPr>
          <p:cNvPr id="3" name="Plassholder for innhold 2">
            <a:extLst>
              <a:ext uri="{FF2B5EF4-FFF2-40B4-BE49-F238E27FC236}">
                <a16:creationId xmlns:a16="http://schemas.microsoft.com/office/drawing/2014/main" id="{521AF82F-F95A-C962-F39A-F1171C26436D}"/>
              </a:ext>
            </a:extLst>
          </p:cNvPr>
          <p:cNvSpPr>
            <a:spLocks noGrp="1"/>
          </p:cNvSpPr>
          <p:nvPr>
            <p:ph idx="1"/>
          </p:nvPr>
        </p:nvSpPr>
        <p:spPr>
          <a:xfrm>
            <a:off x="722937" y="2102160"/>
            <a:ext cx="11210118" cy="3075232"/>
          </a:xfrm>
        </p:spPr>
        <p:txBody>
          <a:bodyPr lIns="91440" tIns="45720" rIns="91440" bIns="45720" anchor="t"/>
          <a:lstStyle/>
          <a:p>
            <a:pPr marL="0" indent="0">
              <a:lnSpc>
                <a:spcPct val="115000"/>
              </a:lnSpc>
              <a:spcAft>
                <a:spcPts val="1000"/>
              </a:spcAft>
              <a:buNone/>
            </a:pPr>
            <a:r>
              <a:rPr lang="nb-NO" sz="36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Takk for innsatsen i dag.</a:t>
            </a:r>
            <a:endParaRPr lang="nb-NO" b="1">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marL="0" indent="0">
              <a:lnSpc>
                <a:spcPct val="114999"/>
              </a:lnSpc>
              <a:spcAft>
                <a:spcPts val="1000"/>
              </a:spcAft>
              <a:buNone/>
            </a:pPr>
            <a:r>
              <a:rPr lang="nb-NO" b="1">
                <a:solidFill>
                  <a:srgbClr val="000000"/>
                </a:solidFill>
                <a:latin typeface="Georgia"/>
                <a:ea typeface="Calibri"/>
                <a:cs typeface="Calibri"/>
              </a:rPr>
              <a:t>Neste tema (</a:t>
            </a:r>
            <a:r>
              <a:rPr lang="nb-NO" b="1" err="1">
                <a:solidFill>
                  <a:srgbClr val="000000"/>
                </a:solidFill>
                <a:latin typeface="Georgia"/>
                <a:ea typeface="Calibri"/>
                <a:cs typeface="Calibri"/>
              </a:rPr>
              <a:t>fagøkt</a:t>
            </a:r>
            <a:r>
              <a:rPr lang="nb-NO" b="1">
                <a:solidFill>
                  <a:srgbClr val="000000"/>
                </a:solidFill>
                <a:latin typeface="Georgia"/>
                <a:ea typeface="Calibri"/>
                <a:cs typeface="Calibri"/>
              </a:rPr>
              <a:t> 4) “utfordringer”. </a:t>
            </a:r>
            <a:r>
              <a:rPr lang="nb-NO">
                <a:solidFill>
                  <a:srgbClr val="000000"/>
                </a:solidFill>
                <a:latin typeface="Georgia"/>
                <a:ea typeface="Calibri"/>
                <a:cs typeface="Calibri"/>
              </a:rPr>
              <a:t>Samtaler med barn kan trigge oss, og voksne kan gjøre feil. Vi må øve på å regulere egne følelser, reparere samtaler, samarbeide med barn om hva vi gjør videre, og hjelpe barn til å snakke trygt.</a:t>
            </a:r>
            <a:endParaRPr lang="nb-NO">
              <a:solidFill>
                <a:srgbClr val="000000"/>
              </a:solidFill>
              <a:effectLst/>
              <a:latin typeface="Georgia"/>
              <a:ea typeface="Calibri"/>
              <a:cs typeface="Calibri"/>
            </a:endParaRPr>
          </a:p>
        </p:txBody>
      </p:sp>
      <p:pic>
        <p:nvPicPr>
          <p:cNvPr id="5" name="Bilde 4">
            <a:extLst>
              <a:ext uri="{FF2B5EF4-FFF2-40B4-BE49-F238E27FC236}">
                <a16:creationId xmlns:a16="http://schemas.microsoft.com/office/drawing/2014/main" id="{B3EA205F-4C22-B783-228D-652ADDDB1A09}"/>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258748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tel 1">
            <a:extLst>
              <a:ext uri="{FF2B5EF4-FFF2-40B4-BE49-F238E27FC236}">
                <a16:creationId xmlns:a16="http://schemas.microsoft.com/office/drawing/2014/main" id="{D9A8E711-0927-4B15-BDCD-E8F3DDB206A2}"/>
              </a:ext>
            </a:extLst>
          </p:cNvPr>
          <p:cNvSpPr>
            <a:spLocks noGrp="1" noChangeArrowheads="1"/>
          </p:cNvSpPr>
          <p:nvPr>
            <p:ph type="title"/>
          </p:nvPr>
        </p:nvSpPr>
        <p:spPr/>
        <p:txBody>
          <a:bodyPr/>
          <a:lstStyle/>
          <a:p>
            <a:pPr eaLnBrk="1" hangingPunct="1"/>
            <a:br>
              <a:rPr lang="nb-NO" altLang="nb-NO"/>
            </a:br>
            <a:endParaRPr lang="nb-NO" altLang="nb-NO" sz="4800">
              <a:solidFill>
                <a:schemeClr val="accent1"/>
              </a:solidFill>
            </a:endParaRPr>
          </a:p>
        </p:txBody>
      </p:sp>
      <p:pic>
        <p:nvPicPr>
          <p:cNvPr id="7" name="Bilde 6">
            <a:extLst>
              <a:ext uri="{FF2B5EF4-FFF2-40B4-BE49-F238E27FC236}">
                <a16:creationId xmlns:a16="http://schemas.microsoft.com/office/drawing/2014/main" id="{938DAC4B-7FF0-4792-D351-983A974CCE34}"/>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
        <p:nvSpPr>
          <p:cNvPr id="8" name="Tittel 1">
            <a:extLst>
              <a:ext uri="{FF2B5EF4-FFF2-40B4-BE49-F238E27FC236}">
                <a16:creationId xmlns:a16="http://schemas.microsoft.com/office/drawing/2014/main" id="{73768529-422E-9420-A3C5-B6E51B3EDFEC}"/>
              </a:ext>
            </a:extLst>
          </p:cNvPr>
          <p:cNvSpPr txBox="1">
            <a:spLocks/>
          </p:cNvSpPr>
          <p:nvPr/>
        </p:nvSpPr>
        <p:spPr bwMode="auto">
          <a:xfrm>
            <a:off x="911948" y="1702218"/>
            <a:ext cx="11424757" cy="31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a:lstStyle>
          <a:p>
            <a:endParaRPr lang="nb-NO">
              <a:solidFill>
                <a:schemeClr val="accent1"/>
              </a:solidFill>
              <a:latin typeface="Georgia"/>
            </a:endParaRPr>
          </a:p>
          <a:p>
            <a:r>
              <a:rPr lang="nb-NO">
                <a:solidFill>
                  <a:schemeClr val="accent1"/>
                </a:solidFill>
                <a:latin typeface="Georgia"/>
              </a:rPr>
              <a:t>Innledning:</a:t>
            </a:r>
          </a:p>
          <a:p>
            <a:endParaRPr lang="nb-NO">
              <a:solidFill>
                <a:schemeClr val="accent1"/>
              </a:solidFill>
              <a:latin typeface="Georgia"/>
              <a:ea typeface="Calibri"/>
              <a:cs typeface="Calibri"/>
            </a:endParaRPr>
          </a:p>
          <a:p>
            <a:endParaRPr lang="nb-NO" sz="2800" b="0">
              <a:solidFill>
                <a:srgbClr val="000000"/>
              </a:solidFill>
              <a:latin typeface="Georgia"/>
              <a:ea typeface="Calibri"/>
              <a:cs typeface="Calibri"/>
            </a:endParaRPr>
          </a:p>
          <a:p>
            <a:endParaRPr lang="nb-NO">
              <a:solidFill>
                <a:schemeClr val="accent1"/>
              </a:solidFill>
            </a:endParaRPr>
          </a:p>
          <a:p>
            <a:endParaRPr lang="nb-NO">
              <a:solidFill>
                <a:schemeClr val="accent1"/>
              </a:solidFill>
            </a:endParaRPr>
          </a:p>
        </p:txBody>
      </p:sp>
      <p:pic>
        <p:nvPicPr>
          <p:cNvPr id="4" name="Bilde 3">
            <a:extLst>
              <a:ext uri="{FF2B5EF4-FFF2-40B4-BE49-F238E27FC236}">
                <a16:creationId xmlns:a16="http://schemas.microsoft.com/office/drawing/2014/main" id="{0536A977-BD02-FC3C-24B6-E30C4CF9C406}"/>
              </a:ext>
            </a:extLst>
          </p:cNvPr>
          <p:cNvPicPr>
            <a:picLocks noChangeAspect="1"/>
          </p:cNvPicPr>
          <p:nvPr/>
        </p:nvPicPr>
        <p:blipFill>
          <a:blip r:embed="rId4"/>
          <a:stretch>
            <a:fillRect/>
          </a:stretch>
        </p:blipFill>
        <p:spPr>
          <a:xfrm>
            <a:off x="1485189" y="1690688"/>
            <a:ext cx="9252409" cy="346509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32E8FB-CA9A-925B-6EDF-522C183BB9AD}"/>
              </a:ext>
            </a:extLst>
          </p:cNvPr>
          <p:cNvSpPr>
            <a:spLocks noGrp="1"/>
          </p:cNvSpPr>
          <p:nvPr>
            <p:ph type="title"/>
          </p:nvPr>
        </p:nvSpPr>
        <p:spPr/>
        <p:txBody>
          <a:bodyPr/>
          <a:lstStyle/>
          <a:p>
            <a:r>
              <a:rPr lang="nb-NO">
                <a:solidFill>
                  <a:schemeClr val="accent1"/>
                </a:solidFill>
                <a:latin typeface="Georgia"/>
              </a:rPr>
              <a:t>Innholdsbeskrivelse:</a:t>
            </a:r>
          </a:p>
        </p:txBody>
      </p:sp>
      <p:sp>
        <p:nvSpPr>
          <p:cNvPr id="3" name="Plassholder for innhold 2">
            <a:extLst>
              <a:ext uri="{FF2B5EF4-FFF2-40B4-BE49-F238E27FC236}">
                <a16:creationId xmlns:a16="http://schemas.microsoft.com/office/drawing/2014/main" id="{D3B63DD3-16E3-2F35-6814-470D7C026D29}"/>
              </a:ext>
            </a:extLst>
          </p:cNvPr>
          <p:cNvSpPr>
            <a:spLocks noGrp="1"/>
          </p:cNvSpPr>
          <p:nvPr>
            <p:ph idx="1"/>
          </p:nvPr>
        </p:nvSpPr>
        <p:spPr>
          <a:xfrm>
            <a:off x="227661" y="2217284"/>
            <a:ext cx="11971097" cy="2423431"/>
          </a:xfrm>
        </p:spPr>
        <p:txBody>
          <a:bodyPr/>
          <a:lstStyle/>
          <a:p>
            <a:pPr marL="0" indent="0">
              <a:lnSpc>
                <a:spcPct val="114999"/>
              </a:lnSpc>
              <a:spcAft>
                <a:spcPts val="1000"/>
              </a:spcAft>
              <a:buNone/>
            </a:pPr>
            <a:r>
              <a:rPr lang="nb-NO">
                <a:latin typeface="Georgia"/>
                <a:ea typeface="Calibri"/>
                <a:cs typeface="Calibri"/>
              </a:rPr>
              <a:t>Vi må bli flinkere til å utforske barns fortellinger, og gå inn i det konkrete, i følelsene, i hvordan det må ha vært. Vi har lov å spørre konkrete spørsmål til det barnet selv har fortalt- eller vist. Voksne lager åpningen, gir plass, og følger barnet. Klarer vi å lage en hellig stund av medopplevelse?</a:t>
            </a:r>
            <a:endParaRPr lang="en-US"/>
          </a:p>
          <a:p>
            <a:endParaRPr lang="nb-NO"/>
          </a:p>
        </p:txBody>
      </p:sp>
      <p:pic>
        <p:nvPicPr>
          <p:cNvPr id="5" name="Bilde 4">
            <a:extLst>
              <a:ext uri="{FF2B5EF4-FFF2-40B4-BE49-F238E27FC236}">
                <a16:creationId xmlns:a16="http://schemas.microsoft.com/office/drawing/2014/main" id="{7EF9BCFF-3C26-9C2B-E7A0-76943D3C8C67}"/>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2996054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2CE6F4-31A3-6B68-F48B-862A72E62686}"/>
              </a:ext>
            </a:extLst>
          </p:cNvPr>
          <p:cNvSpPr>
            <a:spLocks noGrp="1"/>
          </p:cNvSpPr>
          <p:nvPr>
            <p:ph type="title"/>
          </p:nvPr>
        </p:nvSpPr>
        <p:spPr/>
        <p:txBody>
          <a:bodyPr/>
          <a:lstStyle/>
          <a:p>
            <a:r>
              <a:rPr lang="nb-NO" sz="6000">
                <a:solidFill>
                  <a:schemeClr val="accent1"/>
                </a:solidFill>
              </a:rPr>
              <a:t>Læringsmål:</a:t>
            </a:r>
          </a:p>
        </p:txBody>
      </p:sp>
      <p:sp>
        <p:nvSpPr>
          <p:cNvPr id="3" name="Plassholder for innhold 2">
            <a:extLst>
              <a:ext uri="{FF2B5EF4-FFF2-40B4-BE49-F238E27FC236}">
                <a16:creationId xmlns:a16="http://schemas.microsoft.com/office/drawing/2014/main" id="{6A4FF3A4-D219-8881-8214-F019CDA1DE68}"/>
              </a:ext>
            </a:extLst>
          </p:cNvPr>
          <p:cNvSpPr>
            <a:spLocks noGrp="1"/>
          </p:cNvSpPr>
          <p:nvPr>
            <p:ph idx="1"/>
          </p:nvPr>
        </p:nvSpPr>
        <p:spPr>
          <a:xfrm>
            <a:off x="582613" y="1939913"/>
            <a:ext cx="10993437" cy="1914074"/>
          </a:xfrm>
        </p:spPr>
        <p:txBody>
          <a:bodyPr/>
          <a:lstStyle/>
          <a:p>
            <a:pPr algn="just">
              <a:buNone/>
            </a:pPr>
            <a:r>
              <a:rPr lang="nb-NO" b="1">
                <a:latin typeface="Georgia"/>
                <a:ea typeface="Calibri"/>
                <a:cs typeface="Calibri"/>
              </a:rPr>
              <a:t>Etter økta er jeg: </a:t>
            </a:r>
          </a:p>
          <a:p>
            <a:pPr algn="just">
              <a:buNone/>
            </a:pPr>
            <a:endParaRPr lang="nb-NO" b="1">
              <a:latin typeface="Georgia"/>
              <a:ea typeface="Calibri"/>
              <a:cs typeface="Calibri"/>
            </a:endParaRPr>
          </a:p>
          <a:p>
            <a:pPr>
              <a:buFont typeface="Arial"/>
              <a:buChar char="•"/>
            </a:pPr>
            <a:r>
              <a:rPr lang="nb-NO">
                <a:latin typeface="Georgia"/>
                <a:ea typeface="Calibri"/>
                <a:cs typeface="Arial"/>
              </a:rPr>
              <a:t>mer bevisst på hvordan man kan bruke medopplevelser med barna så det blir lettere for barna og snakke om det som er vanskelig. </a:t>
            </a:r>
          </a:p>
          <a:p>
            <a:pPr marL="0" indent="0">
              <a:buNone/>
            </a:pPr>
            <a:endParaRPr lang="nb-NO">
              <a:latin typeface="Georgia"/>
              <a:ea typeface="Calibri"/>
              <a:cs typeface="Arial"/>
            </a:endParaRPr>
          </a:p>
          <a:p>
            <a:pPr>
              <a:buFont typeface="Arial"/>
              <a:buChar char="•"/>
            </a:pPr>
            <a:r>
              <a:rPr lang="nb-NO">
                <a:latin typeface="Georgia"/>
                <a:ea typeface="Calibri"/>
                <a:cs typeface="Arial"/>
              </a:rPr>
              <a:t>mer bevisst på hvordan man kan utforske barns fortellinger og gå inn i det konkrete, i følelsene og hvordan det må ha vært.  </a:t>
            </a:r>
          </a:p>
          <a:p>
            <a:pPr marL="0" indent="0">
              <a:lnSpc>
                <a:spcPct val="150000"/>
              </a:lnSpc>
              <a:buNone/>
            </a:pPr>
            <a:endParaRPr lang="nb-NO" b="1">
              <a:solidFill>
                <a:srgbClr val="191A35"/>
              </a:solidFill>
              <a:highlight>
                <a:srgbClr val="FFFFFF"/>
              </a:highlight>
              <a:latin typeface="Georgia"/>
            </a:endParaRPr>
          </a:p>
          <a:p>
            <a:pPr marL="0" lvl="0" indent="0">
              <a:lnSpc>
                <a:spcPct val="150000"/>
              </a:lnSpc>
              <a:buNone/>
            </a:pPr>
            <a:endParaRPr lang="nb-NO" b="1">
              <a:solidFill>
                <a:srgbClr val="191A35"/>
              </a:solidFill>
              <a:effectLst/>
              <a:highlight>
                <a:srgbClr val="FFFFFF"/>
              </a:highlight>
              <a:latin typeface="Georgia"/>
              <a:ea typeface="Times New Roman" panose="02020603050405020304" pitchFamily="18" charset="0"/>
              <a:cs typeface="Calibri"/>
            </a:endParaRPr>
          </a:p>
          <a:p>
            <a:pPr marL="342900" indent="-342900">
              <a:lnSpc>
                <a:spcPct val="150000"/>
              </a:lnSpc>
              <a:buFont typeface="+mj-lt"/>
              <a:buAutoNum type="arabicPeriod"/>
            </a:pPr>
            <a:endParaRPr lang="nb-NO">
              <a:solidFill>
                <a:srgbClr val="191A35"/>
              </a:solidFill>
              <a:highlight>
                <a:srgbClr val="FFFFFF"/>
              </a:highlight>
              <a:latin typeface="Georgia"/>
              <a:ea typeface="Times New Roman" panose="02020603050405020304" pitchFamily="18" charset="0"/>
              <a:cs typeface="Calibri"/>
            </a:endParaRPr>
          </a:p>
        </p:txBody>
      </p:sp>
      <p:pic>
        <p:nvPicPr>
          <p:cNvPr id="5" name="Bilde 4">
            <a:extLst>
              <a:ext uri="{FF2B5EF4-FFF2-40B4-BE49-F238E27FC236}">
                <a16:creationId xmlns:a16="http://schemas.microsoft.com/office/drawing/2014/main" id="{0797F2CD-A36F-3BF8-27C4-4203EDD995D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1047863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774E37-613D-1ED8-7749-3005CBEEF793}"/>
              </a:ext>
            </a:extLst>
          </p:cNvPr>
          <p:cNvSpPr txBox="1">
            <a:spLocks/>
          </p:cNvSpPr>
          <p:nvPr/>
        </p:nvSpPr>
        <p:spPr>
          <a:xfrm>
            <a:off x="1235294" y="1841827"/>
            <a:ext cx="5337118" cy="132556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nb-NO" sz="6000" b="1">
                <a:solidFill>
                  <a:schemeClr val="tx2"/>
                </a:solidFill>
                <a:latin typeface="Georgia" panose="02040502050405020303" pitchFamily="18" charset="0"/>
              </a:rPr>
              <a:t>Pusteøvelse:</a:t>
            </a:r>
          </a:p>
        </p:txBody>
      </p:sp>
      <p:sp>
        <p:nvSpPr>
          <p:cNvPr id="3" name="TekstSylinder 2">
            <a:extLst>
              <a:ext uri="{FF2B5EF4-FFF2-40B4-BE49-F238E27FC236}">
                <a16:creationId xmlns:a16="http://schemas.microsoft.com/office/drawing/2014/main" id="{838B35C1-F366-5FD4-3C5C-28934B2C03EA}"/>
              </a:ext>
            </a:extLst>
          </p:cNvPr>
          <p:cNvSpPr txBox="1"/>
          <p:nvPr/>
        </p:nvSpPr>
        <p:spPr>
          <a:xfrm>
            <a:off x="857761" y="3050923"/>
            <a:ext cx="5919552" cy="523220"/>
          </a:xfrm>
          <a:prstGeom prst="rect">
            <a:avLst/>
          </a:prstGeom>
          <a:noFill/>
        </p:spPr>
        <p:txBody>
          <a:bodyPr wrap="square" lIns="91440" tIns="45720" rIns="91440" bIns="45720" rtlCol="0" anchor="t">
            <a:spAutoFit/>
          </a:bodyPr>
          <a:lstStyle/>
          <a:p>
            <a:pPr algn="ctr"/>
            <a:r>
              <a:rPr lang="nb-NO" sz="2800">
                <a:solidFill>
                  <a:schemeClr val="tx2"/>
                </a:solidFill>
                <a:latin typeface="Calibri"/>
                <a:ea typeface="Calibri"/>
                <a:cs typeface="Calibri"/>
                <a:hlinkClick r:id="rId3">
                  <a:extLst>
                    <a:ext uri="{A12FA001-AC4F-418D-AE19-62706E023703}">
                      <ahyp:hlinkClr xmlns:ahyp="http://schemas.microsoft.com/office/drawing/2018/hyperlinkcolor" val="tx"/>
                    </a:ext>
                  </a:extLst>
                </a:hlinkClick>
              </a:rPr>
              <a:t>Pusteøvelse - Stramme og slippe</a:t>
            </a:r>
            <a:endParaRPr lang="en-US">
              <a:solidFill>
                <a:schemeClr val="tx2"/>
              </a:solidFil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4663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8BB103C1-0FAA-A634-F3D4-214FFD990BFC}"/>
              </a:ext>
            </a:extLst>
          </p:cNvPr>
          <p:cNvSpPr txBox="1"/>
          <p:nvPr/>
        </p:nvSpPr>
        <p:spPr>
          <a:xfrm>
            <a:off x="1158321" y="1887798"/>
            <a:ext cx="6404317" cy="2523768"/>
          </a:xfrm>
          <a:prstGeom prst="rect">
            <a:avLst/>
          </a:prstGeom>
          <a:noFill/>
        </p:spPr>
        <p:txBody>
          <a:bodyPr wrap="none" lIns="91440" tIns="45720" rIns="91440" bIns="45720" rtlCol="0" anchor="t">
            <a:spAutoFit/>
          </a:bodyPr>
          <a:lstStyle/>
          <a:p>
            <a:r>
              <a:rPr lang="nb-NO" sz="6000" b="1">
                <a:solidFill>
                  <a:schemeClr val="tx2"/>
                </a:solidFill>
                <a:latin typeface="Georgia"/>
              </a:rPr>
              <a:t>Videoforedrag: </a:t>
            </a:r>
            <a:endParaRPr lang="en-US">
              <a:solidFill>
                <a:schemeClr val="tx2"/>
              </a:solidFill>
            </a:endParaRPr>
          </a:p>
          <a:p>
            <a:endParaRPr lang="nb-NO" sz="4000" b="1">
              <a:solidFill>
                <a:schemeClr val="tx2"/>
              </a:solidFill>
              <a:latin typeface="Georgia"/>
            </a:endParaRPr>
          </a:p>
          <a:p>
            <a:r>
              <a:rPr lang="nb-NO" sz="4000" u="sng">
                <a:latin typeface="Georgia"/>
                <a:ea typeface="Calibri"/>
                <a:cs typeface="Calibri"/>
                <a:hlinkClick r:id="rId3"/>
              </a:rPr>
              <a:t>Planlagte samtaler </a:t>
            </a:r>
            <a:endParaRPr lang="nb-NO" sz="4000" u="sng">
              <a:solidFill>
                <a:srgbClr val="191A35"/>
              </a:solidFill>
              <a:latin typeface="Georgia"/>
              <a:ea typeface="Calibri"/>
              <a:cs typeface="Calibri"/>
            </a:endParaRPr>
          </a:p>
          <a:p>
            <a:endParaRPr lang="nb-NO">
              <a:ea typeface="Calibri"/>
              <a:cs typeface="Calibri"/>
            </a:endParaRPr>
          </a:p>
        </p:txBody>
      </p:sp>
      <p:pic>
        <p:nvPicPr>
          <p:cNvPr id="9" name="Bilde 8">
            <a:extLst>
              <a:ext uri="{FF2B5EF4-FFF2-40B4-BE49-F238E27FC236}">
                <a16:creationId xmlns:a16="http://schemas.microsoft.com/office/drawing/2014/main" id="{7A1490E6-0F0F-63AC-A756-CB230DF0176C}"/>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783064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25C3F-F01C-B387-E1CF-ACD7720824A8}"/>
              </a:ext>
            </a:extLst>
          </p:cNvPr>
          <p:cNvSpPr>
            <a:spLocks noGrp="1"/>
          </p:cNvSpPr>
          <p:nvPr>
            <p:ph type="title"/>
          </p:nvPr>
        </p:nvSpPr>
        <p:spPr>
          <a:xfrm>
            <a:off x="3675352" y="2887018"/>
            <a:ext cx="7981120" cy="1500320"/>
          </a:xfrm>
        </p:spPr>
        <p:txBody>
          <a:bodyPr/>
          <a:lstStyle/>
          <a:p>
            <a:pPr algn="ctr"/>
            <a:r>
              <a:rPr lang="nb-NO" sz="6000">
                <a:solidFill>
                  <a:schemeClr val="accent1"/>
                </a:solidFill>
                <a:latin typeface="Georgia"/>
              </a:rPr>
              <a:t>Rollespill i par </a:t>
            </a:r>
            <a:endParaRPr lang="en-US"/>
          </a:p>
        </p:txBody>
      </p:sp>
      <p:pic>
        <p:nvPicPr>
          <p:cNvPr id="5" name="Bilde 8">
            <a:extLst>
              <a:ext uri="{FF2B5EF4-FFF2-40B4-BE49-F238E27FC236}">
                <a16:creationId xmlns:a16="http://schemas.microsoft.com/office/drawing/2014/main" id="{05A554BE-657E-D875-25CF-87EE53EC8264}"/>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45652" y="6362688"/>
            <a:ext cx="1435100" cy="374602"/>
          </a:xfrm>
          <a:prstGeom prst="rect">
            <a:avLst/>
          </a:prstGeom>
          <a:noFill/>
          <a:ln>
            <a:noFill/>
          </a:ln>
        </p:spPr>
      </p:pic>
    </p:spTree>
    <p:extLst>
      <p:ext uri="{BB962C8B-B14F-4D97-AF65-F5344CB8AC3E}">
        <p14:creationId xmlns:p14="http://schemas.microsoft.com/office/powerpoint/2010/main" val="1909319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FB8778-8E7D-73FF-5F87-BD966BD4A935}"/>
              </a:ext>
            </a:extLst>
          </p:cNvPr>
          <p:cNvSpPr>
            <a:spLocks noGrp="1"/>
          </p:cNvSpPr>
          <p:nvPr>
            <p:ph type="title"/>
          </p:nvPr>
        </p:nvSpPr>
        <p:spPr>
          <a:xfrm>
            <a:off x="424462" y="365125"/>
            <a:ext cx="11568531" cy="1339940"/>
          </a:xfrm>
        </p:spPr>
        <p:txBody>
          <a:bodyPr/>
          <a:lstStyle/>
          <a:p>
            <a:r>
              <a:rPr lang="nb-NO" sz="6000">
                <a:solidFill>
                  <a:schemeClr val="accent1"/>
                </a:solidFill>
                <a:latin typeface="Georgia"/>
              </a:rPr>
              <a:t>Refleksjonsøvelse:</a:t>
            </a:r>
            <a:endParaRPr lang="nb-NO" sz="6000">
              <a:solidFill>
                <a:schemeClr val="accent1"/>
              </a:solidFill>
            </a:endParaRPr>
          </a:p>
        </p:txBody>
      </p:sp>
      <p:sp>
        <p:nvSpPr>
          <p:cNvPr id="3" name="Plassholder for innhold 2">
            <a:extLst>
              <a:ext uri="{FF2B5EF4-FFF2-40B4-BE49-F238E27FC236}">
                <a16:creationId xmlns:a16="http://schemas.microsoft.com/office/drawing/2014/main" id="{41DC0A4E-F4D7-A45A-D85F-ACB0F7859B56}"/>
              </a:ext>
            </a:extLst>
          </p:cNvPr>
          <p:cNvSpPr>
            <a:spLocks noGrp="1"/>
          </p:cNvSpPr>
          <p:nvPr>
            <p:ph idx="1"/>
          </p:nvPr>
        </p:nvSpPr>
        <p:spPr>
          <a:xfrm>
            <a:off x="432578" y="1705065"/>
            <a:ext cx="11396003" cy="3886111"/>
          </a:xfrm>
        </p:spPr>
        <p:txBody>
          <a:bodyPr/>
          <a:lstStyle/>
          <a:p>
            <a:pPr algn="just">
              <a:buNone/>
            </a:pPr>
            <a:r>
              <a:rPr lang="nb-NO" b="1" dirty="0">
                <a:solidFill>
                  <a:srgbClr val="191A35"/>
                </a:solidFill>
                <a:latin typeface="Georgia"/>
                <a:ea typeface="Calibri"/>
                <a:cs typeface="Calibri"/>
              </a:rPr>
              <a:t> Eksempler på gode hverdagssamtaler vi har hatt med barn.</a:t>
            </a:r>
            <a:r>
              <a:rPr lang="nb-NO" dirty="0">
                <a:solidFill>
                  <a:srgbClr val="191A35"/>
                </a:solidFill>
                <a:latin typeface="Georgia"/>
                <a:ea typeface="Calibri"/>
                <a:cs typeface="Calibri"/>
              </a:rPr>
              <a:t> </a:t>
            </a:r>
          </a:p>
          <a:p>
            <a:pPr algn="just">
              <a:buNone/>
            </a:pPr>
            <a:endParaRPr lang="nb-NO" dirty="0">
              <a:solidFill>
                <a:srgbClr val="191A35"/>
              </a:solidFill>
              <a:latin typeface="Georgia"/>
              <a:ea typeface="Calibri"/>
              <a:cs typeface="Calibri"/>
            </a:endParaRPr>
          </a:p>
          <a:p>
            <a:pPr marL="457200" indent="-457200" algn="just"/>
            <a:r>
              <a:rPr lang="nb-NO" dirty="0">
                <a:solidFill>
                  <a:srgbClr val="191A35"/>
                </a:solidFill>
                <a:latin typeface="Georgia"/>
                <a:ea typeface="Calibri"/>
                <a:cs typeface="Calibri"/>
              </a:rPr>
              <a:t>Fortell om en god hverdagssamtale du har hatt med et barn, hvor du brukte kommunikasjonsprinsippene vi har øvd på. Fortell hva du er fornøyd med eller hva som fungerte spesielt bra.</a:t>
            </a:r>
            <a:endParaRPr lang="nb-NO" dirty="0"/>
          </a:p>
          <a:p>
            <a:pPr marL="0" indent="0" algn="just">
              <a:lnSpc>
                <a:spcPct val="114999"/>
              </a:lnSpc>
              <a:spcAft>
                <a:spcPts val="1000"/>
              </a:spcAft>
              <a:buNone/>
            </a:pPr>
            <a:endParaRPr lang="nb-NO" b="1" dirty="0">
              <a:solidFill>
                <a:srgbClr val="191A35"/>
              </a:solidFill>
              <a:effectLst/>
              <a:latin typeface="Georgia"/>
              <a:ea typeface="Times New Roman" panose="02020603050405020304" pitchFamily="18" charset="0"/>
              <a:cs typeface="Arial"/>
            </a:endParaRPr>
          </a:p>
          <a:p>
            <a:endParaRPr lang="nb-NO" dirty="0"/>
          </a:p>
        </p:txBody>
      </p:sp>
      <p:pic>
        <p:nvPicPr>
          <p:cNvPr id="5" name="Bilde 4">
            <a:extLst>
              <a:ext uri="{FF2B5EF4-FFF2-40B4-BE49-F238E27FC236}">
                <a16:creationId xmlns:a16="http://schemas.microsoft.com/office/drawing/2014/main" id="{9D796D2F-632D-B8F4-FD75-FF5DE3448C8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1677468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CBEFDF-6D04-72C8-9176-B98E5726AE73}"/>
              </a:ext>
            </a:extLst>
          </p:cNvPr>
          <p:cNvSpPr>
            <a:spLocks noGrp="1"/>
          </p:cNvSpPr>
          <p:nvPr>
            <p:ph type="title"/>
          </p:nvPr>
        </p:nvSpPr>
        <p:spPr>
          <a:xfrm>
            <a:off x="3582452" y="3094383"/>
            <a:ext cx="9655017" cy="2494232"/>
          </a:xfrm>
        </p:spPr>
        <p:txBody>
          <a:bodyPr lIns="91440" tIns="45720" rIns="91440" bIns="45720" anchor="t"/>
          <a:lstStyle/>
          <a:p>
            <a:r>
              <a:rPr lang="nb-NO" sz="6000" b="1">
                <a:solidFill>
                  <a:schemeClr val="accent1"/>
                </a:solidFill>
                <a:latin typeface="Georgia"/>
              </a:rPr>
              <a:t>Vi leker: </a:t>
            </a:r>
            <a:br>
              <a:rPr lang="nb-NO" sz="6000" b="1">
                <a:latin typeface="Georgia"/>
              </a:rPr>
            </a:br>
            <a:r>
              <a:rPr lang="nb-NO" sz="6000" b="1">
                <a:solidFill>
                  <a:schemeClr val="accent1"/>
                </a:solidFill>
                <a:latin typeface="Georgia"/>
              </a:rPr>
              <a:t>«Morder og detektiv»</a:t>
            </a:r>
          </a:p>
        </p:txBody>
      </p:sp>
    </p:spTree>
    <p:extLst>
      <p:ext uri="{BB962C8B-B14F-4D97-AF65-F5344CB8AC3E}">
        <p14:creationId xmlns:p14="http://schemas.microsoft.com/office/powerpoint/2010/main" val="451678840"/>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26B1841-A912-47CD-B746-1AED423C28B6}">
  <ds:schemaRefs>
    <ds:schemaRef ds:uri="http://schemas.microsoft.com/sharepoint/v3/contenttype/forms"/>
  </ds:schemaRefs>
</ds:datastoreItem>
</file>

<file path=customXml/itemProps2.xml><?xml version="1.0" encoding="utf-8"?>
<ds:datastoreItem xmlns:ds="http://schemas.openxmlformats.org/officeDocument/2006/customXml" ds:itemID="{6A9029E6-33B6-4230-BA69-C1D23D99C9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064168-76B0-47C1-ABDA-76EAF05ECDC1}">
  <ds:schemaRefs>
    <ds:schemaRef ds:uri="ee598b89-8811-470d-ad8e-f3a66432fe16"/>
    <ds:schemaRef ds:uri="b8da453c-6e37-4915-9292-e90fa68e84a7"/>
    <ds:schemaRef ds:uri="http://schemas.microsoft.com/office/2006/documentManagement/types"/>
    <ds:schemaRef ds:uri="http://www.w3.org/XML/1998/namespace"/>
    <ds:schemaRef ds:uri="http://purl.org/dc/dcmitype/"/>
    <ds:schemaRef ds:uri="http://purl.org/dc/elements/1.1/"/>
    <ds:schemaRef ds:uri="http://purl.org/dc/terms/"/>
    <ds:schemaRef ds:uri="http://schemas.openxmlformats.org/package/2006/metadata/core-properti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4_Office-tema</Template>
  <TotalTime>0</TotalTime>
  <Words>1060</Words>
  <Application>Microsoft Office PowerPoint</Application>
  <PresentationFormat>Widescreen</PresentationFormat>
  <Paragraphs>86</Paragraphs>
  <Slides>12</Slides>
  <Notes>10</Notes>
  <HiddenSlides>0</HiddenSlides>
  <MMClips>0</MMClips>
  <ScaleCrop>false</ScaleCrop>
  <HeadingPairs>
    <vt:vector size="6" baseType="variant">
      <vt:variant>
        <vt:lpstr>Brukte skrifter</vt:lpstr>
      </vt:variant>
      <vt:variant>
        <vt:i4>6</vt:i4>
      </vt:variant>
      <vt:variant>
        <vt:lpstr>Tema</vt:lpstr>
      </vt:variant>
      <vt:variant>
        <vt:i4>5</vt:i4>
      </vt:variant>
      <vt:variant>
        <vt:lpstr>Lysbildetitler</vt:lpstr>
      </vt:variant>
      <vt:variant>
        <vt:i4>12</vt:i4>
      </vt:variant>
    </vt:vector>
  </HeadingPairs>
  <TitlesOfParts>
    <vt:vector size="23" baseType="lpstr">
      <vt:lpstr>Aptos</vt:lpstr>
      <vt:lpstr>Arial</vt:lpstr>
      <vt:lpstr>Calibri</vt:lpstr>
      <vt:lpstr>Calibri Light</vt:lpstr>
      <vt:lpstr>Georgia</vt:lpstr>
      <vt:lpstr>Symbol</vt:lpstr>
      <vt:lpstr>4_Office-tema</vt:lpstr>
      <vt:lpstr>Egendefinert utforming</vt:lpstr>
      <vt:lpstr>5_Office-tema</vt:lpstr>
      <vt:lpstr>3_Office-tema</vt:lpstr>
      <vt:lpstr>6_Office-tema</vt:lpstr>
      <vt:lpstr>Fagøkt: «Planlagte samtaler»</vt:lpstr>
      <vt:lpstr> </vt:lpstr>
      <vt:lpstr>Innholdsbeskrivelse:</vt:lpstr>
      <vt:lpstr>Læringsmål:</vt:lpstr>
      <vt:lpstr>PowerPoint-presentasjon</vt:lpstr>
      <vt:lpstr>PowerPoint-presentasjon</vt:lpstr>
      <vt:lpstr>Rollespill i par </vt:lpstr>
      <vt:lpstr>Refleksjonsøvelse:</vt:lpstr>
      <vt:lpstr>Vi leker:  «Morder og detektiv»</vt:lpstr>
      <vt:lpstr>Vi oppsummerer sammen i ringen:</vt:lpstr>
      <vt:lpstr>Avslutning: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Renate Dybdal Hansen</cp:lastModifiedBy>
  <cp:revision>5</cp:revision>
  <dcterms:created xsi:type="dcterms:W3CDTF">2023-01-27T13:13:49Z</dcterms:created>
  <dcterms:modified xsi:type="dcterms:W3CDTF">2025-03-05T12:10:56Z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