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18"/>
  </p:notesMasterIdLst>
  <p:sldIdLst>
    <p:sldId id="261" r:id="rId9"/>
    <p:sldId id="263" r:id="rId10"/>
    <p:sldId id="269" r:id="rId11"/>
    <p:sldId id="315" r:id="rId12"/>
    <p:sldId id="314" r:id="rId13"/>
    <p:sldId id="266" r:id="rId14"/>
    <p:sldId id="312" r:id="rId15"/>
    <p:sldId id="311" r:id="rId16"/>
    <p:sldId id="270" r:id="rId17"/>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Torgersen" userId="S::frida.torgersen@io.kommune.no::ea265081-7c03-4e48-ae3c-fad608c99291" providerId="AD" clId="Web-{3B677DC7-B6E0-1EB4-42A2-6ED2E728805E}"/>
    <pc:docChg chg="modSld">
      <pc:chgData name="Frida Torgersen" userId="S::frida.torgersen@io.kommune.no::ea265081-7c03-4e48-ae3c-fad608c99291" providerId="AD" clId="Web-{3B677DC7-B6E0-1EB4-42A2-6ED2E728805E}" dt="2024-10-16T13:14:18.903" v="4"/>
      <pc:docMkLst>
        <pc:docMk/>
      </pc:docMkLst>
      <pc:sldChg chg="modNotes">
        <pc:chgData name="Frida Torgersen" userId="S::frida.torgersen@io.kommune.no::ea265081-7c03-4e48-ae3c-fad608c99291" providerId="AD" clId="Web-{3B677DC7-B6E0-1EB4-42A2-6ED2E728805E}" dt="2024-10-16T13:14:18.903" v="4"/>
        <pc:sldMkLst>
          <pc:docMk/>
          <pc:sldMk cId="0" sldId="266"/>
        </pc:sldMkLst>
      </pc:sldChg>
      <pc:sldChg chg="modNotes">
        <pc:chgData name="Frida Torgersen" userId="S::frida.torgersen@io.kommune.no::ea265081-7c03-4e48-ae3c-fad608c99291" providerId="AD" clId="Web-{3B677DC7-B6E0-1EB4-42A2-6ED2E728805E}" dt="2024-10-16T13:14:02.965" v="2"/>
        <pc:sldMkLst>
          <pc:docMk/>
          <pc:sldMk cId="4008724793" sldId="314"/>
        </pc:sldMkLst>
      </pc:sldChg>
    </pc:docChg>
  </pc:docChgLst>
  <pc:docChgLst>
    <pc:chgData name="Frida Torgersen" userId="S::frida.torgersen@io.kommune.no::ea265081-7c03-4e48-ae3c-fad608c99291" providerId="AD" clId="Web-{6A619AAF-CCC5-F000-791C-26A4BEAC1593}"/>
    <pc:docChg chg="modSld">
      <pc:chgData name="Frida Torgersen" userId="S::frida.torgersen@io.kommune.no::ea265081-7c03-4e48-ae3c-fad608c99291" providerId="AD" clId="Web-{6A619AAF-CCC5-F000-791C-26A4BEAC1593}" dt="2024-10-16T12:37:44.899" v="2"/>
      <pc:docMkLst>
        <pc:docMk/>
      </pc:docMkLst>
      <pc:sldChg chg="modNotes">
        <pc:chgData name="Frida Torgersen" userId="S::frida.torgersen@io.kommune.no::ea265081-7c03-4e48-ae3c-fad608c99291" providerId="AD" clId="Web-{6A619AAF-CCC5-F000-791C-26A4BEAC1593}" dt="2024-10-16T12:37:44.899" v="2"/>
        <pc:sldMkLst>
          <pc:docMk/>
          <pc:sldMk cId="0" sldId="263"/>
        </pc:sldMkLst>
      </pc:sldChg>
    </pc:docChg>
  </pc:docChgLst>
  <pc:docChgLst>
    <pc:chgData name="Frida Torgersen" userId="S::frida.torgersen@io.kommune.no::ea265081-7c03-4e48-ae3c-fad608c99291" providerId="AD" clId="Web-{EC2A10C5-BDFF-6F4D-D3AA-D24153794406}"/>
    <pc:docChg chg="modSld">
      <pc:chgData name="Frida Torgersen" userId="S::frida.torgersen@io.kommune.no::ea265081-7c03-4e48-ae3c-fad608c99291" providerId="AD" clId="Web-{EC2A10C5-BDFF-6F4D-D3AA-D24153794406}" dt="2024-10-09T11:00:58.827" v="2"/>
      <pc:docMkLst>
        <pc:docMk/>
      </pc:docMkLst>
      <pc:sldChg chg="modNotes">
        <pc:chgData name="Frida Torgersen" userId="S::frida.torgersen@io.kommune.no::ea265081-7c03-4e48-ae3c-fad608c99291" providerId="AD" clId="Web-{EC2A10C5-BDFF-6F4D-D3AA-D24153794406}" dt="2024-10-09T11:00:58.827" v="2"/>
        <pc:sldMkLst>
          <pc:docMk/>
          <pc:sldMk cId="1526207877" sldId="312"/>
        </pc:sldMkLst>
      </pc:sldChg>
    </pc:docChg>
  </pc:docChgLst>
  <pc:docChgLst>
    <pc:chgData name="Frida Torgersen" userId="S::frida.torgersen@io.kommune.no::ea265081-7c03-4e48-ae3c-fad608c99291" providerId="AD" clId="Web-{C81BC48D-3D89-E2CE-AB8B-E4FA6A5D5E7A}"/>
    <pc:docChg chg="addSld delSld modSld sldOrd">
      <pc:chgData name="Frida Torgersen" userId="S::frida.torgersen@io.kommune.no::ea265081-7c03-4e48-ae3c-fad608c99291" providerId="AD" clId="Web-{C81BC48D-3D89-E2CE-AB8B-E4FA6A5D5E7A}" dt="2024-10-08T10:50:42.443" v="31" actId="20577"/>
      <pc:docMkLst>
        <pc:docMk/>
      </pc:docMkLst>
      <pc:sldChg chg="new del">
        <pc:chgData name="Frida Torgersen" userId="S::frida.torgersen@io.kommune.no::ea265081-7c03-4e48-ae3c-fad608c99291" providerId="AD" clId="Web-{C81BC48D-3D89-E2CE-AB8B-E4FA6A5D5E7A}" dt="2024-10-08T09:27:25.934" v="1"/>
        <pc:sldMkLst>
          <pc:docMk/>
          <pc:sldMk cId="2306356633" sldId="314"/>
        </pc:sldMkLst>
      </pc:sldChg>
      <pc:sldChg chg="delSp modSp new ord">
        <pc:chgData name="Frida Torgersen" userId="S::frida.torgersen@io.kommune.no::ea265081-7c03-4e48-ae3c-fad608c99291" providerId="AD" clId="Web-{C81BC48D-3D89-E2CE-AB8B-E4FA6A5D5E7A}" dt="2024-10-08T10:50:42.443" v="31" actId="20577"/>
        <pc:sldMkLst>
          <pc:docMk/>
          <pc:sldMk cId="4008724793" sldId="314"/>
        </pc:sldMkLst>
        <pc:spChg chg="del">
          <ac:chgData name="Frida Torgersen" userId="S::frida.torgersen@io.kommune.no::ea265081-7c03-4e48-ae3c-fad608c99291" providerId="AD" clId="Web-{C81BC48D-3D89-E2CE-AB8B-E4FA6A5D5E7A}" dt="2024-10-08T09:27:34.841" v="4"/>
          <ac:spMkLst>
            <pc:docMk/>
            <pc:sldMk cId="4008724793" sldId="314"/>
            <ac:spMk id="2" creationId="{83EBC1C9-EF3B-8812-9CA8-879435048BE1}"/>
          </ac:spMkLst>
        </pc:spChg>
        <pc:spChg chg="mod">
          <ac:chgData name="Frida Torgersen" userId="S::frida.torgersen@io.kommune.no::ea265081-7c03-4e48-ae3c-fad608c99291" providerId="AD" clId="Web-{C81BC48D-3D89-E2CE-AB8B-E4FA6A5D5E7A}" dt="2024-10-08T10:50:42.443" v="31" actId="20577"/>
          <ac:spMkLst>
            <pc:docMk/>
            <pc:sldMk cId="4008724793" sldId="314"/>
            <ac:spMk id="3" creationId="{6CC196A7-FC4B-3C2A-AEC5-56992F653563}"/>
          </ac:spMkLst>
        </pc:spChg>
      </pc:sldChg>
    </pc:docChg>
  </pc:docChgLst>
  <pc:docChgLst>
    <pc:chgData name="Frida Torgersen" userId="S::frida.torgersen@io.kommune.no::ea265081-7c03-4e48-ae3c-fad608c99291" providerId="AD" clId="Web-{AD659B1A-4E9B-50E9-9D83-428000A7B487}"/>
    <pc:docChg chg="addSld modSld">
      <pc:chgData name="Frida Torgersen" userId="S::frida.torgersen@io.kommune.no::ea265081-7c03-4e48-ae3c-fad608c99291" providerId="AD" clId="Web-{AD659B1A-4E9B-50E9-9D83-428000A7B487}" dt="2024-07-05T11:55:58.815" v="99"/>
      <pc:docMkLst>
        <pc:docMk/>
      </pc:docMkLst>
      <pc:sldChg chg="modNotes">
        <pc:chgData name="Frida Torgersen" userId="S::frida.torgersen@io.kommune.no::ea265081-7c03-4e48-ae3c-fad608c99291" providerId="AD" clId="Web-{AD659B1A-4E9B-50E9-9D83-428000A7B487}" dt="2024-07-05T11:55:17.956" v="74"/>
        <pc:sldMkLst>
          <pc:docMk/>
          <pc:sldMk cId="0" sldId="265"/>
        </pc:sldMkLst>
      </pc:sldChg>
      <pc:sldChg chg="addSp delSp modSp new mod modClrScheme chgLayout modNotes">
        <pc:chgData name="Frida Torgersen" userId="S::frida.torgersen@io.kommune.no::ea265081-7c03-4e48-ae3c-fad608c99291" providerId="AD" clId="Web-{AD659B1A-4E9B-50E9-9D83-428000A7B487}" dt="2024-07-05T11:55:58.815" v="99"/>
        <pc:sldMkLst>
          <pc:docMk/>
          <pc:sldMk cId="119598559" sldId="313"/>
        </pc:sldMkLst>
        <pc:spChg chg="del">
          <ac:chgData name="Frida Torgersen" userId="S::frida.torgersen@io.kommune.no::ea265081-7c03-4e48-ae3c-fad608c99291" providerId="AD" clId="Web-{AD659B1A-4E9B-50E9-9D83-428000A7B487}" dt="2024-07-05T11:49:04.562" v="2"/>
          <ac:spMkLst>
            <pc:docMk/>
            <pc:sldMk cId="119598559" sldId="313"/>
            <ac:spMk id="2" creationId="{F845C25A-385C-AB14-EBC6-1D5C119BE4AF}"/>
          </ac:spMkLst>
        </pc:spChg>
        <pc:spChg chg="del">
          <ac:chgData name="Frida Torgersen" userId="S::frida.torgersen@io.kommune.no::ea265081-7c03-4e48-ae3c-fad608c99291" providerId="AD" clId="Web-{AD659B1A-4E9B-50E9-9D83-428000A7B487}" dt="2024-07-05T11:49:01.171" v="1"/>
          <ac:spMkLst>
            <pc:docMk/>
            <pc:sldMk cId="119598559" sldId="313"/>
            <ac:spMk id="3" creationId="{A2E2EF6A-B5A9-D1E6-70FB-BA8A510F3E66}"/>
          </ac:spMkLst>
        </pc:spChg>
        <pc:picChg chg="add mod ord">
          <ac:chgData name="Frida Torgersen" userId="S::frida.torgersen@io.kommune.no::ea265081-7c03-4e48-ae3c-fad608c99291" providerId="AD" clId="Web-{AD659B1A-4E9B-50E9-9D83-428000A7B487}" dt="2024-07-05T11:49:04.562" v="2"/>
          <ac:picMkLst>
            <pc:docMk/>
            <pc:sldMk cId="119598559" sldId="313"/>
            <ac:picMk id="4" creationId="{FFF111A0-8FEB-0B2E-02A4-6211191BF65B}"/>
          </ac:picMkLst>
        </pc:picChg>
      </pc:sldChg>
    </pc:docChg>
  </pc:docChgLst>
  <pc:docChgLst>
    <pc:chgData name="Frida Torgersen" userId="S::frida.torgersen@io.kommune.no::ea265081-7c03-4e48-ae3c-fad608c99291" providerId="AD" clId="Web-{41CD1E89-897F-B9E9-1EB6-017D4DD74BEE}"/>
    <pc:docChg chg="modSld">
      <pc:chgData name="Frida Torgersen" userId="S::frida.torgersen@io.kommune.no::ea265081-7c03-4e48-ae3c-fad608c99291" providerId="AD" clId="Web-{41CD1E89-897F-B9E9-1EB6-017D4DD74BEE}" dt="2024-10-09T11:07:33.419" v="11" actId="20577"/>
      <pc:docMkLst>
        <pc:docMk/>
      </pc:docMkLst>
      <pc:sldChg chg="modSp">
        <pc:chgData name="Frida Torgersen" userId="S::frida.torgersen@io.kommune.no::ea265081-7c03-4e48-ae3c-fad608c99291" providerId="AD" clId="Web-{41CD1E89-897F-B9E9-1EB6-017D4DD74BEE}" dt="2024-10-09T11:07:33.419" v="11" actId="20577"/>
        <pc:sldMkLst>
          <pc:docMk/>
          <pc:sldMk cId="1526207877" sldId="312"/>
        </pc:sldMkLst>
        <pc:spChg chg="mod">
          <ac:chgData name="Frida Torgersen" userId="S::frida.torgersen@io.kommune.no::ea265081-7c03-4e48-ae3c-fad608c99291" providerId="AD" clId="Web-{41CD1E89-897F-B9E9-1EB6-017D4DD74BEE}" dt="2024-10-09T11:07:33.419" v="11" actId="20577"/>
          <ac:spMkLst>
            <pc:docMk/>
            <pc:sldMk cId="1526207877" sldId="312"/>
            <ac:spMk id="21506" creationId="{812A3419-1B38-3D05-8C65-45DCAB7BCF06}"/>
          </ac:spMkLst>
        </pc:spChg>
      </pc:sldChg>
    </pc:docChg>
  </pc:docChgLst>
  <pc:docChgLst>
    <pc:chgData name="Frida Torgersen" userId="S::frida.torgersen@io.kommune.no::ea265081-7c03-4e48-ae3c-fad608c99291" providerId="AD" clId="Web-{0CAF756A-3AF4-2125-ADF7-96CD45D0E647}"/>
    <pc:docChg chg="modSld">
      <pc:chgData name="Frida Torgersen" userId="S::frida.torgersen@io.kommune.no::ea265081-7c03-4e48-ae3c-fad608c99291" providerId="AD" clId="Web-{0CAF756A-3AF4-2125-ADF7-96CD45D0E647}" dt="2024-10-09T11:31:22.329" v="84"/>
      <pc:docMkLst>
        <pc:docMk/>
      </pc:docMkLst>
      <pc:sldChg chg="addSp modSp mod modClrScheme chgLayout modNotes">
        <pc:chgData name="Frida Torgersen" userId="S::frida.torgersen@io.kommune.no::ea265081-7c03-4e48-ae3c-fad608c99291" providerId="AD" clId="Web-{0CAF756A-3AF4-2125-ADF7-96CD45D0E647}" dt="2024-10-09T11:31:22.329" v="84"/>
        <pc:sldMkLst>
          <pc:docMk/>
          <pc:sldMk cId="4008724793" sldId="314"/>
        </pc:sldMkLst>
        <pc:spChg chg="mod ord">
          <ac:chgData name="Frida Torgersen" userId="S::frida.torgersen@io.kommune.no::ea265081-7c03-4e48-ae3c-fad608c99291" providerId="AD" clId="Web-{0CAF756A-3AF4-2125-ADF7-96CD45D0E647}" dt="2024-10-09T11:23:56.181" v="11" actId="20577"/>
          <ac:spMkLst>
            <pc:docMk/>
            <pc:sldMk cId="4008724793" sldId="314"/>
            <ac:spMk id="3" creationId="{6CC196A7-FC4B-3C2A-AEC5-56992F653563}"/>
          </ac:spMkLst>
        </pc:spChg>
        <pc:picChg chg="add mod">
          <ac:chgData name="Frida Torgersen" userId="S::frida.torgersen@io.kommune.no::ea265081-7c03-4e48-ae3c-fad608c99291" providerId="AD" clId="Web-{0CAF756A-3AF4-2125-ADF7-96CD45D0E647}" dt="2024-10-09T11:12:49.269" v="10" actId="14100"/>
          <ac:picMkLst>
            <pc:docMk/>
            <pc:sldMk cId="4008724793" sldId="314"/>
            <ac:picMk id="2" creationId="{B35D1EAC-DAB4-57AA-EA22-B3C93A390291}"/>
          </ac:picMkLst>
        </pc:picChg>
      </pc:sldChg>
    </pc:docChg>
  </pc:docChgLst>
  <pc:docChgLst>
    <pc:chgData name="Frida Torgersen" userId="S::frida.torgersen@io.kommune.no::ea265081-7c03-4e48-ae3c-fad608c99291" providerId="AD" clId="Web-{43EFA2D8-F0CA-06E1-9764-4999450F1C52}"/>
    <pc:docChg chg="modSld">
      <pc:chgData name="Frida Torgersen" userId="S::frida.torgersen@io.kommune.no::ea265081-7c03-4e48-ae3c-fad608c99291" providerId="AD" clId="Web-{43EFA2D8-F0CA-06E1-9764-4999450F1C52}" dt="2024-07-12T08:40:06.697" v="3"/>
      <pc:docMkLst>
        <pc:docMk/>
      </pc:docMkLst>
      <pc:sldChg chg="modNotes">
        <pc:chgData name="Frida Torgersen" userId="S::frida.torgersen@io.kommune.no::ea265081-7c03-4e48-ae3c-fad608c99291" providerId="AD" clId="Web-{43EFA2D8-F0CA-06E1-9764-4999450F1C52}" dt="2024-07-12T08:40:06.697" v="3"/>
        <pc:sldMkLst>
          <pc:docMk/>
          <pc:sldMk cId="0" sldId="265"/>
        </pc:sldMkLst>
      </pc:sldChg>
    </pc:docChg>
  </pc:docChgLst>
  <pc:docChgLst>
    <pc:chgData name="Frida Torgersen" userId="S::frida.torgersen@io.kommune.no::ea265081-7c03-4e48-ae3c-fad608c99291" providerId="AD" clId="Web-{BCDBB7D9-7AE0-6B6F-3608-8C97D4DA558B}"/>
    <pc:docChg chg="modSld">
      <pc:chgData name="Frida Torgersen" userId="S::frida.torgersen@io.kommune.no::ea265081-7c03-4e48-ae3c-fad608c99291" providerId="AD" clId="Web-{BCDBB7D9-7AE0-6B6F-3608-8C97D4DA558B}" dt="2024-07-05T12:01:46.844" v="17"/>
      <pc:docMkLst>
        <pc:docMk/>
      </pc:docMkLst>
      <pc:sldChg chg="modNotes">
        <pc:chgData name="Frida Torgersen" userId="S::frida.torgersen@io.kommune.no::ea265081-7c03-4e48-ae3c-fad608c99291" providerId="AD" clId="Web-{BCDBB7D9-7AE0-6B6F-3608-8C97D4DA558B}" dt="2024-07-05T12:01:46.844" v="17"/>
        <pc:sldMkLst>
          <pc:docMk/>
          <pc:sldMk cId="0" sldId="265"/>
        </pc:sldMkLst>
      </pc:sldChg>
    </pc:docChg>
  </pc:docChgLst>
  <pc:docChgLst>
    <pc:chgData name="Frida Torgersen" userId="S::frida.torgersen@io.kommune.no::ea265081-7c03-4e48-ae3c-fad608c99291" providerId="AD" clId="Web-{C96954C8-D37B-5CAA-B384-E5032FCEF03B}"/>
    <pc:docChg chg="modSld">
      <pc:chgData name="Frida Torgersen" userId="S::frida.torgersen@io.kommune.no::ea265081-7c03-4e48-ae3c-fad608c99291" providerId="AD" clId="Web-{C96954C8-D37B-5CAA-B384-E5032FCEF03B}" dt="2024-07-19T07:55:04.859" v="23" actId="1076"/>
      <pc:docMkLst>
        <pc:docMk/>
      </pc:docMkLst>
      <pc:sldChg chg="modSp">
        <pc:chgData name="Frida Torgersen" userId="S::frida.torgersen@io.kommune.no::ea265081-7c03-4e48-ae3c-fad608c99291" providerId="AD" clId="Web-{C96954C8-D37B-5CAA-B384-E5032FCEF03B}" dt="2024-07-19T07:55:04.859" v="23" actId="1076"/>
        <pc:sldMkLst>
          <pc:docMk/>
          <pc:sldMk cId="0" sldId="264"/>
        </pc:sldMkLst>
        <pc:spChg chg="mod">
          <ac:chgData name="Frida Torgersen" userId="S::frida.torgersen@io.kommune.no::ea265081-7c03-4e48-ae3c-fad608c99291" providerId="AD" clId="Web-{C96954C8-D37B-5CAA-B384-E5032FCEF03B}" dt="2024-07-19T07:55:04.859" v="23" actId="1076"/>
          <ac:spMkLst>
            <pc:docMk/>
            <pc:sldMk cId="0" sldId="264"/>
            <ac:spMk id="18434" creationId="{6BEFDB57-C805-204D-A8D6-5BBA0E4BE6C1}"/>
          </ac:spMkLst>
        </pc:spChg>
        <pc:picChg chg="mod">
          <ac:chgData name="Frida Torgersen" userId="S::frida.torgersen@io.kommune.no::ea265081-7c03-4e48-ae3c-fad608c99291" providerId="AD" clId="Web-{C96954C8-D37B-5CAA-B384-E5032FCEF03B}" dt="2024-07-19T07:54:09.077" v="4" actId="1076"/>
          <ac:picMkLst>
            <pc:docMk/>
            <pc:sldMk cId="0" sldId="264"/>
            <ac:picMk id="2" creationId="{0EE4EB09-5DBF-D055-74CC-BBDEEC2B1D14}"/>
          </ac:picMkLst>
        </pc:picChg>
      </pc:sldChg>
    </pc:docChg>
  </pc:docChgLst>
  <pc:docChgLst>
    <pc:chgData name="Frida Torgersen" userId="S::frida.torgersen@io.kommune.no::ea265081-7c03-4e48-ae3c-fad608c99291" providerId="AD" clId="Web-{A80ADA20-A3B6-9FB4-5846-4329AB5B8779}"/>
    <pc:docChg chg="addSld delSld">
      <pc:chgData name="Frida Torgersen" userId="S::frida.torgersen@io.kommune.no::ea265081-7c03-4e48-ae3c-fad608c99291" providerId="AD" clId="Web-{A80ADA20-A3B6-9FB4-5846-4329AB5B8779}" dt="2024-07-05T12:14:14.601" v="1"/>
      <pc:docMkLst>
        <pc:docMk/>
      </pc:docMkLst>
      <pc:sldChg chg="add del replId">
        <pc:chgData name="Frida Torgersen" userId="S::frida.torgersen@io.kommune.no::ea265081-7c03-4e48-ae3c-fad608c99291" providerId="AD" clId="Web-{A80ADA20-A3B6-9FB4-5846-4329AB5B8779}" dt="2024-07-05T12:14:14.601" v="1"/>
        <pc:sldMkLst>
          <pc:docMk/>
          <pc:sldMk cId="886865897" sldId="314"/>
        </pc:sldMkLst>
      </pc:sldChg>
    </pc:docChg>
  </pc:docChgLst>
  <pc:docChgLst>
    <pc:chgData name="Renate Dybdal Hansen" userId="8f533bdc-1f06-46c5-8376-6b62126245f7" providerId="ADAL" clId="{55D8224F-9372-4FAE-AFF0-2B02FA859EAF}"/>
    <pc:docChg chg="custSel addSld delSld modSld">
      <pc:chgData name="Renate Dybdal Hansen" userId="8f533bdc-1f06-46c5-8376-6b62126245f7" providerId="ADAL" clId="{55D8224F-9372-4FAE-AFF0-2B02FA859EAF}" dt="2024-10-23T08:42:48.933" v="75" actId="114"/>
      <pc:docMkLst>
        <pc:docMk/>
      </pc:docMkLst>
      <pc:sldChg chg="modNotesTx">
        <pc:chgData name="Renate Dybdal Hansen" userId="8f533bdc-1f06-46c5-8376-6b62126245f7" providerId="ADAL" clId="{55D8224F-9372-4FAE-AFF0-2B02FA859EAF}" dt="2024-10-23T08:41:52.854" v="67" actId="20577"/>
        <pc:sldMkLst>
          <pc:docMk/>
          <pc:sldMk cId="0" sldId="263"/>
        </pc:sldMkLst>
      </pc:sldChg>
      <pc:sldChg chg="modSp mod modNotesTx">
        <pc:chgData name="Renate Dybdal Hansen" userId="8f533bdc-1f06-46c5-8376-6b62126245f7" providerId="ADAL" clId="{55D8224F-9372-4FAE-AFF0-2B02FA859EAF}" dt="2024-10-23T08:42:48.933" v="75" actId="114"/>
        <pc:sldMkLst>
          <pc:docMk/>
          <pc:sldMk cId="0" sldId="266"/>
        </pc:sldMkLst>
        <pc:spChg chg="mod">
          <ac:chgData name="Renate Dybdal Hansen" userId="8f533bdc-1f06-46c5-8376-6b62126245f7" providerId="ADAL" clId="{55D8224F-9372-4FAE-AFF0-2B02FA859EAF}" dt="2024-10-16T13:04:05.014" v="24" actId="1076"/>
          <ac:spMkLst>
            <pc:docMk/>
            <pc:sldMk cId="0" sldId="266"/>
            <ac:spMk id="21505" creationId="{93BE4448-12A0-CB05-CC4B-ECAFC54D92CA}"/>
          </ac:spMkLst>
        </pc:spChg>
      </pc:sldChg>
      <pc:sldChg chg="modNotesTx">
        <pc:chgData name="Renate Dybdal Hansen" userId="8f533bdc-1f06-46c5-8376-6b62126245f7" providerId="ADAL" clId="{55D8224F-9372-4FAE-AFF0-2B02FA859EAF}" dt="2024-10-23T08:42:07.951" v="69"/>
        <pc:sldMkLst>
          <pc:docMk/>
          <pc:sldMk cId="0" sldId="269"/>
        </pc:sldMkLst>
      </pc:sldChg>
      <pc:sldChg chg="addSp delSp modSp mod modNotesTx">
        <pc:chgData name="Renate Dybdal Hansen" userId="8f533bdc-1f06-46c5-8376-6b62126245f7" providerId="ADAL" clId="{55D8224F-9372-4FAE-AFF0-2B02FA859EAF}" dt="2024-10-23T08:42:30.745" v="72" actId="12"/>
        <pc:sldMkLst>
          <pc:docMk/>
          <pc:sldMk cId="4008724793" sldId="314"/>
        </pc:sldMkLst>
        <pc:spChg chg="mod">
          <ac:chgData name="Renate Dybdal Hansen" userId="8f533bdc-1f06-46c5-8376-6b62126245f7" providerId="ADAL" clId="{55D8224F-9372-4FAE-AFF0-2B02FA859EAF}" dt="2024-10-16T13:13:41.781" v="66" actId="1076"/>
          <ac:spMkLst>
            <pc:docMk/>
            <pc:sldMk cId="4008724793" sldId="314"/>
            <ac:spMk id="3" creationId="{6CC196A7-FC4B-3C2A-AEC5-56992F653563}"/>
          </ac:spMkLst>
        </pc:spChg>
        <pc:picChg chg="del">
          <ac:chgData name="Renate Dybdal Hansen" userId="8f533bdc-1f06-46c5-8376-6b62126245f7" providerId="ADAL" clId="{55D8224F-9372-4FAE-AFF0-2B02FA859EAF}" dt="2024-10-16T13:12:42.617" v="58" actId="478"/>
          <ac:picMkLst>
            <pc:docMk/>
            <pc:sldMk cId="4008724793" sldId="314"/>
            <ac:picMk id="2" creationId="{B35D1EAC-DAB4-57AA-EA22-B3C93A390291}"/>
          </ac:picMkLst>
        </pc:picChg>
        <pc:picChg chg="add mod">
          <ac:chgData name="Renate Dybdal Hansen" userId="8f533bdc-1f06-46c5-8376-6b62126245f7" providerId="ADAL" clId="{55D8224F-9372-4FAE-AFF0-2B02FA859EAF}" dt="2024-10-16T13:13:23.547" v="60" actId="1076"/>
          <ac:picMkLst>
            <pc:docMk/>
            <pc:sldMk cId="4008724793" sldId="314"/>
            <ac:picMk id="5" creationId="{E671BBCA-79A9-F1E8-75AB-4E1A60B7B939}"/>
          </ac:picMkLst>
        </pc:picChg>
      </pc:sldChg>
      <pc:sldChg chg="addSp modSp new del mod">
        <pc:chgData name="Renate Dybdal Hansen" userId="8f533bdc-1f06-46c5-8376-6b62126245f7" providerId="ADAL" clId="{55D8224F-9372-4FAE-AFF0-2B02FA859EAF}" dt="2024-10-16T13:09:51.931" v="32" actId="47"/>
        <pc:sldMkLst>
          <pc:docMk/>
          <pc:sldMk cId="1457072444" sldId="315"/>
        </pc:sldMkLst>
        <pc:spChg chg="add mod">
          <ac:chgData name="Renate Dybdal Hansen" userId="8f533bdc-1f06-46c5-8376-6b62126245f7" providerId="ADAL" clId="{55D8224F-9372-4FAE-AFF0-2B02FA859EAF}" dt="2024-10-16T13:09:48.065" v="31" actId="20577"/>
          <ac:spMkLst>
            <pc:docMk/>
            <pc:sldMk cId="1457072444" sldId="315"/>
            <ac:spMk id="2" creationId="{0A47D8FA-4CDA-1563-EABB-D09550281DFF}"/>
          </ac:spMkLst>
        </pc:spChg>
      </pc:sldChg>
      <pc:sldChg chg="modSp new mod">
        <pc:chgData name="Renate Dybdal Hansen" userId="8f533bdc-1f06-46c5-8376-6b62126245f7" providerId="ADAL" clId="{55D8224F-9372-4FAE-AFF0-2B02FA859EAF}" dt="2024-10-16T13:10:01.064" v="37" actId="20577"/>
        <pc:sldMkLst>
          <pc:docMk/>
          <pc:sldMk cId="1737361194" sldId="315"/>
        </pc:sldMkLst>
        <pc:spChg chg="mod">
          <ac:chgData name="Renate Dybdal Hansen" userId="8f533bdc-1f06-46c5-8376-6b62126245f7" providerId="ADAL" clId="{55D8224F-9372-4FAE-AFF0-2B02FA859EAF}" dt="2024-10-16T13:10:01.064" v="37" actId="20577"/>
          <ac:spMkLst>
            <pc:docMk/>
            <pc:sldMk cId="1737361194" sldId="315"/>
            <ac:spMk id="2" creationId="{DBBF7C3E-5EC1-707D-EAAF-4613CD6B69AC}"/>
          </ac:spMkLst>
        </pc:spChg>
      </pc:sldChg>
      <pc:sldChg chg="modSp new mod">
        <pc:chgData name="Renate Dybdal Hansen" userId="8f533bdc-1f06-46c5-8376-6b62126245f7" providerId="ADAL" clId="{55D8224F-9372-4FAE-AFF0-2B02FA859EAF}" dt="2024-10-16T13:10:23.158" v="57" actId="20577"/>
        <pc:sldMkLst>
          <pc:docMk/>
          <pc:sldMk cId="126718583" sldId="316"/>
        </pc:sldMkLst>
        <pc:spChg chg="mod">
          <ac:chgData name="Renate Dybdal Hansen" userId="8f533bdc-1f06-46c5-8376-6b62126245f7" providerId="ADAL" clId="{55D8224F-9372-4FAE-AFF0-2B02FA859EAF}" dt="2024-10-16T13:10:23.158" v="57" actId="20577"/>
          <ac:spMkLst>
            <pc:docMk/>
            <pc:sldMk cId="126718583" sldId="316"/>
            <ac:spMk id="2" creationId="{0724439E-F638-79B6-9223-1A16BFEA7261}"/>
          </ac:spMkLst>
        </pc:spChg>
      </pc:sldChg>
    </pc:docChg>
  </pc:docChgLst>
  <pc:docChgLst>
    <pc:chgData name="Frida Torgersen" userId="S::frida.torgersen@io.kommune.no::ea265081-7c03-4e48-ae3c-fad608c99291" providerId="AD" clId="Web-{0305467C-FC51-0F50-3564-3AADDCF398C9}"/>
    <pc:docChg chg="delSld modSld">
      <pc:chgData name="Frida Torgersen" userId="S::frida.torgersen@io.kommune.no::ea265081-7c03-4e48-ae3c-fad608c99291" providerId="AD" clId="Web-{0305467C-FC51-0F50-3564-3AADDCF398C9}" dt="2024-10-09T10:50:43.577" v="15"/>
      <pc:docMkLst>
        <pc:docMk/>
      </pc:docMkLst>
      <pc:sldChg chg="del">
        <pc:chgData name="Frida Torgersen" userId="S::frida.torgersen@io.kommune.no::ea265081-7c03-4e48-ae3c-fad608c99291" providerId="AD" clId="Web-{0305467C-FC51-0F50-3564-3AADDCF398C9}" dt="2024-10-09T10:48:32.481" v="0"/>
        <pc:sldMkLst>
          <pc:docMk/>
          <pc:sldMk cId="0" sldId="264"/>
        </pc:sldMkLst>
      </pc:sldChg>
      <pc:sldChg chg="del">
        <pc:chgData name="Frida Torgersen" userId="S::frida.torgersen@io.kommune.no::ea265081-7c03-4e48-ae3c-fad608c99291" providerId="AD" clId="Web-{0305467C-FC51-0F50-3564-3AADDCF398C9}" dt="2024-10-09T10:48:35.591" v="1"/>
        <pc:sldMkLst>
          <pc:docMk/>
          <pc:sldMk cId="0" sldId="265"/>
        </pc:sldMkLst>
      </pc:sldChg>
      <pc:sldChg chg="modNotes">
        <pc:chgData name="Frida Torgersen" userId="S::frida.torgersen@io.kommune.no::ea265081-7c03-4e48-ae3c-fad608c99291" providerId="AD" clId="Web-{0305467C-FC51-0F50-3564-3AADDCF398C9}" dt="2024-10-09T10:50:43.577" v="15"/>
        <pc:sldMkLst>
          <pc:docMk/>
          <pc:sldMk cId="354176634" sldId="311"/>
        </pc:sldMkLst>
      </pc:sldChg>
      <pc:sldChg chg="modNotes">
        <pc:chgData name="Frida Torgersen" userId="S::frida.torgersen@io.kommune.no::ea265081-7c03-4e48-ae3c-fad608c99291" providerId="AD" clId="Web-{0305467C-FC51-0F50-3564-3AADDCF398C9}" dt="2024-10-09T10:49:01.701" v="9"/>
        <pc:sldMkLst>
          <pc:docMk/>
          <pc:sldMk cId="1526207877" sldId="312"/>
        </pc:sldMkLst>
      </pc:sldChg>
      <pc:sldChg chg="del">
        <pc:chgData name="Frida Torgersen" userId="S::frida.torgersen@io.kommune.no::ea265081-7c03-4e48-ae3c-fad608c99291" providerId="AD" clId="Web-{0305467C-FC51-0F50-3564-3AADDCF398C9}" dt="2024-10-09T10:48:37.888" v="2"/>
        <pc:sldMkLst>
          <pc:docMk/>
          <pc:sldMk cId="119598559" sldId="313"/>
        </pc:sldMkLst>
      </pc:sldChg>
      <pc:sldChg chg="modSp">
        <pc:chgData name="Frida Torgersen" userId="S::frida.torgersen@io.kommune.no::ea265081-7c03-4e48-ae3c-fad608c99291" providerId="AD" clId="Web-{0305467C-FC51-0F50-3564-3AADDCF398C9}" dt="2024-10-09T10:48:50.685" v="7" actId="20577"/>
        <pc:sldMkLst>
          <pc:docMk/>
          <pc:sldMk cId="4008724793" sldId="314"/>
        </pc:sldMkLst>
        <pc:spChg chg="mod">
          <ac:chgData name="Frida Torgersen" userId="S::frida.torgersen@io.kommune.no::ea265081-7c03-4e48-ae3c-fad608c99291" providerId="AD" clId="Web-{0305467C-FC51-0F50-3564-3AADDCF398C9}" dt="2024-10-09T10:48:50.685" v="7" actId="20577"/>
          <ac:spMkLst>
            <pc:docMk/>
            <pc:sldMk cId="4008724793" sldId="314"/>
            <ac:spMk id="3" creationId="{6CC196A7-FC4B-3C2A-AEC5-56992F653563}"/>
          </ac:spMkLst>
        </pc:spChg>
      </pc:sldChg>
    </pc:docChg>
  </pc:docChgLst>
  <pc:docChgLst>
    <pc:chgData name="Frida Torgersen" userId="S::frida.torgersen@io.kommune.no::ea265081-7c03-4e48-ae3c-fad608c99291" providerId="AD" clId="Web-{90825AC7-5FCE-E28E-35A9-EB246F6ED625}"/>
    <pc:docChg chg="addSld delSld">
      <pc:chgData name="Frida Torgersen" userId="S::frida.torgersen@io.kommune.no::ea265081-7c03-4e48-ae3c-fad608c99291" providerId="AD" clId="Web-{90825AC7-5FCE-E28E-35A9-EB246F6ED625}" dt="2024-07-05T11:15:23.891" v="1"/>
      <pc:docMkLst>
        <pc:docMk/>
      </pc:docMkLst>
      <pc:sldChg chg="add del replId">
        <pc:chgData name="Frida Torgersen" userId="S::frida.torgersen@io.kommune.no::ea265081-7c03-4e48-ae3c-fad608c99291" providerId="AD" clId="Web-{90825AC7-5FCE-E28E-35A9-EB246F6ED625}" dt="2024-07-05T11:15:23.891" v="1"/>
        <pc:sldMkLst>
          <pc:docMk/>
          <pc:sldMk cId="2805192150" sldId="313"/>
        </pc:sldMkLst>
      </pc:sldChg>
    </pc:docChg>
  </pc:docChgLst>
  <pc:docChgLst>
    <pc:chgData name="Frida Torgersen" userId="S::frida.torgersen@io.kommune.no::ea265081-7c03-4e48-ae3c-fad608c99291" providerId="AD" clId="Web-{B58AD82C-9B53-817C-4704-4EC6CEFB41ED}"/>
    <pc:docChg chg="modSld">
      <pc:chgData name="Frida Torgersen" userId="S::frida.torgersen@io.kommune.no::ea265081-7c03-4e48-ae3c-fad608c99291" providerId="AD" clId="Web-{B58AD82C-9B53-817C-4704-4EC6CEFB41ED}" dt="2024-07-12T08:53:11.207" v="0"/>
      <pc:docMkLst>
        <pc:docMk/>
      </pc:docMkLst>
      <pc:sldChg chg="modNotes">
        <pc:chgData name="Frida Torgersen" userId="S::frida.torgersen@io.kommune.no::ea265081-7c03-4e48-ae3c-fad608c99291" providerId="AD" clId="Web-{B58AD82C-9B53-817C-4704-4EC6CEFB41ED}" dt="2024-07-12T08:53:11.207" v="0"/>
        <pc:sldMkLst>
          <pc:docMk/>
          <pc:sldMk cId="1526207877" sldId="312"/>
        </pc:sldMkLst>
      </pc:sldChg>
    </pc:docChg>
  </pc:docChgLst>
  <pc:docChgLst>
    <pc:chgData name="Frida Torgersen" userId="S::frida.torgersen@io.kommune.no::ea265081-7c03-4e48-ae3c-fad608c99291" providerId="AD" clId="Web-{476694F1-1FFF-D3A0-C34E-F9CDC23D01DF}"/>
    <pc:docChg chg="addSld delSld modSld">
      <pc:chgData name="Frida Torgersen" userId="S::frida.torgersen@io.kommune.no::ea265081-7c03-4e48-ae3c-fad608c99291" providerId="AD" clId="Web-{476694F1-1FFF-D3A0-C34E-F9CDC23D01DF}" dt="2024-07-05T11:12:45.167" v="201"/>
      <pc:docMkLst>
        <pc:docMk/>
      </pc:docMkLst>
      <pc:sldChg chg="modSp">
        <pc:chgData name="Frida Torgersen" userId="S::frida.torgersen@io.kommune.no::ea265081-7c03-4e48-ae3c-fad608c99291" providerId="AD" clId="Web-{476694F1-1FFF-D3A0-C34E-F9CDC23D01DF}" dt="2024-07-05T11:09:40.337" v="171" actId="20577"/>
        <pc:sldMkLst>
          <pc:docMk/>
          <pc:sldMk cId="0" sldId="261"/>
        </pc:sldMkLst>
        <pc:spChg chg="mod">
          <ac:chgData name="Frida Torgersen" userId="S::frida.torgersen@io.kommune.no::ea265081-7c03-4e48-ae3c-fad608c99291" providerId="AD" clId="Web-{476694F1-1FFF-D3A0-C34E-F9CDC23D01DF}" dt="2024-07-05T11:09:40.337" v="171" actId="20577"/>
          <ac:spMkLst>
            <pc:docMk/>
            <pc:sldMk cId="0" sldId="261"/>
            <ac:spMk id="2" creationId="{17EA47DF-ED2C-5B98-1D78-FB9F94D617FF}"/>
          </ac:spMkLst>
        </pc:spChg>
      </pc:sldChg>
      <pc:sldChg chg="del">
        <pc:chgData name="Frida Torgersen" userId="S::frida.torgersen@io.kommune.no::ea265081-7c03-4e48-ae3c-fad608c99291" providerId="AD" clId="Web-{476694F1-1FFF-D3A0-C34E-F9CDC23D01DF}" dt="2024-07-05T10:20:15.578" v="3"/>
        <pc:sldMkLst>
          <pc:docMk/>
          <pc:sldMk cId="0" sldId="262"/>
        </pc:sldMkLst>
      </pc:sldChg>
      <pc:sldChg chg="delSp modSp modNotes">
        <pc:chgData name="Frida Torgersen" userId="S::frida.torgersen@io.kommune.no::ea265081-7c03-4e48-ae3c-fad608c99291" providerId="AD" clId="Web-{476694F1-1FFF-D3A0-C34E-F9CDC23D01DF}" dt="2024-07-05T11:09:33.150" v="170" actId="1076"/>
        <pc:sldMkLst>
          <pc:docMk/>
          <pc:sldMk cId="0" sldId="263"/>
        </pc:sldMkLst>
        <pc:spChg chg="mod">
          <ac:chgData name="Frida Torgersen" userId="S::frida.torgersen@io.kommune.no::ea265081-7c03-4e48-ae3c-fad608c99291" providerId="AD" clId="Web-{476694F1-1FFF-D3A0-C34E-F9CDC23D01DF}" dt="2024-07-05T11:09:33.150" v="170" actId="1076"/>
          <ac:spMkLst>
            <pc:docMk/>
            <pc:sldMk cId="0" sldId="263"/>
            <ac:spMk id="16385" creationId="{469BD19F-0D3B-BD96-CB1F-5D21E8E48E74}"/>
          </ac:spMkLst>
        </pc:spChg>
        <pc:spChg chg="del">
          <ac:chgData name="Frida Torgersen" userId="S::frida.torgersen@io.kommune.no::ea265081-7c03-4e48-ae3c-fad608c99291" providerId="AD" clId="Web-{476694F1-1FFF-D3A0-C34E-F9CDC23D01DF}" dt="2024-07-05T10:20:37.781" v="7"/>
          <ac:spMkLst>
            <pc:docMk/>
            <pc:sldMk cId="0" sldId="263"/>
            <ac:spMk id="16386" creationId="{06FBE9FF-01BB-9F9B-355A-5BD972D94F49}"/>
          </ac:spMkLst>
        </pc:spChg>
      </pc:sldChg>
      <pc:sldChg chg="addSp delSp modSp modNotes">
        <pc:chgData name="Frida Torgersen" userId="S::frida.torgersen@io.kommune.no::ea265081-7c03-4e48-ae3c-fad608c99291" providerId="AD" clId="Web-{476694F1-1FFF-D3A0-C34E-F9CDC23D01DF}" dt="2024-07-05T11:04:28.866" v="100" actId="1076"/>
        <pc:sldMkLst>
          <pc:docMk/>
          <pc:sldMk cId="0" sldId="264"/>
        </pc:sldMkLst>
        <pc:spChg chg="del">
          <ac:chgData name="Frida Torgersen" userId="S::frida.torgersen@io.kommune.no::ea265081-7c03-4e48-ae3c-fad608c99291" providerId="AD" clId="Web-{476694F1-1FFF-D3A0-C34E-F9CDC23D01DF}" dt="2024-07-05T11:00:34.645" v="68"/>
          <ac:spMkLst>
            <pc:docMk/>
            <pc:sldMk cId="0" sldId="264"/>
            <ac:spMk id="18433" creationId="{EC23F915-BE54-F9D0-BAB9-DEAA3E4ACB26}"/>
          </ac:spMkLst>
        </pc:spChg>
        <pc:spChg chg="mod">
          <ac:chgData name="Frida Torgersen" userId="S::frida.torgersen@io.kommune.no::ea265081-7c03-4e48-ae3c-fad608c99291" providerId="AD" clId="Web-{476694F1-1FFF-D3A0-C34E-F9CDC23D01DF}" dt="2024-07-05T11:04:22.272" v="97" actId="1076"/>
          <ac:spMkLst>
            <pc:docMk/>
            <pc:sldMk cId="0" sldId="264"/>
            <ac:spMk id="18434" creationId="{6BEFDB57-C805-204D-A8D6-5BBA0E4BE6C1}"/>
          </ac:spMkLst>
        </pc:spChg>
        <pc:picChg chg="add mod">
          <ac:chgData name="Frida Torgersen" userId="S::frida.torgersen@io.kommune.no::ea265081-7c03-4e48-ae3c-fad608c99291" providerId="AD" clId="Web-{476694F1-1FFF-D3A0-C34E-F9CDC23D01DF}" dt="2024-07-05T11:04:28.866" v="100" actId="1076"/>
          <ac:picMkLst>
            <pc:docMk/>
            <pc:sldMk cId="0" sldId="264"/>
            <ac:picMk id="2" creationId="{0EE4EB09-5DBF-D055-74CC-BBDEEC2B1D14}"/>
          </ac:picMkLst>
        </pc:picChg>
      </pc:sldChg>
      <pc:sldChg chg="addSp delSp modSp mod modClrScheme chgLayout modNotes">
        <pc:chgData name="Frida Torgersen" userId="S::frida.torgersen@io.kommune.no::ea265081-7c03-4e48-ae3c-fad608c99291" providerId="AD" clId="Web-{476694F1-1FFF-D3A0-C34E-F9CDC23D01DF}" dt="2024-07-05T11:12:45.167" v="201"/>
        <pc:sldMkLst>
          <pc:docMk/>
          <pc:sldMk cId="0" sldId="265"/>
        </pc:sldMkLst>
        <pc:spChg chg="add del mod">
          <ac:chgData name="Frida Torgersen" userId="S::frida.torgersen@io.kommune.no::ea265081-7c03-4e48-ae3c-fad608c99291" providerId="AD" clId="Web-{476694F1-1FFF-D3A0-C34E-F9CDC23D01DF}" dt="2024-07-05T11:05:29.194" v="101"/>
          <ac:spMkLst>
            <pc:docMk/>
            <pc:sldMk cId="0" sldId="265"/>
            <ac:spMk id="4" creationId="{1BB29613-A30E-90DC-5D79-F0BF6281CF45}"/>
          </ac:spMkLst>
        </pc:spChg>
        <pc:spChg chg="add del">
          <ac:chgData name="Frida Torgersen" userId="S::frida.torgersen@io.kommune.no::ea265081-7c03-4e48-ae3c-fad608c99291" providerId="AD" clId="Web-{476694F1-1FFF-D3A0-C34E-F9CDC23D01DF}" dt="2024-07-05T11:05:37.382" v="104"/>
          <ac:spMkLst>
            <pc:docMk/>
            <pc:sldMk cId="0" sldId="265"/>
            <ac:spMk id="5" creationId="{909EA210-2267-27DE-FCAA-16276C3C0ABA}"/>
          </ac:spMkLst>
        </pc:spChg>
        <pc:spChg chg="add mod">
          <ac:chgData name="Frida Torgersen" userId="S::frida.torgersen@io.kommune.no::ea265081-7c03-4e48-ae3c-fad608c99291" providerId="AD" clId="Web-{476694F1-1FFF-D3A0-C34E-F9CDC23D01DF}" dt="2024-07-05T11:12:28.667" v="194" actId="20577"/>
          <ac:spMkLst>
            <pc:docMk/>
            <pc:sldMk cId="0" sldId="265"/>
            <ac:spMk id="6" creationId="{BB3335D8-4DF1-AD23-0F57-9F10CD57DF05}"/>
          </ac:spMkLst>
        </pc:spChg>
        <pc:spChg chg="add del mod">
          <ac:chgData name="Frida Torgersen" userId="S::frida.torgersen@io.kommune.no::ea265081-7c03-4e48-ae3c-fad608c99291" providerId="AD" clId="Web-{476694F1-1FFF-D3A0-C34E-F9CDC23D01DF}" dt="2024-07-05T10:38:27.571" v="60"/>
          <ac:spMkLst>
            <pc:docMk/>
            <pc:sldMk cId="0" sldId="265"/>
            <ac:spMk id="7" creationId="{2D394F69-965E-985A-2BF8-C6087C88E731}"/>
          </ac:spMkLst>
        </pc:spChg>
        <pc:spChg chg="add del mod">
          <ac:chgData name="Frida Torgersen" userId="S::frida.torgersen@io.kommune.no::ea265081-7c03-4e48-ae3c-fad608c99291" providerId="AD" clId="Web-{476694F1-1FFF-D3A0-C34E-F9CDC23D01DF}" dt="2024-07-05T11:08:12.039" v="154"/>
          <ac:spMkLst>
            <pc:docMk/>
            <pc:sldMk cId="0" sldId="265"/>
            <ac:spMk id="8" creationId="{43BE9578-31EB-BF2F-D873-03AF417190DA}"/>
          </ac:spMkLst>
        </pc:spChg>
        <pc:spChg chg="del">
          <ac:chgData name="Frida Torgersen" userId="S::frida.torgersen@io.kommune.no::ea265081-7c03-4e48-ae3c-fad608c99291" providerId="AD" clId="Web-{476694F1-1FFF-D3A0-C34E-F9CDC23D01DF}" dt="2024-07-05T10:38:11.696" v="54"/>
          <ac:spMkLst>
            <pc:docMk/>
            <pc:sldMk cId="0" sldId="265"/>
            <ac:spMk id="20481" creationId="{ACB7F994-72EB-3ED2-1655-D225C2E8D679}"/>
          </ac:spMkLst>
        </pc:spChg>
        <pc:spChg chg="del">
          <ac:chgData name="Frida Torgersen" userId="S::frida.torgersen@io.kommune.no::ea265081-7c03-4e48-ae3c-fad608c99291" providerId="AD" clId="Web-{476694F1-1FFF-D3A0-C34E-F9CDC23D01DF}" dt="2024-07-05T10:38:14.446" v="55"/>
          <ac:spMkLst>
            <pc:docMk/>
            <pc:sldMk cId="0" sldId="265"/>
            <ac:spMk id="20482" creationId="{24B52634-3692-0C39-F1B1-1A37789AEC49}"/>
          </ac:spMkLst>
        </pc:spChg>
        <pc:picChg chg="add del mod ord">
          <ac:chgData name="Frida Torgersen" userId="S::frida.torgersen@io.kommune.no::ea265081-7c03-4e48-ae3c-fad608c99291" providerId="AD" clId="Web-{476694F1-1FFF-D3A0-C34E-F9CDC23D01DF}" dt="2024-07-05T10:39:05.900" v="64"/>
          <ac:picMkLst>
            <pc:docMk/>
            <pc:sldMk cId="0" sldId="265"/>
            <ac:picMk id="2" creationId="{31BAF7FF-11E4-A751-D662-53AF593BE410}"/>
          </ac:picMkLst>
        </pc:picChg>
        <pc:picChg chg="add mod">
          <ac:chgData name="Frida Torgersen" userId="S::frida.torgersen@io.kommune.no::ea265081-7c03-4e48-ae3c-fad608c99291" providerId="AD" clId="Web-{476694F1-1FFF-D3A0-C34E-F9CDC23D01DF}" dt="2024-07-05T11:08:15.633" v="156" actId="1076"/>
          <ac:picMkLst>
            <pc:docMk/>
            <pc:sldMk cId="0" sldId="265"/>
            <ac:picMk id="9" creationId="{93FF6879-80D5-5C08-6FDF-06ED3140F4E0}"/>
          </ac:picMkLst>
        </pc:picChg>
      </pc:sldChg>
      <pc:sldChg chg="delSp modSp">
        <pc:chgData name="Frida Torgersen" userId="S::frida.torgersen@io.kommune.no::ea265081-7c03-4e48-ae3c-fad608c99291" providerId="AD" clId="Web-{476694F1-1FFF-D3A0-C34E-F9CDC23D01DF}" dt="2024-07-05T11:12:02.682" v="182" actId="14100"/>
        <pc:sldMkLst>
          <pc:docMk/>
          <pc:sldMk cId="0" sldId="266"/>
        </pc:sldMkLst>
        <pc:spChg chg="mod">
          <ac:chgData name="Frida Torgersen" userId="S::frida.torgersen@io.kommune.no::ea265081-7c03-4e48-ae3c-fad608c99291" providerId="AD" clId="Web-{476694F1-1FFF-D3A0-C34E-F9CDC23D01DF}" dt="2024-07-05T11:12:02.682" v="182" actId="14100"/>
          <ac:spMkLst>
            <pc:docMk/>
            <pc:sldMk cId="0" sldId="266"/>
            <ac:spMk id="21505" creationId="{93BE4448-12A0-CB05-CC4B-ECAFC54D92CA}"/>
          </ac:spMkLst>
        </pc:spChg>
        <pc:spChg chg="del">
          <ac:chgData name="Frida Torgersen" userId="S::frida.torgersen@io.kommune.no::ea265081-7c03-4e48-ae3c-fad608c99291" providerId="AD" clId="Web-{476694F1-1FFF-D3A0-C34E-F9CDC23D01DF}" dt="2024-07-05T11:09:00.415" v="165"/>
          <ac:spMkLst>
            <pc:docMk/>
            <pc:sldMk cId="0" sldId="266"/>
            <ac:spMk id="21506" creationId="{812A3419-1B38-3D05-8C65-45DCAB7BCF06}"/>
          </ac:spMkLst>
        </pc:spChg>
      </pc:sldChg>
      <pc:sldChg chg="del">
        <pc:chgData name="Frida Torgersen" userId="S::frida.torgersen@io.kommune.no::ea265081-7c03-4e48-ae3c-fad608c99291" providerId="AD" clId="Web-{476694F1-1FFF-D3A0-C34E-F9CDC23D01DF}" dt="2024-07-05T11:10:07.900" v="173"/>
        <pc:sldMkLst>
          <pc:docMk/>
          <pc:sldMk cId="0" sldId="267"/>
        </pc:sldMkLst>
      </pc:sldChg>
      <pc:sldChg chg="del">
        <pc:chgData name="Frida Torgersen" userId="S::frida.torgersen@io.kommune.no::ea265081-7c03-4e48-ae3c-fad608c99291" providerId="AD" clId="Web-{476694F1-1FFF-D3A0-C34E-F9CDC23D01DF}" dt="2024-07-05T10:38:40.572" v="63"/>
        <pc:sldMkLst>
          <pc:docMk/>
          <pc:sldMk cId="0" sldId="268"/>
        </pc:sldMkLst>
      </pc:sldChg>
      <pc:sldChg chg="addSp modSp modNotes">
        <pc:chgData name="Frida Torgersen" userId="S::frida.torgersen@io.kommune.no::ea265081-7c03-4e48-ae3c-fad608c99291" providerId="AD" clId="Web-{476694F1-1FFF-D3A0-C34E-F9CDC23D01DF}" dt="2024-07-05T10:25:37.987" v="53" actId="20577"/>
        <pc:sldMkLst>
          <pc:docMk/>
          <pc:sldMk cId="0" sldId="269"/>
        </pc:sldMkLst>
        <pc:spChg chg="add mod">
          <ac:chgData name="Frida Torgersen" userId="S::frida.torgersen@io.kommune.no::ea265081-7c03-4e48-ae3c-fad608c99291" providerId="AD" clId="Web-{476694F1-1FFF-D3A0-C34E-F9CDC23D01DF}" dt="2024-07-05T10:25:37.987" v="53" actId="20577"/>
          <ac:spMkLst>
            <pc:docMk/>
            <pc:sldMk cId="0" sldId="269"/>
            <ac:spMk id="2" creationId="{45EF5D68-70A6-7EA4-F235-74D478604A14}"/>
          </ac:spMkLst>
        </pc:spChg>
      </pc:sldChg>
      <pc:sldChg chg="add">
        <pc:chgData name="Frida Torgersen" userId="S::frida.torgersen@io.kommune.no::ea265081-7c03-4e48-ae3c-fad608c99291" providerId="AD" clId="Web-{476694F1-1FFF-D3A0-C34E-F9CDC23D01DF}" dt="2024-07-05T11:10:05.150" v="172"/>
        <pc:sldMkLst>
          <pc:docMk/>
          <pc:sldMk cId="354176634" sldId="311"/>
        </pc:sldMkLst>
      </pc:sldChg>
      <pc:sldChg chg="addSp delSp modSp add mod modClrScheme chgLayout modNotes">
        <pc:chgData name="Frida Torgersen" userId="S::frida.torgersen@io.kommune.no::ea265081-7c03-4e48-ae3c-fad608c99291" providerId="AD" clId="Web-{476694F1-1FFF-D3A0-C34E-F9CDC23D01DF}" dt="2024-07-05T11:11:04.619" v="181" actId="1076"/>
        <pc:sldMkLst>
          <pc:docMk/>
          <pc:sldMk cId="1526207877" sldId="312"/>
        </pc:sldMkLst>
        <pc:spChg chg="add del mod">
          <ac:chgData name="Frida Torgersen" userId="S::frida.torgersen@io.kommune.no::ea265081-7c03-4e48-ae3c-fad608c99291" providerId="AD" clId="Web-{476694F1-1FFF-D3A0-C34E-F9CDC23D01DF}" dt="2024-07-05T11:10:48.103" v="179"/>
          <ac:spMkLst>
            <pc:docMk/>
            <pc:sldMk cId="1526207877" sldId="312"/>
            <ac:spMk id="3" creationId="{8DCC56CE-5EEF-E0F9-8360-75FD8A6473BE}"/>
          </ac:spMkLst>
        </pc:spChg>
        <pc:spChg chg="del mod">
          <ac:chgData name="Frida Torgersen" userId="S::frida.torgersen@io.kommune.no::ea265081-7c03-4e48-ae3c-fad608c99291" providerId="AD" clId="Web-{476694F1-1FFF-D3A0-C34E-F9CDC23D01DF}" dt="2024-07-05T11:10:38.338" v="178"/>
          <ac:spMkLst>
            <pc:docMk/>
            <pc:sldMk cId="1526207877" sldId="312"/>
            <ac:spMk id="21505" creationId="{93BE4448-12A0-CB05-CC4B-ECAFC54D92CA}"/>
          </ac:spMkLst>
        </pc:spChg>
        <pc:spChg chg="mod ord">
          <ac:chgData name="Frida Torgersen" userId="S::frida.torgersen@io.kommune.no::ea265081-7c03-4e48-ae3c-fad608c99291" providerId="AD" clId="Web-{476694F1-1FFF-D3A0-C34E-F9CDC23D01DF}" dt="2024-07-05T11:11:04.619" v="181" actId="1076"/>
          <ac:spMkLst>
            <pc:docMk/>
            <pc:sldMk cId="1526207877" sldId="312"/>
            <ac:spMk id="21506" creationId="{812A3419-1B38-3D05-8C65-45DCAB7BCF06}"/>
          </ac:spMkLst>
        </pc:spChg>
      </pc:sldChg>
      <pc:sldMasterChg chg="addSldLayout">
        <pc:chgData name="Frida Torgersen" userId="S::frida.torgersen@io.kommune.no::ea265081-7c03-4e48-ae3c-fad608c99291" providerId="AD" clId="Web-{476694F1-1FFF-D3A0-C34E-F9CDC23D01DF}" dt="2024-07-05T11:10:05.150" v="172"/>
        <pc:sldMasterMkLst>
          <pc:docMk/>
          <pc:sldMasterMk cId="0" sldId="2147483683"/>
        </pc:sldMasterMkLst>
        <pc:sldLayoutChg chg="add replId">
          <pc:chgData name="Frida Torgersen" userId="S::frida.torgersen@io.kommune.no::ea265081-7c03-4e48-ae3c-fad608c99291" providerId="AD" clId="Web-{476694F1-1FFF-D3A0-C34E-F9CDC23D01DF}" dt="2024-07-05T11:10:05.150" v="172"/>
          <pc:sldLayoutMkLst>
            <pc:docMk/>
            <pc:sldMasterMk cId="0" sldId="2147483683"/>
            <pc:sldLayoutMk cId="252465395" sldId="2147483744"/>
          </pc:sldLayoutMkLst>
        </pc:sldLayoutChg>
      </pc:sldMasterChg>
    </pc:docChg>
  </pc:docChgLst>
  <pc:docChgLst>
    <pc:chgData name="Renate Dybdal Hansen" userId="8f533bdc-1f06-46c5-8376-6b62126245f7" providerId="ADAL" clId="{37D8E466-1B6E-48B4-BE23-82637EF169ED}"/>
    <pc:docChg chg="modSld">
      <pc:chgData name="Renate Dybdal Hansen" userId="8f533bdc-1f06-46c5-8376-6b62126245f7" providerId="ADAL" clId="{37D8E466-1B6E-48B4-BE23-82637EF169ED}" dt="2024-11-13T08:15:39.346" v="81" actId="404"/>
      <pc:docMkLst>
        <pc:docMk/>
      </pc:docMkLst>
      <pc:sldChg chg="modSp mod">
        <pc:chgData name="Renate Dybdal Hansen" userId="8f533bdc-1f06-46c5-8376-6b62126245f7" providerId="ADAL" clId="{37D8E466-1B6E-48B4-BE23-82637EF169ED}" dt="2024-11-13T08:15:18.960" v="77" actId="1076"/>
        <pc:sldMkLst>
          <pc:docMk/>
          <pc:sldMk cId="1526207877" sldId="312"/>
        </pc:sldMkLst>
        <pc:spChg chg="mod">
          <ac:chgData name="Renate Dybdal Hansen" userId="8f533bdc-1f06-46c5-8376-6b62126245f7" providerId="ADAL" clId="{37D8E466-1B6E-48B4-BE23-82637EF169ED}" dt="2024-11-13T08:15:18.960" v="77" actId="1076"/>
          <ac:spMkLst>
            <pc:docMk/>
            <pc:sldMk cId="1526207877" sldId="312"/>
            <ac:spMk id="21506" creationId="{812A3419-1B38-3D05-8C65-45DCAB7BCF06}"/>
          </ac:spMkLst>
        </pc:spChg>
      </pc:sldChg>
      <pc:sldChg chg="modSp mod">
        <pc:chgData name="Renate Dybdal Hansen" userId="8f533bdc-1f06-46c5-8376-6b62126245f7" providerId="ADAL" clId="{37D8E466-1B6E-48B4-BE23-82637EF169ED}" dt="2024-11-13T08:11:59.090" v="76" actId="1076"/>
        <pc:sldMkLst>
          <pc:docMk/>
          <pc:sldMk cId="4008724793" sldId="314"/>
        </pc:sldMkLst>
        <pc:spChg chg="mod">
          <ac:chgData name="Renate Dybdal Hansen" userId="8f533bdc-1f06-46c5-8376-6b62126245f7" providerId="ADAL" clId="{37D8E466-1B6E-48B4-BE23-82637EF169ED}" dt="2024-11-13T08:11:56.725" v="75" actId="1076"/>
          <ac:spMkLst>
            <pc:docMk/>
            <pc:sldMk cId="4008724793" sldId="314"/>
            <ac:spMk id="2" creationId="{A816BE68-3A49-800B-7FC5-948758AF1116}"/>
          </ac:spMkLst>
        </pc:spChg>
        <pc:spChg chg="mod">
          <ac:chgData name="Renate Dybdal Hansen" userId="8f533bdc-1f06-46c5-8376-6b62126245f7" providerId="ADAL" clId="{37D8E466-1B6E-48B4-BE23-82637EF169ED}" dt="2024-11-13T08:11:59.090" v="76" actId="1076"/>
          <ac:spMkLst>
            <pc:docMk/>
            <pc:sldMk cId="4008724793" sldId="314"/>
            <ac:spMk id="3" creationId="{6CC196A7-FC4B-3C2A-AEC5-56992F653563}"/>
          </ac:spMkLst>
        </pc:spChg>
      </pc:sldChg>
      <pc:sldChg chg="addSp modSp mod modNotesTx">
        <pc:chgData name="Renate Dybdal Hansen" userId="8f533bdc-1f06-46c5-8376-6b62126245f7" providerId="ADAL" clId="{37D8E466-1B6E-48B4-BE23-82637EF169ED}" dt="2024-11-13T08:15:39.346" v="81" actId="404"/>
        <pc:sldMkLst>
          <pc:docMk/>
          <pc:sldMk cId="1737361194" sldId="315"/>
        </pc:sldMkLst>
        <pc:spChg chg="mod">
          <ac:chgData name="Renate Dybdal Hansen" userId="8f533bdc-1f06-46c5-8376-6b62126245f7" providerId="ADAL" clId="{37D8E466-1B6E-48B4-BE23-82637EF169ED}" dt="2024-11-13T08:02:11.613" v="23" actId="207"/>
          <ac:spMkLst>
            <pc:docMk/>
            <pc:sldMk cId="1737361194" sldId="315"/>
            <ac:spMk id="2" creationId="{DBBF7C3E-5EC1-707D-EAAF-4613CD6B69AC}"/>
          </ac:spMkLst>
        </pc:spChg>
        <pc:spChg chg="add mod">
          <ac:chgData name="Renate Dybdal Hansen" userId="8f533bdc-1f06-46c5-8376-6b62126245f7" providerId="ADAL" clId="{37D8E466-1B6E-48B4-BE23-82637EF169ED}" dt="2024-11-13T08:15:39.346" v="81" actId="404"/>
          <ac:spMkLst>
            <pc:docMk/>
            <pc:sldMk cId="1737361194" sldId="315"/>
            <ac:spMk id="3" creationId="{3CA71572-3BEF-7040-7B94-9F50A61FCBD1}"/>
          </ac:spMkLst>
        </pc:spChg>
      </pc:sldChg>
    </pc:docChg>
  </pc:docChgLst>
  <pc:docChgLst>
    <pc:chgData name="Frida Torgersen" userId="S::frida.torgersen@io.kommune.no::ea265081-7c03-4e48-ae3c-fad608c99291" providerId="AD" clId="Web-{731656FC-752C-5C51-8F3E-ECF667AD22A1}"/>
    <pc:docChg chg="modSld">
      <pc:chgData name="Frida Torgersen" userId="S::frida.torgersen@io.kommune.no::ea265081-7c03-4e48-ae3c-fad608c99291" providerId="AD" clId="Web-{731656FC-752C-5C51-8F3E-ECF667AD22A1}" dt="2024-07-12T08:01:30.597" v="1" actId="20577"/>
      <pc:docMkLst>
        <pc:docMk/>
      </pc:docMkLst>
      <pc:sldChg chg="modSp">
        <pc:chgData name="Frida Torgersen" userId="S::frida.torgersen@io.kommune.no::ea265081-7c03-4e48-ae3c-fad608c99291" providerId="AD" clId="Web-{731656FC-752C-5C51-8F3E-ECF667AD22A1}" dt="2024-07-12T07:56:36.078" v="0" actId="20577"/>
        <pc:sldMkLst>
          <pc:docMk/>
          <pc:sldMk cId="0" sldId="264"/>
        </pc:sldMkLst>
        <pc:spChg chg="mod">
          <ac:chgData name="Frida Torgersen" userId="S::frida.torgersen@io.kommune.no::ea265081-7c03-4e48-ae3c-fad608c99291" providerId="AD" clId="Web-{731656FC-752C-5C51-8F3E-ECF667AD22A1}" dt="2024-07-12T07:56:36.078" v="0" actId="20577"/>
          <ac:spMkLst>
            <pc:docMk/>
            <pc:sldMk cId="0" sldId="264"/>
            <ac:spMk id="18434" creationId="{6BEFDB57-C805-204D-A8D6-5BBA0E4BE6C1}"/>
          </ac:spMkLst>
        </pc:spChg>
      </pc:sldChg>
      <pc:sldChg chg="modSp">
        <pc:chgData name="Frida Torgersen" userId="S::frida.torgersen@io.kommune.no::ea265081-7c03-4e48-ae3c-fad608c99291" providerId="AD" clId="Web-{731656FC-752C-5C51-8F3E-ECF667AD22A1}" dt="2024-07-12T08:01:30.597" v="1" actId="20577"/>
        <pc:sldMkLst>
          <pc:docMk/>
          <pc:sldMk cId="0" sldId="266"/>
        </pc:sldMkLst>
        <pc:spChg chg="mod">
          <ac:chgData name="Frida Torgersen" userId="S::frida.torgersen@io.kommune.no::ea265081-7c03-4e48-ae3c-fad608c99291" providerId="AD" clId="Web-{731656FC-752C-5C51-8F3E-ECF667AD22A1}" dt="2024-07-12T08:01:30.597" v="1" actId="20577"/>
          <ac:spMkLst>
            <pc:docMk/>
            <pc:sldMk cId="0" sldId="266"/>
            <ac:spMk id="21505" creationId="{93BE4448-12A0-CB05-CC4B-ECAFC54D92CA}"/>
          </ac:spMkLst>
        </pc:spChg>
      </pc:sldChg>
    </pc:docChg>
  </pc:docChgLst>
  <pc:docChgLst>
    <pc:chgData name="Frida Torgersen" userId="S::frida.torgersen@io.kommune.no::ea265081-7c03-4e48-ae3c-fad608c99291" providerId="AD" clId="Web-{291AB03D-C6B4-7F96-D09C-6E587BCB258B}"/>
    <pc:docChg chg="modSld">
      <pc:chgData name="Frida Torgersen" userId="S::frida.torgersen@io.kommune.no::ea265081-7c03-4e48-ae3c-fad608c99291" providerId="AD" clId="Web-{291AB03D-C6B4-7F96-D09C-6E587BCB258B}" dt="2024-11-20T09:49:30.394" v="5" actId="20577"/>
      <pc:docMkLst>
        <pc:docMk/>
      </pc:docMkLst>
      <pc:sldChg chg="modSp modNotes">
        <pc:chgData name="Frida Torgersen" userId="S::frida.torgersen@io.kommune.no::ea265081-7c03-4e48-ae3c-fad608c99291" providerId="AD" clId="Web-{291AB03D-C6B4-7F96-D09C-6E587BCB258B}" dt="2024-11-20T09:49:30.394" v="5" actId="20577"/>
        <pc:sldMkLst>
          <pc:docMk/>
          <pc:sldMk cId="0" sldId="269"/>
        </pc:sldMkLst>
        <pc:spChg chg="mod">
          <ac:chgData name="Frida Torgersen" userId="S::frida.torgersen@io.kommune.no::ea265081-7c03-4e48-ae3c-fad608c99291" providerId="AD" clId="Web-{291AB03D-C6B4-7F96-D09C-6E587BCB258B}" dt="2024-11-20T09:49:30.394" v="5" actId="20577"/>
          <ac:spMkLst>
            <pc:docMk/>
            <pc:sldMk cId="0" sldId="269"/>
            <ac:spMk id="2" creationId="{45EF5D68-70A6-7EA4-F235-74D478604A14}"/>
          </ac:spMkLst>
        </pc:spChg>
      </pc:sldChg>
    </pc:docChg>
  </pc:docChgLst>
  <pc:docChgLst>
    <pc:chgData name="Frida Torgersen" userId="S::frida.torgersen@io.kommune.no::ea265081-7c03-4e48-ae3c-fad608c99291" providerId="AD" clId="Web-{E8468C79-6BB7-0D22-9523-1A16A17FE7A8}"/>
    <pc:docChg chg="modSld">
      <pc:chgData name="Frida Torgersen" userId="S::frida.torgersen@io.kommune.no::ea265081-7c03-4e48-ae3c-fad608c99291" providerId="AD" clId="Web-{E8468C79-6BB7-0D22-9523-1A16A17FE7A8}" dt="2024-10-08T11:08:26.699" v="2" actId="20577"/>
      <pc:docMkLst>
        <pc:docMk/>
      </pc:docMkLst>
      <pc:sldChg chg="modSp">
        <pc:chgData name="Frida Torgersen" userId="S::frida.torgersen@io.kommune.no::ea265081-7c03-4e48-ae3c-fad608c99291" providerId="AD" clId="Web-{E8468C79-6BB7-0D22-9523-1A16A17FE7A8}" dt="2024-10-08T11:08:26.699" v="2" actId="20577"/>
        <pc:sldMkLst>
          <pc:docMk/>
          <pc:sldMk cId="4008724793" sldId="314"/>
        </pc:sldMkLst>
        <pc:spChg chg="mod">
          <ac:chgData name="Frida Torgersen" userId="S::frida.torgersen@io.kommune.no::ea265081-7c03-4e48-ae3c-fad608c99291" providerId="AD" clId="Web-{E8468C79-6BB7-0D22-9523-1A16A17FE7A8}" dt="2024-10-08T11:08:26.699" v="2" actId="20577"/>
          <ac:spMkLst>
            <pc:docMk/>
            <pc:sldMk cId="4008724793" sldId="314"/>
            <ac:spMk id="3" creationId="{6CC196A7-FC4B-3C2A-AEC5-56992F653563}"/>
          </ac:spMkLst>
        </pc:spChg>
      </pc:sldChg>
    </pc:docChg>
  </pc:docChgLst>
  <pc:docChgLst>
    <pc:chgData name="Frida Torgersen" userId="S::frida.torgersen@io.kommune.no::ea265081-7c03-4e48-ae3c-fad608c99291" providerId="AD" clId="Web-{2BF26248-052C-A114-C486-90B5C251DBEE}"/>
    <pc:docChg chg="delSld">
      <pc:chgData name="Frida Torgersen" userId="S::frida.torgersen@io.kommune.no::ea265081-7c03-4e48-ae3c-fad608c99291" providerId="AD" clId="Web-{2BF26248-052C-A114-C486-90B5C251DBEE}" dt="2024-10-23T06:56:54.464" v="0"/>
      <pc:docMkLst>
        <pc:docMk/>
      </pc:docMkLst>
      <pc:sldChg chg="del">
        <pc:chgData name="Frida Torgersen" userId="S::frida.torgersen@io.kommune.no::ea265081-7c03-4e48-ae3c-fad608c99291" providerId="AD" clId="Web-{2BF26248-052C-A114-C486-90B5C251DBEE}" dt="2024-10-23T06:56:54.464" v="0"/>
        <pc:sldMkLst>
          <pc:docMk/>
          <pc:sldMk cId="126718583" sldId="316"/>
        </pc:sldMkLst>
      </pc:sldChg>
    </pc:docChg>
  </pc:docChgLst>
  <pc:docChgLst>
    <pc:chgData name="Renate Dybdal Hansen" userId="S::renate.dybdal.hansen@io.kommune.no::8f533bdc-1f06-46c5-8376-6b62126245f7" providerId="AD" clId="Web-{D7850179-F168-4FA6-973D-4354330361E3}"/>
    <pc:docChg chg="modSld">
      <pc:chgData name="Renate Dybdal Hansen" userId="S::renate.dybdal.hansen@io.kommune.no::8f533bdc-1f06-46c5-8376-6b62126245f7" providerId="AD" clId="Web-{D7850179-F168-4FA6-973D-4354330361E3}" dt="2024-12-04T12:05:35.113" v="0"/>
      <pc:docMkLst>
        <pc:docMk/>
      </pc:docMkLst>
      <pc:sldChg chg="modNotes">
        <pc:chgData name="Renate Dybdal Hansen" userId="S::renate.dybdal.hansen@io.kommune.no::8f533bdc-1f06-46c5-8376-6b62126245f7" providerId="AD" clId="Web-{D7850179-F168-4FA6-973D-4354330361E3}" dt="2024-12-04T12:05:35.113" v="0"/>
        <pc:sldMkLst>
          <pc:docMk/>
          <pc:sldMk cId="0" sldId="269"/>
        </pc:sldMkLst>
      </pc:sldChg>
    </pc:docChg>
  </pc:docChgLst>
  <pc:docChgLst>
    <pc:chgData name="Renate Dybdal Hansen" userId="S::renate.dybdal.hansen@io.kommune.no::8f533bdc-1f06-46c5-8376-6b62126245f7" providerId="AD" clId="Web-{5FF0B011-7D3A-4719-A611-85A23AF176F8}"/>
    <pc:docChg chg="modSld">
      <pc:chgData name="Renate Dybdal Hansen" userId="S::renate.dybdal.hansen@io.kommune.no::8f533bdc-1f06-46c5-8376-6b62126245f7" providerId="AD" clId="Web-{5FF0B011-7D3A-4719-A611-85A23AF176F8}" dt="2024-11-13T07:58:21.885" v="53" actId="14100"/>
      <pc:docMkLst>
        <pc:docMk/>
      </pc:docMkLst>
      <pc:sldChg chg="addSp modSp modNotes">
        <pc:chgData name="Renate Dybdal Hansen" userId="S::renate.dybdal.hansen@io.kommune.no::8f533bdc-1f06-46c5-8376-6b62126245f7" providerId="AD" clId="Web-{5FF0B011-7D3A-4719-A611-85A23AF176F8}" dt="2024-11-13T07:58:21.885" v="53" actId="14100"/>
        <pc:sldMkLst>
          <pc:docMk/>
          <pc:sldMk cId="4008724793" sldId="314"/>
        </pc:sldMkLst>
        <pc:spChg chg="add mod">
          <ac:chgData name="Renate Dybdal Hansen" userId="S::renate.dybdal.hansen@io.kommune.no::8f533bdc-1f06-46c5-8376-6b62126245f7" providerId="AD" clId="Web-{5FF0B011-7D3A-4719-A611-85A23AF176F8}" dt="2024-11-13T07:58:21.885" v="53" actId="14100"/>
          <ac:spMkLst>
            <pc:docMk/>
            <pc:sldMk cId="4008724793" sldId="314"/>
            <ac:spMk id="2" creationId="{A816BE68-3A49-800B-7FC5-948758AF1116}"/>
          </ac:spMkLst>
        </pc:spChg>
        <pc:spChg chg="mod">
          <ac:chgData name="Renate Dybdal Hansen" userId="S::renate.dybdal.hansen@io.kommune.no::8f533bdc-1f06-46c5-8376-6b62126245f7" providerId="AD" clId="Web-{5FF0B011-7D3A-4719-A611-85A23AF176F8}" dt="2024-11-13T07:57:30.439" v="42" actId="1076"/>
          <ac:spMkLst>
            <pc:docMk/>
            <pc:sldMk cId="4008724793" sldId="314"/>
            <ac:spMk id="3" creationId="{6CC196A7-FC4B-3C2A-AEC5-56992F65356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92079-8AFE-4B80-981F-5812CCA3F83E}" type="datetimeFigureOut">
              <a:t>04.12.2024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66F746-80F2-41F6-9719-C17CBEC641DB}" type="slidenum">
              <a:t>‹#›</a:t>
            </a:fld>
            <a:endParaRPr lang="nb-NO"/>
          </a:p>
        </p:txBody>
      </p:sp>
    </p:spTree>
    <p:extLst>
      <p:ext uri="{BB962C8B-B14F-4D97-AF65-F5344CB8AC3E}">
        <p14:creationId xmlns:p14="http://schemas.microsoft.com/office/powerpoint/2010/main" val="170755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sites/OPVRobustebarn-prosjekt/_layouts/15/stream.aspx?id=%2Fsites%2FOPVRobustebarn%2Dprosjekt%2FShared%20Documents%2FGeneral%2FMusikkvideo%2FWaterloo%2Emp4&amp;referrer=StreamWebApp%2EWeb&amp;referrerScenario=AddressBarCopiedShareExpControl%2Eview"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mcssw3utx7o"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dreostfoldkommune.wistia.com/medias/ylk5s2w8xj"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ndreostfoldkommune.wistia.com/medias/hbfrhmkh9j"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Sett på inngangsmusikk: </a:t>
            </a:r>
          </a:p>
          <a:p>
            <a:r>
              <a:rPr lang="nb-NO"/>
              <a:t>For Indre Østfold kommune: </a:t>
            </a:r>
            <a:r>
              <a:rPr lang="nb-NO">
                <a:hlinkClick r:id="rId3"/>
              </a:rPr>
              <a:t>Waterloo.mp4 (sharepoint.com)</a:t>
            </a:r>
          </a:p>
          <a:p>
            <a:r>
              <a:rPr lang="nb-NO"/>
              <a:t>For eksterne kommuner: </a:t>
            </a:r>
            <a:r>
              <a:rPr lang="en-US">
                <a:hlinkClick r:id="rId4"/>
              </a:rPr>
              <a:t>ABBA - Waterloo (Official Lyric Video) (youtube.com)</a:t>
            </a:r>
            <a:endParaRPr lang="nb-NO"/>
          </a:p>
        </p:txBody>
      </p:sp>
      <p:sp>
        <p:nvSpPr>
          <p:cNvPr id="4" name="Plassholder for lysbildenummer 3"/>
          <p:cNvSpPr>
            <a:spLocks noGrp="1"/>
          </p:cNvSpPr>
          <p:nvPr>
            <p:ph type="sldNum" sz="quarter" idx="5"/>
          </p:nvPr>
        </p:nvSpPr>
        <p:spPr/>
        <p:txBody>
          <a:bodyPr/>
          <a:lstStyle/>
          <a:p>
            <a:fld id="{A766F746-80F2-41F6-9719-C17CBEC641DB}" type="slidenum">
              <a:t>2</a:t>
            </a:fld>
            <a:endParaRPr lang="nb-NO"/>
          </a:p>
        </p:txBody>
      </p:sp>
    </p:spTree>
    <p:extLst>
      <p:ext uri="{BB962C8B-B14F-4D97-AF65-F5344CB8AC3E}">
        <p14:creationId xmlns:p14="http://schemas.microsoft.com/office/powerpoint/2010/main" val="3527728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hlinkClick r:id="rId3"/>
              </a:rPr>
              <a:t>Sansemotorisk øvelse - Riste på armer og bein</a:t>
            </a:r>
            <a:r>
              <a:rPr lang="nb-NO" dirty="0"/>
              <a:t> </a:t>
            </a:r>
          </a:p>
          <a:p>
            <a:endParaRPr lang="nb-NO">
              <a:ea typeface="Calibri"/>
              <a:cs typeface="Calibri"/>
            </a:endParaRPr>
          </a:p>
          <a:p>
            <a:r>
              <a:rPr lang="nb-NO"/>
              <a:t>Når du skal gjennomføre pusteøvelsen med elevene, velger du selv om du vil vise filmen eller om du modellerer selv.</a:t>
            </a:r>
            <a:endParaRPr lang="en-US" dirty="0"/>
          </a:p>
          <a:p>
            <a:endParaRPr lang="en-US" dirty="0"/>
          </a:p>
          <a:p>
            <a:r>
              <a:rPr lang="nb-NO"/>
              <a:t>Dersom du ønsker å benytte en annen øvelse, finner du flere eksempler på </a:t>
            </a:r>
            <a:r>
              <a:rPr lang="nb-NO" u="sng" dirty="0">
                <a:hlinkClick r:id="rId4"/>
              </a:rPr>
              <a:t>https://www.io.kommune.no/tjenester/skole-og-utdanning/robuste-barn/pust-og-bevegelse/</a:t>
            </a:r>
            <a:endParaRPr lang="en-US" dirty="0"/>
          </a:p>
          <a:p>
            <a:endParaRPr lang="en-US" dirty="0">
              <a:ea typeface="Calibri"/>
              <a:cs typeface="Calibri"/>
            </a:endParaRPr>
          </a:p>
        </p:txBody>
      </p:sp>
      <p:sp>
        <p:nvSpPr>
          <p:cNvPr id="4" name="Plassholder for lysbildenummer 3"/>
          <p:cNvSpPr>
            <a:spLocks noGrp="1"/>
          </p:cNvSpPr>
          <p:nvPr>
            <p:ph type="sldNum" sz="quarter" idx="5"/>
          </p:nvPr>
        </p:nvSpPr>
        <p:spPr/>
        <p:txBody>
          <a:bodyPr/>
          <a:lstStyle/>
          <a:p>
            <a:fld id="{A766F746-80F2-41F6-9719-C17CBEC641DB}" type="slidenum">
              <a:t>3</a:t>
            </a:fld>
            <a:endParaRPr lang="nb-NO"/>
          </a:p>
        </p:txBody>
      </p:sp>
    </p:spTree>
    <p:extLst>
      <p:ext uri="{BB962C8B-B14F-4D97-AF65-F5344CB8AC3E}">
        <p14:creationId xmlns:p14="http://schemas.microsoft.com/office/powerpoint/2010/main" val="2165006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rtl="0" fontAlgn="base"/>
            <a:r>
              <a:rPr lang="nb-NO" sz="1800" b="0" i="0">
                <a:solidFill>
                  <a:srgbClr val="000000"/>
                </a:solidFill>
                <a:effectLst/>
                <a:latin typeface="Calibri" panose="020F0502020204030204" pitchFamily="34" charset="0"/>
              </a:rPr>
              <a:t>Film: </a:t>
            </a:r>
            <a:r>
              <a:rPr lang="nb-NO" sz="1800" b="0" i="0" u="sng" strike="noStrike">
                <a:solidFill>
                  <a:schemeClr val="accent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Hjelpehånda</a:t>
            </a:r>
            <a:r>
              <a:rPr lang="nb-NO" sz="1800" b="0" i="0">
                <a:solidFill>
                  <a:schemeClr val="accent1"/>
                </a:solidFill>
                <a:effectLst/>
                <a:latin typeface="Calibri" panose="020F0502020204030204" pitchFamily="34" charset="0"/>
              </a:rPr>
              <a:t> </a:t>
            </a:r>
            <a:endParaRPr lang="nb-NO" b="0" i="0">
              <a:solidFill>
                <a:schemeClr val="accent1"/>
              </a:solidFill>
              <a:effectLst/>
              <a:latin typeface="Segoe UI" panose="020B0502040204020203" pitchFamily="34" charset="0"/>
            </a:endParaRPr>
          </a:p>
          <a:p>
            <a:pPr algn="l" rtl="0" fontAlgn="base"/>
            <a:r>
              <a:rPr lang="nb-NO" sz="1800" b="0" i="1">
                <a:solidFill>
                  <a:srgbClr val="000000"/>
                </a:solidFill>
                <a:effectLst/>
                <a:latin typeface="Calibri" panose="020F0502020204030204" pitchFamily="34" charset="0"/>
              </a:rPr>
              <a:t>Varighet: 2.06 </a:t>
            </a:r>
            <a:r>
              <a:rPr lang="nb-NO" sz="1800" b="0" i="0">
                <a:solidFill>
                  <a:srgbClr val="000000"/>
                </a:solidFill>
                <a:effectLst/>
                <a:latin typeface="Calibri" panose="020F0502020204030204" pitchFamily="34" charset="0"/>
              </a:rPr>
              <a:t> </a:t>
            </a:r>
            <a:endParaRPr lang="nb-NO" b="0" i="0">
              <a:solidFill>
                <a:srgbClr val="000000"/>
              </a:solidFill>
              <a:effectLst/>
              <a:latin typeface="Segoe UI" panose="020B0502040204020203" pitchFamily="34" charset="0"/>
            </a:endParaRPr>
          </a:p>
          <a:p>
            <a:endParaRPr lang="nb-NO"/>
          </a:p>
        </p:txBody>
      </p:sp>
      <p:sp>
        <p:nvSpPr>
          <p:cNvPr id="4" name="Plassholder for lysbildenummer 3"/>
          <p:cNvSpPr>
            <a:spLocks noGrp="1"/>
          </p:cNvSpPr>
          <p:nvPr>
            <p:ph type="sldNum" sz="quarter" idx="5"/>
          </p:nvPr>
        </p:nvSpPr>
        <p:spPr/>
        <p:txBody>
          <a:bodyPr/>
          <a:lstStyle/>
          <a:p>
            <a:fld id="{A766F746-80F2-41F6-9719-C17CBEC641DB}" type="slidenum">
              <a:rPr lang="nb-NO" smtClean="0"/>
              <a:t>4</a:t>
            </a:fld>
            <a:endParaRPr lang="nb-NO"/>
          </a:p>
        </p:txBody>
      </p:sp>
    </p:spTree>
    <p:extLst>
      <p:ext uri="{BB962C8B-B14F-4D97-AF65-F5344CB8AC3E}">
        <p14:creationId xmlns:p14="http://schemas.microsoft.com/office/powerpoint/2010/main" val="861026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Hjelpehånda:</a:t>
            </a:r>
            <a:endParaRPr lang="en-US"/>
          </a:p>
          <a:p>
            <a:r>
              <a:rPr lang="nb-NO"/>
              <a:t>Elevene skal fylle ut hver sin hjelpehånd. Før de starter med oppgaven skal læreren komme med konkrete eksempler på situasjoner som elevene skal velge mellom:</a:t>
            </a:r>
            <a:endParaRPr lang="en-US">
              <a:cs typeface="Calibri"/>
            </a:endParaRPr>
          </a:p>
          <a:p>
            <a:pPr marL="228600" indent="-228600">
              <a:buFont typeface="+mj-lt"/>
              <a:buAutoNum type="arabicPeriod"/>
            </a:pPr>
            <a:r>
              <a:rPr lang="nb-NO"/>
              <a:t>I forkant av en prøve</a:t>
            </a:r>
            <a:endParaRPr lang="en-US"/>
          </a:p>
          <a:p>
            <a:pPr marL="228600" indent="-228600">
              <a:buFont typeface="+mj-lt"/>
              <a:buAutoNum type="arabicPeriod"/>
            </a:pPr>
            <a:r>
              <a:rPr lang="nb-NO"/>
              <a:t>Tørre å hoppe fra tremeteren</a:t>
            </a:r>
            <a:endParaRPr lang="en-US"/>
          </a:p>
          <a:p>
            <a:pPr marL="228600" indent="-228600">
              <a:buFont typeface="+mj-lt"/>
              <a:buAutoNum type="arabicPeriod"/>
            </a:pPr>
            <a:r>
              <a:rPr lang="nb-NO"/>
              <a:t>Spille fotballkamp mot et bedre lag</a:t>
            </a:r>
            <a:endParaRPr lang="en-US"/>
          </a:p>
          <a:p>
            <a:pPr marL="228600" indent="-228600">
              <a:buFont typeface="+mj-lt"/>
              <a:buAutoNum type="arabicPeriod"/>
            </a:pPr>
            <a:r>
              <a:rPr lang="nb-NO"/>
              <a:t>Holde en presentasjon for klassen</a:t>
            </a:r>
            <a:endParaRPr lang="en-US"/>
          </a:p>
          <a:p>
            <a:pPr marL="228600" indent="-228600">
              <a:buFont typeface="+mj-lt"/>
              <a:buAutoNum type="arabicPeriod"/>
            </a:pPr>
            <a:r>
              <a:rPr lang="nb-NO"/>
              <a:t>Spørre noen om de vil finne på noe etter skolen</a:t>
            </a:r>
            <a:endParaRPr lang="en-US"/>
          </a:p>
          <a:p>
            <a:endParaRPr lang="en-US"/>
          </a:p>
          <a:p>
            <a:r>
              <a:rPr lang="nb-NO" i="1"/>
              <a:t>Dersom det er noen elever som strever med å fylle ut hjelpehånden på egenhånd, kan de også settes sammen to og to. </a:t>
            </a:r>
            <a:endParaRPr lang="en-US" i="1"/>
          </a:p>
          <a:p>
            <a:endParaRPr lang="en-US" b="1">
              <a:cs typeface="Calibri"/>
            </a:endParaRPr>
          </a:p>
        </p:txBody>
      </p:sp>
      <p:sp>
        <p:nvSpPr>
          <p:cNvPr id="4" name="Plassholder for lysbildenummer 3"/>
          <p:cNvSpPr>
            <a:spLocks noGrp="1"/>
          </p:cNvSpPr>
          <p:nvPr>
            <p:ph type="sldNum" sz="quarter" idx="5"/>
          </p:nvPr>
        </p:nvSpPr>
        <p:spPr/>
        <p:txBody>
          <a:bodyPr/>
          <a:lstStyle/>
          <a:p>
            <a:fld id="{A766F746-80F2-41F6-9719-C17CBEC641DB}" type="slidenum">
              <a:rPr lang="nb-NO"/>
              <a:t>5</a:t>
            </a:fld>
            <a:endParaRPr lang="nb-NO"/>
          </a:p>
        </p:txBody>
      </p:sp>
    </p:spTree>
    <p:extLst>
      <p:ext uri="{BB962C8B-B14F-4D97-AF65-F5344CB8AC3E}">
        <p14:creationId xmlns:p14="http://schemas.microsoft.com/office/powerpoint/2010/main" val="1538772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CL: Møt en venn</a:t>
            </a:r>
            <a:endParaRPr lang="en-US"/>
          </a:p>
          <a:p>
            <a:r>
              <a:rPr lang="nb-NO"/>
              <a:t>Alle elevene reiser seg opp og skal finne en partner blant medelevene. Når de har funnet seg en partner, skal de hilse pent på hverandre. Læreren gir deretter en oppgave som de skal diskutere, forklare eller beskrive for hverandre. Når læreren sier stopp, skal de takke for samtalen og sette seg tilbake på plassen sin. </a:t>
            </a:r>
            <a:endParaRPr lang="en-US"/>
          </a:p>
          <a:p>
            <a:endParaRPr lang="en-US"/>
          </a:p>
          <a:p>
            <a:r>
              <a:rPr lang="nb-NO" b="0" i="1"/>
              <a:t>Oppgaven: </a:t>
            </a:r>
            <a:r>
              <a:rPr lang="nb-NO"/>
              <a:t>Elevene skal forklare og beskrive hva de fylt ut i sin hjelpehånd. Den som starter å forklare er eleven med navnet som kommer først alfabetisk.</a:t>
            </a:r>
            <a:endParaRPr lang="en-US"/>
          </a:p>
          <a:p>
            <a:endParaRPr lang="en-US"/>
          </a:p>
          <a:p>
            <a:r>
              <a:rPr lang="nb-NO"/>
              <a:t>Når alle har fått snakket ferdig og sitter på plassene, er det rom for å dele hva de har snakket om i plenum.</a:t>
            </a:r>
            <a:endParaRPr lang="en-US"/>
          </a:p>
          <a:p>
            <a:endParaRPr lang="en-US">
              <a:cs typeface="Calibri"/>
            </a:endParaRPr>
          </a:p>
        </p:txBody>
      </p:sp>
      <p:sp>
        <p:nvSpPr>
          <p:cNvPr id="4" name="Plassholder for lysbildenummer 3"/>
          <p:cNvSpPr>
            <a:spLocks noGrp="1"/>
          </p:cNvSpPr>
          <p:nvPr>
            <p:ph type="sldNum" sz="quarter" idx="5"/>
          </p:nvPr>
        </p:nvSpPr>
        <p:spPr/>
        <p:txBody>
          <a:bodyPr/>
          <a:lstStyle/>
          <a:p>
            <a:fld id="{A766F746-80F2-41F6-9719-C17CBEC641DB}" type="slidenum">
              <a:rPr lang="nb-NO"/>
              <a:t>6</a:t>
            </a:fld>
            <a:endParaRPr lang="nb-NO"/>
          </a:p>
        </p:txBody>
      </p:sp>
    </p:spTree>
    <p:extLst>
      <p:ext uri="{BB962C8B-B14F-4D97-AF65-F5344CB8AC3E}">
        <p14:creationId xmlns:p14="http://schemas.microsoft.com/office/powerpoint/2010/main" val="3994292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b="1"/>
              <a:t>Hva er forandret?</a:t>
            </a:r>
          </a:p>
          <a:p>
            <a:pPr>
              <a:defRPr/>
            </a:pPr>
            <a:r>
              <a:rPr lang="nb-NO" b="1"/>
              <a:t>Formål: </a:t>
            </a:r>
            <a:r>
              <a:rPr lang="nb-NO"/>
              <a:t>Hukommelse, fellesskap</a:t>
            </a:r>
          </a:p>
          <a:p>
            <a:pPr>
              <a:defRPr/>
            </a:pPr>
            <a:r>
              <a:rPr lang="nb-NO" b="1"/>
              <a:t>Beskrivelse: </a:t>
            </a:r>
            <a:r>
              <a:rPr lang="nb-NO"/>
              <a:t>Del klassen i to og still elevene på to rekker. De to rekkene skal stirre på hverandre og prøve å huske alt med den andre rekka. Så skal den ene rekka snu seg og se i veggen, gjerne også holde for ørene og lukke øynene. Den rekka som står igjen skal lage noen forandringer. Noen bytter plass, noen kan bytte genser. Noen kan holde noe. Rett og slett gjøre små endringer som de andre skal prøve å finne ut av. Når de er klare, sier de: «Hva har forandret seg?». Resten av klassen snur seg tilbake og skal sammen prøve å oppdage alt som er endret. Etterpå byttes oppgavene om, så alle får prøvd.</a:t>
            </a:r>
          </a:p>
          <a:p>
            <a:pPr>
              <a:defRPr/>
            </a:pPr>
            <a:endParaRPr lang="nb-NO" b="1">
              <a:ea typeface="Calibri"/>
              <a:cs typeface="Calibri"/>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C31685-9D4F-4ECC-918D-9DA8C0B050E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29893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setter oss i ringen og oppsummerer sammen.</a:t>
            </a:r>
          </a:p>
          <a:p>
            <a:r>
              <a:rPr lang="nb-NO" i="1"/>
              <a:t>Prosess:</a:t>
            </a:r>
            <a:r>
              <a:rPr lang="nb-NO"/>
              <a:t> Sende en ball e.l. rundt i ringen. Alle får ordet etter tur. Elevene sier en ting hver. Det er helt fint å si det samme som de andre, eller noe annet. Vi tar et spørsmål av gangen. </a:t>
            </a:r>
          </a:p>
          <a:p>
            <a:r>
              <a:rPr lang="nb-NO"/>
              <a:t>Vi bytter spørsmål underveis, f. eks når 5-6 elever har svart.</a:t>
            </a:r>
          </a:p>
          <a:p>
            <a:endParaRPr lang="nb-NO"/>
          </a:p>
          <a:p>
            <a:pPr marL="285750" indent="-285750">
              <a:buFont typeface="Symbol"/>
              <a:buChar char="•"/>
            </a:pPr>
            <a:r>
              <a:rPr lang="nb-NO"/>
              <a:t>Hva likte du i dag? </a:t>
            </a:r>
          </a:p>
          <a:p>
            <a:pPr marL="285750" indent="-285750">
              <a:buFont typeface="Symbol"/>
              <a:buChar char="•"/>
            </a:pPr>
            <a:r>
              <a:rPr lang="nb-NO"/>
              <a:t>Hva lærte du? </a:t>
            </a:r>
          </a:p>
          <a:p>
            <a:pPr marL="285750" indent="-285750">
              <a:buFont typeface="Symbol"/>
              <a:buChar char="•"/>
            </a:pPr>
            <a:r>
              <a:rPr lang="nb-NO"/>
              <a:t>Hvorfor er dette viktig? </a:t>
            </a:r>
          </a:p>
          <a:p>
            <a:pPr marL="285750" indent="-285750">
              <a:buFont typeface="Symbol"/>
              <a:buChar char="•"/>
            </a:pPr>
            <a:r>
              <a:rPr lang="nb-NO"/>
              <a:t>Hva kan vi øve på? </a:t>
            </a:r>
          </a:p>
          <a:p>
            <a:endParaRPr lang="nb-NO">
              <a:cs typeface="Calibri"/>
            </a:endParaRPr>
          </a:p>
          <a:p>
            <a:r>
              <a:rPr lang="nb-NO"/>
              <a:t>Foto: Bildet er tatt av </a:t>
            </a:r>
            <a:r>
              <a:rPr lang="nb-NO" sz="1200" b="0" i="0" kern="1200">
                <a:solidFill>
                  <a:schemeClr val="tx1"/>
                </a:solidFill>
                <a:effectLst/>
                <a:latin typeface="+mn-lt"/>
                <a:ea typeface="+mn-ea"/>
                <a:cs typeface="+mn-cs"/>
              </a:rPr>
              <a:t>Bildet er tatt av </a:t>
            </a:r>
            <a:r>
              <a:rPr lang="nb-NO" sz="1200" b="0" i="0" u="sng" kern="1200">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endParaRPr lang="nb-NO">
              <a:ea typeface="+mn-ea"/>
              <a:cs typeface="+mn-cs"/>
            </a:endParaRPr>
          </a:p>
          <a:p>
            <a:endParaRPr lang="nb-NO" sz="1200" b="0" i="0" kern="1200">
              <a:solidFill>
                <a:schemeClr val="tx1"/>
              </a:solidFill>
              <a:effectLst/>
              <a:latin typeface="+mn-lt"/>
              <a:ea typeface="+mn-ea"/>
              <a:cs typeface="+mn-cs"/>
            </a:endParaRPr>
          </a:p>
          <a:p>
            <a:pPr marL="0" indent="0">
              <a:buNone/>
            </a:pPr>
            <a:endParaRPr lang="nb-NO" sz="1200">
              <a:ea typeface="+mn-lt"/>
              <a:cs typeface="+mn-lt"/>
            </a:endParaRPr>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7E9971-35A5-C144-955B-B463B8C9BB68}"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13164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7947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5246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4"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iokommune.sharepoint.com/sites/OPVRobustebarn-prosjekt/_layouts/15/stream.aspx?id=%2Fsites%2FOPVRobustebarn%2Dprosjekt%2FShared%20Documents%2FGeneral%2FMusikkvideo%2FWaterloo%2Emp4&amp;referrer=StreamWebApp%2EWeb&amp;referrerScenario=AddressBarCopied%2Eview%2E7553c53c%2D4930%2D431d%2D82b0%2Dc14275a73ae7"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indreostfoldkommune.wistia.com/medias/ylk5s2w8xj"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indreostfoldkommune.wistia.com/medias/hbfrhmkh9j"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p:txBody>
          <a:bodyPr lIns="91440" tIns="45720" rIns="91440" bIns="45720" anchor="b"/>
          <a:lstStyle/>
          <a:p>
            <a:r>
              <a:rPr lang="nb-NO">
                <a:solidFill>
                  <a:srgbClr val="009999"/>
                </a:solidFill>
                <a:latin typeface="Georgia"/>
                <a:cs typeface="Calibri Light"/>
              </a:rPr>
              <a:t>Tanker 5. trinn</a:t>
            </a:r>
            <a:endParaRPr lang="nb-NO">
              <a:solidFill>
                <a:srgbClr val="009999"/>
              </a:solidFill>
              <a:latin typeface="Georgia" panose="02040502050405020303"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a:extLst>
              <a:ext uri="{FF2B5EF4-FFF2-40B4-BE49-F238E27FC236}">
                <a16:creationId xmlns:a16="http://schemas.microsoft.com/office/drawing/2014/main" id="{469BD19F-0D3B-BD96-CB1F-5D21E8E48E74}"/>
              </a:ext>
            </a:extLst>
          </p:cNvPr>
          <p:cNvSpPr>
            <a:spLocks noGrp="1" noChangeArrowheads="1"/>
          </p:cNvSpPr>
          <p:nvPr>
            <p:ph type="title"/>
          </p:nvPr>
        </p:nvSpPr>
        <p:spPr>
          <a:xfrm>
            <a:off x="1886100" y="931413"/>
            <a:ext cx="9353550" cy="2852738"/>
          </a:xfrm>
        </p:spPr>
        <p:txBody>
          <a:bodyPr/>
          <a:lstStyle/>
          <a:p>
            <a:pPr eaLnBrk="1" hangingPunct="1"/>
            <a:r>
              <a:rPr lang="nb-NO" altLang="nb-NO" b="0">
                <a:latin typeface="Georgia"/>
                <a:hlinkClick r:id="rId3"/>
              </a:rPr>
              <a:t>Inngangsmusikk</a:t>
            </a:r>
            <a:r>
              <a:rPr lang="nb-NO" altLang="nb-NO" b="0">
                <a:latin typeface="Georgia"/>
              </a:rPr>
              <a:t> </a:t>
            </a:r>
            <a:endParaRPr lang="nb-NO" altLang="nb-NO" b="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45EF5D68-70A6-7EA4-F235-74D478604A14}"/>
              </a:ext>
            </a:extLst>
          </p:cNvPr>
          <p:cNvSpPr txBox="1"/>
          <p:nvPr/>
        </p:nvSpPr>
        <p:spPr>
          <a:xfrm>
            <a:off x="866079" y="2920948"/>
            <a:ext cx="967174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6000" dirty="0">
                <a:solidFill>
                  <a:schemeClr val="tx2"/>
                </a:solidFill>
                <a:latin typeface="Georgia"/>
                <a:ea typeface="Calibri"/>
                <a:cs typeface="Calibri"/>
                <a:hlinkClick r:id="rId3">
                  <a:extLst>
                    <a:ext uri="{A12FA001-AC4F-418D-AE19-62706E023703}">
                      <ahyp:hlinkClr xmlns:ahyp="http://schemas.microsoft.com/office/drawing/2018/hyperlinkcolor" val="tx"/>
                    </a:ext>
                  </a:extLst>
                </a:hlinkClick>
              </a:rPr>
              <a:t>Pust og bevegelse</a:t>
            </a:r>
            <a:r>
              <a:rPr lang="nb-NO" sz="6000" dirty="0">
                <a:solidFill>
                  <a:schemeClr val="tx2"/>
                </a:solidFill>
                <a:latin typeface="Georgia"/>
              </a:rPr>
              <a:t> </a:t>
            </a:r>
            <a:endParaRPr lang="nb-NO" dirty="0">
              <a:solidFill>
                <a:schemeClr val="tx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BF7C3E-5EC1-707D-EAAF-4613CD6B69AC}"/>
              </a:ext>
            </a:extLst>
          </p:cNvPr>
          <p:cNvSpPr>
            <a:spLocks noGrp="1"/>
          </p:cNvSpPr>
          <p:nvPr>
            <p:ph type="title"/>
          </p:nvPr>
        </p:nvSpPr>
        <p:spPr/>
        <p:txBody>
          <a:bodyPr/>
          <a:lstStyle/>
          <a:p>
            <a:r>
              <a:rPr lang="nb-NO">
                <a:solidFill>
                  <a:schemeClr val="accent1"/>
                </a:solidFill>
                <a:latin typeface="Georgia" panose="02040502050405020303" pitchFamily="18" charset="0"/>
              </a:rPr>
              <a:t>Vi ser film!</a:t>
            </a:r>
          </a:p>
        </p:txBody>
      </p:sp>
      <p:sp>
        <p:nvSpPr>
          <p:cNvPr id="3" name="TekstSylinder 2">
            <a:extLst>
              <a:ext uri="{FF2B5EF4-FFF2-40B4-BE49-F238E27FC236}">
                <a16:creationId xmlns:a16="http://schemas.microsoft.com/office/drawing/2014/main" id="{3CA71572-3BEF-7040-7B94-9F50A61FCBD1}"/>
              </a:ext>
            </a:extLst>
          </p:cNvPr>
          <p:cNvSpPr txBox="1"/>
          <p:nvPr/>
        </p:nvSpPr>
        <p:spPr>
          <a:xfrm>
            <a:off x="4840357" y="3136612"/>
            <a:ext cx="3689868" cy="707886"/>
          </a:xfrm>
          <a:prstGeom prst="rect">
            <a:avLst/>
          </a:prstGeom>
          <a:noFill/>
        </p:spPr>
        <p:txBody>
          <a:bodyPr wrap="square" rtlCol="0">
            <a:spAutoFit/>
          </a:bodyPr>
          <a:lstStyle/>
          <a:p>
            <a:r>
              <a:rPr lang="nb-NO" sz="4000">
                <a:latin typeface="Georgia" panose="02040502050405020303" pitchFamily="18" charset="0"/>
                <a:hlinkClick r:id="rId3"/>
              </a:rPr>
              <a:t>Hjelpehånda</a:t>
            </a:r>
            <a:endParaRPr lang="nb-NO" sz="3200">
              <a:latin typeface="Georgia" panose="02040502050405020303" pitchFamily="18" charset="0"/>
            </a:endParaRPr>
          </a:p>
        </p:txBody>
      </p:sp>
    </p:spTree>
    <p:extLst>
      <p:ext uri="{BB962C8B-B14F-4D97-AF65-F5344CB8AC3E}">
        <p14:creationId xmlns:p14="http://schemas.microsoft.com/office/powerpoint/2010/main" val="1737361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6CC196A7-FC4B-3C2A-AEC5-56992F653563}"/>
              </a:ext>
            </a:extLst>
          </p:cNvPr>
          <p:cNvSpPr>
            <a:spLocks noGrp="1"/>
          </p:cNvSpPr>
          <p:nvPr>
            <p:ph type="body" idx="10"/>
          </p:nvPr>
        </p:nvSpPr>
        <p:spPr>
          <a:xfrm>
            <a:off x="7208014" y="921532"/>
            <a:ext cx="4625877" cy="2185472"/>
          </a:xfrm>
        </p:spPr>
        <p:txBody>
          <a:bodyPr lIns="91440" tIns="45720" rIns="91440" bIns="45720" anchor="t">
            <a:normAutofit/>
          </a:bodyPr>
          <a:lstStyle/>
          <a:p>
            <a:endParaRPr lang="nb-NO"/>
          </a:p>
          <a:p>
            <a:r>
              <a:rPr lang="nb-NO" sz="6000">
                <a:solidFill>
                  <a:schemeClr val="tx2"/>
                </a:solidFill>
                <a:latin typeface="Georgia"/>
                <a:ea typeface="Verdana"/>
                <a:cs typeface="Calibri"/>
              </a:rPr>
              <a:t>Hjelpehånda </a:t>
            </a:r>
          </a:p>
          <a:p>
            <a:endParaRPr lang="nb-NO"/>
          </a:p>
        </p:txBody>
      </p:sp>
      <p:pic>
        <p:nvPicPr>
          <p:cNvPr id="5" name="Bilde 4">
            <a:extLst>
              <a:ext uri="{FF2B5EF4-FFF2-40B4-BE49-F238E27FC236}">
                <a16:creationId xmlns:a16="http://schemas.microsoft.com/office/drawing/2014/main" id="{E671BBCA-79A9-F1E8-75AB-4E1A60B7B939}"/>
              </a:ext>
            </a:extLst>
          </p:cNvPr>
          <p:cNvPicPr>
            <a:picLocks noChangeAspect="1"/>
          </p:cNvPicPr>
          <p:nvPr/>
        </p:nvPicPr>
        <p:blipFill>
          <a:blip r:embed="rId3"/>
          <a:stretch>
            <a:fillRect/>
          </a:stretch>
        </p:blipFill>
        <p:spPr>
          <a:xfrm>
            <a:off x="0" y="0"/>
            <a:ext cx="6848656" cy="6858000"/>
          </a:xfrm>
          <a:prstGeom prst="rect">
            <a:avLst/>
          </a:prstGeom>
        </p:spPr>
      </p:pic>
      <p:sp>
        <p:nvSpPr>
          <p:cNvPr id="2" name="TekstSylinder 1">
            <a:extLst>
              <a:ext uri="{FF2B5EF4-FFF2-40B4-BE49-F238E27FC236}">
                <a16:creationId xmlns:a16="http://schemas.microsoft.com/office/drawing/2014/main" id="{A816BE68-3A49-800B-7FC5-948758AF1116}"/>
              </a:ext>
            </a:extLst>
          </p:cNvPr>
          <p:cNvSpPr txBox="1"/>
          <p:nvPr/>
        </p:nvSpPr>
        <p:spPr>
          <a:xfrm>
            <a:off x="7078828" y="2431805"/>
            <a:ext cx="4884250" cy="27847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ct val="200000"/>
              </a:lnSpc>
              <a:spcBef>
                <a:spcPts val="0"/>
              </a:spcBef>
              <a:spcAft>
                <a:spcPts val="0"/>
              </a:spcAft>
              <a:buAutoNum type="arabicPeriod"/>
            </a:pPr>
            <a:r>
              <a:rPr lang="nb-NO">
                <a:solidFill>
                  <a:schemeClr val="accent5"/>
                </a:solidFill>
                <a:latin typeface="Calibri"/>
                <a:cs typeface="Calibri"/>
              </a:rPr>
              <a:t>I forkant av en prøve</a:t>
            </a:r>
            <a:endParaRPr lang="en-US">
              <a:solidFill>
                <a:schemeClr val="accent5"/>
              </a:solidFill>
              <a:latin typeface="Calibri"/>
              <a:cs typeface="Calibri"/>
            </a:endParaRPr>
          </a:p>
          <a:p>
            <a:pPr marL="228600" indent="-228600">
              <a:lnSpc>
                <a:spcPct val="200000"/>
              </a:lnSpc>
              <a:spcBef>
                <a:spcPts val="0"/>
              </a:spcBef>
              <a:spcAft>
                <a:spcPts val="0"/>
              </a:spcAft>
              <a:buAutoNum type="arabicPeriod"/>
            </a:pPr>
            <a:r>
              <a:rPr lang="nb-NO">
                <a:solidFill>
                  <a:schemeClr val="accent5"/>
                </a:solidFill>
                <a:latin typeface="Calibri"/>
                <a:cs typeface="Calibri"/>
              </a:rPr>
              <a:t>Tørre å hoppe fra tremeteren</a:t>
            </a:r>
            <a:endParaRPr lang="en-US">
              <a:solidFill>
                <a:schemeClr val="accent5"/>
              </a:solidFill>
              <a:latin typeface="Calibri"/>
              <a:cs typeface="Calibri"/>
            </a:endParaRPr>
          </a:p>
          <a:p>
            <a:pPr marL="228600" indent="-228600">
              <a:lnSpc>
                <a:spcPct val="200000"/>
              </a:lnSpc>
              <a:spcBef>
                <a:spcPts val="0"/>
              </a:spcBef>
              <a:spcAft>
                <a:spcPts val="0"/>
              </a:spcAft>
              <a:buAutoNum type="arabicPeriod"/>
            </a:pPr>
            <a:r>
              <a:rPr lang="nb-NO">
                <a:solidFill>
                  <a:schemeClr val="accent5"/>
                </a:solidFill>
                <a:latin typeface="Calibri"/>
                <a:cs typeface="Calibri"/>
              </a:rPr>
              <a:t>Spille fotballkamp mot et bedre lag</a:t>
            </a:r>
            <a:endParaRPr lang="en-US">
              <a:solidFill>
                <a:schemeClr val="accent5"/>
              </a:solidFill>
              <a:latin typeface="Calibri"/>
              <a:cs typeface="Calibri"/>
            </a:endParaRPr>
          </a:p>
          <a:p>
            <a:pPr marL="228600" indent="-228600">
              <a:lnSpc>
                <a:spcPct val="200000"/>
              </a:lnSpc>
              <a:spcBef>
                <a:spcPts val="0"/>
              </a:spcBef>
              <a:spcAft>
                <a:spcPts val="0"/>
              </a:spcAft>
              <a:buAutoNum type="arabicPeriod"/>
            </a:pPr>
            <a:r>
              <a:rPr lang="nb-NO">
                <a:solidFill>
                  <a:schemeClr val="accent5"/>
                </a:solidFill>
                <a:latin typeface="Calibri"/>
                <a:cs typeface="Calibri"/>
              </a:rPr>
              <a:t>Holde en presentasjon for klassen</a:t>
            </a:r>
            <a:endParaRPr lang="en-US">
              <a:solidFill>
                <a:schemeClr val="accent5"/>
              </a:solidFill>
              <a:latin typeface="Calibri"/>
              <a:cs typeface="Calibri"/>
            </a:endParaRPr>
          </a:p>
          <a:p>
            <a:pPr marL="228600" indent="-228600">
              <a:lnSpc>
                <a:spcPct val="200000"/>
              </a:lnSpc>
              <a:spcBef>
                <a:spcPts val="0"/>
              </a:spcBef>
              <a:spcAft>
                <a:spcPts val="0"/>
              </a:spcAft>
              <a:buAutoNum type="arabicPeriod"/>
            </a:pPr>
            <a:r>
              <a:rPr lang="nb-NO">
                <a:solidFill>
                  <a:schemeClr val="accent5"/>
                </a:solidFill>
                <a:latin typeface="Calibri"/>
                <a:cs typeface="Calibri"/>
              </a:rPr>
              <a:t>Spørre noen om de vil finne på noe etter skolen</a:t>
            </a:r>
          </a:p>
        </p:txBody>
      </p:sp>
    </p:spTree>
    <p:extLst>
      <p:ext uri="{BB962C8B-B14F-4D97-AF65-F5344CB8AC3E}">
        <p14:creationId xmlns:p14="http://schemas.microsoft.com/office/powerpoint/2010/main" val="4008724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ssholder for tekst 1">
            <a:extLst>
              <a:ext uri="{FF2B5EF4-FFF2-40B4-BE49-F238E27FC236}">
                <a16:creationId xmlns:a16="http://schemas.microsoft.com/office/drawing/2014/main" id="{93BE4448-12A0-CB05-CC4B-ECAFC54D92CA}"/>
              </a:ext>
            </a:extLst>
          </p:cNvPr>
          <p:cNvSpPr>
            <a:spLocks noGrp="1" noChangeArrowheads="1"/>
          </p:cNvSpPr>
          <p:nvPr>
            <p:ph type="body" idx="10"/>
          </p:nvPr>
        </p:nvSpPr>
        <p:spPr>
          <a:xfrm>
            <a:off x="4617693" y="2871877"/>
            <a:ext cx="6554400" cy="1114246"/>
          </a:xfrm>
        </p:spPr>
        <p:txBody>
          <a:bodyPr/>
          <a:lstStyle/>
          <a:p>
            <a:pPr eaLnBrk="1" hangingPunct="1"/>
            <a:r>
              <a:rPr lang="nb-NO" altLang="nb-NO" sz="6000">
                <a:solidFill>
                  <a:srgbClr val="009999"/>
                </a:solidFill>
                <a:latin typeface="Georgia"/>
                <a:ea typeface="Verdana"/>
                <a:cs typeface="Calibri"/>
              </a:rPr>
              <a:t>CL: Møt en venn </a:t>
            </a:r>
            <a:endParaRPr lang="nb-NO" altLang="nb-NO" sz="6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tel 2">
            <a:extLst>
              <a:ext uri="{FF2B5EF4-FFF2-40B4-BE49-F238E27FC236}">
                <a16:creationId xmlns:a16="http://schemas.microsoft.com/office/drawing/2014/main" id="{812A3419-1B38-3D05-8C65-45DCAB7BCF06}"/>
              </a:ext>
            </a:extLst>
          </p:cNvPr>
          <p:cNvSpPr>
            <a:spLocks noGrp="1" noChangeArrowheads="1"/>
          </p:cNvSpPr>
          <p:nvPr>
            <p:ph type="title"/>
          </p:nvPr>
        </p:nvSpPr>
        <p:spPr>
          <a:xfrm>
            <a:off x="5294697" y="2047317"/>
            <a:ext cx="6897303" cy="2494232"/>
          </a:xfrm>
        </p:spPr>
        <p:txBody>
          <a:bodyPr lIns="91440" tIns="45720" rIns="91440" bIns="45720" anchor="t">
            <a:normAutofit/>
          </a:bodyPr>
          <a:lstStyle/>
          <a:p>
            <a:r>
              <a:rPr lang="nb-NO" altLang="nb-NO" sz="6000" b="0">
                <a:solidFill>
                  <a:schemeClr val="tx2"/>
                </a:solidFill>
                <a:latin typeface="Georgia"/>
              </a:rPr>
              <a:t>Vi leker!</a:t>
            </a:r>
            <a:br>
              <a:rPr lang="nb-NO" altLang="nb-NO">
                <a:solidFill>
                  <a:schemeClr val="tx2"/>
                </a:solidFill>
                <a:latin typeface="Georgia"/>
              </a:rPr>
            </a:br>
            <a:r>
              <a:rPr lang="nb-NO" altLang="nb-NO" sz="4000">
                <a:solidFill>
                  <a:schemeClr val="tx2"/>
                </a:solidFill>
                <a:latin typeface="Georgia"/>
              </a:rPr>
              <a:t>Hva er forandret? </a:t>
            </a:r>
            <a:endParaRPr lang="nb-NO" altLang="nb-NO" sz="6000" b="0">
              <a:solidFill>
                <a:schemeClr val="tx2"/>
              </a:solidFill>
              <a:latin typeface="Georgia"/>
            </a:endParaRPr>
          </a:p>
        </p:txBody>
      </p:sp>
    </p:spTree>
    <p:extLst>
      <p:ext uri="{BB962C8B-B14F-4D97-AF65-F5344CB8AC3E}">
        <p14:creationId xmlns:p14="http://schemas.microsoft.com/office/powerpoint/2010/main" val="1526207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581889" y="365125"/>
            <a:ext cx="11448746" cy="1325563"/>
          </a:xfrm>
        </p:spPr>
        <p:txBody>
          <a:bodyPr/>
          <a:lstStyle/>
          <a:p>
            <a:br>
              <a:rPr lang="nb-NO" sz="6000">
                <a:latin typeface="Georgia" panose="02040502050405020303" pitchFamily="18" charset="0"/>
              </a:rPr>
            </a:br>
            <a:r>
              <a:rPr lang="nb-NO" sz="6000">
                <a:solidFill>
                  <a:schemeClr val="accent1"/>
                </a:solidFill>
                <a:latin typeface="Georgia" panose="02040502050405020303" pitchFamily="18" charset="0"/>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4870971" y="2122488"/>
            <a:ext cx="7321029" cy="3806248"/>
          </a:xfrm>
        </p:spPr>
        <p:txBody>
          <a:bodyPr/>
          <a:lstStyle/>
          <a:p>
            <a:pPr marL="0" indent="0">
              <a:buNone/>
            </a:pPr>
            <a:endParaRPr lang="nb-NO" sz="2400">
              <a:ea typeface="+mn-lt"/>
              <a:cs typeface="+mn-lt"/>
            </a:endParaRPr>
          </a:p>
          <a:p>
            <a:pPr lvl="2"/>
            <a:r>
              <a:rPr lang="nb-NO" sz="4000">
                <a:solidFill>
                  <a:srgbClr val="009999"/>
                </a:solidFill>
                <a:latin typeface="Georgia" panose="02040502050405020303" pitchFamily="18" charset="0"/>
                <a:ea typeface="+mn-lt"/>
                <a:cs typeface="+mn-lt"/>
              </a:rPr>
              <a:t>Hva likte du i dag? </a:t>
            </a:r>
          </a:p>
          <a:p>
            <a:pPr lvl="2"/>
            <a:r>
              <a:rPr lang="nb-NO" sz="4000">
                <a:solidFill>
                  <a:srgbClr val="009999"/>
                </a:solidFill>
                <a:latin typeface="Georgia" panose="02040502050405020303" pitchFamily="18" charset="0"/>
                <a:ea typeface="+mn-lt"/>
                <a:cs typeface="+mn-lt"/>
              </a:rPr>
              <a:t>Hva lærte du? </a:t>
            </a:r>
          </a:p>
          <a:p>
            <a:pPr lvl="2"/>
            <a:r>
              <a:rPr lang="nb-NO" sz="4000">
                <a:solidFill>
                  <a:srgbClr val="009999"/>
                </a:solidFill>
                <a:latin typeface="Georgia" panose="02040502050405020303" pitchFamily="18" charset="0"/>
                <a:ea typeface="+mn-lt"/>
                <a:cs typeface="+mn-lt"/>
              </a:rPr>
              <a:t>Hvorfor er dette viktig?</a:t>
            </a:r>
          </a:p>
          <a:p>
            <a:pPr lvl="2"/>
            <a:r>
              <a:rPr lang="nb-NO" sz="4000">
                <a:solidFill>
                  <a:srgbClr val="009999"/>
                </a:solidFill>
                <a:latin typeface="Georgia" panose="02040502050405020303" pitchFamily="18" charset="0"/>
                <a:ea typeface="+mn-lt"/>
                <a:cs typeface="+mn-lt"/>
              </a:rPr>
              <a:t>Hva kan vi øve på? </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extLst>
      <p:ext uri="{BB962C8B-B14F-4D97-AF65-F5344CB8AC3E}">
        <p14:creationId xmlns:p14="http://schemas.microsoft.com/office/powerpoint/2010/main" val="354176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1C4714-EBEE-46B1-A94C-B950790E17DE}">
  <ds:schemaRefs>
    <ds:schemaRef ds:uri="http://schemas.microsoft.com/sharepoint/v3/contenttype/forms"/>
  </ds:schemaRefs>
</ds:datastoreItem>
</file>

<file path=customXml/itemProps2.xml><?xml version="1.0" encoding="utf-8"?>
<ds:datastoreItem xmlns:ds="http://schemas.openxmlformats.org/officeDocument/2006/customXml" ds:itemID="{0B9ED5F0-CFFA-4AC8-9C41-9301FDC4AE56}">
  <ds:schemaRefs>
    <ds:schemaRef ds:uri="b8da453c-6e37-4915-9292-e90fa68e84a7"/>
    <ds:schemaRef ds:uri="ee598b89-8811-470d-ad8e-f3a66432f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1FB1127-12BF-4640-97A1-0E49D04302DA}">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4_Office-tema</Template>
  <Application>Microsoft Office PowerPoint</Application>
  <PresentationFormat>Widescreen</PresentationFormat>
  <Slides>9</Slides>
  <Notes>7</Notes>
  <HiddenSlides>0</HiddenSlides>
  <ScaleCrop>false</ScaleCrop>
  <HeadingPairs>
    <vt:vector size="4" baseType="variant">
      <vt:variant>
        <vt:lpstr>Tema</vt:lpstr>
      </vt:variant>
      <vt:variant>
        <vt:i4>5</vt:i4>
      </vt:variant>
      <vt:variant>
        <vt:lpstr>Lysbildetitler</vt:lpstr>
      </vt:variant>
      <vt:variant>
        <vt:i4>9</vt:i4>
      </vt:variant>
    </vt:vector>
  </HeadingPairs>
  <TitlesOfParts>
    <vt:vector size="14" baseType="lpstr">
      <vt:lpstr>4_Office-tema</vt:lpstr>
      <vt:lpstr>Egendefinert utforming</vt:lpstr>
      <vt:lpstr>5_Office-tema</vt:lpstr>
      <vt:lpstr>3_Office-tema</vt:lpstr>
      <vt:lpstr>6_Office-tema</vt:lpstr>
      <vt:lpstr>Tanker 5. trinn</vt:lpstr>
      <vt:lpstr>Inngangsmusikk </vt:lpstr>
      <vt:lpstr>PowerPoint-presentasjon</vt:lpstr>
      <vt:lpstr>Vi ser film!</vt:lpstr>
      <vt:lpstr>PowerPoint-presentasjon</vt:lpstr>
      <vt:lpstr>PowerPoint-presentasjon</vt:lpstr>
      <vt:lpstr>Vi leker! Hva er forandret? </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revision>5</cp:revision>
  <dcterms:created xsi:type="dcterms:W3CDTF">2023-01-27T13:13:49Z</dcterms:created>
  <dcterms:modified xsi:type="dcterms:W3CDTF">2024-12-04T12:05:35Z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