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61" r:id="rId9"/>
    <p:sldId id="313" r:id="rId10"/>
    <p:sldId id="294" r:id="rId11"/>
    <p:sldId id="312" r:id="rId12"/>
    <p:sldId id="290" r:id="rId13"/>
    <p:sldId id="293" r:id="rId14"/>
    <p:sldId id="291" r:id="rId15"/>
    <p:sldId id="292" r:id="rId16"/>
    <p:sldId id="277" r:id="rId17"/>
    <p:sldId id="263" r:id="rId18"/>
    <p:sldId id="285"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44" autoAdjust="0"/>
  </p:normalViewPr>
  <p:slideViewPr>
    <p:cSldViewPr snapToGrid="0">
      <p:cViewPr varScale="1">
        <p:scale>
          <a:sx n="48" d="100"/>
          <a:sy n="48" d="100"/>
        </p:scale>
        <p:origin x="53" y="408"/>
      </p:cViewPr>
      <p:guideLst/>
    </p:cSldViewPr>
  </p:slideViewPr>
  <p:notesTextViewPr>
    <p:cViewPr>
      <p:scale>
        <a:sx n="1" d="1"/>
        <a:sy n="1" d="1"/>
      </p:scale>
      <p:origin x="0" y="-49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B7255982-FDE1-DA14-24F0-8FBF51C4879F}"/>
    <pc:docChg chg="modSld">
      <pc:chgData name="Frida Torgersen" userId="S::frida.torgersen@io.kommune.no::ea265081-7c03-4e48-ae3c-fad608c99291" providerId="AD" clId="Web-{B7255982-FDE1-DA14-24F0-8FBF51C4879F}" dt="2024-04-10T07:11:19.682" v="2" actId="20577"/>
      <pc:docMkLst>
        <pc:docMk/>
      </pc:docMkLst>
      <pc:sldChg chg="modSp modNotes">
        <pc:chgData name="Frida Torgersen" userId="S::frida.torgersen@io.kommune.no::ea265081-7c03-4e48-ae3c-fad608c99291" providerId="AD" clId="Web-{B7255982-FDE1-DA14-24F0-8FBF51C4879F}" dt="2024-04-10T07:11:19.682" v="2" actId="20577"/>
        <pc:sldMkLst>
          <pc:docMk/>
          <pc:sldMk cId="2107990184" sldId="313"/>
        </pc:sldMkLst>
        <pc:spChg chg="mod">
          <ac:chgData name="Frida Torgersen" userId="S::frida.torgersen@io.kommune.no::ea265081-7c03-4e48-ae3c-fad608c99291" providerId="AD" clId="Web-{B7255982-FDE1-DA14-24F0-8FBF51C4879F}" dt="2024-04-10T07:11:19.682" v="2" actId="20577"/>
          <ac:spMkLst>
            <pc:docMk/>
            <pc:sldMk cId="2107990184" sldId="313"/>
            <ac:spMk id="2" creationId="{9119AF62-1044-24A6-ECE9-F68DC86D63C6}"/>
          </ac:spMkLst>
        </pc:spChg>
      </pc:sldChg>
    </pc:docChg>
  </pc:docChgLst>
  <pc:docChgLst>
    <pc:chgData name="Cathrine Løes Sørby" userId="S::cathrine.sorby@io.kommune.no::453ffb51-d645-44fe-b265-43846f0ff910" providerId="AD" clId="Web-{9DDE8116-8073-4EC9-BD89-462B438A066C}"/>
    <pc:docChg chg="modSld sldOrd">
      <pc:chgData name="Cathrine Løes Sørby" userId="S::cathrine.sorby@io.kommune.no::453ffb51-d645-44fe-b265-43846f0ff910" providerId="AD" clId="Web-{9DDE8116-8073-4EC9-BD89-462B438A066C}" dt="2023-11-09T08:57:09.131" v="60"/>
      <pc:docMkLst>
        <pc:docMk/>
      </pc:docMkLst>
      <pc:sldChg chg="modSp">
        <pc:chgData name="Cathrine Løes Sørby" userId="S::cathrine.sorby@io.kommune.no::453ffb51-d645-44fe-b265-43846f0ff910" providerId="AD" clId="Web-{9DDE8116-8073-4EC9-BD89-462B438A066C}" dt="2023-11-09T08:40:14.962" v="1" actId="20577"/>
        <pc:sldMkLst>
          <pc:docMk/>
          <pc:sldMk cId="0" sldId="261"/>
        </pc:sldMkLst>
        <pc:spChg chg="mod">
          <ac:chgData name="Cathrine Løes Sørby" userId="S::cathrine.sorby@io.kommune.no::453ffb51-d645-44fe-b265-43846f0ff910" providerId="AD" clId="Web-{9DDE8116-8073-4EC9-BD89-462B438A066C}" dt="2023-11-09T08:40:14.962" v="1" actId="20577"/>
          <ac:spMkLst>
            <pc:docMk/>
            <pc:sldMk cId="0" sldId="261"/>
            <ac:spMk id="2" creationId="{17EA47DF-ED2C-5B98-1D78-FB9F94D617FF}"/>
          </ac:spMkLst>
        </pc:spChg>
      </pc:sldChg>
      <pc:sldChg chg="modSp">
        <pc:chgData name="Cathrine Løes Sørby" userId="S::cathrine.sorby@io.kommune.no::453ffb51-d645-44fe-b265-43846f0ff910" providerId="AD" clId="Web-{9DDE8116-8073-4EC9-BD89-462B438A066C}" dt="2023-11-09T08:41:03.963" v="6" actId="20577"/>
        <pc:sldMkLst>
          <pc:docMk/>
          <pc:sldMk cId="0" sldId="263"/>
        </pc:sldMkLst>
        <pc:spChg chg="mod">
          <ac:chgData name="Cathrine Løes Sørby" userId="S::cathrine.sorby@io.kommune.no::453ffb51-d645-44fe-b265-43846f0ff910" providerId="AD" clId="Web-{9DDE8116-8073-4EC9-BD89-462B438A066C}" dt="2023-11-09T08:41:03.963" v="6" actId="20577"/>
          <ac:spMkLst>
            <pc:docMk/>
            <pc:sldMk cId="0" sldId="263"/>
            <ac:spMk id="16386" creationId="{06FBE9FF-01BB-9F9B-355A-5BD972D94F49}"/>
          </ac:spMkLst>
        </pc:spChg>
      </pc:sldChg>
      <pc:sldChg chg="modSp">
        <pc:chgData name="Cathrine Løes Sørby" userId="S::cathrine.sorby@io.kommune.no::453ffb51-d645-44fe-b265-43846f0ff910" providerId="AD" clId="Web-{9DDE8116-8073-4EC9-BD89-462B438A066C}" dt="2023-11-09T08:40:38.150" v="4" actId="20577"/>
        <pc:sldMkLst>
          <pc:docMk/>
          <pc:sldMk cId="0" sldId="271"/>
        </pc:sldMkLst>
        <pc:spChg chg="mod">
          <ac:chgData name="Cathrine Løes Sørby" userId="S::cathrine.sorby@io.kommune.no::453ffb51-d645-44fe-b265-43846f0ff910" providerId="AD" clId="Web-{9DDE8116-8073-4EC9-BD89-462B438A066C}" dt="2023-11-09T08:40:38.150" v="4" actId="20577"/>
          <ac:spMkLst>
            <pc:docMk/>
            <pc:sldMk cId="0" sldId="271"/>
            <ac:spMk id="15362" creationId="{16023CCD-A2CE-6C2B-BEE2-FDDDCF2091CC}"/>
          </ac:spMkLst>
        </pc:spChg>
      </pc:sldChg>
      <pc:sldChg chg="modSp">
        <pc:chgData name="Cathrine Løes Sørby" userId="S::cathrine.sorby@io.kommune.no::453ffb51-d645-44fe-b265-43846f0ff910" providerId="AD" clId="Web-{9DDE8116-8073-4EC9-BD89-462B438A066C}" dt="2023-11-09T08:40:44.619" v="5" actId="20577"/>
        <pc:sldMkLst>
          <pc:docMk/>
          <pc:sldMk cId="0" sldId="273"/>
        </pc:sldMkLst>
        <pc:spChg chg="mod">
          <ac:chgData name="Cathrine Løes Sørby" userId="S::cathrine.sorby@io.kommune.no::453ffb51-d645-44fe-b265-43846f0ff910" providerId="AD" clId="Web-{9DDE8116-8073-4EC9-BD89-462B438A066C}" dt="2023-11-09T08:40:44.619" v="5" actId="20577"/>
          <ac:spMkLst>
            <pc:docMk/>
            <pc:sldMk cId="0" sldId="273"/>
            <ac:spMk id="16386" creationId="{06FBE9FF-01BB-9F9B-355A-5BD972D94F49}"/>
          </ac:spMkLst>
        </pc:spChg>
      </pc:sldChg>
      <pc:sldChg chg="modSp">
        <pc:chgData name="Cathrine Løes Sørby" userId="S::cathrine.sorby@io.kommune.no::453ffb51-d645-44fe-b265-43846f0ff910" providerId="AD" clId="Web-{9DDE8116-8073-4EC9-BD89-462B438A066C}" dt="2023-11-09T08:40:21.743" v="2" actId="20577"/>
        <pc:sldMkLst>
          <pc:docMk/>
          <pc:sldMk cId="0" sldId="281"/>
        </pc:sldMkLst>
        <pc:spChg chg="mod">
          <ac:chgData name="Cathrine Løes Sørby" userId="S::cathrine.sorby@io.kommune.no::453ffb51-d645-44fe-b265-43846f0ff910" providerId="AD" clId="Web-{9DDE8116-8073-4EC9-BD89-462B438A066C}" dt="2023-11-09T08:40:21.743" v="2" actId="20577"/>
          <ac:spMkLst>
            <pc:docMk/>
            <pc:sldMk cId="0" sldId="281"/>
            <ac:spMk id="14337" creationId="{DDB1F4A0-12A1-BECF-0CC0-A48C706C739D}"/>
          </ac:spMkLst>
        </pc:spChg>
      </pc:sldChg>
      <pc:sldChg chg="modSp">
        <pc:chgData name="Cathrine Løes Sørby" userId="S::cathrine.sorby@io.kommune.no::453ffb51-d645-44fe-b265-43846f0ff910" providerId="AD" clId="Web-{9DDE8116-8073-4EC9-BD89-462B438A066C}" dt="2023-11-09T08:41:12.057" v="7" actId="20577"/>
        <pc:sldMkLst>
          <pc:docMk/>
          <pc:sldMk cId="0" sldId="285"/>
        </pc:sldMkLst>
        <pc:spChg chg="mod">
          <ac:chgData name="Cathrine Løes Sørby" userId="S::cathrine.sorby@io.kommune.no::453ffb51-d645-44fe-b265-43846f0ff910" providerId="AD" clId="Web-{9DDE8116-8073-4EC9-BD89-462B438A066C}" dt="2023-11-09T08:41:12.057" v="7" actId="20577"/>
          <ac:spMkLst>
            <pc:docMk/>
            <pc:sldMk cId="0" sldId="285"/>
            <ac:spMk id="3" creationId="{952AD62F-0DB6-602E-20E5-5B39ABE89282}"/>
          </ac:spMkLst>
        </pc:spChg>
      </pc:sldChg>
      <pc:sldChg chg="modSp">
        <pc:chgData name="Cathrine Løes Sørby" userId="S::cathrine.sorby@io.kommune.no::453ffb51-d645-44fe-b265-43846f0ff910" providerId="AD" clId="Web-{9DDE8116-8073-4EC9-BD89-462B438A066C}" dt="2023-11-09T08:40:30.150" v="3" actId="20577"/>
        <pc:sldMkLst>
          <pc:docMk/>
          <pc:sldMk cId="50309499" sldId="287"/>
        </pc:sldMkLst>
        <pc:spChg chg="mod">
          <ac:chgData name="Cathrine Løes Sørby" userId="S::cathrine.sorby@io.kommune.no::453ffb51-d645-44fe-b265-43846f0ff910" providerId="AD" clId="Web-{9DDE8116-8073-4EC9-BD89-462B438A066C}" dt="2023-11-09T08:40:30.150" v="3" actId="20577"/>
          <ac:spMkLst>
            <pc:docMk/>
            <pc:sldMk cId="50309499" sldId="287"/>
            <ac:spMk id="2" creationId="{7229525E-D127-C73C-6566-9A5710309504}"/>
          </ac:spMkLst>
        </pc:spChg>
      </pc:sldChg>
      <pc:sldChg chg="modSp ord">
        <pc:chgData name="Cathrine Løes Sørby" userId="S::cathrine.sorby@io.kommune.no::453ffb51-d645-44fe-b265-43846f0ff910" providerId="AD" clId="Web-{9DDE8116-8073-4EC9-BD89-462B438A066C}" dt="2023-11-09T08:57:09.131" v="60"/>
        <pc:sldMkLst>
          <pc:docMk/>
          <pc:sldMk cId="1269284287" sldId="291"/>
        </pc:sldMkLst>
        <pc:spChg chg="mod">
          <ac:chgData name="Cathrine Løes Sørby" userId="S::cathrine.sorby@io.kommune.no::453ffb51-d645-44fe-b265-43846f0ff910" providerId="AD" clId="Web-{9DDE8116-8073-4EC9-BD89-462B438A066C}" dt="2023-11-09T08:47:39.296" v="9" actId="20577"/>
          <ac:spMkLst>
            <pc:docMk/>
            <pc:sldMk cId="1269284287" sldId="291"/>
            <ac:spMk id="2" creationId="{19E47923-1162-2B95-9F10-058949605F8A}"/>
          </ac:spMkLst>
        </pc:spChg>
      </pc:sldChg>
      <pc:sldChg chg="addSp delSp modSp ord">
        <pc:chgData name="Cathrine Løes Sørby" userId="S::cathrine.sorby@io.kommune.no::453ffb51-d645-44fe-b265-43846f0ff910" providerId="AD" clId="Web-{9DDE8116-8073-4EC9-BD89-462B438A066C}" dt="2023-11-09T08:57:04.631" v="59"/>
        <pc:sldMkLst>
          <pc:docMk/>
          <pc:sldMk cId="2832724338" sldId="293"/>
        </pc:sldMkLst>
        <pc:spChg chg="mod">
          <ac:chgData name="Cathrine Løes Sørby" userId="S::cathrine.sorby@io.kommune.no::453ffb51-d645-44fe-b265-43846f0ff910" providerId="AD" clId="Web-{9DDE8116-8073-4EC9-BD89-462B438A066C}" dt="2023-11-09T08:48:22.140" v="52" actId="20577"/>
          <ac:spMkLst>
            <pc:docMk/>
            <pc:sldMk cId="2832724338" sldId="293"/>
            <ac:spMk id="2" creationId="{7A9862D5-81E6-9F2D-CC6E-C03975C29DF9}"/>
          </ac:spMkLst>
        </pc:spChg>
        <pc:spChg chg="add del mod">
          <ac:chgData name="Cathrine Løes Sørby" userId="S::cathrine.sorby@io.kommune.no::453ffb51-d645-44fe-b265-43846f0ff910" providerId="AD" clId="Web-{9DDE8116-8073-4EC9-BD89-462B438A066C}" dt="2023-11-09T08:54:34.926" v="54"/>
          <ac:spMkLst>
            <pc:docMk/>
            <pc:sldMk cId="2832724338" sldId="293"/>
            <ac:spMk id="5" creationId="{FAAFA0F5-C997-01AD-D37F-2A3A616E725B}"/>
          </ac:spMkLst>
        </pc:spChg>
        <pc:spChg chg="add del mod">
          <ac:chgData name="Cathrine Løes Sørby" userId="S::cathrine.sorby@io.kommune.no::453ffb51-d645-44fe-b265-43846f0ff910" providerId="AD" clId="Web-{9DDE8116-8073-4EC9-BD89-462B438A066C}" dt="2023-11-09T08:55:44.396" v="57"/>
          <ac:spMkLst>
            <pc:docMk/>
            <pc:sldMk cId="2832724338" sldId="293"/>
            <ac:spMk id="8" creationId="{E2DC241C-E013-95C2-A5DE-10494515A9FB}"/>
          </ac:spMkLst>
        </pc:spChg>
        <pc:picChg chg="del">
          <ac:chgData name="Cathrine Løes Sørby" userId="S::cathrine.sorby@io.kommune.no::453ffb51-d645-44fe-b265-43846f0ff910" providerId="AD" clId="Web-{9DDE8116-8073-4EC9-BD89-462B438A066C}" dt="2023-11-09T08:51:32.658" v="53"/>
          <ac:picMkLst>
            <pc:docMk/>
            <pc:sldMk cId="2832724338" sldId="293"/>
            <ac:picMk id="4" creationId="{B5ABE4C2-738F-3D80-42D5-79FD361C8D02}"/>
          </ac:picMkLst>
        </pc:picChg>
        <pc:picChg chg="add del mod ord">
          <ac:chgData name="Cathrine Løes Sørby" userId="S::cathrine.sorby@io.kommune.no::453ffb51-d645-44fe-b265-43846f0ff910" providerId="AD" clId="Web-{9DDE8116-8073-4EC9-BD89-462B438A066C}" dt="2023-11-09T08:54:43.051" v="56"/>
          <ac:picMkLst>
            <pc:docMk/>
            <pc:sldMk cId="2832724338" sldId="293"/>
            <ac:picMk id="6" creationId="{AF9C36D6-8182-15B6-0956-816BDE223305}"/>
          </ac:picMkLst>
        </pc:picChg>
        <pc:picChg chg="add mod ord">
          <ac:chgData name="Cathrine Løes Sørby" userId="S::cathrine.sorby@io.kommune.no::453ffb51-d645-44fe-b265-43846f0ff910" providerId="AD" clId="Web-{9DDE8116-8073-4EC9-BD89-462B438A066C}" dt="2023-11-09T08:55:52.880" v="58" actId="1076"/>
          <ac:picMkLst>
            <pc:docMk/>
            <pc:sldMk cId="2832724338" sldId="293"/>
            <ac:picMk id="9" creationId="{67DA0F3C-0529-176D-27FC-527EBB8F87C1}"/>
          </ac:picMkLst>
        </pc:picChg>
      </pc:sldChg>
    </pc:docChg>
  </pc:docChgLst>
  <pc:docChgLst>
    <pc:chgData name="Renate Dybdal Hansen" userId="8f533bdc-1f06-46c5-8376-6b62126245f7" providerId="ADAL" clId="{53658871-7459-48D7-83C7-D5D8F7CBBD95}"/>
    <pc:docChg chg="delSld modSld">
      <pc:chgData name="Renate Dybdal Hansen" userId="8f533bdc-1f06-46c5-8376-6b62126245f7" providerId="ADAL" clId="{53658871-7459-48D7-83C7-D5D8F7CBBD95}" dt="2023-11-17T17:08:53.133" v="1" actId="47"/>
      <pc:docMkLst>
        <pc:docMk/>
      </pc:docMkLst>
      <pc:sldChg chg="del">
        <pc:chgData name="Renate Dybdal Hansen" userId="8f533bdc-1f06-46c5-8376-6b62126245f7" providerId="ADAL" clId="{53658871-7459-48D7-83C7-D5D8F7CBBD95}" dt="2023-11-17T17:08:53.133" v="1" actId="47"/>
        <pc:sldMkLst>
          <pc:docMk/>
          <pc:sldMk cId="0" sldId="267"/>
        </pc:sldMkLst>
      </pc:sldChg>
      <pc:sldChg chg="delSp">
        <pc:chgData name="Renate Dybdal Hansen" userId="8f533bdc-1f06-46c5-8376-6b62126245f7" providerId="ADAL" clId="{53658871-7459-48D7-83C7-D5D8F7CBBD95}" dt="2023-11-17T17:08:30.342" v="0" actId="478"/>
        <pc:sldMkLst>
          <pc:docMk/>
          <pc:sldMk cId="215230657" sldId="290"/>
        </pc:sldMkLst>
        <pc:spChg chg="del">
          <ac:chgData name="Renate Dybdal Hansen" userId="8f533bdc-1f06-46c5-8376-6b62126245f7" providerId="ADAL" clId="{53658871-7459-48D7-83C7-D5D8F7CBBD95}" dt="2023-11-17T17:08:30.342" v="0" actId="478"/>
          <ac:spMkLst>
            <pc:docMk/>
            <pc:sldMk cId="215230657" sldId="290"/>
            <ac:spMk id="3" creationId="{DC8B060B-C57E-8B4D-AB6D-8C956CFBE069}"/>
          </ac:spMkLst>
        </pc:spChg>
      </pc:sldChg>
    </pc:docChg>
  </pc:docChgLst>
  <pc:docChgLst>
    <pc:chgData name="Renate Dybdal Hansen" userId="8f533bdc-1f06-46c5-8376-6b62126245f7" providerId="ADAL" clId="{D2F92E0E-F8AB-460C-8C8B-02730134B430}"/>
    <pc:docChg chg="modSld">
      <pc:chgData name="Renate Dybdal Hansen" userId="8f533bdc-1f06-46c5-8376-6b62126245f7" providerId="ADAL" clId="{D2F92E0E-F8AB-460C-8C8B-02730134B430}" dt="2024-11-20T13:48:17.659" v="36"/>
      <pc:docMkLst>
        <pc:docMk/>
      </pc:docMkLst>
      <pc:sldChg chg="modNotesTx">
        <pc:chgData name="Renate Dybdal Hansen" userId="8f533bdc-1f06-46c5-8376-6b62126245f7" providerId="ADAL" clId="{D2F92E0E-F8AB-460C-8C8B-02730134B430}" dt="2024-11-20T13:48:17.659" v="36"/>
        <pc:sldMkLst>
          <pc:docMk/>
          <pc:sldMk cId="0" sldId="285"/>
        </pc:sldMkLst>
      </pc:sldChg>
      <pc:sldChg chg="modNotesTx">
        <pc:chgData name="Renate Dybdal Hansen" userId="8f533bdc-1f06-46c5-8376-6b62126245f7" providerId="ADAL" clId="{D2F92E0E-F8AB-460C-8C8B-02730134B430}" dt="2024-11-20T13:47:04.536" v="30" actId="20577"/>
        <pc:sldMkLst>
          <pc:docMk/>
          <pc:sldMk cId="1269284287" sldId="291"/>
        </pc:sldMkLst>
      </pc:sldChg>
      <pc:sldChg chg="modNotesTx">
        <pc:chgData name="Renate Dybdal Hansen" userId="8f533bdc-1f06-46c5-8376-6b62126245f7" providerId="ADAL" clId="{D2F92E0E-F8AB-460C-8C8B-02730134B430}" dt="2024-11-20T13:47:47.769" v="32" actId="114"/>
        <pc:sldMkLst>
          <pc:docMk/>
          <pc:sldMk cId="1877828281" sldId="292"/>
        </pc:sldMkLst>
      </pc:sldChg>
      <pc:sldChg chg="modSp mod modNotesTx">
        <pc:chgData name="Renate Dybdal Hansen" userId="8f533bdc-1f06-46c5-8376-6b62126245f7" providerId="ADAL" clId="{D2F92E0E-F8AB-460C-8C8B-02730134B430}" dt="2024-11-20T13:46:50.223" v="29" actId="20577"/>
        <pc:sldMkLst>
          <pc:docMk/>
          <pc:sldMk cId="2832724338" sldId="293"/>
        </pc:sldMkLst>
        <pc:spChg chg="mod">
          <ac:chgData name="Renate Dybdal Hansen" userId="8f533bdc-1f06-46c5-8376-6b62126245f7" providerId="ADAL" clId="{D2F92E0E-F8AB-460C-8C8B-02730134B430}" dt="2024-11-20T13:46:50.223" v="29" actId="20577"/>
          <ac:spMkLst>
            <pc:docMk/>
            <pc:sldMk cId="2832724338" sldId="293"/>
            <ac:spMk id="2" creationId="{7A9862D5-81E6-9F2D-CC6E-C03975C29DF9}"/>
          </ac:spMkLst>
        </pc:spChg>
      </pc:sldChg>
      <pc:sldChg chg="modNotesTx">
        <pc:chgData name="Renate Dybdal Hansen" userId="8f533bdc-1f06-46c5-8376-6b62126245f7" providerId="ADAL" clId="{D2F92E0E-F8AB-460C-8C8B-02730134B430}" dt="2024-11-20T13:44:24.257" v="2"/>
        <pc:sldMkLst>
          <pc:docMk/>
          <pc:sldMk cId="2302773428" sldId="294"/>
        </pc:sldMkLst>
      </pc:sldChg>
      <pc:sldChg chg="modNotesTx">
        <pc:chgData name="Renate Dybdal Hansen" userId="8f533bdc-1f06-46c5-8376-6b62126245f7" providerId="ADAL" clId="{D2F92E0E-F8AB-460C-8C8B-02730134B430}" dt="2024-11-20T13:44:47.271" v="3"/>
        <pc:sldMkLst>
          <pc:docMk/>
          <pc:sldMk cId="1844181539" sldId="312"/>
        </pc:sldMkLst>
      </pc:sldChg>
      <pc:sldChg chg="delSp">
        <pc:chgData name="Renate Dybdal Hansen" userId="8f533bdc-1f06-46c5-8376-6b62126245f7" providerId="ADAL" clId="{D2F92E0E-F8AB-460C-8C8B-02730134B430}" dt="2024-11-20T13:44:03.991" v="0" actId="478"/>
        <pc:sldMkLst>
          <pc:docMk/>
          <pc:sldMk cId="2107990184" sldId="313"/>
        </pc:sldMkLst>
        <pc:spChg chg="del">
          <ac:chgData name="Renate Dybdal Hansen" userId="8f533bdc-1f06-46c5-8376-6b62126245f7" providerId="ADAL" clId="{D2F92E0E-F8AB-460C-8C8B-02730134B430}" dt="2024-11-20T13:44:03.991" v="0" actId="478"/>
          <ac:spMkLst>
            <pc:docMk/>
            <pc:sldMk cId="2107990184" sldId="313"/>
            <ac:spMk id="3" creationId="{069BBC5C-4557-C03B-A245-10AC16AD8D2D}"/>
          </ac:spMkLst>
        </pc:spChg>
      </pc:sldChg>
    </pc:docChg>
  </pc:docChgLst>
  <pc:docChgLst>
    <pc:chgData name="Ida Marie Lillestrand Kittelsen" userId="S::ida.kittelsen@io.kommune.no::12154653-0a60-4281-8b62-82febac9ddd6" providerId="AD" clId="Web-{F83DB979-5607-C639-C8FC-75AD84B3B586}"/>
    <pc:docChg chg="modSld">
      <pc:chgData name="Ida Marie Lillestrand Kittelsen" userId="S::ida.kittelsen@io.kommune.no::12154653-0a60-4281-8b62-82febac9ddd6" providerId="AD" clId="Web-{F83DB979-5607-C639-C8FC-75AD84B3B586}" dt="2023-11-23T10:23:57.915" v="41"/>
      <pc:docMkLst>
        <pc:docMk/>
      </pc:docMkLst>
      <pc:sldChg chg="modSp modNotes">
        <pc:chgData name="Ida Marie Lillestrand Kittelsen" userId="S::ida.kittelsen@io.kommune.no::12154653-0a60-4281-8b62-82febac9ddd6" providerId="AD" clId="Web-{F83DB979-5607-C639-C8FC-75AD84B3B586}" dt="2023-11-23T10:23:57.915" v="41"/>
        <pc:sldMkLst>
          <pc:docMk/>
          <pc:sldMk cId="0" sldId="281"/>
        </pc:sldMkLst>
        <pc:spChg chg="mod">
          <ac:chgData name="Ida Marie Lillestrand Kittelsen" userId="S::ida.kittelsen@io.kommune.no::12154653-0a60-4281-8b62-82febac9ddd6" providerId="AD" clId="Web-{F83DB979-5607-C639-C8FC-75AD84B3B586}" dt="2023-11-23T10:23:16.196" v="11" actId="20577"/>
          <ac:spMkLst>
            <pc:docMk/>
            <pc:sldMk cId="0" sldId="281"/>
            <ac:spMk id="14337" creationId="{DDB1F4A0-12A1-BECF-0CC0-A48C706C739D}"/>
          </ac:spMkLst>
        </pc:spChg>
      </pc:sldChg>
    </pc:docChg>
  </pc:docChgLst>
  <pc:docChgLst>
    <pc:chgData name="Renate Dybdal Hansen" userId="S::renate.dybdal.hansen@io.kommune.no::8f533bdc-1f06-46c5-8376-6b62126245f7" providerId="AD" clId="Web-{5ECCFB75-C97C-4561-A392-AC58EE4CF5FA}"/>
    <pc:docChg chg="modSld">
      <pc:chgData name="Renate Dybdal Hansen" userId="S::renate.dybdal.hansen@io.kommune.no::8f533bdc-1f06-46c5-8376-6b62126245f7" providerId="AD" clId="Web-{5ECCFB75-C97C-4561-A392-AC58EE4CF5FA}" dt="2024-12-04T12:12:53.579" v="1"/>
      <pc:docMkLst>
        <pc:docMk/>
      </pc:docMkLst>
      <pc:sldChg chg="modNotes">
        <pc:chgData name="Renate Dybdal Hansen" userId="S::renate.dybdal.hansen@io.kommune.no::8f533bdc-1f06-46c5-8376-6b62126245f7" providerId="AD" clId="Web-{5ECCFB75-C97C-4561-A392-AC58EE4CF5FA}" dt="2024-12-04T12:12:53.579" v="1"/>
        <pc:sldMkLst>
          <pc:docMk/>
          <pc:sldMk cId="2302773428" sldId="294"/>
        </pc:sldMkLst>
      </pc:sldChg>
    </pc:docChg>
  </pc:docChgLst>
  <pc:docChgLst>
    <pc:chgData name="Frida Torgersen" userId="S::frida.torgersen@io.kommune.no::ea265081-7c03-4e48-ae3c-fad608c99291" providerId="AD" clId="Web-{0AD7B66D-D929-337B-C61E-FAE6B1C5B2E0}"/>
    <pc:docChg chg="modSld">
      <pc:chgData name="Frida Torgersen" userId="S::frida.torgersen@io.kommune.no::ea265081-7c03-4e48-ae3c-fad608c99291" providerId="AD" clId="Web-{0AD7B66D-D929-337B-C61E-FAE6B1C5B2E0}" dt="2024-11-20T12:55:33.663" v="1"/>
      <pc:docMkLst>
        <pc:docMk/>
      </pc:docMkLst>
      <pc:sldChg chg="modNotes">
        <pc:chgData name="Frida Torgersen" userId="S::frida.torgersen@io.kommune.no::ea265081-7c03-4e48-ae3c-fad608c99291" providerId="AD" clId="Web-{0AD7B66D-D929-337B-C61E-FAE6B1C5B2E0}" dt="2024-11-20T12:55:33.663" v="1"/>
        <pc:sldMkLst>
          <pc:docMk/>
          <pc:sldMk cId="2107990184" sldId="313"/>
        </pc:sldMkLst>
      </pc:sldChg>
    </pc:docChg>
  </pc:docChgLst>
  <pc:docChgLst>
    <pc:chgData name="Cathrine Løes Sørby" userId="453ffb51-d645-44fe-b265-43846f0ff910" providerId="ADAL" clId="{8505F7D2-88B0-4097-A634-924D6183004C}"/>
    <pc:docChg chg="delSld modSld sldOrd">
      <pc:chgData name="Cathrine Løes Sørby" userId="453ffb51-d645-44fe-b265-43846f0ff910" providerId="ADAL" clId="{8505F7D2-88B0-4097-A634-924D6183004C}" dt="2023-03-15T12:40:50.696" v="32"/>
      <pc:docMkLst>
        <pc:docMk/>
      </pc:docMkLst>
      <pc:sldChg chg="modSp mod">
        <pc:chgData name="Cathrine Løes Sørby" userId="453ffb51-d645-44fe-b265-43846f0ff910" providerId="ADAL" clId="{8505F7D2-88B0-4097-A634-924D6183004C}" dt="2023-03-15T12:39:54.060" v="20" actId="20577"/>
        <pc:sldMkLst>
          <pc:docMk/>
          <pc:sldMk cId="0" sldId="261"/>
        </pc:sldMkLst>
        <pc:spChg chg="mod">
          <ac:chgData name="Cathrine Løes Sørby" userId="453ffb51-d645-44fe-b265-43846f0ff910" providerId="ADAL" clId="{8505F7D2-88B0-4097-A634-924D6183004C}" dt="2023-03-15T12:39:54.060" v="20" actId="20577"/>
          <ac:spMkLst>
            <pc:docMk/>
            <pc:sldMk cId="0" sldId="261"/>
            <ac:spMk id="2" creationId="{17EA47DF-ED2C-5B98-1D78-FB9F94D617FF}"/>
          </ac:spMkLst>
        </pc:spChg>
      </pc:sldChg>
      <pc:sldChg chg="addSp delSp modSp">
        <pc:chgData name="Cathrine Løes Sørby" userId="453ffb51-d645-44fe-b265-43846f0ff910" providerId="ADAL" clId="{8505F7D2-88B0-4097-A634-924D6183004C}" dt="2023-03-15T12:40:24.185" v="25" actId="478"/>
        <pc:sldMkLst>
          <pc:docMk/>
          <pc:sldMk cId="0" sldId="262"/>
        </pc:sldMkLst>
        <pc:spChg chg="add mod">
          <ac:chgData name="Cathrine Løes Sørby" userId="453ffb51-d645-44fe-b265-43846f0ff910" providerId="ADAL" clId="{8505F7D2-88B0-4097-A634-924D6183004C}" dt="2023-03-15T12:40:24.185" v="25" actId="478"/>
          <ac:spMkLst>
            <pc:docMk/>
            <pc:sldMk cId="0" sldId="262"/>
            <ac:spMk id="2" creationId="{B55D7912-F114-60F6-95F5-0D2467CEE4BA}"/>
          </ac:spMkLst>
        </pc:spChg>
        <pc:picChg chg="del">
          <ac:chgData name="Cathrine Løes Sørby" userId="453ffb51-d645-44fe-b265-43846f0ff910" providerId="ADAL" clId="{8505F7D2-88B0-4097-A634-924D6183004C}" dt="2023-03-15T12:40:24.185" v="25" actId="478"/>
          <ac:picMkLst>
            <pc:docMk/>
            <pc:sldMk cId="0" sldId="262"/>
            <ac:picMk id="3" creationId="{75069141-B4AF-07B5-9EDF-7DABF74DE6E7}"/>
          </ac:picMkLst>
        </pc:picChg>
      </pc:sldChg>
      <pc:sldChg chg="modSp mod">
        <pc:chgData name="Cathrine Løes Sørby" userId="453ffb51-d645-44fe-b265-43846f0ff910" providerId="ADAL" clId="{8505F7D2-88B0-4097-A634-924D6183004C}" dt="2023-03-15T12:40:39.970" v="30" actId="20577"/>
        <pc:sldMkLst>
          <pc:docMk/>
          <pc:sldMk cId="0" sldId="263"/>
        </pc:sldMkLst>
        <pc:spChg chg="mod">
          <ac:chgData name="Cathrine Løes Sørby" userId="453ffb51-d645-44fe-b265-43846f0ff910" providerId="ADAL" clId="{8505F7D2-88B0-4097-A634-924D6183004C}" dt="2023-03-15T12:40:39.970" v="30" actId="20577"/>
          <ac:spMkLst>
            <pc:docMk/>
            <pc:sldMk cId="0" sldId="263"/>
            <ac:spMk id="16386" creationId="{06FBE9FF-01BB-9F9B-355A-5BD972D94F49}"/>
          </ac:spMkLst>
        </pc:spChg>
      </pc:sldChg>
      <pc:sldChg chg="ord">
        <pc:chgData name="Cathrine Løes Sørby" userId="453ffb51-d645-44fe-b265-43846f0ff910" providerId="ADAL" clId="{8505F7D2-88B0-4097-A634-924D6183004C}" dt="2023-03-15T12:40:50.696" v="32"/>
        <pc:sldMkLst>
          <pc:docMk/>
          <pc:sldMk cId="0" sldId="269"/>
        </pc:sldMkLst>
      </pc:sldChg>
      <pc:sldChg chg="modSp mod">
        <pc:chgData name="Cathrine Løes Sørby" userId="453ffb51-d645-44fe-b265-43846f0ff910" providerId="ADAL" clId="{8505F7D2-88B0-4097-A634-924D6183004C}" dt="2023-03-15T12:40:05.510" v="22" actId="20577"/>
        <pc:sldMkLst>
          <pc:docMk/>
          <pc:sldMk cId="0" sldId="271"/>
        </pc:sldMkLst>
        <pc:spChg chg="mod">
          <ac:chgData name="Cathrine Løes Sørby" userId="453ffb51-d645-44fe-b265-43846f0ff910" providerId="ADAL" clId="{8505F7D2-88B0-4097-A634-924D6183004C}" dt="2023-03-15T12:40:05.510" v="22" actId="20577"/>
          <ac:spMkLst>
            <pc:docMk/>
            <pc:sldMk cId="0" sldId="271"/>
            <ac:spMk id="15361" creationId="{D9A8E711-0927-4B15-BDCD-E8F3DDB206A2}"/>
          </ac:spMkLst>
        </pc:spChg>
        <pc:spChg chg="mod">
          <ac:chgData name="Cathrine Løes Sørby" userId="453ffb51-d645-44fe-b265-43846f0ff910" providerId="ADAL" clId="{8505F7D2-88B0-4097-A634-924D6183004C}" dt="2023-03-15T12:40:03.599" v="21" actId="20577"/>
          <ac:spMkLst>
            <pc:docMk/>
            <pc:sldMk cId="0" sldId="271"/>
            <ac:spMk id="15362" creationId="{16023CCD-A2CE-6C2B-BEE2-FDDDCF2091CC}"/>
          </ac:spMkLst>
        </pc:spChg>
      </pc:sldChg>
      <pc:sldChg chg="modSp mod modNotesTx">
        <pc:chgData name="Cathrine Løes Sørby" userId="453ffb51-d645-44fe-b265-43846f0ff910" providerId="ADAL" clId="{8505F7D2-88B0-4097-A634-924D6183004C}" dt="2023-03-15T12:40:20.080" v="24" actId="20577"/>
        <pc:sldMkLst>
          <pc:docMk/>
          <pc:sldMk cId="0" sldId="273"/>
        </pc:sldMkLst>
        <pc:spChg chg="mod">
          <ac:chgData name="Cathrine Løes Sørby" userId="453ffb51-d645-44fe-b265-43846f0ff910" providerId="ADAL" clId="{8505F7D2-88B0-4097-A634-924D6183004C}" dt="2023-03-15T12:40:18.381" v="23" actId="20577"/>
          <ac:spMkLst>
            <pc:docMk/>
            <pc:sldMk cId="0" sldId="273"/>
            <ac:spMk id="16386" creationId="{06FBE9FF-01BB-9F9B-355A-5BD972D94F49}"/>
          </ac:spMkLst>
        </pc:spChg>
      </pc:sldChg>
      <pc:sldChg chg="del">
        <pc:chgData name="Cathrine Løes Sørby" userId="453ffb51-d645-44fe-b265-43846f0ff910" providerId="ADAL" clId="{8505F7D2-88B0-4097-A634-924D6183004C}" dt="2023-03-15T12:40:26.285" v="26" actId="47"/>
        <pc:sldMkLst>
          <pc:docMk/>
          <pc:sldMk cId="3801178776" sldId="275"/>
        </pc:sldMkLst>
      </pc:sldChg>
      <pc:sldChg chg="delSp">
        <pc:chgData name="Cathrine Løes Sørby" userId="453ffb51-d645-44fe-b265-43846f0ff910" providerId="ADAL" clId="{8505F7D2-88B0-4097-A634-924D6183004C}" dt="2023-03-15T12:40:30.230" v="27" actId="478"/>
        <pc:sldMkLst>
          <pc:docMk/>
          <pc:sldMk cId="2580578688" sldId="276"/>
        </pc:sldMkLst>
        <pc:picChg chg="del">
          <ac:chgData name="Cathrine Løes Sørby" userId="453ffb51-d645-44fe-b265-43846f0ff910" providerId="ADAL" clId="{8505F7D2-88B0-4097-A634-924D6183004C}" dt="2023-03-15T12:40:30.230" v="27" actId="478"/>
          <ac:picMkLst>
            <pc:docMk/>
            <pc:sldMk cId="2580578688" sldId="276"/>
            <ac:picMk id="3074" creationId="{3AAA4FF1-B607-D88B-6B8A-33E19B606B25}"/>
          </ac:picMkLst>
        </pc:picChg>
      </pc:sldChg>
      <pc:sldChg chg="delSp">
        <pc:chgData name="Cathrine Løes Sørby" userId="453ffb51-d645-44fe-b265-43846f0ff910" providerId="ADAL" clId="{8505F7D2-88B0-4097-A634-924D6183004C}" dt="2023-03-15T12:40:32.484" v="28" actId="478"/>
        <pc:sldMkLst>
          <pc:docMk/>
          <pc:sldMk cId="961328579" sldId="277"/>
        </pc:sldMkLst>
        <pc:picChg chg="del">
          <ac:chgData name="Cathrine Løes Sørby" userId="453ffb51-d645-44fe-b265-43846f0ff910" providerId="ADAL" clId="{8505F7D2-88B0-4097-A634-924D6183004C}" dt="2023-03-15T12:40:32.484" v="28" actId="478"/>
          <ac:picMkLst>
            <pc:docMk/>
            <pc:sldMk cId="961328579" sldId="277"/>
            <ac:picMk id="4098" creationId="{2D71385D-2610-D230-74C6-19571EE4A75C}"/>
          </ac:picMkLst>
        </pc:picChg>
      </pc:sldChg>
    </pc:docChg>
  </pc:docChgLst>
  <pc:docChgLst>
    <pc:chgData name="Cathrine Løes Sørby" userId="453ffb51-d645-44fe-b265-43846f0ff910" providerId="ADAL" clId="{53D382F3-911F-46F0-BEE1-87F2FA7C8C8A}"/>
    <pc:docChg chg="modSld">
      <pc:chgData name="Cathrine Løes Sørby" userId="453ffb51-d645-44fe-b265-43846f0ff910" providerId="ADAL" clId="{53D382F3-911F-46F0-BEE1-87F2FA7C8C8A}" dt="2023-03-15T12:44:38.910" v="7" actId="20577"/>
      <pc:docMkLst>
        <pc:docMk/>
      </pc:docMkLst>
      <pc:sldChg chg="modSp mod">
        <pc:chgData name="Cathrine Løes Sørby" userId="453ffb51-d645-44fe-b265-43846f0ff910" providerId="ADAL" clId="{53D382F3-911F-46F0-BEE1-87F2FA7C8C8A}" dt="2023-03-15T12:44:19.045" v="3" actId="20577"/>
        <pc:sldMkLst>
          <pc:docMk/>
          <pc:sldMk cId="0" sldId="261"/>
        </pc:sldMkLst>
        <pc:spChg chg="mod">
          <ac:chgData name="Cathrine Løes Sørby" userId="453ffb51-d645-44fe-b265-43846f0ff910" providerId="ADAL" clId="{53D382F3-911F-46F0-BEE1-87F2FA7C8C8A}" dt="2023-03-15T12:44:19.045" v="3" actId="20577"/>
          <ac:spMkLst>
            <pc:docMk/>
            <pc:sldMk cId="0" sldId="261"/>
            <ac:spMk id="2" creationId="{17EA47DF-ED2C-5B98-1D78-FB9F94D617FF}"/>
          </ac:spMkLst>
        </pc:spChg>
      </pc:sldChg>
      <pc:sldChg chg="modSp mod modNotesTx">
        <pc:chgData name="Cathrine Løes Sørby" userId="453ffb51-d645-44fe-b265-43846f0ff910" providerId="ADAL" clId="{53D382F3-911F-46F0-BEE1-87F2FA7C8C8A}" dt="2023-03-15T12:44:38.910" v="7" actId="20577"/>
        <pc:sldMkLst>
          <pc:docMk/>
          <pc:sldMk cId="0" sldId="272"/>
        </pc:sldMkLst>
        <pc:spChg chg="mod">
          <ac:chgData name="Cathrine Løes Sørby" userId="453ffb51-d645-44fe-b265-43846f0ff910" providerId="ADAL" clId="{53D382F3-911F-46F0-BEE1-87F2FA7C8C8A}" dt="2023-03-15T12:44:35.343" v="6" actId="20577"/>
          <ac:spMkLst>
            <pc:docMk/>
            <pc:sldMk cId="0" sldId="272"/>
            <ac:spMk id="3" creationId="{6CF3885B-D4E1-012D-692F-CA263C0CEB1C}"/>
          </ac:spMkLst>
        </pc:spChg>
      </pc:sldChg>
    </pc:docChg>
  </pc:docChgLst>
  <pc:docChgLst>
    <pc:chgData name="Cathrine Løes Sørby" userId="453ffb51-d645-44fe-b265-43846f0ff910" providerId="ADAL" clId="{4EBB03A6-2C30-4085-BF18-27EC20D9CB87}"/>
    <pc:docChg chg="modSld">
      <pc:chgData name="Cathrine Løes Sørby" userId="453ffb51-d645-44fe-b265-43846f0ff910" providerId="ADAL" clId="{4EBB03A6-2C30-4085-BF18-27EC20D9CB87}" dt="2023-03-15T12:45:17.886" v="1" actId="20577"/>
      <pc:docMkLst>
        <pc:docMk/>
      </pc:docMkLst>
      <pc:sldChg chg="modSp mod">
        <pc:chgData name="Cathrine Løes Sørby" userId="453ffb51-d645-44fe-b265-43846f0ff910" providerId="ADAL" clId="{4EBB03A6-2C30-4085-BF18-27EC20D9CB87}" dt="2023-03-15T12:45:17.886" v="1" actId="20577"/>
        <pc:sldMkLst>
          <pc:docMk/>
          <pc:sldMk cId="0" sldId="261"/>
        </pc:sldMkLst>
        <pc:spChg chg="mod">
          <ac:chgData name="Cathrine Løes Sørby" userId="453ffb51-d645-44fe-b265-43846f0ff910" providerId="ADAL" clId="{4EBB03A6-2C30-4085-BF18-27EC20D9CB87}" dt="2023-03-15T12:45:17.886" v="1" actId="20577"/>
          <ac:spMkLst>
            <pc:docMk/>
            <pc:sldMk cId="0" sldId="261"/>
            <ac:spMk id="2" creationId="{17EA47DF-ED2C-5B98-1D78-FB9F94D617FF}"/>
          </ac:spMkLst>
        </pc:spChg>
      </pc:sldChg>
    </pc:docChg>
  </pc:docChgLst>
  <pc:docChgLst>
    <pc:chgData name="Julie Ruud Ulset" userId="867d97ee-183d-48e9-b2ff-dfc3b165e1a7" providerId="ADAL" clId="{7EB21C17-8F14-42A1-94E3-E3ACE5E3D6E7}"/>
    <pc:docChg chg="custSel addSld delSld modSld sldOrd">
      <pc:chgData name="Julie Ruud Ulset" userId="867d97ee-183d-48e9-b2ff-dfc3b165e1a7" providerId="ADAL" clId="{7EB21C17-8F14-42A1-94E3-E3ACE5E3D6E7}" dt="2023-03-20T15:56:29.592" v="1024" actId="20577"/>
      <pc:docMkLst>
        <pc:docMk/>
      </pc:docMkLst>
      <pc:sldChg chg="modSp mod">
        <pc:chgData name="Julie Ruud Ulset" userId="867d97ee-183d-48e9-b2ff-dfc3b165e1a7" providerId="ADAL" clId="{7EB21C17-8F14-42A1-94E3-E3ACE5E3D6E7}" dt="2023-03-20T15:53:50.960" v="1014" actId="20577"/>
        <pc:sldMkLst>
          <pc:docMk/>
          <pc:sldMk cId="0" sldId="261"/>
        </pc:sldMkLst>
        <pc:spChg chg="mod">
          <ac:chgData name="Julie Ruud Ulset" userId="867d97ee-183d-48e9-b2ff-dfc3b165e1a7" providerId="ADAL" clId="{7EB21C17-8F14-42A1-94E3-E3ACE5E3D6E7}" dt="2023-03-20T15:53:50.960" v="1014" actId="20577"/>
          <ac:spMkLst>
            <pc:docMk/>
            <pc:sldMk cId="0" sldId="261"/>
            <ac:spMk id="2" creationId="{17EA47DF-ED2C-5B98-1D78-FB9F94D617FF}"/>
          </ac:spMkLst>
        </pc:spChg>
      </pc:sldChg>
      <pc:sldChg chg="addSp delSp modSp mod modNotesTx">
        <pc:chgData name="Julie Ruud Ulset" userId="867d97ee-183d-48e9-b2ff-dfc3b165e1a7" providerId="ADAL" clId="{7EB21C17-8F14-42A1-94E3-E3ACE5E3D6E7}" dt="2023-03-20T14:15:22.578" v="259"/>
        <pc:sldMkLst>
          <pc:docMk/>
          <pc:sldMk cId="0" sldId="262"/>
        </pc:sldMkLst>
        <pc:spChg chg="del">
          <ac:chgData name="Julie Ruud Ulset" userId="867d97ee-183d-48e9-b2ff-dfc3b165e1a7" providerId="ADAL" clId="{7EB21C17-8F14-42A1-94E3-E3ACE5E3D6E7}" dt="2023-03-20T14:14:29.238" v="111"/>
          <ac:spMkLst>
            <pc:docMk/>
            <pc:sldMk cId="0" sldId="262"/>
            <ac:spMk id="2" creationId="{B55D7912-F114-60F6-95F5-0D2467CEE4BA}"/>
          </ac:spMkLst>
        </pc:spChg>
        <pc:spChg chg="del">
          <ac:chgData name="Julie Ruud Ulset" userId="867d97ee-183d-48e9-b2ff-dfc3b165e1a7" providerId="ADAL" clId="{7EB21C17-8F14-42A1-94E3-E3ACE5E3D6E7}" dt="2023-03-20T14:14:32.271" v="112" actId="26606"/>
          <ac:spMkLst>
            <pc:docMk/>
            <pc:sldMk cId="0" sldId="262"/>
            <ac:spMk id="15361" creationId="{D9A8E711-0927-4B15-BDCD-E8F3DDB206A2}"/>
          </ac:spMkLst>
        </pc:spChg>
        <pc:picChg chg="add mod">
          <ac:chgData name="Julie Ruud Ulset" userId="867d97ee-183d-48e9-b2ff-dfc3b165e1a7" providerId="ADAL" clId="{7EB21C17-8F14-42A1-94E3-E3ACE5E3D6E7}" dt="2023-03-20T14:14:35.597" v="114" actId="962"/>
          <ac:picMkLst>
            <pc:docMk/>
            <pc:sldMk cId="0" sldId="262"/>
            <ac:picMk id="3" creationId="{EE16C600-BBE7-ED58-FC51-59877D4CFAEF}"/>
          </ac:picMkLst>
        </pc:picChg>
      </pc:sldChg>
      <pc:sldChg chg="modSp mod modNotesTx">
        <pc:chgData name="Julie Ruud Ulset" userId="867d97ee-183d-48e9-b2ff-dfc3b165e1a7" providerId="ADAL" clId="{7EB21C17-8F14-42A1-94E3-E3ACE5E3D6E7}" dt="2023-03-20T14:17:59.189" v="309" actId="20577"/>
        <pc:sldMkLst>
          <pc:docMk/>
          <pc:sldMk cId="0" sldId="263"/>
        </pc:sldMkLst>
        <pc:spChg chg="mod">
          <ac:chgData name="Julie Ruud Ulset" userId="867d97ee-183d-48e9-b2ff-dfc3b165e1a7" providerId="ADAL" clId="{7EB21C17-8F14-42A1-94E3-E3ACE5E3D6E7}" dt="2023-03-20T14:17:59.189" v="309" actId="20577"/>
          <ac:spMkLst>
            <pc:docMk/>
            <pc:sldMk cId="0" sldId="263"/>
            <ac:spMk id="16386" creationId="{06FBE9FF-01BB-9F9B-355A-5BD972D94F49}"/>
          </ac:spMkLst>
        </pc:spChg>
      </pc:sldChg>
      <pc:sldChg chg="del">
        <pc:chgData name="Julie Ruud Ulset" userId="867d97ee-183d-48e9-b2ff-dfc3b165e1a7" providerId="ADAL" clId="{7EB21C17-8F14-42A1-94E3-E3ACE5E3D6E7}" dt="2023-03-20T14:18:04.257" v="310" actId="47"/>
        <pc:sldMkLst>
          <pc:docMk/>
          <pc:sldMk cId="0" sldId="264"/>
        </pc:sldMkLst>
      </pc:sldChg>
      <pc:sldChg chg="del">
        <pc:chgData name="Julie Ruud Ulset" userId="867d97ee-183d-48e9-b2ff-dfc3b165e1a7" providerId="ADAL" clId="{7EB21C17-8F14-42A1-94E3-E3ACE5E3D6E7}" dt="2023-03-20T14:18:09.416" v="312" actId="47"/>
        <pc:sldMkLst>
          <pc:docMk/>
          <pc:sldMk cId="0" sldId="265"/>
        </pc:sldMkLst>
      </pc:sldChg>
      <pc:sldChg chg="del">
        <pc:chgData name="Julie Ruud Ulset" userId="867d97ee-183d-48e9-b2ff-dfc3b165e1a7" providerId="ADAL" clId="{7EB21C17-8F14-42A1-94E3-E3ACE5E3D6E7}" dt="2023-03-20T14:18:10.339" v="313" actId="47"/>
        <pc:sldMkLst>
          <pc:docMk/>
          <pc:sldMk cId="0" sldId="266"/>
        </pc:sldMkLst>
      </pc:sldChg>
      <pc:sldChg chg="del">
        <pc:chgData name="Julie Ruud Ulset" userId="867d97ee-183d-48e9-b2ff-dfc3b165e1a7" providerId="ADAL" clId="{7EB21C17-8F14-42A1-94E3-E3ACE5E3D6E7}" dt="2023-03-20T14:18:08.257" v="311" actId="47"/>
        <pc:sldMkLst>
          <pc:docMk/>
          <pc:sldMk cId="0" sldId="268"/>
        </pc:sldMkLst>
      </pc:sldChg>
      <pc:sldChg chg="del">
        <pc:chgData name="Julie Ruud Ulset" userId="867d97ee-183d-48e9-b2ff-dfc3b165e1a7" providerId="ADAL" clId="{7EB21C17-8F14-42A1-94E3-E3ACE5E3D6E7}" dt="2023-03-20T14:10:19.186" v="1" actId="47"/>
        <pc:sldMkLst>
          <pc:docMk/>
          <pc:sldMk cId="0" sldId="269"/>
        </pc:sldMkLst>
      </pc:sldChg>
      <pc:sldChg chg="modSp mod modNotesTx">
        <pc:chgData name="Julie Ruud Ulset" userId="867d97ee-183d-48e9-b2ff-dfc3b165e1a7" providerId="ADAL" clId="{7EB21C17-8F14-42A1-94E3-E3ACE5E3D6E7}" dt="2023-03-20T15:56:29.592" v="1024" actId="20577"/>
        <pc:sldMkLst>
          <pc:docMk/>
          <pc:sldMk cId="0" sldId="271"/>
        </pc:sldMkLst>
        <pc:spChg chg="mod">
          <ac:chgData name="Julie Ruud Ulset" userId="867d97ee-183d-48e9-b2ff-dfc3b165e1a7" providerId="ADAL" clId="{7EB21C17-8F14-42A1-94E3-E3ACE5E3D6E7}" dt="2023-03-20T14:10:33.663" v="12" actId="255"/>
          <ac:spMkLst>
            <pc:docMk/>
            <pc:sldMk cId="0" sldId="271"/>
            <ac:spMk id="15362" creationId="{16023CCD-A2CE-6C2B-BEE2-FDDDCF2091CC}"/>
          </ac:spMkLst>
        </pc:spChg>
      </pc:sldChg>
      <pc:sldChg chg="addSp modSp mod ord">
        <pc:chgData name="Julie Ruud Ulset" userId="867d97ee-183d-48e9-b2ff-dfc3b165e1a7" providerId="ADAL" clId="{7EB21C17-8F14-42A1-94E3-E3ACE5E3D6E7}" dt="2023-03-20T14:16:35.824" v="274" actId="20577"/>
        <pc:sldMkLst>
          <pc:docMk/>
          <pc:sldMk cId="0" sldId="272"/>
        </pc:sldMkLst>
        <pc:spChg chg="add mod">
          <ac:chgData name="Julie Ruud Ulset" userId="867d97ee-183d-48e9-b2ff-dfc3b165e1a7" providerId="ADAL" clId="{7EB21C17-8F14-42A1-94E3-E3ACE5E3D6E7}" dt="2023-03-20T14:16:31.918" v="273" actId="255"/>
          <ac:spMkLst>
            <pc:docMk/>
            <pc:sldMk cId="0" sldId="272"/>
            <ac:spMk id="2" creationId="{51DEFA21-BA40-863A-987C-45B240433F50}"/>
          </ac:spMkLst>
        </pc:spChg>
        <pc:spChg chg="mod">
          <ac:chgData name="Julie Ruud Ulset" userId="867d97ee-183d-48e9-b2ff-dfc3b165e1a7" providerId="ADAL" clId="{7EB21C17-8F14-42A1-94E3-E3ACE5E3D6E7}" dt="2023-03-20T14:16:35.824" v="274" actId="20577"/>
          <ac:spMkLst>
            <pc:docMk/>
            <pc:sldMk cId="0" sldId="272"/>
            <ac:spMk id="3" creationId="{6CF3885B-D4E1-012D-692F-CA263C0CEB1C}"/>
          </ac:spMkLst>
        </pc:spChg>
      </pc:sldChg>
      <pc:sldChg chg="modSp mod modNotesTx">
        <pc:chgData name="Julie Ruud Ulset" userId="867d97ee-183d-48e9-b2ff-dfc3b165e1a7" providerId="ADAL" clId="{7EB21C17-8F14-42A1-94E3-E3ACE5E3D6E7}" dt="2023-03-20T14:48:29.917" v="1008" actId="1076"/>
        <pc:sldMkLst>
          <pc:docMk/>
          <pc:sldMk cId="0" sldId="273"/>
        </pc:sldMkLst>
        <pc:spChg chg="mod">
          <ac:chgData name="Julie Ruud Ulset" userId="867d97ee-183d-48e9-b2ff-dfc3b165e1a7" providerId="ADAL" clId="{7EB21C17-8F14-42A1-94E3-E3ACE5E3D6E7}" dt="2023-03-20T14:48:29.917" v="1008" actId="1076"/>
          <ac:spMkLst>
            <pc:docMk/>
            <pc:sldMk cId="0" sldId="273"/>
            <ac:spMk id="16386" creationId="{06FBE9FF-01BB-9F9B-355A-5BD972D94F49}"/>
          </ac:spMkLst>
        </pc:spChg>
      </pc:sldChg>
      <pc:sldChg chg="addSp modSp mod modNotesTx">
        <pc:chgData name="Julie Ruud Ulset" userId="867d97ee-183d-48e9-b2ff-dfc3b165e1a7" providerId="ADAL" clId="{7EB21C17-8F14-42A1-94E3-E3ACE5E3D6E7}" dt="2023-03-20T14:46:35.914" v="1007" actId="14100"/>
        <pc:sldMkLst>
          <pc:docMk/>
          <pc:sldMk cId="0" sldId="274"/>
        </pc:sldMkLst>
        <pc:spChg chg="mod">
          <ac:chgData name="Julie Ruud Ulset" userId="867d97ee-183d-48e9-b2ff-dfc3b165e1a7" providerId="ADAL" clId="{7EB21C17-8F14-42A1-94E3-E3ACE5E3D6E7}" dt="2023-03-20T14:23:29.631" v="379" actId="27636"/>
          <ac:spMkLst>
            <pc:docMk/>
            <pc:sldMk cId="0" sldId="274"/>
            <ac:spMk id="21506" creationId="{812A3419-1B38-3D05-8C65-45DCAB7BCF06}"/>
          </ac:spMkLst>
        </pc:spChg>
        <pc:picChg chg="add mod">
          <ac:chgData name="Julie Ruud Ulset" userId="867d97ee-183d-48e9-b2ff-dfc3b165e1a7" providerId="ADAL" clId="{7EB21C17-8F14-42A1-94E3-E3ACE5E3D6E7}" dt="2023-03-20T14:46:35.914" v="1007" actId="14100"/>
          <ac:picMkLst>
            <pc:docMk/>
            <pc:sldMk cId="0" sldId="274"/>
            <ac:picMk id="2" creationId="{E8D041EF-9687-D109-79C1-9D1A2DC0CCEB}"/>
          </ac:picMkLst>
        </pc:picChg>
      </pc:sldChg>
      <pc:sldChg chg="addSp delSp modSp mod modClrScheme chgLayout modNotesTx">
        <pc:chgData name="Julie Ruud Ulset" userId="867d97ee-183d-48e9-b2ff-dfc3b165e1a7" providerId="ADAL" clId="{7EB21C17-8F14-42A1-94E3-E3ACE5E3D6E7}" dt="2023-03-20T14:21:14.205" v="377" actId="26606"/>
        <pc:sldMkLst>
          <pc:docMk/>
          <pc:sldMk cId="2580578688" sldId="276"/>
        </pc:sldMkLst>
        <pc:spChg chg="del">
          <ac:chgData name="Julie Ruud Ulset" userId="867d97ee-183d-48e9-b2ff-dfc3b165e1a7" providerId="ADAL" clId="{7EB21C17-8F14-42A1-94E3-E3ACE5E3D6E7}" dt="2023-03-20T14:21:14.205" v="377" actId="26606"/>
          <ac:spMkLst>
            <pc:docMk/>
            <pc:sldMk cId="2580578688" sldId="276"/>
            <ac:spMk id="2" creationId="{D6DA3661-74A5-33FA-F988-F0F61EC7EF6D}"/>
          </ac:spMkLst>
        </pc:spChg>
        <pc:spChg chg="del">
          <ac:chgData name="Julie Ruud Ulset" userId="867d97ee-183d-48e9-b2ff-dfc3b165e1a7" providerId="ADAL" clId="{7EB21C17-8F14-42A1-94E3-E3ACE5E3D6E7}" dt="2023-03-20T14:21:14.205" v="377" actId="26606"/>
          <ac:spMkLst>
            <pc:docMk/>
            <pc:sldMk cId="2580578688" sldId="276"/>
            <ac:spMk id="3" creationId="{2DEAE62A-EACC-B379-DAFA-1C87BE23C952}"/>
          </ac:spMkLst>
        </pc:spChg>
        <pc:picChg chg="add del mod">
          <ac:chgData name="Julie Ruud Ulset" userId="867d97ee-183d-48e9-b2ff-dfc3b165e1a7" providerId="ADAL" clId="{7EB21C17-8F14-42A1-94E3-E3ACE5E3D6E7}" dt="2023-03-20T14:21:06.925" v="375" actId="478"/>
          <ac:picMkLst>
            <pc:docMk/>
            <pc:sldMk cId="2580578688" sldId="276"/>
            <ac:picMk id="4" creationId="{1361203A-A0E6-D7A6-B923-63D11D818169}"/>
          </ac:picMkLst>
        </pc:picChg>
        <pc:picChg chg="add mod">
          <ac:chgData name="Julie Ruud Ulset" userId="867d97ee-183d-48e9-b2ff-dfc3b165e1a7" providerId="ADAL" clId="{7EB21C17-8F14-42A1-94E3-E3ACE5E3D6E7}" dt="2023-03-20T14:21:14.205" v="377" actId="26606"/>
          <ac:picMkLst>
            <pc:docMk/>
            <pc:sldMk cId="2580578688" sldId="276"/>
            <ac:picMk id="1026" creationId="{70B29BF4-D13B-F7F6-1A40-9399B713A8AA}"/>
          </ac:picMkLst>
        </pc:picChg>
      </pc:sldChg>
      <pc:sldChg chg="del">
        <pc:chgData name="Julie Ruud Ulset" userId="867d97ee-183d-48e9-b2ff-dfc3b165e1a7" providerId="ADAL" clId="{7EB21C17-8F14-42A1-94E3-E3ACE5E3D6E7}" dt="2023-03-20T14:20:23.132" v="374" actId="47"/>
        <pc:sldMkLst>
          <pc:docMk/>
          <pc:sldMk cId="961328579" sldId="277"/>
        </pc:sldMkLst>
      </pc:sldChg>
      <pc:sldChg chg="modSp mod">
        <pc:chgData name="Julie Ruud Ulset" userId="867d97ee-183d-48e9-b2ff-dfc3b165e1a7" providerId="ADAL" clId="{7EB21C17-8F14-42A1-94E3-E3ACE5E3D6E7}" dt="2023-03-20T14:10:14.228" v="0" actId="207"/>
        <pc:sldMkLst>
          <pc:docMk/>
          <pc:sldMk cId="50309499" sldId="287"/>
        </pc:sldMkLst>
        <pc:spChg chg="mod">
          <ac:chgData name="Julie Ruud Ulset" userId="867d97ee-183d-48e9-b2ff-dfc3b165e1a7" providerId="ADAL" clId="{7EB21C17-8F14-42A1-94E3-E3ACE5E3D6E7}" dt="2023-03-20T14:10:14.228" v="0" actId="207"/>
          <ac:spMkLst>
            <pc:docMk/>
            <pc:sldMk cId="50309499" sldId="287"/>
            <ac:spMk id="2" creationId="{7229525E-D127-C73C-6566-9A5710309504}"/>
          </ac:spMkLst>
        </pc:spChg>
      </pc:sldChg>
      <pc:sldChg chg="new del">
        <pc:chgData name="Julie Ruud Ulset" userId="867d97ee-183d-48e9-b2ff-dfc3b165e1a7" providerId="ADAL" clId="{7EB21C17-8F14-42A1-94E3-E3ACE5E3D6E7}" dt="2023-03-20T14:23:50.619" v="383" actId="47"/>
        <pc:sldMkLst>
          <pc:docMk/>
          <pc:sldMk cId="1328209266" sldId="288"/>
        </pc:sldMkLst>
      </pc:sldChg>
      <pc:sldChg chg="addSp delSp modSp new mod modNotesTx">
        <pc:chgData name="Julie Ruud Ulset" userId="867d97ee-183d-48e9-b2ff-dfc3b165e1a7" providerId="ADAL" clId="{7EB21C17-8F14-42A1-94E3-E3ACE5E3D6E7}" dt="2023-03-20T14:40:23.225" v="1003" actId="20577"/>
        <pc:sldMkLst>
          <pc:docMk/>
          <pc:sldMk cId="3794992569" sldId="289"/>
        </pc:sldMkLst>
        <pc:spChg chg="del">
          <ac:chgData name="Julie Ruud Ulset" userId="867d97ee-183d-48e9-b2ff-dfc3b165e1a7" providerId="ADAL" clId="{7EB21C17-8F14-42A1-94E3-E3ACE5E3D6E7}" dt="2023-03-20T14:28:47.322" v="396" actId="26606"/>
          <ac:spMkLst>
            <pc:docMk/>
            <pc:sldMk cId="3794992569" sldId="289"/>
            <ac:spMk id="2" creationId="{EAB7FE36-58F2-FA77-FD50-A65C52F2ABA9}"/>
          </ac:spMkLst>
        </pc:spChg>
        <pc:spChg chg="del">
          <ac:chgData name="Julie Ruud Ulset" userId="867d97ee-183d-48e9-b2ff-dfc3b165e1a7" providerId="ADAL" clId="{7EB21C17-8F14-42A1-94E3-E3ACE5E3D6E7}" dt="2023-03-20T14:24:28.023" v="384"/>
          <ac:spMkLst>
            <pc:docMk/>
            <pc:sldMk cId="3794992569" sldId="289"/>
            <ac:spMk id="3" creationId="{881E1C81-9FC8-F35C-96CD-AADE10514394}"/>
          </ac:spMkLst>
        </pc:spChg>
        <pc:spChg chg="add del mod">
          <ac:chgData name="Julie Ruud Ulset" userId="867d97ee-183d-48e9-b2ff-dfc3b165e1a7" providerId="ADAL" clId="{7EB21C17-8F14-42A1-94E3-E3ACE5E3D6E7}" dt="2023-03-20T14:27:26.598" v="390"/>
          <ac:spMkLst>
            <pc:docMk/>
            <pc:sldMk cId="3794992569" sldId="289"/>
            <ac:spMk id="4" creationId="{EA714D26-BCD4-E31E-4787-7ACE50F4B15B}"/>
          </ac:spMkLst>
        </pc:spChg>
        <pc:spChg chg="add del mod">
          <ac:chgData name="Julie Ruud Ulset" userId="867d97ee-183d-48e9-b2ff-dfc3b165e1a7" providerId="ADAL" clId="{7EB21C17-8F14-42A1-94E3-E3ACE5E3D6E7}" dt="2023-03-20T14:28:24.847" v="393"/>
          <ac:spMkLst>
            <pc:docMk/>
            <pc:sldMk cId="3794992569" sldId="289"/>
            <ac:spMk id="5" creationId="{F017F04F-3770-D017-2CF7-62CF04F6DB81}"/>
          </ac:spMkLst>
        </pc:spChg>
        <pc:spChg chg="add del mod">
          <ac:chgData name="Julie Ruud Ulset" userId="867d97ee-183d-48e9-b2ff-dfc3b165e1a7" providerId="ADAL" clId="{7EB21C17-8F14-42A1-94E3-E3ACE5E3D6E7}" dt="2023-03-20T14:28:41.948" v="395"/>
          <ac:spMkLst>
            <pc:docMk/>
            <pc:sldMk cId="3794992569" sldId="289"/>
            <ac:spMk id="6" creationId="{24481AA6-D10C-E082-C0E7-990A65063358}"/>
          </ac:spMkLst>
        </pc:spChg>
        <pc:picChg chg="add del mod">
          <ac:chgData name="Julie Ruud Ulset" userId="867d97ee-183d-48e9-b2ff-dfc3b165e1a7" providerId="ADAL" clId="{7EB21C17-8F14-42A1-94E3-E3ACE5E3D6E7}" dt="2023-03-20T14:26:30.772" v="389" actId="478"/>
          <ac:picMkLst>
            <pc:docMk/>
            <pc:sldMk cId="3794992569" sldId="289"/>
            <ac:picMk id="2050" creationId="{EAF1DBBF-1318-7352-8802-6279EEC68FA8}"/>
          </ac:picMkLst>
        </pc:picChg>
        <pc:picChg chg="add del mod">
          <ac:chgData name="Julie Ruud Ulset" userId="867d97ee-183d-48e9-b2ff-dfc3b165e1a7" providerId="ADAL" clId="{7EB21C17-8F14-42A1-94E3-E3ACE5E3D6E7}" dt="2023-03-20T14:27:32.770" v="392" actId="478"/>
          <ac:picMkLst>
            <pc:docMk/>
            <pc:sldMk cId="3794992569" sldId="289"/>
            <ac:picMk id="2052" creationId="{6CDCA0B4-FE38-00AE-9594-132A825E383D}"/>
          </ac:picMkLst>
        </pc:picChg>
        <pc:picChg chg="add del mod">
          <ac:chgData name="Julie Ruud Ulset" userId="867d97ee-183d-48e9-b2ff-dfc3b165e1a7" providerId="ADAL" clId="{7EB21C17-8F14-42A1-94E3-E3ACE5E3D6E7}" dt="2023-03-20T14:28:30.166" v="394" actId="478"/>
          <ac:picMkLst>
            <pc:docMk/>
            <pc:sldMk cId="3794992569" sldId="289"/>
            <ac:picMk id="2054" creationId="{151E50B8-CA15-F16F-FEFF-B167D8CE45A5}"/>
          </ac:picMkLst>
        </pc:picChg>
        <pc:picChg chg="add mod">
          <ac:chgData name="Julie Ruud Ulset" userId="867d97ee-183d-48e9-b2ff-dfc3b165e1a7" providerId="ADAL" clId="{7EB21C17-8F14-42A1-94E3-E3ACE5E3D6E7}" dt="2023-03-20T14:36:27.671" v="912" actId="1076"/>
          <ac:picMkLst>
            <pc:docMk/>
            <pc:sldMk cId="3794992569" sldId="289"/>
            <ac:picMk id="2056" creationId="{EDC8E50A-BB39-0333-87C3-E88337F5F9BD}"/>
          </ac:picMkLst>
        </pc:picChg>
      </pc:sldChg>
    </pc:docChg>
  </pc:docChgLst>
  <pc:docChgLst>
    <pc:chgData name="Ida Marie Lillestrand Kittelsen" userId="S::ida.kittelsen@io.kommune.no::12154653-0a60-4281-8b62-82febac9ddd6" providerId="AD" clId="Web-{FDEB4445-B318-0D0F-D588-30BDB25C4296}"/>
    <pc:docChg chg="modSld">
      <pc:chgData name="Ida Marie Lillestrand Kittelsen" userId="S::ida.kittelsen@io.kommune.no::12154653-0a60-4281-8b62-82febac9ddd6" providerId="AD" clId="Web-{FDEB4445-B318-0D0F-D588-30BDB25C4296}" dt="2024-01-03T10:10:06.473" v="38"/>
      <pc:docMkLst>
        <pc:docMk/>
      </pc:docMkLst>
      <pc:sldChg chg="modNotes">
        <pc:chgData name="Ida Marie Lillestrand Kittelsen" userId="S::ida.kittelsen@io.kommune.no::12154653-0a60-4281-8b62-82febac9ddd6" providerId="AD" clId="Web-{FDEB4445-B318-0D0F-D588-30BDB25C4296}" dt="2024-01-03T10:10:06.473" v="38"/>
        <pc:sldMkLst>
          <pc:docMk/>
          <pc:sldMk cId="1844181539" sldId="312"/>
        </pc:sldMkLst>
      </pc:sldChg>
    </pc:docChg>
  </pc:docChgLst>
  <pc:docChgLst>
    <pc:chgData name="Cathrine Løes Sørby" userId="S::cathrine.sorby@io.kommune.no::453ffb51-d645-44fe-b265-43846f0ff910" providerId="AD" clId="Web-{DF52981F-EA84-41C1-A583-C860032FB127}"/>
    <pc:docChg chg="delSld">
      <pc:chgData name="Cathrine Løes Sørby" userId="S::cathrine.sorby@io.kommune.no::453ffb51-d645-44fe-b265-43846f0ff910" providerId="AD" clId="Web-{DF52981F-EA84-41C1-A583-C860032FB127}" dt="2024-01-03T09:33:56.461" v="0"/>
      <pc:docMkLst>
        <pc:docMk/>
      </pc:docMkLst>
      <pc:sldChg chg="del">
        <pc:chgData name="Cathrine Løes Sørby" userId="S::cathrine.sorby@io.kommune.no::453ffb51-d645-44fe-b265-43846f0ff910" providerId="AD" clId="Web-{DF52981F-EA84-41C1-A583-C860032FB127}" dt="2024-01-03T09:33:56.461" v="0"/>
        <pc:sldMkLst>
          <pc:docMk/>
          <pc:sldMk cId="1265867139" sldId="295"/>
        </pc:sldMkLst>
      </pc:sldChg>
    </pc:docChg>
  </pc:docChgLst>
  <pc:docChgLst>
    <pc:chgData name="Cathrine Løes Sørby" userId="S::cathrine.sorby@io.kommune.no::453ffb51-d645-44fe-b265-43846f0ff910" providerId="AD" clId="Web-{121B49F0-5913-4443-B27C-EB4E95F10DA3}"/>
    <pc:docChg chg="addSld">
      <pc:chgData name="Cathrine Løes Sørby" userId="S::cathrine.sorby@io.kommune.no::453ffb51-d645-44fe-b265-43846f0ff910" providerId="AD" clId="Web-{121B49F0-5913-4443-B27C-EB4E95F10DA3}" dt="2024-01-03T10:01:18.962" v="0"/>
      <pc:docMkLst>
        <pc:docMk/>
      </pc:docMkLst>
      <pc:sldChg chg="add">
        <pc:chgData name="Cathrine Løes Sørby" userId="S::cathrine.sorby@io.kommune.no::453ffb51-d645-44fe-b265-43846f0ff910" providerId="AD" clId="Web-{121B49F0-5913-4443-B27C-EB4E95F10DA3}" dt="2024-01-03T10:01:18.962" v="0"/>
        <pc:sldMkLst>
          <pc:docMk/>
          <pc:sldMk cId="2185627522" sldId="313"/>
        </pc:sldMkLst>
      </pc:sldChg>
      <pc:sldMasterChg chg="addSldLayout">
        <pc:chgData name="Cathrine Løes Sørby" userId="S::cathrine.sorby@io.kommune.no::453ffb51-d645-44fe-b265-43846f0ff910" providerId="AD" clId="Web-{121B49F0-5913-4443-B27C-EB4E95F10DA3}" dt="2024-01-03T10:01:18.962" v="0"/>
        <pc:sldMasterMkLst>
          <pc:docMk/>
          <pc:sldMasterMk cId="0" sldId="2147483667"/>
        </pc:sldMasterMkLst>
        <pc:sldLayoutChg chg="add">
          <pc:chgData name="Cathrine Løes Sørby" userId="S::cathrine.sorby@io.kommune.no::453ffb51-d645-44fe-b265-43846f0ff910" providerId="AD" clId="Web-{121B49F0-5913-4443-B27C-EB4E95F10DA3}" dt="2024-01-03T10:01:18.962" v="0"/>
          <pc:sldLayoutMkLst>
            <pc:docMk/>
            <pc:sldMasterMk cId="0" sldId="2147483667"/>
            <pc:sldLayoutMk cId="578431027" sldId="2147483746"/>
          </pc:sldLayoutMkLst>
        </pc:sldLayoutChg>
      </pc:sldMasterChg>
    </pc:docChg>
  </pc:docChgLst>
  <pc:docChgLst>
    <pc:chgData name="Frida Torgersen" userId="S::frida.torgersen@io.kommune.no::ea265081-7c03-4e48-ae3c-fad608c99291" providerId="AD" clId="Web-{BB47D61A-1D40-E7CC-2D2A-C7F0BB7C6411}"/>
    <pc:docChg chg="addSld delSld">
      <pc:chgData name="Frida Torgersen" userId="S::frida.torgersen@io.kommune.no::ea265081-7c03-4e48-ae3c-fad608c99291" providerId="AD" clId="Web-{BB47D61A-1D40-E7CC-2D2A-C7F0BB7C6411}" dt="2024-07-12T11:15:48.465" v="1"/>
      <pc:docMkLst>
        <pc:docMk/>
      </pc:docMkLst>
      <pc:sldChg chg="add del replId">
        <pc:chgData name="Frida Torgersen" userId="S::frida.torgersen@io.kommune.no::ea265081-7c03-4e48-ae3c-fad608c99291" providerId="AD" clId="Web-{BB47D61A-1D40-E7CC-2D2A-C7F0BB7C6411}" dt="2024-07-12T11:15:48.465" v="1"/>
        <pc:sldMkLst>
          <pc:docMk/>
          <pc:sldMk cId="311202330" sldId="314"/>
        </pc:sldMkLst>
      </pc:sldChg>
    </pc:docChg>
  </pc:docChgLst>
  <pc:docChgLst>
    <pc:chgData name="Frida Torgersen" userId="S::frida.torgersen@io.kommune.no::ea265081-7c03-4e48-ae3c-fad608c99291" providerId="AD" clId="Web-{CD6E0FD8-D43D-4EA0-9AD0-BEC31C209CC0}"/>
    <pc:docChg chg="addSld delSld">
      <pc:chgData name="Frida Torgersen" userId="S::frida.torgersen@io.kommune.no::ea265081-7c03-4e48-ae3c-fad608c99291" providerId="AD" clId="Web-{CD6E0FD8-D43D-4EA0-9AD0-BEC31C209CC0}" dt="2024-01-03T10:05:23.899" v="1"/>
      <pc:docMkLst>
        <pc:docMk/>
      </pc:docMkLst>
      <pc:sldChg chg="del">
        <pc:chgData name="Frida Torgersen" userId="S::frida.torgersen@io.kommune.no::ea265081-7c03-4e48-ae3c-fad608c99291" providerId="AD" clId="Web-{CD6E0FD8-D43D-4EA0-9AD0-BEC31C209CC0}" dt="2024-01-03T10:05:23.899" v="1"/>
        <pc:sldMkLst>
          <pc:docMk/>
          <pc:sldMk cId="0" sldId="281"/>
        </pc:sldMkLst>
      </pc:sldChg>
      <pc:sldChg chg="add">
        <pc:chgData name="Frida Torgersen" userId="S::frida.torgersen@io.kommune.no::ea265081-7c03-4e48-ae3c-fad608c99291" providerId="AD" clId="Web-{CD6E0FD8-D43D-4EA0-9AD0-BEC31C209CC0}" dt="2024-01-03T10:05:20.680" v="0"/>
        <pc:sldMkLst>
          <pc:docMk/>
          <pc:sldMk cId="2107990184" sldId="313"/>
        </pc:sldMkLst>
      </pc:sldChg>
    </pc:docChg>
  </pc:docChgLst>
  <pc:docChgLst>
    <pc:chgData name="Frida Torgersen" userId="S::frida.torgersen@io.kommune.no::ea265081-7c03-4e48-ae3c-fad608c99291" providerId="AD" clId="Web-{6C88AD67-CDFC-4E6D-A1F2-0571C4B228B7}"/>
    <pc:docChg chg="addSld delSld">
      <pc:chgData name="Frida Torgersen" userId="S::frida.torgersen@io.kommune.no::ea265081-7c03-4e48-ae3c-fad608c99291" providerId="AD" clId="Web-{6C88AD67-CDFC-4E6D-A1F2-0571C4B228B7}" dt="2024-01-03T13:23:29.844" v="1"/>
      <pc:docMkLst>
        <pc:docMk/>
      </pc:docMkLst>
      <pc:sldChg chg="add del replId">
        <pc:chgData name="Frida Torgersen" userId="S::frida.torgersen@io.kommune.no::ea265081-7c03-4e48-ae3c-fad608c99291" providerId="AD" clId="Web-{6C88AD67-CDFC-4E6D-A1F2-0571C4B228B7}" dt="2024-01-03T13:23:29.844" v="1"/>
        <pc:sldMkLst>
          <pc:docMk/>
          <pc:sldMk cId="4177508530" sldId="314"/>
        </pc:sldMkLst>
      </pc:sldChg>
    </pc:docChg>
  </pc:docChgLst>
  <pc:docChgLst>
    <pc:chgData name="Cathrine Løes Sørby" userId="453ffb51-d645-44fe-b265-43846f0ff910" providerId="ADAL" clId="{5F4EEBD3-DFD8-4615-BEC1-6EEC8793A507}"/>
    <pc:docChg chg="addSld delSld modSld">
      <pc:chgData name="Cathrine Løes Sørby" userId="453ffb51-d645-44fe-b265-43846f0ff910" providerId="ADAL" clId="{5F4EEBD3-DFD8-4615-BEC1-6EEC8793A507}" dt="2024-01-03T10:49:23.208" v="376" actId="20577"/>
      <pc:docMkLst>
        <pc:docMk/>
      </pc:docMkLst>
      <pc:sldChg chg="del">
        <pc:chgData name="Cathrine Løes Sørby" userId="453ffb51-d645-44fe-b265-43846f0ff910" providerId="ADAL" clId="{5F4EEBD3-DFD8-4615-BEC1-6EEC8793A507}" dt="2024-01-03T10:45:31.259" v="3" actId="47"/>
        <pc:sldMkLst>
          <pc:docMk/>
          <pc:sldMk cId="0" sldId="271"/>
        </pc:sldMkLst>
      </pc:sldChg>
      <pc:sldChg chg="modNotesTx">
        <pc:chgData name="Cathrine Løes Sørby" userId="453ffb51-d645-44fe-b265-43846f0ff910" providerId="ADAL" clId="{5F4EEBD3-DFD8-4615-BEC1-6EEC8793A507}" dt="2024-01-03T10:49:23.208" v="376" actId="20577"/>
        <pc:sldMkLst>
          <pc:docMk/>
          <pc:sldMk cId="899198149" sldId="277"/>
        </pc:sldMkLst>
      </pc:sldChg>
      <pc:sldChg chg="modNotesTx">
        <pc:chgData name="Cathrine Løes Sørby" userId="453ffb51-d645-44fe-b265-43846f0ff910" providerId="ADAL" clId="{5F4EEBD3-DFD8-4615-BEC1-6EEC8793A507}" dt="2024-01-03T10:46:06.225" v="128" actId="20577"/>
        <pc:sldMkLst>
          <pc:docMk/>
          <pc:sldMk cId="215230657" sldId="290"/>
        </pc:sldMkLst>
      </pc:sldChg>
      <pc:sldChg chg="modNotesTx">
        <pc:chgData name="Cathrine Løes Sørby" userId="453ffb51-d645-44fe-b265-43846f0ff910" providerId="ADAL" clId="{5F4EEBD3-DFD8-4615-BEC1-6EEC8793A507}" dt="2024-01-03T10:46:56.800" v="179" actId="20577"/>
        <pc:sldMkLst>
          <pc:docMk/>
          <pc:sldMk cId="1269284287" sldId="291"/>
        </pc:sldMkLst>
      </pc:sldChg>
      <pc:sldChg chg="modNotesTx">
        <pc:chgData name="Cathrine Løes Sørby" userId="453ffb51-d645-44fe-b265-43846f0ff910" providerId="ADAL" clId="{5F4EEBD3-DFD8-4615-BEC1-6EEC8793A507}" dt="2024-01-03T10:47:11.066" v="182" actId="20577"/>
        <pc:sldMkLst>
          <pc:docMk/>
          <pc:sldMk cId="1877828281" sldId="292"/>
        </pc:sldMkLst>
      </pc:sldChg>
      <pc:sldChg chg="new del">
        <pc:chgData name="Cathrine Løes Sørby" userId="453ffb51-d645-44fe-b265-43846f0ff910" providerId="ADAL" clId="{5F4EEBD3-DFD8-4615-BEC1-6EEC8793A507}" dt="2024-01-03T10:01:52.551" v="1" actId="47"/>
        <pc:sldMkLst>
          <pc:docMk/>
          <pc:sldMk cId="2113035149" sldId="315"/>
        </pc:sldMkLst>
      </pc:sldChg>
      <pc:sldChg chg="new">
        <pc:chgData name="Cathrine Løes Sørby" userId="453ffb51-d645-44fe-b265-43846f0ff910" providerId="ADAL" clId="{5F4EEBD3-DFD8-4615-BEC1-6EEC8793A507}" dt="2024-01-03T10:02:12.333" v="2" actId="680"/>
        <pc:sldMkLst>
          <pc:docMk/>
          <pc:sldMk cId="2476988327" sldId="315"/>
        </pc:sldMkLst>
      </pc:sldChg>
      <pc:sldMasterChg chg="delSldLayout">
        <pc:chgData name="Cathrine Løes Sørby" userId="453ffb51-d645-44fe-b265-43846f0ff910" providerId="ADAL" clId="{5F4EEBD3-DFD8-4615-BEC1-6EEC8793A507}" dt="2024-01-03T10:01:52.551" v="1" actId="47"/>
        <pc:sldMasterMkLst>
          <pc:docMk/>
          <pc:sldMasterMk cId="0" sldId="2147483667"/>
        </pc:sldMasterMkLst>
        <pc:sldLayoutChg chg="del">
          <pc:chgData name="Cathrine Løes Sørby" userId="453ffb51-d645-44fe-b265-43846f0ff910" providerId="ADAL" clId="{5F4EEBD3-DFD8-4615-BEC1-6EEC8793A507}" dt="2024-01-03T10:01:52.551" v="1" actId="47"/>
          <pc:sldLayoutMkLst>
            <pc:docMk/>
            <pc:sldMasterMk cId="0" sldId="2147483667"/>
            <pc:sldLayoutMk cId="1144641907" sldId="2147483745"/>
          </pc:sldLayoutMkLst>
        </pc:sldLayoutChg>
      </pc:sldMasterChg>
    </pc:docChg>
  </pc:docChgLst>
  <pc:docChgLst>
    <pc:chgData name="May Linn Sørensen Måleng" userId="S::may.linn.sorensen.maleng@io.kommune.no::65d2e81a-27fb-4b03-88e2-32ae0cd9c733" providerId="AD" clId="Web-{3154D2EF-37FC-558B-68B5-F1A597DF86B7}"/>
    <pc:docChg chg="modSld">
      <pc:chgData name="May Linn Sørensen Måleng" userId="S::may.linn.sorensen.maleng@io.kommune.no::65d2e81a-27fb-4b03-88e2-32ae0cd9c733" providerId="AD" clId="Web-{3154D2EF-37FC-558B-68B5-F1A597DF86B7}" dt="2023-10-16T12:55:43.151" v="36"/>
      <pc:docMkLst>
        <pc:docMk/>
      </pc:docMkLst>
      <pc:sldChg chg="modSp modNotes">
        <pc:chgData name="May Linn Sørensen Måleng" userId="S::may.linn.sorensen.maleng@io.kommune.no::65d2e81a-27fb-4b03-88e2-32ae0cd9c733" providerId="AD" clId="Web-{3154D2EF-37FC-558B-68B5-F1A597DF86B7}" dt="2023-10-16T12:55:43.151" v="36"/>
        <pc:sldMkLst>
          <pc:docMk/>
          <pc:sldMk cId="0" sldId="281"/>
        </pc:sldMkLst>
        <pc:spChg chg="mod">
          <ac:chgData name="May Linn Sørensen Måleng" userId="S::may.linn.sorensen.maleng@io.kommune.no::65d2e81a-27fb-4b03-88e2-32ae0cd9c733" providerId="AD" clId="Web-{3154D2EF-37FC-558B-68B5-F1A597DF86B7}" dt="2023-10-16T12:55:40.839" v="35" actId="20577"/>
          <ac:spMkLst>
            <pc:docMk/>
            <pc:sldMk cId="0" sldId="281"/>
            <ac:spMk id="14337" creationId="{DDB1F4A0-12A1-BECF-0CC0-A48C706C739D}"/>
          </ac:spMkLst>
        </pc:spChg>
      </pc:sldChg>
      <pc:sldChg chg="modSp modNotes">
        <pc:chgData name="May Linn Sørensen Måleng" userId="S::may.linn.sorensen.maleng@io.kommune.no::65d2e81a-27fb-4b03-88e2-32ae0cd9c733" providerId="AD" clId="Web-{3154D2EF-37FC-558B-68B5-F1A597DF86B7}" dt="2023-10-16T12:54:56.166" v="27" actId="20577"/>
        <pc:sldMkLst>
          <pc:docMk/>
          <pc:sldMk cId="50309499" sldId="287"/>
        </pc:sldMkLst>
        <pc:spChg chg="mod">
          <ac:chgData name="May Linn Sørensen Måleng" userId="S::may.linn.sorensen.maleng@io.kommune.no::65d2e81a-27fb-4b03-88e2-32ae0cd9c733" providerId="AD" clId="Web-{3154D2EF-37FC-558B-68B5-F1A597DF86B7}" dt="2023-10-16T12:54:56.166" v="27" actId="20577"/>
          <ac:spMkLst>
            <pc:docMk/>
            <pc:sldMk cId="50309499" sldId="287"/>
            <ac:spMk id="2" creationId="{7229525E-D127-C73C-6566-9A5710309504}"/>
          </ac:spMkLst>
        </pc:spChg>
      </pc:sldChg>
    </pc:docChg>
  </pc:docChgLst>
  <pc:docChgLst>
    <pc:chgData name="Cathrine Løes Sørby" userId="S::cathrine.sorby@io.kommune.no::453ffb51-d645-44fe-b265-43846f0ff910" providerId="AD" clId="Web-{3205F6FE-506E-4F07-8AEB-2B3DE16E7C77}"/>
    <pc:docChg chg="addSld modSld">
      <pc:chgData name="Cathrine Løes Sørby" userId="S::cathrine.sorby@io.kommune.no::453ffb51-d645-44fe-b265-43846f0ff910" providerId="AD" clId="Web-{3205F6FE-506E-4F07-8AEB-2B3DE16E7C77}" dt="2024-01-03T09:33:26.399" v="10"/>
      <pc:docMkLst>
        <pc:docMk/>
      </pc:docMkLst>
      <pc:sldChg chg="modSp new modNotes">
        <pc:chgData name="Cathrine Løes Sørby" userId="S::cathrine.sorby@io.kommune.no::453ffb51-d645-44fe-b265-43846f0ff910" providerId="AD" clId="Web-{3205F6FE-506E-4F07-8AEB-2B3DE16E7C77}" dt="2024-01-03T09:33:14.836" v="9" actId="1076"/>
        <pc:sldMkLst>
          <pc:docMk/>
          <pc:sldMk cId="2302773428" sldId="294"/>
        </pc:sldMkLst>
        <pc:spChg chg="mod">
          <ac:chgData name="Cathrine Løes Sørby" userId="S::cathrine.sorby@io.kommune.no::453ffb51-d645-44fe-b265-43846f0ff910" providerId="AD" clId="Web-{3205F6FE-506E-4F07-8AEB-2B3DE16E7C77}" dt="2024-01-03T09:33:14.836" v="9" actId="1076"/>
          <ac:spMkLst>
            <pc:docMk/>
            <pc:sldMk cId="2302773428" sldId="294"/>
            <ac:spMk id="2" creationId="{50DC0E55-1A11-0E3D-7D91-0993956D7A75}"/>
          </ac:spMkLst>
        </pc:spChg>
      </pc:sldChg>
      <pc:sldChg chg="add replId">
        <pc:chgData name="Cathrine Løes Sørby" userId="S::cathrine.sorby@io.kommune.no::453ffb51-d645-44fe-b265-43846f0ff910" providerId="AD" clId="Web-{3205F6FE-506E-4F07-8AEB-2B3DE16E7C77}" dt="2024-01-03T09:33:26.399" v="10"/>
        <pc:sldMkLst>
          <pc:docMk/>
          <pc:sldMk cId="1265867139" sldId="295"/>
        </pc:sldMkLst>
      </pc:sldChg>
    </pc:docChg>
  </pc:docChgLst>
  <pc:docChgLst>
    <pc:chgData name="Renate Dybdal Hansen" userId="S::renate.dybdal.hansen@io.kommune.no::8f533bdc-1f06-46c5-8376-6b62126245f7" providerId="AD" clId="Web-{B79073D3-FDA2-457B-89F9-552B8381EE15}"/>
    <pc:docChg chg="modSld">
      <pc:chgData name="Renate Dybdal Hansen" userId="S::renate.dybdal.hansen@io.kommune.no::8f533bdc-1f06-46c5-8376-6b62126245f7" providerId="AD" clId="Web-{B79073D3-FDA2-457B-89F9-552B8381EE15}" dt="2023-10-17T08:55:12.670" v="4"/>
      <pc:docMkLst>
        <pc:docMk/>
      </pc:docMkLst>
      <pc:sldChg chg="modNotes">
        <pc:chgData name="Renate Dybdal Hansen" userId="S::renate.dybdal.hansen@io.kommune.no::8f533bdc-1f06-46c5-8376-6b62126245f7" providerId="AD" clId="Web-{B79073D3-FDA2-457B-89F9-552B8381EE15}" dt="2023-10-17T08:55:12.670" v="4"/>
        <pc:sldMkLst>
          <pc:docMk/>
          <pc:sldMk cId="0" sldId="263"/>
        </pc:sldMkLst>
      </pc:sldChg>
    </pc:docChg>
  </pc:docChgLst>
  <pc:docChgLst>
    <pc:chgData name="Frida Torgersen" userId="S::frida.torgersen@io.kommune.no::ea265081-7c03-4e48-ae3c-fad608c99291" providerId="AD" clId="Web-{F95E4659-88E4-D01B-77A8-7FC35394F8EA}"/>
    <pc:docChg chg="modSld">
      <pc:chgData name="Frida Torgersen" userId="S::frida.torgersen@io.kommune.no::ea265081-7c03-4e48-ae3c-fad608c99291" providerId="AD" clId="Web-{F95E4659-88E4-D01B-77A8-7FC35394F8EA}" dt="2024-11-20T09:59:18.057" v="1" actId="20577"/>
      <pc:docMkLst>
        <pc:docMk/>
      </pc:docMkLst>
      <pc:sldChg chg="modSp modNotes">
        <pc:chgData name="Frida Torgersen" userId="S::frida.torgersen@io.kommune.no::ea265081-7c03-4e48-ae3c-fad608c99291" providerId="AD" clId="Web-{F95E4659-88E4-D01B-77A8-7FC35394F8EA}" dt="2024-11-20T09:59:18.057" v="1" actId="20577"/>
        <pc:sldMkLst>
          <pc:docMk/>
          <pc:sldMk cId="2302773428" sldId="294"/>
        </pc:sldMkLst>
        <pc:spChg chg="mod">
          <ac:chgData name="Frida Torgersen" userId="S::frida.torgersen@io.kommune.no::ea265081-7c03-4e48-ae3c-fad608c99291" providerId="AD" clId="Web-{F95E4659-88E4-D01B-77A8-7FC35394F8EA}" dt="2024-11-20T09:59:18.057" v="1" actId="20577"/>
          <ac:spMkLst>
            <pc:docMk/>
            <pc:sldMk cId="2302773428" sldId="294"/>
            <ac:spMk id="2" creationId="{50DC0E55-1A11-0E3D-7D91-0993956D7A75}"/>
          </ac:spMkLst>
        </pc:spChg>
      </pc:sldChg>
    </pc:docChg>
  </pc:docChgLst>
  <pc:docChgLst>
    <pc:chgData name="Cathrine Løes Sørby" userId="S::cathrine.sorby@io.kommune.no::453ffb51-d645-44fe-b265-43846f0ff910" providerId="AD" clId="Web-{1E9C6C68-28AC-4708-A67A-21F0E8EEC4F4}"/>
    <pc:docChg chg="addSld delSld modSld">
      <pc:chgData name="Cathrine Løes Sørby" userId="S::cathrine.sorby@io.kommune.no::453ffb51-d645-44fe-b265-43846f0ff910" providerId="AD" clId="Web-{1E9C6C68-28AC-4708-A67A-21F0E8EEC4F4}" dt="2023-10-26T10:45:19.825" v="29" actId="1076"/>
      <pc:docMkLst>
        <pc:docMk/>
      </pc:docMkLst>
      <pc:sldChg chg="modSp">
        <pc:chgData name="Cathrine Løes Sørby" userId="S::cathrine.sorby@io.kommune.no::453ffb51-d645-44fe-b265-43846f0ff910" providerId="AD" clId="Web-{1E9C6C68-28AC-4708-A67A-21F0E8EEC4F4}" dt="2023-10-26T10:45:11.778" v="26" actId="1076"/>
        <pc:sldMkLst>
          <pc:docMk/>
          <pc:sldMk cId="0" sldId="262"/>
        </pc:sldMkLst>
        <pc:picChg chg="mod">
          <ac:chgData name="Cathrine Løes Sørby" userId="S::cathrine.sorby@io.kommune.no::453ffb51-d645-44fe-b265-43846f0ff910" providerId="AD" clId="Web-{1E9C6C68-28AC-4708-A67A-21F0E8EEC4F4}" dt="2023-10-26T10:45:11.778" v="26" actId="1076"/>
          <ac:picMkLst>
            <pc:docMk/>
            <pc:sldMk cId="0" sldId="262"/>
            <ac:picMk id="3" creationId="{EE16C600-BBE7-ED58-FC51-59877D4CFAEF}"/>
          </ac:picMkLst>
        </pc:picChg>
      </pc:sldChg>
      <pc:sldChg chg="modSp">
        <pc:chgData name="Cathrine Løes Sørby" userId="S::cathrine.sorby@io.kommune.no::453ffb51-d645-44fe-b265-43846f0ff910" providerId="AD" clId="Web-{1E9C6C68-28AC-4708-A67A-21F0E8EEC4F4}" dt="2023-10-26T10:39:31.494" v="13" actId="20577"/>
        <pc:sldMkLst>
          <pc:docMk/>
          <pc:sldMk cId="0" sldId="263"/>
        </pc:sldMkLst>
        <pc:spChg chg="mod">
          <ac:chgData name="Cathrine Løes Sørby" userId="S::cathrine.sorby@io.kommune.no::453ffb51-d645-44fe-b265-43846f0ff910" providerId="AD" clId="Web-{1E9C6C68-28AC-4708-A67A-21F0E8EEC4F4}" dt="2023-10-26T10:39:31.494" v="13" actId="20577"/>
          <ac:spMkLst>
            <pc:docMk/>
            <pc:sldMk cId="0" sldId="263"/>
            <ac:spMk id="16386" creationId="{06FBE9FF-01BB-9F9B-355A-5BD972D94F49}"/>
          </ac:spMkLst>
        </pc:spChg>
      </pc:sldChg>
      <pc:sldChg chg="del">
        <pc:chgData name="Cathrine Løes Sørby" userId="S::cathrine.sorby@io.kommune.no::453ffb51-d645-44fe-b265-43846f0ff910" providerId="AD" clId="Web-{1E9C6C68-28AC-4708-A67A-21F0E8EEC4F4}" dt="2023-10-26T10:37:41.915" v="0"/>
        <pc:sldMkLst>
          <pc:docMk/>
          <pc:sldMk cId="0" sldId="272"/>
        </pc:sldMkLst>
      </pc:sldChg>
      <pc:sldChg chg="delSp modNotes">
        <pc:chgData name="Cathrine Løes Sørby" userId="S::cathrine.sorby@io.kommune.no::453ffb51-d645-44fe-b265-43846f0ff910" providerId="AD" clId="Web-{1E9C6C68-28AC-4708-A67A-21F0E8EEC4F4}" dt="2023-10-26T10:38:54.259" v="6"/>
        <pc:sldMkLst>
          <pc:docMk/>
          <pc:sldMk cId="0" sldId="274"/>
        </pc:sldMkLst>
        <pc:picChg chg="del">
          <ac:chgData name="Cathrine Løes Sørby" userId="S::cathrine.sorby@io.kommune.no::453ffb51-d645-44fe-b265-43846f0ff910" providerId="AD" clId="Web-{1E9C6C68-28AC-4708-A67A-21F0E8EEC4F4}" dt="2023-10-26T10:38:13.087" v="2"/>
          <ac:picMkLst>
            <pc:docMk/>
            <pc:sldMk cId="0" sldId="274"/>
            <ac:picMk id="2" creationId="{E8D041EF-9687-D109-79C1-9D1A2DC0CCEB}"/>
          </ac:picMkLst>
        </pc:picChg>
      </pc:sldChg>
      <pc:sldChg chg="modSp">
        <pc:chgData name="Cathrine Løes Sørby" userId="S::cathrine.sorby@io.kommune.no::453ffb51-d645-44fe-b265-43846f0ff910" providerId="AD" clId="Web-{1E9C6C68-28AC-4708-A67A-21F0E8EEC4F4}" dt="2023-10-26T10:39:14.540" v="10" actId="1076"/>
        <pc:sldMkLst>
          <pc:docMk/>
          <pc:sldMk cId="2580578688" sldId="276"/>
        </pc:sldMkLst>
        <pc:picChg chg="mod">
          <ac:chgData name="Cathrine Løes Sørby" userId="S::cathrine.sorby@io.kommune.no::453ffb51-d645-44fe-b265-43846f0ff910" providerId="AD" clId="Web-{1E9C6C68-28AC-4708-A67A-21F0E8EEC4F4}" dt="2023-10-26T10:39:14.540" v="10" actId="1076"/>
          <ac:picMkLst>
            <pc:docMk/>
            <pc:sldMk cId="2580578688" sldId="276"/>
            <ac:picMk id="1026" creationId="{70B29BF4-D13B-F7F6-1A40-9399B713A8AA}"/>
          </ac:picMkLst>
        </pc:picChg>
      </pc:sldChg>
      <pc:sldChg chg="modSp">
        <pc:chgData name="Cathrine Løes Sørby" userId="S::cathrine.sorby@io.kommune.no::453ffb51-d645-44fe-b265-43846f0ff910" providerId="AD" clId="Web-{1E9C6C68-28AC-4708-A67A-21F0E8EEC4F4}" dt="2023-10-26T10:45:19.825" v="29" actId="1076"/>
        <pc:sldMkLst>
          <pc:docMk/>
          <pc:sldMk cId="3794992569" sldId="289"/>
        </pc:sldMkLst>
        <pc:picChg chg="mod">
          <ac:chgData name="Cathrine Løes Sørby" userId="S::cathrine.sorby@io.kommune.no::453ffb51-d645-44fe-b265-43846f0ff910" providerId="AD" clId="Web-{1E9C6C68-28AC-4708-A67A-21F0E8EEC4F4}" dt="2023-10-26T10:45:19.825" v="29" actId="1076"/>
          <ac:picMkLst>
            <pc:docMk/>
            <pc:sldMk cId="3794992569" sldId="289"/>
            <ac:picMk id="2056" creationId="{EDC8E50A-BB39-0333-87C3-E88337F5F9BD}"/>
          </ac:picMkLst>
        </pc:picChg>
      </pc:sldChg>
      <pc:sldChg chg="addSp delSp modSp new mod modClrScheme chgLayout">
        <pc:chgData name="Cathrine Løes Sørby" userId="S::cathrine.sorby@io.kommune.no::453ffb51-d645-44fe-b265-43846f0ff910" providerId="AD" clId="Web-{1E9C6C68-28AC-4708-A67A-21F0E8EEC4F4}" dt="2023-10-26T10:40:19.994" v="24" actId="1076"/>
        <pc:sldMkLst>
          <pc:docMk/>
          <pc:sldMk cId="215230657" sldId="290"/>
        </pc:sldMkLst>
        <pc:spChg chg="add del mod">
          <ac:chgData name="Cathrine Løes Sørby" userId="S::cathrine.sorby@io.kommune.no::453ffb51-d645-44fe-b265-43846f0ff910" providerId="AD" clId="Web-{1E9C6C68-28AC-4708-A67A-21F0E8EEC4F4}" dt="2023-10-26T10:39:59.291" v="17" actId="20577"/>
          <ac:spMkLst>
            <pc:docMk/>
            <pc:sldMk cId="215230657" sldId="290"/>
            <ac:spMk id="2" creationId="{1A66E54B-6F60-C9A3-6C8D-65E01E1489BD}"/>
          </ac:spMkLst>
        </pc:spChg>
        <pc:spChg chg="add del">
          <ac:chgData name="Cathrine Løes Sørby" userId="S::cathrine.sorby@io.kommune.no::453ffb51-d645-44fe-b265-43846f0ff910" providerId="AD" clId="Web-{1E9C6C68-28AC-4708-A67A-21F0E8EEC4F4}" dt="2023-10-26T10:38:55.071" v="7"/>
          <ac:spMkLst>
            <pc:docMk/>
            <pc:sldMk cId="215230657" sldId="290"/>
            <ac:spMk id="3" creationId="{DC8B060B-C57E-8B4D-AB6D-8C956CFBE069}"/>
          </ac:spMkLst>
        </pc:spChg>
        <pc:spChg chg="add del mod">
          <ac:chgData name="Cathrine Løes Sørby" userId="S::cathrine.sorby@io.kommune.no::453ffb51-d645-44fe-b265-43846f0ff910" providerId="AD" clId="Web-{1E9C6C68-28AC-4708-A67A-21F0E8EEC4F4}" dt="2023-10-26T10:38:55.071" v="7"/>
          <ac:spMkLst>
            <pc:docMk/>
            <pc:sldMk cId="215230657" sldId="290"/>
            <ac:spMk id="9" creationId="{9648CF66-4116-F10D-067D-D5E49886E1DB}"/>
          </ac:spMkLst>
        </pc:spChg>
        <pc:picChg chg="add mod">
          <ac:chgData name="Cathrine Løes Sørby" userId="S::cathrine.sorby@io.kommune.no::453ffb51-d645-44fe-b265-43846f0ff910" providerId="AD" clId="Web-{1E9C6C68-28AC-4708-A67A-21F0E8EEC4F4}" dt="2023-10-26T10:40:19.994" v="24" actId="1076"/>
          <ac:picMkLst>
            <pc:docMk/>
            <pc:sldMk cId="215230657" sldId="290"/>
            <ac:picMk id="4" creationId="{318E4870-4120-09A4-4803-67B1ACF08228}"/>
          </ac:picMkLst>
        </pc:picChg>
      </pc:sldChg>
    </pc:docChg>
  </pc:docChgLst>
  <pc:docChgLst>
    <pc:chgData name="Cathrine Løes Sørby" userId="S::cathrine.sorby@io.kommune.no::453ffb51-d645-44fe-b265-43846f0ff910" providerId="AD" clId="Web-{C00FCDB5-12CD-40EF-BD67-6A5AF01B8F49}"/>
    <pc:docChg chg="addSld delSld modSld">
      <pc:chgData name="Cathrine Løes Sørby" userId="S::cathrine.sorby@io.kommune.no::453ffb51-d645-44fe-b265-43846f0ff910" providerId="AD" clId="Web-{C00FCDB5-12CD-40EF-BD67-6A5AF01B8F49}" dt="2024-01-03T09:46:36.242" v="9"/>
      <pc:docMkLst>
        <pc:docMk/>
      </pc:docMkLst>
      <pc:sldChg chg="del">
        <pc:chgData name="Cathrine Løes Sørby" userId="S::cathrine.sorby@io.kommune.no::453ffb51-d645-44fe-b265-43846f0ff910" providerId="AD" clId="Web-{C00FCDB5-12CD-40EF-BD67-6A5AF01B8F49}" dt="2024-01-03T09:46:36.242" v="9"/>
        <pc:sldMkLst>
          <pc:docMk/>
          <pc:sldMk cId="0" sldId="273"/>
        </pc:sldMkLst>
      </pc:sldChg>
      <pc:sldChg chg="add modNotes">
        <pc:chgData name="Cathrine Løes Sørby" userId="S::cathrine.sorby@io.kommune.no::453ffb51-d645-44fe-b265-43846f0ff910" providerId="AD" clId="Web-{C00FCDB5-12CD-40EF-BD67-6A5AF01B8F49}" dt="2024-01-03T09:46:30.695" v="8"/>
        <pc:sldMkLst>
          <pc:docMk/>
          <pc:sldMk cId="1844181539" sldId="312"/>
        </pc:sldMkLst>
      </pc:sldChg>
    </pc:docChg>
  </pc:docChgLst>
  <pc:docChgLst>
    <pc:chgData name="Ida Marie Lillestrand Kittelsen" userId="S::ida.kittelsen@io.kommune.no::12154653-0a60-4281-8b62-82febac9ddd6" providerId="AD" clId="Web-{EFDE51FA-5312-F1A4-1E25-8A9E88DE7DED}"/>
    <pc:docChg chg="modSld">
      <pc:chgData name="Ida Marie Lillestrand Kittelsen" userId="S::ida.kittelsen@io.kommune.no::12154653-0a60-4281-8b62-82febac9ddd6" providerId="AD" clId="Web-{EFDE51FA-5312-F1A4-1E25-8A9E88DE7DED}" dt="2023-11-02T09:05:46.961" v="8"/>
      <pc:docMkLst>
        <pc:docMk/>
      </pc:docMkLst>
      <pc:sldChg chg="modSp modNotes">
        <pc:chgData name="Ida Marie Lillestrand Kittelsen" userId="S::ida.kittelsen@io.kommune.no::12154653-0a60-4281-8b62-82febac9ddd6" providerId="AD" clId="Web-{EFDE51FA-5312-F1A4-1E25-8A9E88DE7DED}" dt="2023-11-02T09:05:46.961" v="8"/>
        <pc:sldMkLst>
          <pc:docMk/>
          <pc:sldMk cId="0" sldId="263"/>
        </pc:sldMkLst>
        <pc:spChg chg="mod">
          <ac:chgData name="Ida Marie Lillestrand Kittelsen" userId="S::ida.kittelsen@io.kommune.no::12154653-0a60-4281-8b62-82febac9ddd6" providerId="AD" clId="Web-{EFDE51FA-5312-F1A4-1E25-8A9E88DE7DED}" dt="2023-11-02T09:05:33.571" v="3" actId="20577"/>
          <ac:spMkLst>
            <pc:docMk/>
            <pc:sldMk cId="0" sldId="263"/>
            <ac:spMk id="16386" creationId="{06FBE9FF-01BB-9F9B-355A-5BD972D94F49}"/>
          </ac:spMkLst>
        </pc:spChg>
      </pc:sldChg>
    </pc:docChg>
  </pc:docChgLst>
  <pc:docChgLst>
    <pc:chgData name="Cathrine Løes Sørby" userId="S::cathrine.sorby@io.kommune.no::453ffb51-d645-44fe-b265-43846f0ff910" providerId="AD" clId="Web-{D17CF405-0597-4E30-A907-6B609A936AA8}"/>
    <pc:docChg chg="delSld">
      <pc:chgData name="Cathrine Løes Sørby" userId="S::cathrine.sorby@io.kommune.no::453ffb51-d645-44fe-b265-43846f0ff910" providerId="AD" clId="Web-{D17CF405-0597-4E30-A907-6B609A936AA8}" dt="2024-01-03T09:59:23.950" v="0"/>
      <pc:docMkLst>
        <pc:docMk/>
      </pc:docMkLst>
      <pc:sldChg chg="del">
        <pc:chgData name="Cathrine Løes Sørby" userId="S::cathrine.sorby@io.kommune.no::453ffb51-d645-44fe-b265-43846f0ff910" providerId="AD" clId="Web-{D17CF405-0597-4E30-A907-6B609A936AA8}" dt="2024-01-03T09:59:23.950" v="0"/>
        <pc:sldMkLst>
          <pc:docMk/>
          <pc:sldMk cId="50309499" sldId="287"/>
        </pc:sldMkLst>
      </pc:sldChg>
    </pc:docChg>
  </pc:docChgLst>
  <pc:docChgLst>
    <pc:chgData name="Frida Torgersen" userId="S::frida.torgersen@io.kommune.no::ea265081-7c03-4e48-ae3c-fad608c99291" providerId="AD" clId="Web-{ECCE5CEF-DCE8-FBC0-8CE7-ABA751DCB25F}"/>
    <pc:docChg chg="modSld sldOrd">
      <pc:chgData name="Frida Torgersen" userId="S::frida.torgersen@io.kommune.no::ea265081-7c03-4e48-ae3c-fad608c99291" providerId="AD" clId="Web-{ECCE5CEF-DCE8-FBC0-8CE7-ABA751DCB25F}" dt="2024-07-12T13:02:26.426" v="63"/>
      <pc:docMkLst>
        <pc:docMk/>
      </pc:docMkLst>
      <pc:sldChg chg="ord modNotes">
        <pc:chgData name="Frida Torgersen" userId="S::frida.torgersen@io.kommune.no::ea265081-7c03-4e48-ae3c-fad608c99291" providerId="AD" clId="Web-{ECCE5CEF-DCE8-FBC0-8CE7-ABA751DCB25F}" dt="2024-07-12T13:01:01.690" v="23"/>
        <pc:sldMkLst>
          <pc:docMk/>
          <pc:sldMk cId="215230657" sldId="290"/>
        </pc:sldMkLst>
      </pc:sldChg>
      <pc:sldChg chg="modNotes">
        <pc:chgData name="Frida Torgersen" userId="S::frida.torgersen@io.kommune.no::ea265081-7c03-4e48-ae3c-fad608c99291" providerId="AD" clId="Web-{ECCE5CEF-DCE8-FBC0-8CE7-ABA751DCB25F}" dt="2024-07-12T13:00:36.408" v="15"/>
        <pc:sldMkLst>
          <pc:docMk/>
          <pc:sldMk cId="1269284287" sldId="291"/>
        </pc:sldMkLst>
      </pc:sldChg>
      <pc:sldChg chg="modNotes">
        <pc:chgData name="Frida Torgersen" userId="S::frida.torgersen@io.kommune.no::ea265081-7c03-4e48-ae3c-fad608c99291" providerId="AD" clId="Web-{ECCE5CEF-DCE8-FBC0-8CE7-ABA751DCB25F}" dt="2024-07-12T13:02:26.426" v="63"/>
        <pc:sldMkLst>
          <pc:docMk/>
          <pc:sldMk cId="1877828281" sldId="292"/>
        </pc:sldMkLst>
      </pc:sldChg>
      <pc:sldChg chg="modNotes">
        <pc:chgData name="Frida Torgersen" userId="S::frida.torgersen@io.kommune.no::ea265081-7c03-4e48-ae3c-fad608c99291" providerId="AD" clId="Web-{ECCE5CEF-DCE8-FBC0-8CE7-ABA751DCB25F}" dt="2024-07-12T13:02:11.488" v="61"/>
        <pc:sldMkLst>
          <pc:docMk/>
          <pc:sldMk cId="2832724338" sldId="293"/>
        </pc:sldMkLst>
      </pc:sldChg>
      <pc:sldChg chg="modSp">
        <pc:chgData name="Frida Torgersen" userId="S::frida.torgersen@io.kommune.no::ea265081-7c03-4e48-ae3c-fad608c99291" providerId="AD" clId="Web-{ECCE5CEF-DCE8-FBC0-8CE7-ABA751DCB25F}" dt="2024-07-12T12:59:25.844" v="6" actId="20577"/>
        <pc:sldMkLst>
          <pc:docMk/>
          <pc:sldMk cId="2302773428" sldId="294"/>
        </pc:sldMkLst>
        <pc:spChg chg="mod">
          <ac:chgData name="Frida Torgersen" userId="S::frida.torgersen@io.kommune.no::ea265081-7c03-4e48-ae3c-fad608c99291" providerId="AD" clId="Web-{ECCE5CEF-DCE8-FBC0-8CE7-ABA751DCB25F}" dt="2024-07-12T12:59:25.844" v="6" actId="20577"/>
          <ac:spMkLst>
            <pc:docMk/>
            <pc:sldMk cId="2302773428" sldId="294"/>
            <ac:spMk id="2" creationId="{50DC0E55-1A11-0E3D-7D91-0993956D7A75}"/>
          </ac:spMkLst>
        </pc:spChg>
      </pc:sldChg>
      <pc:sldChg chg="modSp">
        <pc:chgData name="Frida Torgersen" userId="S::frida.torgersen@io.kommune.no::ea265081-7c03-4e48-ae3c-fad608c99291" providerId="AD" clId="Web-{ECCE5CEF-DCE8-FBC0-8CE7-ABA751DCB25F}" dt="2024-07-12T12:59:36.938" v="8" actId="20577"/>
        <pc:sldMkLst>
          <pc:docMk/>
          <pc:sldMk cId="1844181539" sldId="312"/>
        </pc:sldMkLst>
        <pc:spChg chg="mod">
          <ac:chgData name="Frida Torgersen" userId="S::frida.torgersen@io.kommune.no::ea265081-7c03-4e48-ae3c-fad608c99291" providerId="AD" clId="Web-{ECCE5CEF-DCE8-FBC0-8CE7-ABA751DCB25F}" dt="2024-07-12T12:59:36.938" v="8" actId="20577"/>
          <ac:spMkLst>
            <pc:docMk/>
            <pc:sldMk cId="1844181539" sldId="312"/>
            <ac:spMk id="16385" creationId="{56714958-B7E4-4C81-D6F9-0046437A8A34}"/>
          </ac:spMkLst>
        </pc:spChg>
      </pc:sldChg>
    </pc:docChg>
  </pc:docChgLst>
  <pc:docChgLst>
    <pc:chgData name="Frida Torgersen" userId="S::frida.torgersen@io.kommune.no::ea265081-7c03-4e48-ae3c-fad608c99291" providerId="AD" clId="Web-{72B511E8-67A2-4D8E-9541-659F237A8904}"/>
    <pc:docChg chg="addSld delSld modSld">
      <pc:chgData name="Frida Torgersen" userId="S::frida.torgersen@io.kommune.no::ea265081-7c03-4e48-ae3c-fad608c99291" providerId="AD" clId="Web-{72B511E8-67A2-4D8E-9541-659F237A8904}" dt="2024-01-03T10:04:19.480" v="9"/>
      <pc:docMkLst>
        <pc:docMk/>
      </pc:docMkLst>
      <pc:sldChg chg="addSp delSp modSp mod modClrScheme chgLayout">
        <pc:chgData name="Frida Torgersen" userId="S::frida.torgersen@io.kommune.no::ea265081-7c03-4e48-ae3c-fad608c99291" providerId="AD" clId="Web-{72B511E8-67A2-4D8E-9541-659F237A8904}" dt="2024-01-03T10:04:19.480" v="9"/>
        <pc:sldMkLst>
          <pc:docMk/>
          <pc:sldMk cId="0" sldId="281"/>
        </pc:sldMkLst>
        <pc:spChg chg="add del mod ord">
          <ac:chgData name="Frida Torgersen" userId="S::frida.torgersen@io.kommune.no::ea265081-7c03-4e48-ae3c-fad608c99291" providerId="AD" clId="Web-{72B511E8-67A2-4D8E-9541-659F237A8904}" dt="2024-01-03T10:04:19.480" v="9"/>
          <ac:spMkLst>
            <pc:docMk/>
            <pc:sldMk cId="0" sldId="281"/>
            <ac:spMk id="2" creationId="{BF322867-AC09-3E8A-FA59-1CDF10EFD781}"/>
          </ac:spMkLst>
        </pc:spChg>
        <pc:spChg chg="mod ord">
          <ac:chgData name="Frida Torgersen" userId="S::frida.torgersen@io.kommune.no::ea265081-7c03-4e48-ae3c-fad608c99291" providerId="AD" clId="Web-{72B511E8-67A2-4D8E-9541-659F237A8904}" dt="2024-01-03T10:04:08.902" v="8" actId="20577"/>
          <ac:spMkLst>
            <pc:docMk/>
            <pc:sldMk cId="0" sldId="281"/>
            <ac:spMk id="14337" creationId="{DDB1F4A0-12A1-BECF-0CC0-A48C706C739D}"/>
          </ac:spMkLst>
        </pc:spChg>
      </pc:sldChg>
      <pc:sldChg chg="new del">
        <pc:chgData name="Frida Torgersen" userId="S::frida.torgersen@io.kommune.no::ea265081-7c03-4e48-ae3c-fad608c99291" providerId="AD" clId="Web-{72B511E8-67A2-4D8E-9541-659F237A8904}" dt="2024-01-03T10:03:35.355" v="5"/>
        <pc:sldMkLst>
          <pc:docMk/>
          <pc:sldMk cId="1733375715" sldId="313"/>
        </pc:sldMkLst>
      </pc:sldChg>
      <pc:sldChg chg="del">
        <pc:chgData name="Frida Torgersen" userId="S::frida.torgersen@io.kommune.no::ea265081-7c03-4e48-ae3c-fad608c99291" providerId="AD" clId="Web-{72B511E8-67A2-4D8E-9541-659F237A8904}" dt="2024-01-03T10:03:24.167" v="3"/>
        <pc:sldMkLst>
          <pc:docMk/>
          <pc:sldMk cId="2185627522" sldId="313"/>
        </pc:sldMkLst>
      </pc:sldChg>
      <pc:sldChg chg="del">
        <pc:chgData name="Frida Torgersen" userId="S::frida.torgersen@io.kommune.no::ea265081-7c03-4e48-ae3c-fad608c99291" providerId="AD" clId="Web-{72B511E8-67A2-4D8E-9541-659F237A8904}" dt="2024-01-03T10:03:21.558" v="2"/>
        <pc:sldMkLst>
          <pc:docMk/>
          <pc:sldMk cId="3341436818" sldId="314"/>
        </pc:sldMkLst>
      </pc:sldChg>
      <pc:sldChg chg="del">
        <pc:chgData name="Frida Torgersen" userId="S::frida.torgersen@io.kommune.no::ea265081-7c03-4e48-ae3c-fad608c99291" providerId="AD" clId="Web-{72B511E8-67A2-4D8E-9541-659F237A8904}" dt="2024-01-03T10:03:13.261" v="0"/>
        <pc:sldMkLst>
          <pc:docMk/>
          <pc:sldMk cId="2476988327" sldId="315"/>
        </pc:sldMkLst>
      </pc:sldChg>
      <pc:sldChg chg="del">
        <pc:chgData name="Frida Torgersen" userId="S::frida.torgersen@io.kommune.no::ea265081-7c03-4e48-ae3c-fad608c99291" providerId="AD" clId="Web-{72B511E8-67A2-4D8E-9541-659F237A8904}" dt="2024-01-03T10:03:17.370" v="1"/>
        <pc:sldMkLst>
          <pc:docMk/>
          <pc:sldMk cId="563332244" sldId="316"/>
        </pc:sldMkLst>
      </pc:sldChg>
    </pc:docChg>
  </pc:docChgLst>
  <pc:docChgLst>
    <pc:chgData name="Ida Marie Lillestrand Kittelsen" userId="12154653-0a60-4281-8b62-82febac9ddd6" providerId="ADAL" clId="{AC379DE5-CD1B-4AE6-AA14-766C7C04D990}"/>
    <pc:docChg chg="custSel modSld">
      <pc:chgData name="Ida Marie Lillestrand Kittelsen" userId="12154653-0a60-4281-8b62-82febac9ddd6" providerId="ADAL" clId="{AC379DE5-CD1B-4AE6-AA14-766C7C04D990}" dt="2023-11-23T12:15:41.259" v="202" actId="20577"/>
      <pc:docMkLst>
        <pc:docMk/>
      </pc:docMkLst>
      <pc:sldChg chg="modSp mod modNotesTx">
        <pc:chgData name="Ida Marie Lillestrand Kittelsen" userId="12154653-0a60-4281-8b62-82febac9ddd6" providerId="ADAL" clId="{AC379DE5-CD1B-4AE6-AA14-766C7C04D990}" dt="2023-11-23T11:09:37.634" v="109" actId="255"/>
        <pc:sldMkLst>
          <pc:docMk/>
          <pc:sldMk cId="0" sldId="263"/>
        </pc:sldMkLst>
        <pc:spChg chg="mod">
          <ac:chgData name="Ida Marie Lillestrand Kittelsen" userId="12154653-0a60-4281-8b62-82febac9ddd6" providerId="ADAL" clId="{AC379DE5-CD1B-4AE6-AA14-766C7C04D990}" dt="2023-11-23T11:04:03.637" v="88" actId="14100"/>
          <ac:spMkLst>
            <pc:docMk/>
            <pc:sldMk cId="0" sldId="263"/>
            <ac:spMk id="16385" creationId="{469BD19F-0D3B-BD96-CB1F-5D21E8E48E74}"/>
          </ac:spMkLst>
        </pc:spChg>
        <pc:spChg chg="mod">
          <ac:chgData name="Ida Marie Lillestrand Kittelsen" userId="12154653-0a60-4281-8b62-82febac9ddd6" providerId="ADAL" clId="{AC379DE5-CD1B-4AE6-AA14-766C7C04D990}" dt="2023-11-23T11:09:12.984" v="108" actId="14100"/>
          <ac:spMkLst>
            <pc:docMk/>
            <pc:sldMk cId="0" sldId="263"/>
            <ac:spMk id="16386" creationId="{06FBE9FF-01BB-9F9B-355A-5BD972D94F49}"/>
          </ac:spMkLst>
        </pc:spChg>
      </pc:sldChg>
      <pc:sldChg chg="modSp mod modNotesTx">
        <pc:chgData name="Ida Marie Lillestrand Kittelsen" userId="12154653-0a60-4281-8b62-82febac9ddd6" providerId="ADAL" clId="{AC379DE5-CD1B-4AE6-AA14-766C7C04D990}" dt="2023-11-23T10:31:45.125" v="51" actId="255"/>
        <pc:sldMkLst>
          <pc:docMk/>
          <pc:sldMk cId="0" sldId="271"/>
        </pc:sldMkLst>
        <pc:spChg chg="mod">
          <ac:chgData name="Ida Marie Lillestrand Kittelsen" userId="12154653-0a60-4281-8b62-82febac9ddd6" providerId="ADAL" clId="{AC379DE5-CD1B-4AE6-AA14-766C7C04D990}" dt="2023-11-23T10:31:03.738" v="47" actId="122"/>
          <ac:spMkLst>
            <pc:docMk/>
            <pc:sldMk cId="0" sldId="271"/>
            <ac:spMk id="15361" creationId="{D9A8E711-0927-4B15-BDCD-E8F3DDB206A2}"/>
          </ac:spMkLst>
        </pc:spChg>
        <pc:spChg chg="mod">
          <ac:chgData name="Ida Marie Lillestrand Kittelsen" userId="12154653-0a60-4281-8b62-82febac9ddd6" providerId="ADAL" clId="{AC379DE5-CD1B-4AE6-AA14-766C7C04D990}" dt="2023-11-23T10:27:59.814" v="24" actId="20577"/>
          <ac:spMkLst>
            <pc:docMk/>
            <pc:sldMk cId="0" sldId="271"/>
            <ac:spMk id="15362" creationId="{16023CCD-A2CE-6C2B-BEE2-FDDDCF2091CC}"/>
          </ac:spMkLst>
        </pc:spChg>
      </pc:sldChg>
      <pc:sldChg chg="modSp mod modNotesTx">
        <pc:chgData name="Ida Marie Lillestrand Kittelsen" userId="12154653-0a60-4281-8b62-82febac9ddd6" providerId="ADAL" clId="{AC379DE5-CD1B-4AE6-AA14-766C7C04D990}" dt="2023-11-23T11:16:29.304" v="191" actId="255"/>
        <pc:sldMkLst>
          <pc:docMk/>
          <pc:sldMk cId="0" sldId="273"/>
        </pc:sldMkLst>
        <pc:spChg chg="mod">
          <ac:chgData name="Ida Marie Lillestrand Kittelsen" userId="12154653-0a60-4281-8b62-82febac9ddd6" providerId="ADAL" clId="{AC379DE5-CD1B-4AE6-AA14-766C7C04D990}" dt="2023-11-23T10:29:00.086" v="43" actId="113"/>
          <ac:spMkLst>
            <pc:docMk/>
            <pc:sldMk cId="0" sldId="273"/>
            <ac:spMk id="16385" creationId="{469BD19F-0D3B-BD96-CB1F-5D21E8E48E74}"/>
          </ac:spMkLst>
        </pc:spChg>
        <pc:spChg chg="mod">
          <ac:chgData name="Ida Marie Lillestrand Kittelsen" userId="12154653-0a60-4281-8b62-82febac9ddd6" providerId="ADAL" clId="{AC379DE5-CD1B-4AE6-AA14-766C7C04D990}" dt="2023-11-23T11:16:29.304" v="191" actId="255"/>
          <ac:spMkLst>
            <pc:docMk/>
            <pc:sldMk cId="0" sldId="273"/>
            <ac:spMk id="16386" creationId="{06FBE9FF-01BB-9F9B-355A-5BD972D94F49}"/>
          </ac:spMkLst>
        </pc:spChg>
      </pc:sldChg>
      <pc:sldChg chg="delSp modSp mod modNotesTx">
        <pc:chgData name="Ida Marie Lillestrand Kittelsen" userId="12154653-0a60-4281-8b62-82febac9ddd6" providerId="ADAL" clId="{AC379DE5-CD1B-4AE6-AA14-766C7C04D990}" dt="2023-11-23T12:15:41.259" v="202" actId="20577"/>
        <pc:sldMkLst>
          <pc:docMk/>
          <pc:sldMk cId="899198149" sldId="277"/>
        </pc:sldMkLst>
        <pc:spChg chg="mod">
          <ac:chgData name="Ida Marie Lillestrand Kittelsen" userId="12154653-0a60-4281-8b62-82febac9ddd6" providerId="ADAL" clId="{AC379DE5-CD1B-4AE6-AA14-766C7C04D990}" dt="2023-11-23T12:15:41.259" v="202" actId="20577"/>
          <ac:spMkLst>
            <pc:docMk/>
            <pc:sldMk cId="899198149" sldId="277"/>
            <ac:spMk id="2" creationId="{271005A4-E709-3532-41D0-4012C8C0E3FE}"/>
          </ac:spMkLst>
        </pc:spChg>
        <pc:spChg chg="del mod">
          <ac:chgData name="Ida Marie Lillestrand Kittelsen" userId="12154653-0a60-4281-8b62-82febac9ddd6" providerId="ADAL" clId="{AC379DE5-CD1B-4AE6-AA14-766C7C04D990}" dt="2023-11-23T12:15:15.247" v="194" actId="478"/>
          <ac:spMkLst>
            <pc:docMk/>
            <pc:sldMk cId="899198149" sldId="277"/>
            <ac:spMk id="6" creationId="{2974716E-1E9C-F6EC-0A68-22845597E4D0}"/>
          </ac:spMkLst>
        </pc:spChg>
      </pc:sldChg>
      <pc:sldChg chg="modSp mod modNotesTx">
        <pc:chgData name="Ida Marie Lillestrand Kittelsen" userId="12154653-0a60-4281-8b62-82febac9ddd6" providerId="ADAL" clId="{AC379DE5-CD1B-4AE6-AA14-766C7C04D990}" dt="2023-11-23T10:26:35.411" v="11" actId="2711"/>
        <pc:sldMkLst>
          <pc:docMk/>
          <pc:sldMk cId="0" sldId="281"/>
        </pc:sldMkLst>
        <pc:spChg chg="mod">
          <ac:chgData name="Ida Marie Lillestrand Kittelsen" userId="12154653-0a60-4281-8b62-82febac9ddd6" providerId="ADAL" clId="{AC379DE5-CD1B-4AE6-AA14-766C7C04D990}" dt="2023-11-23T10:25:50.557" v="8" actId="20577"/>
          <ac:spMkLst>
            <pc:docMk/>
            <pc:sldMk cId="0" sldId="281"/>
            <ac:spMk id="14337" creationId="{DDB1F4A0-12A1-BECF-0CC0-A48C706C739D}"/>
          </ac:spMkLst>
        </pc:spChg>
      </pc:sldChg>
      <pc:sldChg chg="modSp mod modNotesTx">
        <pc:chgData name="Ida Marie Lillestrand Kittelsen" userId="12154653-0a60-4281-8b62-82febac9ddd6" providerId="ADAL" clId="{AC379DE5-CD1B-4AE6-AA14-766C7C04D990}" dt="2023-11-23T11:21:56.455" v="192" actId="1076"/>
        <pc:sldMkLst>
          <pc:docMk/>
          <pc:sldMk cId="0" sldId="285"/>
        </pc:sldMkLst>
        <pc:spChg chg="mod">
          <ac:chgData name="Ida Marie Lillestrand Kittelsen" userId="12154653-0a60-4281-8b62-82febac9ddd6" providerId="ADAL" clId="{AC379DE5-CD1B-4AE6-AA14-766C7C04D990}" dt="2023-11-23T11:21:56.455" v="192" actId="1076"/>
          <ac:spMkLst>
            <pc:docMk/>
            <pc:sldMk cId="0" sldId="285"/>
            <ac:spMk id="2" creationId="{868C4D59-A565-1CA6-C8A5-050F36C19963}"/>
          </ac:spMkLst>
        </pc:spChg>
        <pc:spChg chg="mod">
          <ac:chgData name="Ida Marie Lillestrand Kittelsen" userId="12154653-0a60-4281-8b62-82febac9ddd6" providerId="ADAL" clId="{AC379DE5-CD1B-4AE6-AA14-766C7C04D990}" dt="2023-11-23T11:10:15.247" v="135" actId="14100"/>
          <ac:spMkLst>
            <pc:docMk/>
            <pc:sldMk cId="0" sldId="285"/>
            <ac:spMk id="3" creationId="{952AD62F-0DB6-602E-20E5-5B39ABE89282}"/>
          </ac:spMkLst>
        </pc:spChg>
      </pc:sldChg>
      <pc:sldChg chg="modNotesTx">
        <pc:chgData name="Ida Marie Lillestrand Kittelsen" userId="12154653-0a60-4281-8b62-82febac9ddd6" providerId="ADAL" clId="{AC379DE5-CD1B-4AE6-AA14-766C7C04D990}" dt="2023-11-23T10:27:00.928" v="13" actId="255"/>
        <pc:sldMkLst>
          <pc:docMk/>
          <pc:sldMk cId="50309499" sldId="287"/>
        </pc:sldMkLst>
      </pc:sldChg>
      <pc:sldChg chg="modSp mod">
        <pc:chgData name="Ida Marie Lillestrand Kittelsen" userId="12154653-0a60-4281-8b62-82febac9ddd6" providerId="ADAL" clId="{AC379DE5-CD1B-4AE6-AA14-766C7C04D990}" dt="2023-11-23T11:07:46.644" v="101" actId="14100"/>
        <pc:sldMkLst>
          <pc:docMk/>
          <pc:sldMk cId="215230657" sldId="290"/>
        </pc:sldMkLst>
        <pc:spChg chg="mod">
          <ac:chgData name="Ida Marie Lillestrand Kittelsen" userId="12154653-0a60-4281-8b62-82febac9ddd6" providerId="ADAL" clId="{AC379DE5-CD1B-4AE6-AA14-766C7C04D990}" dt="2023-11-23T11:07:46.644" v="101" actId="14100"/>
          <ac:spMkLst>
            <pc:docMk/>
            <pc:sldMk cId="215230657" sldId="290"/>
            <ac:spMk id="2" creationId="{1A66E54B-6F60-C9A3-6C8D-65E01E1489BD}"/>
          </ac:spMkLst>
        </pc:spChg>
        <pc:picChg chg="mod">
          <ac:chgData name="Ida Marie Lillestrand Kittelsen" userId="12154653-0a60-4281-8b62-82febac9ddd6" providerId="ADAL" clId="{AC379DE5-CD1B-4AE6-AA14-766C7C04D990}" dt="2023-11-23T11:07:41.941" v="100" actId="1076"/>
          <ac:picMkLst>
            <pc:docMk/>
            <pc:sldMk cId="215230657" sldId="290"/>
            <ac:picMk id="4" creationId="{318E4870-4120-09A4-4803-67B1ACF08228}"/>
          </ac:picMkLst>
        </pc:picChg>
      </pc:sldChg>
      <pc:sldChg chg="modSp mod modNotesTx">
        <pc:chgData name="Ida Marie Lillestrand Kittelsen" userId="12154653-0a60-4281-8b62-82febac9ddd6" providerId="ADAL" clId="{AC379DE5-CD1B-4AE6-AA14-766C7C04D990}" dt="2023-11-23T11:07:55.270" v="103" actId="14100"/>
        <pc:sldMkLst>
          <pc:docMk/>
          <pc:sldMk cId="1269284287" sldId="291"/>
        </pc:sldMkLst>
        <pc:spChg chg="mod">
          <ac:chgData name="Ida Marie Lillestrand Kittelsen" userId="12154653-0a60-4281-8b62-82febac9ddd6" providerId="ADAL" clId="{AC379DE5-CD1B-4AE6-AA14-766C7C04D990}" dt="2023-11-23T11:07:55.270" v="103" actId="14100"/>
          <ac:spMkLst>
            <pc:docMk/>
            <pc:sldMk cId="1269284287" sldId="291"/>
            <ac:spMk id="2" creationId="{19E47923-1162-2B95-9F10-058949605F8A}"/>
          </ac:spMkLst>
        </pc:spChg>
        <pc:picChg chg="mod">
          <ac:chgData name="Ida Marie Lillestrand Kittelsen" userId="12154653-0a60-4281-8b62-82febac9ddd6" providerId="ADAL" clId="{AC379DE5-CD1B-4AE6-AA14-766C7C04D990}" dt="2023-11-23T11:07:51.831" v="102" actId="1076"/>
          <ac:picMkLst>
            <pc:docMk/>
            <pc:sldMk cId="1269284287" sldId="291"/>
            <ac:picMk id="4" creationId="{F2D67B32-7943-547C-8D03-AA5313FD62F2}"/>
          </ac:picMkLst>
        </pc:picChg>
      </pc:sldChg>
      <pc:sldChg chg="modSp mod modNotesTx">
        <pc:chgData name="Ida Marie Lillestrand Kittelsen" userId="12154653-0a60-4281-8b62-82febac9ddd6" providerId="ADAL" clId="{AC379DE5-CD1B-4AE6-AA14-766C7C04D990}" dt="2023-11-23T11:08:43.946" v="106" actId="14100"/>
        <pc:sldMkLst>
          <pc:docMk/>
          <pc:sldMk cId="1877828281" sldId="292"/>
        </pc:sldMkLst>
        <pc:spChg chg="mod">
          <ac:chgData name="Ida Marie Lillestrand Kittelsen" userId="12154653-0a60-4281-8b62-82febac9ddd6" providerId="ADAL" clId="{AC379DE5-CD1B-4AE6-AA14-766C7C04D990}" dt="2023-11-23T11:08:43.946" v="106" actId="14100"/>
          <ac:spMkLst>
            <pc:docMk/>
            <pc:sldMk cId="1877828281" sldId="292"/>
            <ac:spMk id="2" creationId="{271C1958-3A6C-1F34-6EE2-31D0D03A7CD5}"/>
          </ac:spMkLst>
        </pc:spChg>
        <pc:picChg chg="mod">
          <ac:chgData name="Ida Marie Lillestrand Kittelsen" userId="12154653-0a60-4281-8b62-82febac9ddd6" providerId="ADAL" clId="{AC379DE5-CD1B-4AE6-AA14-766C7C04D990}" dt="2023-11-23T11:08:14.766" v="105" actId="1076"/>
          <ac:picMkLst>
            <pc:docMk/>
            <pc:sldMk cId="1877828281" sldId="292"/>
            <ac:picMk id="4" creationId="{91976109-C3F9-C992-F224-51796AB49ABC}"/>
          </ac:picMkLst>
        </pc:picChg>
      </pc:sldChg>
      <pc:sldChg chg="modSp mod modNotesTx">
        <pc:chgData name="Ida Marie Lillestrand Kittelsen" userId="12154653-0a60-4281-8b62-82febac9ddd6" providerId="ADAL" clId="{AC379DE5-CD1B-4AE6-AA14-766C7C04D990}" dt="2023-11-23T11:06:44.600" v="95" actId="1076"/>
        <pc:sldMkLst>
          <pc:docMk/>
          <pc:sldMk cId="2832724338" sldId="293"/>
        </pc:sldMkLst>
        <pc:spChg chg="mod">
          <ac:chgData name="Ida Marie Lillestrand Kittelsen" userId="12154653-0a60-4281-8b62-82febac9ddd6" providerId="ADAL" clId="{AC379DE5-CD1B-4AE6-AA14-766C7C04D990}" dt="2023-11-23T11:06:33.642" v="94" actId="20577"/>
          <ac:spMkLst>
            <pc:docMk/>
            <pc:sldMk cId="2832724338" sldId="293"/>
            <ac:spMk id="2" creationId="{7A9862D5-81E6-9F2D-CC6E-C03975C29DF9}"/>
          </ac:spMkLst>
        </pc:spChg>
        <pc:picChg chg="mod">
          <ac:chgData name="Ida Marie Lillestrand Kittelsen" userId="12154653-0a60-4281-8b62-82febac9ddd6" providerId="ADAL" clId="{AC379DE5-CD1B-4AE6-AA14-766C7C04D990}" dt="2023-11-23T11:06:44.600" v="95" actId="1076"/>
          <ac:picMkLst>
            <pc:docMk/>
            <pc:sldMk cId="2832724338" sldId="293"/>
            <ac:picMk id="9" creationId="{67DA0F3C-0529-176D-27FC-527EBB8F87C1}"/>
          </ac:picMkLst>
        </pc:picChg>
      </pc:sldChg>
    </pc:docChg>
  </pc:docChgLst>
  <pc:docChgLst>
    <pc:chgData name="Ida Marie Lillestrand Kittelsen" userId="12154653-0a60-4281-8b62-82febac9ddd6" providerId="ADAL" clId="{04A0C867-1194-4481-BB0C-087C99DBA222}"/>
    <pc:docChg chg="custSel addSld delSld modSld sldOrd">
      <pc:chgData name="Ida Marie Lillestrand Kittelsen" userId="12154653-0a60-4281-8b62-82febac9ddd6" providerId="ADAL" clId="{04A0C867-1194-4481-BB0C-087C99DBA222}" dt="2023-11-09T08:58:35.714" v="3062" actId="20577"/>
      <pc:docMkLst>
        <pc:docMk/>
      </pc:docMkLst>
      <pc:sldChg chg="addSp delSp modSp del ord">
        <pc:chgData name="Ida Marie Lillestrand Kittelsen" userId="12154653-0a60-4281-8b62-82febac9ddd6" providerId="ADAL" clId="{04A0C867-1194-4481-BB0C-087C99DBA222}" dt="2023-11-02T08:18:21.485" v="1485" actId="2696"/>
        <pc:sldMkLst>
          <pc:docMk/>
          <pc:sldMk cId="0" sldId="262"/>
        </pc:sldMkLst>
        <pc:spChg chg="add mod">
          <ac:chgData name="Ida Marie Lillestrand Kittelsen" userId="12154653-0a60-4281-8b62-82febac9ddd6" providerId="ADAL" clId="{04A0C867-1194-4481-BB0C-087C99DBA222}" dt="2023-11-02T08:02:32.533" v="421" actId="21"/>
          <ac:spMkLst>
            <pc:docMk/>
            <pc:sldMk cId="0" sldId="262"/>
            <ac:spMk id="2" creationId="{910712DA-DD0E-D4F6-CC29-E9DF5D83FE5B}"/>
          </ac:spMkLst>
        </pc:spChg>
        <pc:picChg chg="del">
          <ac:chgData name="Ida Marie Lillestrand Kittelsen" userId="12154653-0a60-4281-8b62-82febac9ddd6" providerId="ADAL" clId="{04A0C867-1194-4481-BB0C-087C99DBA222}" dt="2023-11-02T08:02:32.533" v="421" actId="21"/>
          <ac:picMkLst>
            <pc:docMk/>
            <pc:sldMk cId="0" sldId="262"/>
            <ac:picMk id="3" creationId="{EE16C600-BBE7-ED58-FC51-59877D4CFAEF}"/>
          </ac:picMkLst>
        </pc:picChg>
      </pc:sldChg>
      <pc:sldChg chg="modNotesTx">
        <pc:chgData name="Ida Marie Lillestrand Kittelsen" userId="12154653-0a60-4281-8b62-82febac9ddd6" providerId="ADAL" clId="{04A0C867-1194-4481-BB0C-087C99DBA222}" dt="2023-11-02T08:31:40.952" v="2838" actId="20577"/>
        <pc:sldMkLst>
          <pc:docMk/>
          <pc:sldMk cId="0" sldId="271"/>
        </pc:sldMkLst>
      </pc:sldChg>
      <pc:sldChg chg="del">
        <pc:chgData name="Ida Marie Lillestrand Kittelsen" userId="12154653-0a60-4281-8b62-82febac9ddd6" providerId="ADAL" clId="{04A0C867-1194-4481-BB0C-087C99DBA222}" dt="2023-11-02T07:40:04.354" v="6" actId="2696"/>
        <pc:sldMkLst>
          <pc:docMk/>
          <pc:sldMk cId="0" sldId="274"/>
        </pc:sldMkLst>
      </pc:sldChg>
      <pc:sldChg chg="delSp modSp del mod">
        <pc:chgData name="Ida Marie Lillestrand Kittelsen" userId="12154653-0a60-4281-8b62-82febac9ddd6" providerId="ADAL" clId="{04A0C867-1194-4481-BB0C-087C99DBA222}" dt="2023-11-02T08:19:27.962" v="1665" actId="2696"/>
        <pc:sldMkLst>
          <pc:docMk/>
          <pc:sldMk cId="2580578688" sldId="276"/>
        </pc:sldMkLst>
        <pc:picChg chg="del mod">
          <ac:chgData name="Ida Marie Lillestrand Kittelsen" userId="12154653-0a60-4281-8b62-82febac9ddd6" providerId="ADAL" clId="{04A0C867-1194-4481-BB0C-087C99DBA222}" dt="2023-11-02T07:58:07.382" v="80" actId="21"/>
          <ac:picMkLst>
            <pc:docMk/>
            <pc:sldMk cId="2580578688" sldId="276"/>
            <ac:picMk id="1026" creationId="{70B29BF4-D13B-F7F6-1A40-9399B713A8AA}"/>
          </ac:picMkLst>
        </pc:picChg>
      </pc:sldChg>
      <pc:sldChg chg="modNotesTx">
        <pc:chgData name="Ida Marie Lillestrand Kittelsen" userId="12154653-0a60-4281-8b62-82febac9ddd6" providerId="ADAL" clId="{04A0C867-1194-4481-BB0C-087C99DBA222}" dt="2023-11-09T08:55:44.572" v="3061" actId="20577"/>
        <pc:sldMkLst>
          <pc:docMk/>
          <pc:sldMk cId="899198149" sldId="277"/>
        </pc:sldMkLst>
      </pc:sldChg>
      <pc:sldChg chg="addSp delSp modSp del ord">
        <pc:chgData name="Ida Marie Lillestrand Kittelsen" userId="12154653-0a60-4281-8b62-82febac9ddd6" providerId="ADAL" clId="{04A0C867-1194-4481-BB0C-087C99DBA222}" dt="2023-11-02T08:29:56.392" v="2581" actId="2696"/>
        <pc:sldMkLst>
          <pc:docMk/>
          <pc:sldMk cId="3794992569" sldId="289"/>
        </pc:sldMkLst>
        <pc:spChg chg="add mod">
          <ac:chgData name="Ida Marie Lillestrand Kittelsen" userId="12154653-0a60-4281-8b62-82febac9ddd6" providerId="ADAL" clId="{04A0C867-1194-4481-BB0C-087C99DBA222}" dt="2023-11-02T08:25:59.363" v="2213" actId="21"/>
          <ac:spMkLst>
            <pc:docMk/>
            <pc:sldMk cId="3794992569" sldId="289"/>
            <ac:spMk id="2" creationId="{D0364046-5309-2838-7A31-010399F8D681}"/>
          </ac:spMkLst>
        </pc:spChg>
        <pc:picChg chg="del">
          <ac:chgData name="Ida Marie Lillestrand Kittelsen" userId="12154653-0a60-4281-8b62-82febac9ddd6" providerId="ADAL" clId="{04A0C867-1194-4481-BB0C-087C99DBA222}" dt="2023-11-02T08:25:59.363" v="2213" actId="21"/>
          <ac:picMkLst>
            <pc:docMk/>
            <pc:sldMk cId="3794992569" sldId="289"/>
            <ac:picMk id="2056" creationId="{EDC8E50A-BB39-0333-87C3-E88337F5F9BD}"/>
          </ac:picMkLst>
        </pc:picChg>
      </pc:sldChg>
      <pc:sldChg chg="addSp delSp modSp mod modNotesTx">
        <pc:chgData name="Ida Marie Lillestrand Kittelsen" userId="12154653-0a60-4281-8b62-82febac9ddd6" providerId="ADAL" clId="{04A0C867-1194-4481-BB0C-087C99DBA222}" dt="2023-11-09T08:46:26.270" v="2878"/>
        <pc:sldMkLst>
          <pc:docMk/>
          <pc:sldMk cId="215230657" sldId="290"/>
        </pc:sldMkLst>
        <pc:spChg chg="mod">
          <ac:chgData name="Ida Marie Lillestrand Kittelsen" userId="12154653-0a60-4281-8b62-82febac9ddd6" providerId="ADAL" clId="{04A0C867-1194-4481-BB0C-087C99DBA222}" dt="2023-11-02T08:09:37.147" v="1097" actId="20577"/>
          <ac:spMkLst>
            <pc:docMk/>
            <pc:sldMk cId="215230657" sldId="290"/>
            <ac:spMk id="2" creationId="{1A66E54B-6F60-C9A3-6C8D-65E01E1489BD}"/>
          </ac:spMkLst>
        </pc:spChg>
        <pc:spChg chg="add del mod">
          <ac:chgData name="Ida Marie Lillestrand Kittelsen" userId="12154653-0a60-4281-8b62-82febac9ddd6" providerId="ADAL" clId="{04A0C867-1194-4481-BB0C-087C99DBA222}" dt="2023-11-09T08:46:26.270" v="2878"/>
          <ac:spMkLst>
            <pc:docMk/>
            <pc:sldMk cId="215230657" sldId="290"/>
            <ac:spMk id="5" creationId="{4F0C1482-B245-8791-92DC-1570161D08BB}"/>
          </ac:spMkLst>
        </pc:spChg>
        <pc:picChg chg="mod">
          <ac:chgData name="Ida Marie Lillestrand Kittelsen" userId="12154653-0a60-4281-8b62-82febac9ddd6" providerId="ADAL" clId="{04A0C867-1194-4481-BB0C-087C99DBA222}" dt="2023-11-09T08:45:23.248" v="2873" actId="14100"/>
          <ac:picMkLst>
            <pc:docMk/>
            <pc:sldMk cId="215230657" sldId="290"/>
            <ac:picMk id="4" creationId="{318E4870-4120-09A4-4803-67B1ACF08228}"/>
          </ac:picMkLst>
        </pc:picChg>
      </pc:sldChg>
      <pc:sldChg chg="addSp delSp modSp new mod modNotesTx">
        <pc:chgData name="Ida Marie Lillestrand Kittelsen" userId="12154653-0a60-4281-8b62-82febac9ddd6" providerId="ADAL" clId="{04A0C867-1194-4481-BB0C-087C99DBA222}" dt="2023-11-09T08:46:59.705" v="2943" actId="20577"/>
        <pc:sldMkLst>
          <pc:docMk/>
          <pc:sldMk cId="1269284287" sldId="291"/>
        </pc:sldMkLst>
        <pc:spChg chg="mod">
          <ac:chgData name="Ida Marie Lillestrand Kittelsen" userId="12154653-0a60-4281-8b62-82febac9ddd6" providerId="ADAL" clId="{04A0C867-1194-4481-BB0C-087C99DBA222}" dt="2023-11-09T08:46:43.730" v="2902" actId="20577"/>
          <ac:spMkLst>
            <pc:docMk/>
            <pc:sldMk cId="1269284287" sldId="291"/>
            <ac:spMk id="2" creationId="{19E47923-1162-2B95-9F10-058949605F8A}"/>
          </ac:spMkLst>
        </pc:spChg>
        <pc:spChg chg="del">
          <ac:chgData name="Ida Marie Lillestrand Kittelsen" userId="12154653-0a60-4281-8b62-82febac9ddd6" providerId="ADAL" clId="{04A0C867-1194-4481-BB0C-087C99DBA222}" dt="2023-11-02T07:58:10.686" v="81"/>
          <ac:spMkLst>
            <pc:docMk/>
            <pc:sldMk cId="1269284287" sldId="291"/>
            <ac:spMk id="3" creationId="{846AAEC0-654D-00CC-90F8-B454C4A09933}"/>
          </ac:spMkLst>
        </pc:spChg>
        <pc:picChg chg="add mod">
          <ac:chgData name="Ida Marie Lillestrand Kittelsen" userId="12154653-0a60-4281-8b62-82febac9ddd6" providerId="ADAL" clId="{04A0C867-1194-4481-BB0C-087C99DBA222}" dt="2023-11-02T07:58:10.686" v="81"/>
          <ac:picMkLst>
            <pc:docMk/>
            <pc:sldMk cId="1269284287" sldId="291"/>
            <ac:picMk id="4" creationId="{F2D67B32-7943-547C-8D03-AA5313FD62F2}"/>
          </ac:picMkLst>
        </pc:picChg>
      </pc:sldChg>
      <pc:sldChg chg="addSp delSp modSp new mod modNotesTx">
        <pc:chgData name="Ida Marie Lillestrand Kittelsen" userId="12154653-0a60-4281-8b62-82febac9ddd6" providerId="ADAL" clId="{04A0C867-1194-4481-BB0C-087C99DBA222}" dt="2023-11-09T08:58:35.714" v="3062" actId="20577"/>
        <pc:sldMkLst>
          <pc:docMk/>
          <pc:sldMk cId="1877828281" sldId="292"/>
        </pc:sldMkLst>
        <pc:spChg chg="mod">
          <ac:chgData name="Ida Marie Lillestrand Kittelsen" userId="12154653-0a60-4281-8b62-82febac9ddd6" providerId="ADAL" clId="{04A0C867-1194-4481-BB0C-087C99DBA222}" dt="2023-11-02T08:05:50.835" v="470" actId="207"/>
          <ac:spMkLst>
            <pc:docMk/>
            <pc:sldMk cId="1877828281" sldId="292"/>
            <ac:spMk id="2" creationId="{271C1958-3A6C-1F34-6EE2-31D0D03A7CD5}"/>
          </ac:spMkLst>
        </pc:spChg>
        <pc:spChg chg="del">
          <ac:chgData name="Ida Marie Lillestrand Kittelsen" userId="12154653-0a60-4281-8b62-82febac9ddd6" providerId="ADAL" clId="{04A0C867-1194-4481-BB0C-087C99DBA222}" dt="2023-11-02T08:02:36.137" v="422"/>
          <ac:spMkLst>
            <pc:docMk/>
            <pc:sldMk cId="1877828281" sldId="292"/>
            <ac:spMk id="3" creationId="{637ECFDB-62CF-1B3A-BA01-72348702BB00}"/>
          </ac:spMkLst>
        </pc:spChg>
        <pc:spChg chg="add del mod">
          <ac:chgData name="Ida Marie Lillestrand Kittelsen" userId="12154653-0a60-4281-8b62-82febac9ddd6" providerId="ADAL" clId="{04A0C867-1194-4481-BB0C-087C99DBA222}" dt="2023-11-02T08:17:29.424" v="1387" actId="478"/>
          <ac:spMkLst>
            <pc:docMk/>
            <pc:sldMk cId="1877828281" sldId="292"/>
            <ac:spMk id="5" creationId="{67B697DE-11B1-6F5E-E5A1-8D58610CA074}"/>
          </ac:spMkLst>
        </pc:spChg>
        <pc:picChg chg="add mod">
          <ac:chgData name="Ida Marie Lillestrand Kittelsen" userId="12154653-0a60-4281-8b62-82febac9ddd6" providerId="ADAL" clId="{04A0C867-1194-4481-BB0C-087C99DBA222}" dt="2023-11-09T08:45:14.071" v="2872" actId="14100"/>
          <ac:picMkLst>
            <pc:docMk/>
            <pc:sldMk cId="1877828281" sldId="292"/>
            <ac:picMk id="4" creationId="{91976109-C3F9-C992-F224-51796AB49ABC}"/>
          </ac:picMkLst>
        </pc:picChg>
      </pc:sldChg>
      <pc:sldChg chg="modSp new del mod">
        <pc:chgData name="Ida Marie Lillestrand Kittelsen" userId="12154653-0a60-4281-8b62-82febac9ddd6" providerId="ADAL" clId="{04A0C867-1194-4481-BB0C-087C99DBA222}" dt="2023-11-02T08:15:46.996" v="1170" actId="2696"/>
        <pc:sldMkLst>
          <pc:docMk/>
          <pc:sldMk cId="2446788548" sldId="293"/>
        </pc:sldMkLst>
        <pc:spChg chg="mod">
          <ac:chgData name="Ida Marie Lillestrand Kittelsen" userId="12154653-0a60-4281-8b62-82febac9ddd6" providerId="ADAL" clId="{04A0C867-1194-4481-BB0C-087C99DBA222}" dt="2023-11-02T08:09:11.059" v="1045" actId="122"/>
          <ac:spMkLst>
            <pc:docMk/>
            <pc:sldMk cId="2446788548" sldId="293"/>
            <ac:spMk id="2" creationId="{E28E90CC-C693-D423-E0FB-4BED78702369}"/>
          </ac:spMkLst>
        </pc:spChg>
      </pc:sldChg>
      <pc:sldChg chg="addSp delSp modSp new mod modNotesTx">
        <pc:chgData name="Ida Marie Lillestrand Kittelsen" userId="12154653-0a60-4281-8b62-82febac9ddd6" providerId="ADAL" clId="{04A0C867-1194-4481-BB0C-087C99DBA222}" dt="2023-11-02T08:43:36.595" v="2869" actId="20577"/>
        <pc:sldMkLst>
          <pc:docMk/>
          <pc:sldMk cId="2832724338" sldId="293"/>
        </pc:sldMkLst>
        <pc:spChg chg="mod">
          <ac:chgData name="Ida Marie Lillestrand Kittelsen" userId="12154653-0a60-4281-8b62-82febac9ddd6" providerId="ADAL" clId="{04A0C867-1194-4481-BB0C-087C99DBA222}" dt="2023-11-02T08:28:17.016" v="2331" actId="122"/>
          <ac:spMkLst>
            <pc:docMk/>
            <pc:sldMk cId="2832724338" sldId="293"/>
            <ac:spMk id="2" creationId="{7A9862D5-81E6-9F2D-CC6E-C03975C29DF9}"/>
          </ac:spMkLst>
        </pc:spChg>
        <pc:spChg chg="del">
          <ac:chgData name="Ida Marie Lillestrand Kittelsen" userId="12154653-0a60-4281-8b62-82febac9ddd6" providerId="ADAL" clId="{04A0C867-1194-4481-BB0C-087C99DBA222}" dt="2023-11-02T08:26:02.723" v="2214"/>
          <ac:spMkLst>
            <pc:docMk/>
            <pc:sldMk cId="2832724338" sldId="293"/>
            <ac:spMk id="3" creationId="{57721A15-0CFD-E8F6-CBA8-73B363A368E1}"/>
          </ac:spMkLst>
        </pc:spChg>
        <pc:picChg chg="add mod">
          <ac:chgData name="Ida Marie Lillestrand Kittelsen" userId="12154653-0a60-4281-8b62-82febac9ddd6" providerId="ADAL" clId="{04A0C867-1194-4481-BB0C-087C99DBA222}" dt="2023-11-02T08:26:09.616" v="2217" actId="1076"/>
          <ac:picMkLst>
            <pc:docMk/>
            <pc:sldMk cId="2832724338" sldId="293"/>
            <ac:picMk id="4" creationId="{B5ABE4C2-738F-3D80-42D5-79FD361C8D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3AF02-4393-493D-85E1-CB79531CA5FA}"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C53AA-2C1F-4D28-B074-E50D1CC28151}" type="slidenum">
              <a:rPr lang="nb-NO" smtClean="0"/>
              <a:t>‹#›</a:t>
            </a:fld>
            <a:endParaRPr lang="nb-NO"/>
          </a:p>
        </p:txBody>
      </p:sp>
    </p:spTree>
    <p:extLst>
      <p:ext uri="{BB962C8B-B14F-4D97-AF65-F5344CB8AC3E}">
        <p14:creationId xmlns:p14="http://schemas.microsoft.com/office/powerpoint/2010/main" val="201221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WGA9CwFnMp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62741-B14C-E3F8-96DC-D01395A3D7F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F1AFB46-FB3B-66C0-21E4-220CDA0FB96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DBCA5B0-F5DF-71DB-C10B-F149A0C0A0E3}"/>
              </a:ext>
            </a:extLst>
          </p:cNvPr>
          <p:cNvSpPr>
            <a:spLocks noGrp="1"/>
          </p:cNvSpPr>
          <p:nvPr>
            <p:ph type="body" idx="1"/>
          </p:nvPr>
        </p:nvSpPr>
        <p:spPr/>
        <p:txBody>
          <a:bodyPr/>
          <a:lstStyle/>
          <a:p>
            <a:r>
              <a:rPr lang="nb-NO" b="1">
                <a:solidFill>
                  <a:srgbClr val="44546A"/>
                </a:solidFill>
              </a:rPr>
              <a:t>Sett på inngangsmusikk:</a:t>
            </a:r>
            <a:endParaRPr lang="nb-NO">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endParaRPr lang="nb-NO">
              <a:solidFill>
                <a:srgbClr val="44546A"/>
              </a:solidFill>
            </a:endParaRPr>
          </a:p>
          <a:p>
            <a:r>
              <a:rPr lang="en-US">
                <a:solidFill>
                  <a:srgbClr val="44546A"/>
                </a:solidFill>
              </a:rPr>
              <a:t>For eksterne kommuner: </a:t>
            </a:r>
            <a:r>
              <a:rPr lang="en-US" u="sng" dirty="0">
                <a:solidFill>
                  <a:srgbClr val="44546A"/>
                </a:solidFill>
                <a:hlinkClick r:id="rId4"/>
              </a:rPr>
              <a:t>Trolls: Can't Stop The Feeling | GoNoodle - YouTube</a:t>
            </a:r>
            <a:endParaRPr lang="nb-NO">
              <a:solidFill>
                <a:srgbClr val="44546A"/>
              </a:solidFill>
            </a:endParaRPr>
          </a:p>
          <a:p>
            <a:r>
              <a:rPr lang="nb-NO">
                <a:solidFill>
                  <a:srgbClr val="44546A"/>
                </a:solidFill>
              </a:rPr>
              <a:t> </a:t>
            </a:r>
          </a:p>
          <a:p>
            <a:pPr marL="285750" indent="-285750">
              <a:buFont typeface="Symbol"/>
              <a:buChar char="•"/>
            </a:pPr>
            <a:r>
              <a:rPr lang="nb-NO">
                <a:solidFill>
                  <a:srgbClr val="44546A"/>
                </a:solidFill>
              </a:rPr>
              <a:t>Vi rydder klasserom</a:t>
            </a:r>
          </a:p>
          <a:p>
            <a:pPr marL="285750" indent="-285750">
              <a:buFont typeface="Symbol"/>
              <a:buChar char="•"/>
            </a:pPr>
            <a:r>
              <a:rPr lang="nb-NO">
                <a:solidFill>
                  <a:srgbClr val="44546A"/>
                </a:solidFill>
              </a:rPr>
              <a:t>Vi samles i ringen</a:t>
            </a:r>
          </a:p>
          <a:p>
            <a:endParaRPr lang="nb-NO" sz="1200" dirty="0">
              <a:solidFill>
                <a:srgbClr val="44546A"/>
              </a:solidFill>
              <a:latin typeface="+mn-lt"/>
              <a:cs typeface="Calibri"/>
            </a:endParaRPr>
          </a:p>
          <a:p>
            <a:endParaRPr lang="nb-NO"/>
          </a:p>
        </p:txBody>
      </p:sp>
      <p:sp>
        <p:nvSpPr>
          <p:cNvPr id="4" name="Plassholder for lysbildenummer 3">
            <a:extLst>
              <a:ext uri="{FF2B5EF4-FFF2-40B4-BE49-F238E27FC236}">
                <a16:creationId xmlns:a16="http://schemas.microsoft.com/office/drawing/2014/main" id="{BE1A2812-7712-F94A-7C2E-768A1FB1F233}"/>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89895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Foto: Bildet er tatt av </a:t>
            </a:r>
            <a:r>
              <a:rPr lang="nb-NO" sz="1100" b="0" i="0" kern="1200" dirty="0">
                <a:solidFill>
                  <a:schemeClr val="tx1"/>
                </a:solidFill>
                <a:effectLst/>
                <a:latin typeface="+mn-lt"/>
                <a:ea typeface="+mn-ea"/>
                <a:cs typeface="+mn-cs"/>
              </a:rPr>
              <a:t>Bildet er tatt av </a:t>
            </a:r>
            <a:r>
              <a:rPr lang="nb-NO" sz="1100" b="0" i="0" u="sng" kern="1200" dirty="0" err="1">
                <a:solidFill>
                  <a:schemeClr val="tx1"/>
                </a:solidFill>
                <a:effectLst/>
                <a:latin typeface="+mn-lt"/>
                <a:ea typeface="+mn-ea"/>
                <a:cs typeface="+mn-cs"/>
                <a:hlinkClick r:id="rId3"/>
              </a:rPr>
              <a:t>Alexas_Fotos</a:t>
            </a:r>
            <a:r>
              <a:rPr lang="nb-NO" sz="1100" b="0" i="0" kern="1200" dirty="0">
                <a:solidFill>
                  <a:schemeClr val="tx1"/>
                </a:solidFill>
                <a:effectLst/>
                <a:latin typeface="+mn-lt"/>
                <a:ea typeface="+mn-ea"/>
                <a:cs typeface="+mn-cs"/>
              </a:rPr>
              <a:t> fra </a:t>
            </a:r>
            <a:r>
              <a:rPr lang="nb-NO" sz="1100" b="0" i="0" u="sng" kern="1200" dirty="0" err="1">
                <a:solidFill>
                  <a:schemeClr val="tx1"/>
                </a:solidFill>
                <a:effectLst/>
                <a:latin typeface="+mn-lt"/>
                <a:ea typeface="+mn-ea"/>
                <a:cs typeface="+mn-cs"/>
                <a:hlinkClick r:id="rId4"/>
              </a:rPr>
              <a:t>Pixabay</a:t>
            </a:r>
            <a:r>
              <a:rPr lang="nb-NO" sz="1100" b="0" i="0" kern="1200" dirty="0">
                <a:solidFill>
                  <a:schemeClr val="tx1"/>
                </a:solidFill>
                <a:effectLst/>
                <a:latin typeface="+mn-lt"/>
                <a:ea typeface="+mn-ea"/>
                <a:cs typeface="+mn-cs"/>
              </a:rPr>
              <a:t> </a:t>
            </a:r>
          </a:p>
          <a:p>
            <a:endParaRPr lang="nb-NO" sz="1100" b="0" i="0" kern="1200" dirty="0">
              <a:solidFill>
                <a:schemeClr val="tx1"/>
              </a:solidFill>
              <a:effectLst/>
              <a:latin typeface="+mn-lt"/>
              <a:ea typeface="+mn-ea"/>
              <a:cs typeface="+mn-cs"/>
            </a:endParaRPr>
          </a:p>
          <a:p>
            <a:r>
              <a:rPr lang="nb-NO" sz="1800" dirty="0">
                <a:effectLst/>
                <a:latin typeface="Calibri" panose="020F0502020204030204" pitchFamily="34" charset="0"/>
                <a:ea typeface="Yu Mincho" panose="02020400000000000000" pitchFamily="18" charset="-128"/>
              </a:rPr>
              <a:t>Vi setter oss i ringen og oppsummerer sammen.</a:t>
            </a:r>
            <a:endParaRPr lang="nb-NO" sz="1800" dirty="0">
              <a:effectLst/>
              <a:latin typeface="Times New Roman" panose="02020603050405020304" pitchFamily="18" charset="0"/>
              <a:ea typeface="Yu Mincho" panose="02020400000000000000" pitchFamily="18" charset="-128"/>
            </a:endParaRPr>
          </a:p>
          <a:p>
            <a:r>
              <a:rPr lang="nb-NO" sz="1800" i="1" dirty="0">
                <a:effectLst/>
                <a:latin typeface="Calibri" panose="020F0502020204030204" pitchFamily="34" charset="0"/>
                <a:ea typeface="Yu Mincho" panose="02020400000000000000" pitchFamily="18" charset="-128"/>
              </a:rPr>
              <a:t>Prosess:</a:t>
            </a:r>
            <a:r>
              <a:rPr lang="nb-NO" sz="1800" dirty="0">
                <a:effectLst/>
                <a:latin typeface="Calibri" panose="020F0502020204030204" pitchFamily="34" charset="0"/>
                <a:ea typeface="Yu Mincho" panose="02020400000000000000" pitchFamily="18" charset="-128"/>
              </a:rPr>
              <a:t> Sende en ball e.l. rundt i ringen. Alle får ordet etter tur. Elevene sier en ting hver. Det er helt fint å si det samme som de andre, eller noe annet. Vi tar et spørsmål av gangen. </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Vi bytter spørsmål underveis, f. eks når 5-6 elever har svart.</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Hva likte du i dag? </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Hva lærte du? </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Hvorfor er dette viktig? </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Calibri" panose="020F0502020204030204" pitchFamily="34" charset="0"/>
              </a:rPr>
              <a:t>Hva kan vi øve på? </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nb-NO" sz="1200" dirty="0">
              <a:ea typeface="+mn-lt"/>
              <a:cs typeface="+mn-l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dirty="0">
                <a:effectLst/>
                <a:latin typeface="Calibri" panose="020F0502020204030204" pitchFamily="34" charset="0"/>
                <a:ea typeface="Calibri" panose="020F0502020204030204" pitchFamily="34" charset="0"/>
                <a:cs typeface="Arial" panose="020B0604020202020204" pitchFamily="34" charset="0"/>
              </a:rPr>
              <a:t>Øvelsen heter «stramme og slippe» </a:t>
            </a:r>
            <a:r>
              <a:rPr lang="nb-NO" sz="1800" u="sng" dirty="0">
                <a:solidFill>
                  <a:srgbClr val="009D8F"/>
                </a:solidFill>
                <a:effectLst/>
                <a:latin typeface="Calibri" panose="020F0502020204030204" pitchFamily="34" charset="0"/>
                <a:ea typeface="Calibri" panose="020F0502020204030204" pitchFamily="34" charset="0"/>
                <a:hlinkClick r:id="rId3"/>
              </a:rPr>
              <a:t>Pusteøvelse - Stramme og slippe</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pPr algn="l"/>
            <a:endParaRPr lang="nb-NO" sz="1800" dirty="0">
              <a:effectLst/>
              <a:latin typeface="Calibri"/>
              <a:ea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4A0C53AA-2C1F-4D28-B074-E50D1CC28151}" type="slidenum">
              <a:rPr lang="nb-NO" smtClean="0"/>
              <a:t>3</a:t>
            </a:fld>
            <a:endParaRPr lang="nb-NO"/>
          </a:p>
        </p:txBody>
      </p:sp>
    </p:spTree>
    <p:extLst>
      <p:ext uri="{BB962C8B-B14F-4D97-AF65-F5344CB8AC3E}">
        <p14:creationId xmlns:p14="http://schemas.microsoft.com/office/powerpoint/2010/main" val="370197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7B6A-E08E-E1E2-D347-F56A3856979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D9C530E-8F0C-5351-1CB6-9A9B4DCE045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53C56-36EA-EED3-948C-8AEACA95E60A}"/>
              </a:ext>
            </a:extLst>
          </p:cNvPr>
          <p:cNvSpPr>
            <a:spLocks noGrp="1"/>
          </p:cNvSpPr>
          <p:nvPr>
            <p:ph type="body" idx="1"/>
          </p:nvPr>
        </p:nvSpPr>
        <p:spPr/>
        <p:txBody>
          <a:bodyPr/>
          <a:lstStyle/>
          <a:p>
            <a:pPr algn="l"/>
            <a:r>
              <a:rPr lang="nb-NO" sz="1800" b="1" dirty="0">
                <a:effectLst/>
                <a:latin typeface="Calibri" panose="020F0502020204030204" pitchFamily="34" charset="0"/>
                <a:ea typeface="Yu Mincho" panose="02020400000000000000" pitchFamily="18" charset="-128"/>
                <a:cs typeface="Arial" panose="020B0604020202020204" pitchFamily="34" charset="0"/>
              </a:rPr>
              <a:t>Introduser filmen:</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cs typeface="Arial" panose="020B0604020202020204" pitchFamily="34" charset="0"/>
              </a:rPr>
              <a:t>I dag skal vi snakke om familier. Alle familier er ulike, og det er fint. Som regel er ting bra i familien, og man ha det fint sammen. Noen ganger er det ting som er vondt eller vanskelig hjemme. I dag skal vi snakke om både om det som er fint, og ting som kan være vanskelig i en familie.</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cs typeface="Arial" panose="020B060402020202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cs typeface="Arial" panose="020B0604020202020204" pitchFamily="34" charset="0"/>
              </a:rPr>
              <a:t>Film: Familie og følelser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9D8F"/>
                </a:solidFill>
                <a:effectLst/>
                <a:latin typeface="Calibri" panose="020F0502020204030204" pitchFamily="34" charset="0"/>
                <a:ea typeface="Yu Mincho" panose="02020400000000000000" pitchFamily="18" charset="-128"/>
                <a:cs typeface="Arial" panose="020B0604020202020204" pitchFamily="34" charset="0"/>
                <a:hlinkClick r:id="rId3"/>
              </a:rPr>
              <a:t>Familier og følelser versjon uten musikk med tekst (youtube.com)</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cs typeface="Arial" panose="020B0604020202020204" pitchFamily="34" charset="0"/>
              </a:rPr>
              <a:t>Varighet: 4.41 </a:t>
            </a:r>
            <a:endParaRPr lang="nb-NO" sz="1800" dirty="0">
              <a:effectLst/>
              <a:latin typeface="Times New Roman" panose="02020603050405020304" pitchFamily="18" charset="0"/>
              <a:ea typeface="Yu Mincho" panose="02020400000000000000" pitchFamily="18" charset="-128"/>
            </a:endParaRPr>
          </a:p>
        </p:txBody>
      </p:sp>
      <p:sp>
        <p:nvSpPr>
          <p:cNvPr id="4" name="Plassholder for lysbildenummer 3">
            <a:extLst>
              <a:ext uri="{FF2B5EF4-FFF2-40B4-BE49-F238E27FC236}">
                <a16:creationId xmlns:a16="http://schemas.microsoft.com/office/drawing/2014/main" id="{FB3AE4E3-7221-06BF-0531-F410EF8B630E}"/>
              </a:ext>
            </a:extLst>
          </p:cNvPr>
          <p:cNvSpPr>
            <a:spLocks noGrp="1"/>
          </p:cNvSpPr>
          <p:nvPr>
            <p:ph type="sldNum" sz="quarter" idx="5"/>
          </p:nvPr>
        </p:nvSpPr>
        <p:spPr/>
        <p:txBody>
          <a:bodyPr/>
          <a:lstStyle/>
          <a:p>
            <a:fld id="{4A0C53AA-2C1F-4D28-B074-E50D1CC28151}" type="slidenum">
              <a:rPr lang="nb-NO" smtClean="0"/>
              <a:t>4</a:t>
            </a:fld>
            <a:endParaRPr lang="nb-NO"/>
          </a:p>
        </p:txBody>
      </p:sp>
    </p:spTree>
    <p:extLst>
      <p:ext uri="{BB962C8B-B14F-4D97-AF65-F5344CB8AC3E}">
        <p14:creationId xmlns:p14="http://schemas.microsoft.com/office/powerpoint/2010/main" val="340690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På hvilke måter kan familier være ulike?</a:t>
            </a:r>
          </a:p>
          <a:p>
            <a:r>
              <a:rPr lang="nb-NO" i="1" dirty="0"/>
              <a:t>La elevene komme med egne forslag, lærer kommer med forslag ved behov.</a:t>
            </a:r>
            <a:endParaRPr lang="nb-NO" i="1" dirty="0">
              <a:cs typeface="Calibri"/>
            </a:endParaRPr>
          </a:p>
          <a:p>
            <a:r>
              <a:rPr lang="nb-NO" i="1" dirty="0"/>
              <a:t>For eksempel:</a:t>
            </a:r>
            <a:endParaRPr lang="nb-NO" i="1" dirty="0">
              <a:cs typeface="Calibri"/>
            </a:endParaRPr>
          </a:p>
          <a:p>
            <a:r>
              <a:rPr lang="nb-NO" dirty="0"/>
              <a:t>Familier kan være ulike på mange forskjellige måter, både i størrelse og sammensetning, men også i forhold til interesser, hva de liker å gjøre og hvordan de er mot hverandre.</a:t>
            </a:r>
            <a:endParaRPr lang="nb-NO" dirty="0">
              <a:cs typeface="Calibri"/>
            </a:endParaRPr>
          </a:p>
        </p:txBody>
      </p:sp>
      <p:sp>
        <p:nvSpPr>
          <p:cNvPr id="4" name="Plassholder for lysbildenummer 3"/>
          <p:cNvSpPr>
            <a:spLocks noGrp="1"/>
          </p:cNvSpPr>
          <p:nvPr>
            <p:ph type="sldNum" sz="quarter" idx="5"/>
          </p:nvPr>
        </p:nvSpPr>
        <p:spPr/>
        <p:txBody>
          <a:bodyPr/>
          <a:lstStyle/>
          <a:p>
            <a:fld id="{4A0C53AA-2C1F-4D28-B074-E50D1CC28151}" type="slidenum">
              <a:rPr lang="nb-NO" smtClean="0"/>
              <a:t>5</a:t>
            </a:fld>
            <a:endParaRPr lang="nb-NO"/>
          </a:p>
        </p:txBody>
      </p:sp>
    </p:spTree>
    <p:extLst>
      <p:ext uri="{BB962C8B-B14F-4D97-AF65-F5344CB8AC3E}">
        <p14:creationId xmlns:p14="http://schemas.microsoft.com/office/powerpoint/2010/main" val="268136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dirty="0">
                <a:effectLst/>
                <a:latin typeface="Calibri" panose="020F0502020204030204" pitchFamily="34" charset="0"/>
                <a:ea typeface="Yu Mincho" panose="02020400000000000000" pitchFamily="18" charset="-128"/>
              </a:rPr>
              <a:t>Hvordan kan vi vise at vi er glade i hverandre i en familie?</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La elevene komme egne forslag, lærer kommer med forslag ved behov. </a:t>
            </a:r>
            <a:endParaRPr lang="nb-NO" sz="1800" i="1"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For eksempel: </a:t>
            </a:r>
            <a:endParaRPr lang="nb-NO" sz="1800" i="1" dirty="0">
              <a:effectLst/>
              <a:latin typeface="Times New Roman" panose="02020603050405020304" pitchFamily="18" charset="0"/>
              <a:ea typeface="Yu Mincho" panose="02020400000000000000" pitchFamily="18" charset="-128"/>
            </a:endParaRPr>
          </a:p>
          <a:p>
            <a:pPr algn="l"/>
            <a:r>
              <a:rPr lang="nn-NO" sz="1800" i="1" dirty="0">
                <a:effectLst/>
                <a:latin typeface="Calibri" panose="020F0502020204030204" pitchFamily="34" charset="0"/>
                <a:ea typeface="Yu Mincho" panose="02020400000000000000" pitchFamily="18" charset="-128"/>
              </a:rPr>
              <a:t>Introduser med å si at det er mange små og store ting som er vanlig å </a:t>
            </a:r>
            <a:r>
              <a:rPr lang="nn-NO" sz="1800" i="1" dirty="0" err="1">
                <a:effectLst/>
                <a:latin typeface="Calibri" panose="020F0502020204030204" pitchFamily="34" charset="0"/>
                <a:ea typeface="Yu Mincho" panose="02020400000000000000" pitchFamily="18" charset="-128"/>
              </a:rPr>
              <a:t>gjøre</a:t>
            </a:r>
            <a:r>
              <a:rPr lang="nn-NO" sz="1800" i="1" dirty="0">
                <a:effectLst/>
                <a:latin typeface="Calibri" panose="020F0502020204030204" pitchFamily="34" charset="0"/>
                <a:ea typeface="Yu Mincho" panose="02020400000000000000" pitchFamily="18" charset="-128"/>
              </a:rPr>
              <a:t> i </a:t>
            </a:r>
            <a:r>
              <a:rPr lang="nn-NO" sz="1800" i="1" dirty="0" err="1">
                <a:effectLst/>
                <a:latin typeface="Calibri" panose="020F0502020204030204" pitchFamily="34" charset="0"/>
                <a:ea typeface="Yu Mincho" panose="02020400000000000000" pitchFamily="18" charset="-128"/>
              </a:rPr>
              <a:t>familier</a:t>
            </a:r>
            <a:r>
              <a:rPr lang="nn-NO" sz="1800" i="1" dirty="0">
                <a:effectLst/>
                <a:latin typeface="Calibri" panose="020F0502020204030204" pitchFamily="34" charset="0"/>
                <a:ea typeface="Yu Mincho" panose="02020400000000000000" pitchFamily="18" charset="-128"/>
              </a:rPr>
              <a:t> som viser at en er glad i </a:t>
            </a:r>
            <a:r>
              <a:rPr lang="nn-NO" sz="1800" i="1" dirty="0" err="1">
                <a:effectLst/>
                <a:latin typeface="Calibri" panose="020F0502020204030204" pitchFamily="34" charset="0"/>
                <a:ea typeface="Yu Mincho" panose="02020400000000000000" pitchFamily="18" charset="-128"/>
              </a:rPr>
              <a:t>hverandre</a:t>
            </a:r>
            <a:r>
              <a:rPr lang="nn-NO" sz="1800" i="1" dirty="0">
                <a:effectLst/>
                <a:latin typeface="Calibri" panose="020F0502020204030204" pitchFamily="34" charset="0"/>
                <a:ea typeface="Yu Mincho" panose="02020400000000000000" pitchFamily="18" charset="-128"/>
              </a:rPr>
              <a:t>. </a:t>
            </a:r>
            <a:r>
              <a:rPr lang="nn-NO" sz="1800" i="1" dirty="0" err="1">
                <a:effectLst/>
                <a:latin typeface="Calibri" panose="020F0502020204030204" pitchFamily="34" charset="0"/>
                <a:ea typeface="Yu Mincho" panose="02020400000000000000" pitchFamily="18" charset="-128"/>
              </a:rPr>
              <a:t>Hva</a:t>
            </a:r>
            <a:r>
              <a:rPr lang="nn-NO" sz="1800" i="1" dirty="0">
                <a:effectLst/>
                <a:latin typeface="Calibri" panose="020F0502020204030204" pitchFamily="34" charset="0"/>
                <a:ea typeface="Yu Mincho" panose="02020400000000000000" pitchFamily="18" charset="-128"/>
              </a:rPr>
              <a:t> er eksempel på slike ting? Å gi </a:t>
            </a:r>
            <a:r>
              <a:rPr lang="nn-NO" sz="1800" i="1" dirty="0" err="1">
                <a:effectLst/>
                <a:latin typeface="Calibri" panose="020F0502020204030204" pitchFamily="34" charset="0"/>
                <a:ea typeface="Yu Mincho" panose="02020400000000000000" pitchFamily="18" charset="-128"/>
              </a:rPr>
              <a:t>hverandre</a:t>
            </a:r>
            <a:r>
              <a:rPr lang="nn-NO" sz="1800" i="1" dirty="0">
                <a:effectLst/>
                <a:latin typeface="Calibri" panose="020F0502020204030204" pitchFamily="34" charset="0"/>
                <a:ea typeface="Yu Mincho" panose="02020400000000000000" pitchFamily="18" charset="-128"/>
              </a:rPr>
              <a:t> en klem? Å si: «</a:t>
            </a:r>
            <a:r>
              <a:rPr lang="nn-NO" sz="1800" i="1" dirty="0" err="1">
                <a:effectLst/>
                <a:latin typeface="Calibri" panose="020F0502020204030204" pitchFamily="34" charset="0"/>
                <a:ea typeface="Yu Mincho" panose="02020400000000000000" pitchFamily="18" charset="-128"/>
              </a:rPr>
              <a:t>Jeg</a:t>
            </a:r>
            <a:r>
              <a:rPr lang="nn-NO" sz="1800" i="1" dirty="0">
                <a:effectLst/>
                <a:latin typeface="Calibri" panose="020F0502020204030204" pitchFamily="34" charset="0"/>
                <a:ea typeface="Yu Mincho" panose="02020400000000000000" pitchFamily="18" charset="-128"/>
              </a:rPr>
              <a:t> er glad i deg?» Å blir med på en lek? Lese bok </a:t>
            </a:r>
            <a:r>
              <a:rPr lang="nn-NO" sz="1800" i="1" dirty="0" err="1">
                <a:effectLst/>
                <a:latin typeface="Calibri" panose="020F0502020204030204" pitchFamily="34" charset="0"/>
                <a:ea typeface="Yu Mincho" panose="02020400000000000000" pitchFamily="18" charset="-128"/>
              </a:rPr>
              <a:t>sammen</a:t>
            </a:r>
            <a:r>
              <a:rPr lang="nn-NO" sz="1800" i="1" dirty="0">
                <a:effectLst/>
                <a:latin typeface="Calibri" panose="020F0502020204030204" pitchFamily="34" charset="0"/>
                <a:ea typeface="Yu Mincho" panose="02020400000000000000" pitchFamily="18" charset="-128"/>
              </a:rPr>
              <a:t>? Snakke </a:t>
            </a:r>
            <a:r>
              <a:rPr lang="nn-NO" sz="1800" i="1" dirty="0" err="1">
                <a:effectLst/>
                <a:latin typeface="Calibri" panose="020F0502020204030204" pitchFamily="34" charset="0"/>
                <a:ea typeface="Yu Mincho" panose="02020400000000000000" pitchFamily="18" charset="-128"/>
              </a:rPr>
              <a:t>hyggelig</a:t>
            </a:r>
            <a:r>
              <a:rPr lang="nn-NO" sz="1800" i="1" dirty="0">
                <a:effectLst/>
                <a:latin typeface="Calibri" panose="020F0502020204030204" pitchFamily="34" charset="0"/>
                <a:ea typeface="Yu Mincho" panose="02020400000000000000" pitchFamily="18" charset="-128"/>
              </a:rPr>
              <a:t> til </a:t>
            </a:r>
            <a:r>
              <a:rPr lang="nn-NO" sz="1800" i="1" dirty="0" err="1">
                <a:effectLst/>
                <a:latin typeface="Calibri" panose="020F0502020204030204" pitchFamily="34" charset="0"/>
                <a:ea typeface="Yu Mincho" panose="02020400000000000000" pitchFamily="18" charset="-128"/>
              </a:rPr>
              <a:t>hverandre</a:t>
            </a:r>
            <a:r>
              <a:rPr lang="nn-NO" sz="1800" i="1" dirty="0">
                <a:effectLst/>
                <a:latin typeface="Calibri" panose="020F0502020204030204" pitchFamily="34" charset="0"/>
                <a:ea typeface="Yu Mincho" panose="02020400000000000000" pitchFamily="18" charset="-128"/>
              </a:rPr>
              <a:t>? Lage ting </a:t>
            </a:r>
            <a:r>
              <a:rPr lang="nn-NO" sz="1800" i="1" dirty="0" err="1">
                <a:effectLst/>
                <a:latin typeface="Calibri" panose="020F0502020204030204" pitchFamily="34" charset="0"/>
                <a:ea typeface="Yu Mincho" panose="02020400000000000000" pitchFamily="18" charset="-128"/>
              </a:rPr>
              <a:t>sammen</a:t>
            </a:r>
            <a:r>
              <a:rPr lang="nn-NO" sz="1800" i="1" dirty="0">
                <a:effectLst/>
                <a:latin typeface="Calibri" panose="020F0502020204030204" pitchFamily="34" charset="0"/>
                <a:ea typeface="Yu Mincho" panose="02020400000000000000" pitchFamily="18" charset="-128"/>
              </a:rPr>
              <a:t> eller til </a:t>
            </a:r>
            <a:r>
              <a:rPr lang="nn-NO" sz="1800" i="1" dirty="0" err="1">
                <a:effectLst/>
                <a:latin typeface="Calibri" panose="020F0502020204030204" pitchFamily="34" charset="0"/>
                <a:ea typeface="Yu Mincho" panose="02020400000000000000" pitchFamily="18" charset="-128"/>
              </a:rPr>
              <a:t>hverandre</a:t>
            </a:r>
            <a:r>
              <a:rPr lang="nn-NO" sz="1800" i="1" dirty="0">
                <a:effectLst/>
                <a:latin typeface="Calibri" panose="020F0502020204030204" pitchFamily="34" charset="0"/>
                <a:ea typeface="Yu Mincho" panose="02020400000000000000" pitchFamily="18" charset="-128"/>
              </a:rPr>
              <a:t>? Dele? Si eller </a:t>
            </a:r>
            <a:r>
              <a:rPr lang="nn-NO" sz="1800" i="1" dirty="0" err="1">
                <a:effectLst/>
                <a:latin typeface="Calibri" panose="020F0502020204030204" pitchFamily="34" charset="0"/>
                <a:ea typeface="Yu Mincho" panose="02020400000000000000" pitchFamily="18" charset="-128"/>
              </a:rPr>
              <a:t>gjøre</a:t>
            </a:r>
            <a:r>
              <a:rPr lang="nn-NO" sz="1800" i="1" dirty="0">
                <a:effectLst/>
                <a:latin typeface="Calibri" panose="020F0502020204030204" pitchFamily="34" charset="0"/>
                <a:ea typeface="Yu Mincho" panose="02020400000000000000" pitchFamily="18" charset="-128"/>
              </a:rPr>
              <a:t> andre fine ting?  La </a:t>
            </a:r>
            <a:r>
              <a:rPr lang="nn-NO" sz="1800" i="1" dirty="0" err="1">
                <a:effectLst/>
                <a:latin typeface="Calibri" panose="020F0502020204030204" pitchFamily="34" charset="0"/>
                <a:ea typeface="Yu Mincho" panose="02020400000000000000" pitchFamily="18" charset="-128"/>
              </a:rPr>
              <a:t>elevene</a:t>
            </a:r>
            <a:r>
              <a:rPr lang="nn-NO" sz="1800" i="1" dirty="0">
                <a:effectLst/>
                <a:latin typeface="Calibri" panose="020F0502020204030204" pitchFamily="34" charset="0"/>
                <a:ea typeface="Yu Mincho" panose="02020400000000000000" pitchFamily="18" charset="-128"/>
              </a:rPr>
              <a:t> komme med </a:t>
            </a:r>
            <a:r>
              <a:rPr lang="nn-NO" sz="1800" i="1" dirty="0" err="1">
                <a:effectLst/>
                <a:latin typeface="Calibri" panose="020F0502020204030204" pitchFamily="34" charset="0"/>
                <a:ea typeface="Yu Mincho" panose="02020400000000000000" pitchFamily="18" charset="-128"/>
              </a:rPr>
              <a:t>innspill</a:t>
            </a:r>
            <a:r>
              <a:rPr lang="nn-NO" sz="1800" i="1" dirty="0">
                <a:effectLst/>
                <a:latin typeface="Calibri" panose="020F0502020204030204" pitchFamily="34" charset="0"/>
                <a:ea typeface="Yu Mincho" panose="02020400000000000000" pitchFamily="18" charset="-128"/>
              </a:rPr>
              <a:t>.</a:t>
            </a:r>
            <a:endParaRPr lang="nb-NO" sz="1800" i="1" dirty="0">
              <a:effectLst/>
              <a:latin typeface="Times New Roman" panose="02020603050405020304" pitchFamily="18" charset="0"/>
              <a:ea typeface="Yu Mincho" panose="02020400000000000000" pitchFamily="18" charset="-128"/>
            </a:endParaRPr>
          </a:p>
          <a:p>
            <a:endParaRPr lang="nb-NO" dirty="0"/>
          </a:p>
        </p:txBody>
      </p:sp>
      <p:sp>
        <p:nvSpPr>
          <p:cNvPr id="4" name="Plassholder for lysbildenummer 3"/>
          <p:cNvSpPr>
            <a:spLocks noGrp="1"/>
          </p:cNvSpPr>
          <p:nvPr>
            <p:ph type="sldNum" sz="quarter" idx="5"/>
          </p:nvPr>
        </p:nvSpPr>
        <p:spPr/>
        <p:txBody>
          <a:bodyPr/>
          <a:lstStyle/>
          <a:p>
            <a:fld id="{4A0C53AA-2C1F-4D28-B074-E50D1CC28151}" type="slidenum">
              <a:rPr lang="nb-NO" smtClean="0"/>
              <a:t>6</a:t>
            </a:fld>
            <a:endParaRPr lang="nb-NO"/>
          </a:p>
        </p:txBody>
      </p:sp>
    </p:spTree>
    <p:extLst>
      <p:ext uri="{BB962C8B-B14F-4D97-AF65-F5344CB8AC3E}">
        <p14:creationId xmlns:p14="http://schemas.microsoft.com/office/powerpoint/2010/main" val="262926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På hvilke måter kan følelser smitte i en familie?</a:t>
            </a:r>
            <a:endParaRPr lang="nb-NO" dirty="0"/>
          </a:p>
          <a:p>
            <a:endParaRPr lang="nb-NO" sz="1100" i="1" dirty="0"/>
          </a:p>
          <a:p>
            <a:r>
              <a:rPr lang="nb-NO" sz="1100" i="1" dirty="0"/>
              <a:t>La elevene komme med egne forslag. Lærer kommer med forslag ved behov.</a:t>
            </a:r>
            <a:endParaRPr lang="nb-NO" i="1" dirty="0">
              <a:cs typeface="Calibri"/>
            </a:endParaRPr>
          </a:p>
          <a:p>
            <a:r>
              <a:rPr lang="nb-NO" sz="1100" i="1" dirty="0"/>
              <a:t>For eksempel:</a:t>
            </a:r>
            <a:endParaRPr lang="nb-NO" sz="1100" i="1" dirty="0">
              <a:cs typeface="Calibri"/>
            </a:endParaRPr>
          </a:p>
          <a:p>
            <a:r>
              <a:rPr lang="nb-NO" sz="1100" dirty="0"/>
              <a:t>Følelsene våre kan bli påvirket av hva de andre i familien eller de rundt oss føler. Det kan gjelde både på skolen og hjemme. Både vonde og gode følelser kan smitte. Dersom noen vi er glad i er veldig triste, kan vi bli påvirket og bli triste selv også. Om noen er kjempeglade og smiler masse, kan vi bli «smittet» av dette også, og føle oss mer glade. </a:t>
            </a:r>
            <a:endParaRPr lang="nb-NO" sz="1100" dirty="0">
              <a:cs typeface="Calibri"/>
            </a:endParaRPr>
          </a:p>
        </p:txBody>
      </p:sp>
      <p:sp>
        <p:nvSpPr>
          <p:cNvPr id="4" name="Plassholder for lysbildenummer 3"/>
          <p:cNvSpPr>
            <a:spLocks noGrp="1"/>
          </p:cNvSpPr>
          <p:nvPr>
            <p:ph type="sldNum" sz="quarter" idx="5"/>
          </p:nvPr>
        </p:nvSpPr>
        <p:spPr/>
        <p:txBody>
          <a:bodyPr/>
          <a:lstStyle/>
          <a:p>
            <a:fld id="{4A0C53AA-2C1F-4D28-B074-E50D1CC28151}" type="slidenum">
              <a:rPr lang="nb-NO" smtClean="0"/>
              <a:t>7</a:t>
            </a:fld>
            <a:endParaRPr lang="nb-NO"/>
          </a:p>
        </p:txBody>
      </p:sp>
    </p:spTree>
    <p:extLst>
      <p:ext uri="{BB962C8B-B14F-4D97-AF65-F5344CB8AC3E}">
        <p14:creationId xmlns:p14="http://schemas.microsoft.com/office/powerpoint/2010/main" val="412391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Hva kan være vondt i en familie?</a:t>
            </a:r>
          </a:p>
          <a:p>
            <a:endParaRPr lang="nb-NO" sz="1100" dirty="0"/>
          </a:p>
          <a:p>
            <a:r>
              <a:rPr lang="nb-NO" sz="1100" i="1" dirty="0"/>
              <a:t>La elevene komme med egne forslag. Lærer kommer med forslag ved behov.</a:t>
            </a:r>
            <a:endParaRPr lang="nb-NO" sz="1100" i="1" dirty="0">
              <a:cs typeface="Calibri"/>
            </a:endParaRPr>
          </a:p>
          <a:p>
            <a:r>
              <a:rPr lang="nb-NO" sz="1100" i="1" dirty="0"/>
              <a:t>For eksempel:</a:t>
            </a:r>
            <a:endParaRPr lang="nb-NO" sz="1100" i="1" dirty="0">
              <a:cs typeface="Calibri"/>
            </a:endParaRPr>
          </a:p>
          <a:p>
            <a:r>
              <a:rPr lang="nb-NO" sz="1100" i="1" dirty="0"/>
              <a:t>Heldigvis er det meste med å ha en familie bra, men noen ganger kan det være ting i en familie som kan være vondt eller vanskelig. </a:t>
            </a:r>
          </a:p>
          <a:p>
            <a:r>
              <a:rPr lang="nb-NO" sz="1100" i="1" dirty="0"/>
              <a:t>Det kan være at foreldrene krangler veldig mye, at de drikker for mye alkohol, at noen er syke eller dør, eller at barn opplever de voksne gjør eller sier ting til dem som gjør vondt. </a:t>
            </a:r>
            <a:endParaRPr lang="nb-NO" sz="1100" i="1" dirty="0">
              <a:cs typeface="Calibri"/>
            </a:endParaRPr>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417927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latin typeface="+mn-lt"/>
              </a:rPr>
              <a:t>Gå inn på nettsiden og vis filmen. Den varer </a:t>
            </a:r>
            <a:r>
              <a:rPr lang="nb-NO" sz="1100" dirty="0" err="1">
                <a:latin typeface="+mn-lt"/>
              </a:rPr>
              <a:t>ca</a:t>
            </a:r>
            <a:r>
              <a:rPr lang="nb-NO" sz="1100" dirty="0">
                <a:latin typeface="+mn-lt"/>
              </a:rPr>
              <a:t> 30 sekunder</a:t>
            </a: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latin typeface="+mn-lt"/>
                <a:ea typeface="Yu Mincho" panose="02020400000000000000" pitchFamily="18" charset="-128"/>
              </a:rPr>
              <a:t>Alle barn har rett til å ha det trygt og godt i familien. Dersom man opplever noe som er vondt eller vanskelig hjemme er det viktig å snakke med en trygg voksen så familien kan få hjelp til å få det bedre. For eksempel læreren din, et familiemedlem, noen andre gode voksne du kjenner som foreldre til en venn, helsesykepleier, trener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effectLst/>
              <a:latin typeface="+mn-lt"/>
              <a:ea typeface="Yu Mincho" panose="02020400000000000000" pitchFamily="18" charset="-128"/>
            </a:endParaRPr>
          </a:p>
          <a:p>
            <a:r>
              <a:rPr lang="nb-NO" sz="1100" dirty="0">
                <a:latin typeface="+mn-lt"/>
              </a:rPr>
              <a:t>Om noe er vondt eller vanskelig hjemme, kan man også ringe til alarmtelefonen. </a:t>
            </a:r>
          </a:p>
        </p:txBody>
      </p:sp>
      <p:sp>
        <p:nvSpPr>
          <p:cNvPr id="4" name="Plassholder for lysbildenummer 3"/>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282637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Kongen befaler:</a:t>
            </a:r>
            <a:endParaRPr lang="nb-NO" sz="1100" dirty="0">
              <a:cs typeface="Calibri"/>
            </a:endParaRPr>
          </a:p>
          <a:p>
            <a:r>
              <a:rPr lang="nb-NO" sz="1100" b="1" dirty="0"/>
              <a:t>Formål</a:t>
            </a:r>
            <a:r>
              <a:rPr lang="nb-NO" sz="1100" dirty="0"/>
              <a:t>: Bevegelse, latter, konsentrasjon, tap-og-vinn</a:t>
            </a:r>
            <a:endParaRPr lang="en-US" sz="1100" dirty="0"/>
          </a:p>
          <a:p>
            <a:r>
              <a:rPr lang="nb-NO" sz="1100" b="1" dirty="0"/>
              <a:t>Beskrivelse:</a:t>
            </a:r>
            <a:r>
              <a:rPr lang="nb-NO" sz="1100" dirty="0"/>
              <a:t> Du som er leder roper ut ulike kommandoer, for eksempel «Kongen befaler: gjør fem spensthopp», samtidig som du viser fem spensthopp. Barna skal gjøre som du sier. Stort sett viser du den øvelsen som du sier, men noen ganger kan du gjøre feil øvelse – si for eksempel «Kongen befaler: hink på ett bein» samtidig som du setter deg ned på rumpa. Mange vil da gjøre som du viser, ikke som du sier – og går dermed ut av leken. De som går ut av leken, må sette seg ned og telle til 10, før de kan være med igjen. Dersom «kongen» roper ut en kommando – uten å ha med «kongen befaler», skal gruppen ikke gjøre slik det blir sagt. Det er KUN ved riktig kommando gruppen skal følge befalingen. Vi unngår å kåre en vinner fordi det er kjedelig å vente og morsommere at alle barna får flere sjanser.</a:t>
            </a:r>
            <a:endParaRPr lang="en-US" sz="1100" dirty="0"/>
          </a:p>
          <a:p>
            <a:r>
              <a:rPr lang="nb-NO" sz="1100" dirty="0"/>
              <a:t> </a:t>
            </a:r>
            <a:endParaRPr lang="en-US" sz="1100" dirty="0"/>
          </a:p>
          <a:p>
            <a:r>
              <a:rPr lang="nb-NO" sz="1100" b="1" dirty="0"/>
              <a:t>Tips</a:t>
            </a:r>
            <a:r>
              <a:rPr lang="nb-NO" sz="1100" dirty="0"/>
              <a:t>: </a:t>
            </a:r>
            <a:endParaRPr lang="en-US" sz="1100" dirty="0"/>
          </a:p>
          <a:p>
            <a:pPr marL="171450" indent="-171450">
              <a:buFont typeface="Arial,Sans-Serif"/>
              <a:buChar char="•"/>
            </a:pPr>
            <a:r>
              <a:rPr lang="nb-NO" sz="1100" dirty="0"/>
              <a:t>Prøv å leke leken fort, da er det lettere å lure barna til å gjøre feil øvelse!</a:t>
            </a:r>
            <a:endParaRPr lang="en-US" sz="1100" dirty="0"/>
          </a:p>
          <a:p>
            <a:pPr marL="171450" indent="-171450">
              <a:buFont typeface="Arial,Sans-Serif"/>
              <a:buChar char="•"/>
            </a:pPr>
            <a:r>
              <a:rPr lang="nb-NO" sz="1100" dirty="0"/>
              <a:t>Kan lekes på engelsk – da med kommandoen «Simon </a:t>
            </a:r>
            <a:r>
              <a:rPr lang="nb-NO" sz="1100" dirty="0" err="1"/>
              <a:t>says</a:t>
            </a:r>
            <a:r>
              <a:rPr lang="nb-NO" sz="1100" dirty="0"/>
              <a:t>…..»</a:t>
            </a:r>
            <a:endParaRPr lang="en-US" sz="1100" dirty="0"/>
          </a:p>
        </p:txBody>
      </p:sp>
      <p:sp>
        <p:nvSpPr>
          <p:cNvPr id="4" name="Plassholder for lysbildenummer 3"/>
          <p:cNvSpPr>
            <a:spLocks noGrp="1"/>
          </p:cNvSpPr>
          <p:nvPr>
            <p:ph type="sldNum" sz="quarter" idx="5"/>
          </p:nvPr>
        </p:nvSpPr>
        <p:spPr/>
        <p:txBody>
          <a:bodyPr/>
          <a:lstStyle/>
          <a:p>
            <a:fld id="{4A0C53AA-2C1F-4D28-B074-E50D1CC28151}" type="slidenum">
              <a:rPr lang="nb-NO" smtClean="0"/>
              <a:t>10</a:t>
            </a:fld>
            <a:endParaRPr lang="nb-NO"/>
          </a:p>
        </p:txBody>
      </p:sp>
    </p:spTree>
    <p:extLst>
      <p:ext uri="{BB962C8B-B14F-4D97-AF65-F5344CB8AC3E}">
        <p14:creationId xmlns:p14="http://schemas.microsoft.com/office/powerpoint/2010/main" val="363274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08104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78431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46"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GA9CwFnMpI"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rPr>
              <a:t>Familie 3. og 4.trinn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758392" y="-628476"/>
            <a:ext cx="9353550" cy="3320876"/>
          </a:xfrm>
        </p:spPr>
        <p:txBody>
          <a:bodyPr/>
          <a:lstStyle/>
          <a:p>
            <a:pPr eaLnBrk="1" hangingPunct="1"/>
            <a:br>
              <a:rPr lang="nb-NO" altLang="nb-NO" b="0">
                <a:solidFill>
                  <a:srgbClr val="009999"/>
                </a:solidFill>
              </a:rPr>
            </a:br>
            <a:r>
              <a:rPr lang="nb-NO" altLang="nb-NO" b="0">
                <a:solidFill>
                  <a:srgbClr val="009999"/>
                </a:solidFill>
              </a:rPr>
              <a:t>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758392" y="2968625"/>
            <a:ext cx="9496055" cy="1500188"/>
          </a:xfrm>
        </p:spPr>
        <p:txBody>
          <a:bodyPr/>
          <a:lstStyle/>
          <a:p>
            <a:pPr eaLnBrk="1" hangingPunct="1"/>
            <a:r>
              <a:rPr lang="nb-NO" altLang="nb-NO" sz="4000">
                <a:solidFill>
                  <a:srgbClr val="009999"/>
                </a:solidFill>
                <a:latin typeface="Georgia"/>
                <a:ea typeface="Verdana"/>
                <a:cs typeface="Calibri"/>
              </a:rPr>
              <a:t>Kongen befaler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58800" y="-178018"/>
            <a:ext cx="11359573" cy="1325563"/>
          </a:xfrm>
        </p:spPr>
        <p:txBody>
          <a:bodyPr/>
          <a:lstStyle/>
          <a:p>
            <a:br>
              <a:rPr lang="nb-NO" sz="6000"/>
            </a:br>
            <a:r>
              <a:rPr lang="nb-NO" sz="6000" b="0">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737100" y="2122488"/>
            <a:ext cx="7181273"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76F7-DCBB-FB66-7CB5-67FC94FF17A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119AF62-1044-24A6-ECE9-F68DC86D63C6}"/>
              </a:ext>
            </a:extLst>
          </p:cNvPr>
          <p:cNvSpPr>
            <a:spLocks noGrp="1"/>
          </p:cNvSpPr>
          <p:nvPr>
            <p:ph type="title"/>
          </p:nvPr>
        </p:nvSpPr>
        <p:spPr>
          <a:xfrm>
            <a:off x="2220686" y="1003156"/>
            <a:ext cx="7724592" cy="3320650"/>
          </a:xfrm>
        </p:spPr>
        <p:txBody>
          <a:bodyPr/>
          <a:lstStyle/>
          <a:p>
            <a:br>
              <a:rPr lang="nb-NO" b="0" dirty="0">
                <a:latin typeface="Georgia"/>
                <a:hlinkClick r:id="rId3" invalidUrl="http://"/>
              </a:rPr>
            </a:br>
            <a:br>
              <a:rPr lang="nb-NO" b="0" dirty="0">
                <a:latin typeface="Georgia"/>
                <a:hlinkClick r:id="rId4" invalidUrl="http://"/>
              </a:rPr>
            </a:br>
            <a:r>
              <a:rPr lang="nb-NO" b="0" dirty="0">
                <a:latin typeface="Georgia"/>
                <a:hlinkClick r:id="rId5"/>
              </a:rPr>
              <a:t>Inngangsmusikk</a:t>
            </a:r>
            <a:r>
              <a:rPr lang="nb-NO" b="0" dirty="0">
                <a:latin typeface="Georgia"/>
              </a:rPr>
              <a:t> </a:t>
            </a:r>
            <a:br>
              <a:rPr lang="nb-NO" sz="2800" dirty="0">
                <a:latin typeface="Georgia"/>
                <a:hlinkClick r:id="rId5">
                  <a:extLst>
                    <a:ext uri="{A12FA001-AC4F-418D-AE19-62706E023703}">
                      <ahyp:hlinkClr xmlns:ahyp="http://schemas.microsoft.com/office/drawing/2018/hyperlinkcolor" val="tx"/>
                    </a:ext>
                  </a:extLst>
                </a:hlinkClick>
              </a:rPr>
            </a:br>
            <a:endParaRPr lang="nb-NO" dirty="0"/>
          </a:p>
        </p:txBody>
      </p:sp>
    </p:spTree>
    <p:extLst>
      <p:ext uri="{BB962C8B-B14F-4D97-AF65-F5344CB8AC3E}">
        <p14:creationId xmlns:p14="http://schemas.microsoft.com/office/powerpoint/2010/main" val="210799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DC0E55-1A11-0E3D-7D91-0993956D7A75}"/>
              </a:ext>
            </a:extLst>
          </p:cNvPr>
          <p:cNvSpPr>
            <a:spLocks noGrp="1"/>
          </p:cNvSpPr>
          <p:nvPr>
            <p:ph type="title"/>
          </p:nvPr>
        </p:nvSpPr>
        <p:spPr>
          <a:xfrm>
            <a:off x="3934585" y="2878723"/>
            <a:ext cx="7831830" cy="2652382"/>
          </a:xfrm>
        </p:spPr>
        <p:txBody>
          <a:bodyPr lIns="91440" tIns="45720" rIns="91440" bIns="45720" anchor="t"/>
          <a:lstStyle/>
          <a:p>
            <a:r>
              <a:rPr lang="nb-NO" dirty="0">
                <a:solidFill>
                  <a:srgbClr val="009999"/>
                </a:solidFill>
                <a:latin typeface="Georgia"/>
                <a:hlinkClick r:id="rId3"/>
              </a:rPr>
              <a:t>Pust og bevegelse</a:t>
            </a:r>
            <a:r>
              <a:rPr lang="nb-NO" dirty="0">
                <a:solidFill>
                  <a:srgbClr val="009999"/>
                </a:solidFill>
                <a:latin typeface="Georgia"/>
              </a:rPr>
              <a:t> </a:t>
            </a:r>
            <a:endParaRPr lang="nb-NO" dirty="0"/>
          </a:p>
        </p:txBody>
      </p:sp>
    </p:spTree>
    <p:extLst>
      <p:ext uri="{BB962C8B-B14F-4D97-AF65-F5344CB8AC3E}">
        <p14:creationId xmlns:p14="http://schemas.microsoft.com/office/powerpoint/2010/main" val="230277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21AC-BE01-AD9C-A5AB-52139AF60765}"/>
            </a:ext>
          </a:extLst>
        </p:cNvPr>
        <p:cNvGrpSpPr/>
        <p:nvPr/>
      </p:nvGrpSpPr>
      <p:grpSpPr>
        <a:xfrm>
          <a:off x="0" y="0"/>
          <a:ext cx="0" cy="0"/>
          <a:chOff x="0" y="0"/>
          <a:chExt cx="0" cy="0"/>
        </a:xfrm>
      </p:grpSpPr>
      <p:sp>
        <p:nvSpPr>
          <p:cNvPr id="16385" name="Tittel 1">
            <a:extLst>
              <a:ext uri="{FF2B5EF4-FFF2-40B4-BE49-F238E27FC236}">
                <a16:creationId xmlns:a16="http://schemas.microsoft.com/office/drawing/2014/main" id="{56714958-B7E4-4C81-D6F9-0046437A8A34}"/>
              </a:ext>
            </a:extLst>
          </p:cNvPr>
          <p:cNvSpPr>
            <a:spLocks noGrp="1" noChangeArrowheads="1"/>
          </p:cNvSpPr>
          <p:nvPr>
            <p:ph type="title"/>
          </p:nvPr>
        </p:nvSpPr>
        <p:spPr>
          <a:xfrm>
            <a:off x="2081304" y="1003300"/>
            <a:ext cx="7864384" cy="1221154"/>
          </a:xfrm>
        </p:spPr>
        <p:txBody>
          <a:bodyPr/>
          <a:lstStyle/>
          <a:p>
            <a:pPr eaLnBrk="1" hangingPunct="1"/>
            <a:r>
              <a:rPr lang="nb-NO" altLang="nb-NO" b="0" dirty="0">
                <a:solidFill>
                  <a:srgbClr val="009999"/>
                </a:solidFill>
                <a:latin typeface="Georgia"/>
              </a:rPr>
              <a:t>Vi ser film!</a:t>
            </a:r>
            <a:endParaRPr lang="nb-NO" altLang="nb-NO" b="0" dirty="0">
              <a:solidFill>
                <a:srgbClr val="009999"/>
              </a:solidFill>
            </a:endParaRPr>
          </a:p>
        </p:txBody>
      </p:sp>
      <p:sp>
        <p:nvSpPr>
          <p:cNvPr id="16386" name="Plassholder for tekst 2">
            <a:extLst>
              <a:ext uri="{FF2B5EF4-FFF2-40B4-BE49-F238E27FC236}">
                <a16:creationId xmlns:a16="http://schemas.microsoft.com/office/drawing/2014/main" id="{0409B5BE-6820-04E8-F29C-27E59AD8C0EB}"/>
              </a:ext>
            </a:extLst>
          </p:cNvPr>
          <p:cNvSpPr>
            <a:spLocks noGrp="1" noChangeArrowheads="1"/>
          </p:cNvSpPr>
          <p:nvPr>
            <p:ph type="body" idx="1"/>
          </p:nvPr>
        </p:nvSpPr>
        <p:spPr>
          <a:xfrm>
            <a:off x="2081304" y="2678906"/>
            <a:ext cx="9353550" cy="1500188"/>
          </a:xfrm>
        </p:spPr>
        <p:txBody>
          <a:bodyPr/>
          <a:lstStyle/>
          <a:p>
            <a:pPr eaLnBrk="1" hangingPunct="1"/>
            <a:r>
              <a:rPr lang="nb-NO" altLang="nb-NO" sz="4000">
                <a:latin typeface="Georgia"/>
                <a:ea typeface="Verdana"/>
                <a:cs typeface="Calibri"/>
                <a:hlinkClick r:id="rId3"/>
              </a:rPr>
              <a:t>Familie og følelser</a:t>
            </a:r>
          </a:p>
        </p:txBody>
      </p:sp>
    </p:spTree>
    <p:extLst>
      <p:ext uri="{BB962C8B-B14F-4D97-AF65-F5344CB8AC3E}">
        <p14:creationId xmlns:p14="http://schemas.microsoft.com/office/powerpoint/2010/main" val="184418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66E54B-6F60-C9A3-6C8D-65E01E1489BD}"/>
              </a:ext>
            </a:extLst>
          </p:cNvPr>
          <p:cNvSpPr>
            <a:spLocks noGrp="1"/>
          </p:cNvSpPr>
          <p:nvPr>
            <p:ph type="title"/>
          </p:nvPr>
        </p:nvSpPr>
        <p:spPr>
          <a:xfrm>
            <a:off x="582613" y="365125"/>
            <a:ext cx="10993437" cy="1628775"/>
          </a:xfrm>
        </p:spPr>
        <p:txBody>
          <a:bodyPr/>
          <a:lstStyle/>
          <a:p>
            <a:pPr algn="ctr"/>
            <a:r>
              <a:rPr lang="nb-NO" sz="6000" b="0">
                <a:solidFill>
                  <a:schemeClr val="tx2"/>
                </a:solidFill>
                <a:latin typeface="Georgia"/>
              </a:rPr>
              <a:t>På hvilke måter kan familier være ulike? </a:t>
            </a:r>
            <a:endParaRPr lang="nb-NO" sz="6000" b="0">
              <a:solidFill>
                <a:schemeClr val="tx2"/>
              </a:solidFill>
            </a:endParaRPr>
          </a:p>
        </p:txBody>
      </p:sp>
      <p:pic>
        <p:nvPicPr>
          <p:cNvPr id="4" name="Bilde 3" descr="Et bilde som inneholder Barnekunst, tegning, illustrasjon, clip art&#10;&#10;Automatisk generert beskrivelse">
            <a:extLst>
              <a:ext uri="{FF2B5EF4-FFF2-40B4-BE49-F238E27FC236}">
                <a16:creationId xmlns:a16="http://schemas.microsoft.com/office/drawing/2014/main" id="{318E4870-4120-09A4-4803-67B1ACF08228}"/>
              </a:ext>
            </a:extLst>
          </p:cNvPr>
          <p:cNvPicPr>
            <a:picLocks noChangeAspect="1"/>
          </p:cNvPicPr>
          <p:nvPr/>
        </p:nvPicPr>
        <p:blipFill>
          <a:blip r:embed="rId3"/>
          <a:stretch>
            <a:fillRect/>
          </a:stretch>
        </p:blipFill>
        <p:spPr>
          <a:xfrm>
            <a:off x="2270125" y="2160588"/>
            <a:ext cx="7899458" cy="3980070"/>
          </a:xfrm>
          <a:prstGeom prst="rect">
            <a:avLst/>
          </a:prstGeom>
        </p:spPr>
      </p:pic>
    </p:spTree>
    <p:extLst>
      <p:ext uri="{BB962C8B-B14F-4D97-AF65-F5344CB8AC3E}">
        <p14:creationId xmlns:p14="http://schemas.microsoft.com/office/powerpoint/2010/main" val="21523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862D5-81E6-9F2D-CC6E-C03975C29DF9}"/>
              </a:ext>
            </a:extLst>
          </p:cNvPr>
          <p:cNvSpPr>
            <a:spLocks noGrp="1"/>
          </p:cNvSpPr>
          <p:nvPr>
            <p:ph type="title"/>
          </p:nvPr>
        </p:nvSpPr>
        <p:spPr>
          <a:xfrm>
            <a:off x="582613" y="365125"/>
            <a:ext cx="10993437" cy="1617200"/>
          </a:xfrm>
        </p:spPr>
        <p:txBody>
          <a:bodyPr/>
          <a:lstStyle/>
          <a:p>
            <a:pPr algn="ctr"/>
            <a:r>
              <a:rPr lang="nb-NO" sz="6000" b="0" dirty="0">
                <a:solidFill>
                  <a:schemeClr val="tx2"/>
                </a:solidFill>
                <a:latin typeface="Georgia"/>
              </a:rPr>
              <a:t>Hvordan kan vi vise at vi er glade i hverandre i en familie?</a:t>
            </a:r>
          </a:p>
        </p:txBody>
      </p:sp>
      <p:pic>
        <p:nvPicPr>
          <p:cNvPr id="9" name="Plassholder for innhold 8" descr="Et bilde som inneholder person, Menneskeansikt, smårolling, hud&#10;&#10;Automatisk generert beskrivelse">
            <a:extLst>
              <a:ext uri="{FF2B5EF4-FFF2-40B4-BE49-F238E27FC236}">
                <a16:creationId xmlns:a16="http://schemas.microsoft.com/office/drawing/2014/main" id="{67DA0F3C-0529-176D-27FC-527EBB8F87C1}"/>
              </a:ext>
            </a:extLst>
          </p:cNvPr>
          <p:cNvPicPr>
            <a:picLocks noGrp="1" noChangeAspect="1"/>
          </p:cNvPicPr>
          <p:nvPr>
            <p:ph idx="1"/>
          </p:nvPr>
        </p:nvPicPr>
        <p:blipFill>
          <a:blip r:embed="rId3"/>
          <a:stretch>
            <a:fillRect/>
          </a:stretch>
        </p:blipFill>
        <p:spPr>
          <a:xfrm>
            <a:off x="3031331" y="2147425"/>
            <a:ext cx="6096000" cy="4049730"/>
          </a:xfrm>
        </p:spPr>
      </p:pic>
    </p:spTree>
    <p:extLst>
      <p:ext uri="{BB962C8B-B14F-4D97-AF65-F5344CB8AC3E}">
        <p14:creationId xmlns:p14="http://schemas.microsoft.com/office/powerpoint/2010/main" val="283272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E47923-1162-2B95-9F10-058949605F8A}"/>
              </a:ext>
            </a:extLst>
          </p:cNvPr>
          <p:cNvSpPr>
            <a:spLocks noGrp="1"/>
          </p:cNvSpPr>
          <p:nvPr>
            <p:ph type="title"/>
          </p:nvPr>
        </p:nvSpPr>
        <p:spPr>
          <a:xfrm>
            <a:off x="582613" y="365125"/>
            <a:ext cx="10993437" cy="1577975"/>
          </a:xfrm>
        </p:spPr>
        <p:txBody>
          <a:bodyPr/>
          <a:lstStyle/>
          <a:p>
            <a:pPr algn="ctr"/>
            <a:r>
              <a:rPr lang="nb-NO" sz="6000" b="0">
                <a:solidFill>
                  <a:schemeClr val="tx2"/>
                </a:solidFill>
                <a:latin typeface="Georgia"/>
              </a:rPr>
              <a:t>På hvilke måter kan følelser smitte i en familie?</a:t>
            </a:r>
          </a:p>
        </p:txBody>
      </p:sp>
      <p:pic>
        <p:nvPicPr>
          <p:cNvPr id="4" name="Picture 2" descr="Illustrasjon frå familie og følelsar. - Klikk for stort bilete">
            <a:extLst>
              <a:ext uri="{FF2B5EF4-FFF2-40B4-BE49-F238E27FC236}">
                <a16:creationId xmlns:a16="http://schemas.microsoft.com/office/drawing/2014/main" id="{F2D67B32-7943-547C-8D03-AA5313FD62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28900" y="2206625"/>
            <a:ext cx="6934200" cy="3900488"/>
          </a:xfrm>
          <a:prstGeom prst="rect">
            <a:avLst/>
          </a:prstGeom>
          <a:solidFill>
            <a:srgbClr val="FFFFFF"/>
          </a:solidFill>
        </p:spPr>
      </p:pic>
    </p:spTree>
    <p:extLst>
      <p:ext uri="{BB962C8B-B14F-4D97-AF65-F5344CB8AC3E}">
        <p14:creationId xmlns:p14="http://schemas.microsoft.com/office/powerpoint/2010/main" val="126928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C1958-3A6C-1F34-6EE2-31D0D03A7CD5}"/>
              </a:ext>
            </a:extLst>
          </p:cNvPr>
          <p:cNvSpPr>
            <a:spLocks noGrp="1"/>
          </p:cNvSpPr>
          <p:nvPr>
            <p:ph type="title"/>
          </p:nvPr>
        </p:nvSpPr>
        <p:spPr>
          <a:xfrm>
            <a:off x="582613" y="365125"/>
            <a:ext cx="10993437" cy="1666875"/>
          </a:xfrm>
        </p:spPr>
        <p:txBody>
          <a:bodyPr/>
          <a:lstStyle/>
          <a:p>
            <a:pPr algn="ctr"/>
            <a:r>
              <a:rPr lang="nb-NO" sz="6000" b="0">
                <a:solidFill>
                  <a:schemeClr val="tx2"/>
                </a:solidFill>
              </a:rPr>
              <a:t>Hva kan være vondt i en familie?</a:t>
            </a:r>
          </a:p>
        </p:txBody>
      </p:sp>
      <p:pic>
        <p:nvPicPr>
          <p:cNvPr id="4" name="Bilde 5" descr="Et bilde som inneholder tekst&#10;&#10;Automatisk generert beskrivelse">
            <a:extLst>
              <a:ext uri="{FF2B5EF4-FFF2-40B4-BE49-F238E27FC236}">
                <a16:creationId xmlns:a16="http://schemas.microsoft.com/office/drawing/2014/main" id="{91976109-C3F9-C992-F224-51796AB49ABC}"/>
              </a:ext>
            </a:extLst>
          </p:cNvPr>
          <p:cNvPicPr>
            <a:picLocks noGrp="1" noChangeAspect="1"/>
          </p:cNvPicPr>
          <p:nvPr>
            <p:ph idx="1"/>
          </p:nvPr>
        </p:nvPicPr>
        <p:blipFill rotWithShape="1">
          <a:blip r:embed="rId3"/>
          <a:stretch/>
        </p:blipFill>
        <p:spPr>
          <a:xfrm>
            <a:off x="2857500" y="2158586"/>
            <a:ext cx="6705599" cy="3771900"/>
          </a:xfrm>
          <a:noFill/>
        </p:spPr>
      </p:pic>
    </p:spTree>
    <p:extLst>
      <p:ext uri="{BB962C8B-B14F-4D97-AF65-F5344CB8AC3E}">
        <p14:creationId xmlns:p14="http://schemas.microsoft.com/office/powerpoint/2010/main" val="187782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005A4-E709-3532-41D0-4012C8C0E3FE}"/>
              </a:ext>
            </a:extLst>
          </p:cNvPr>
          <p:cNvSpPr>
            <a:spLocks noGrp="1"/>
          </p:cNvSpPr>
          <p:nvPr>
            <p:ph type="title"/>
          </p:nvPr>
        </p:nvSpPr>
        <p:spPr>
          <a:xfrm>
            <a:off x="582613" y="365125"/>
            <a:ext cx="10993437" cy="866775"/>
          </a:xfrm>
        </p:spPr>
        <p:txBody>
          <a:bodyPr/>
          <a:lstStyle/>
          <a:p>
            <a:pPr algn="ctr"/>
            <a:br>
              <a:rPr lang="nb-NO"/>
            </a:br>
            <a:r>
              <a:rPr lang="nb-NO" sz="6000" b="0">
                <a:solidFill>
                  <a:schemeClr val="accent1"/>
                </a:solidFill>
                <a:hlinkClick r:id="rId3"/>
              </a:rPr>
              <a:t>Alarmtelefonen 116 111</a:t>
            </a:r>
            <a:endParaRPr lang="nb-NO" sz="6000" b="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5B8B0DB-693E-BCB9-6DB8-1F5C36D4F2F3}"/>
              </a:ext>
            </a:extLst>
          </p:cNvPr>
          <p:cNvPicPr>
            <a:picLocks noGrp="1" noChangeAspect="1"/>
          </p:cNvPicPr>
          <p:nvPr>
            <p:ph idx="1"/>
          </p:nvPr>
        </p:nvPicPr>
        <p:blipFill>
          <a:blip r:embed="rId4"/>
          <a:stretch>
            <a:fillRect/>
          </a:stretch>
        </p:blipFill>
        <p:spPr>
          <a:xfrm>
            <a:off x="2376838" y="1825625"/>
            <a:ext cx="7404987" cy="3900488"/>
          </a:xfrm>
        </p:spPr>
      </p:pic>
    </p:spTree>
    <p:extLst>
      <p:ext uri="{BB962C8B-B14F-4D97-AF65-F5344CB8AC3E}">
        <p14:creationId xmlns:p14="http://schemas.microsoft.com/office/powerpoint/2010/main" val="899198149"/>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4220D-9A58-4815-8AA5-EA0671B09EF4}">
  <ds:schemaRefs>
    <ds:schemaRef ds:uri="http://schemas.microsoft.com/sharepoint/v3/contenttype/forms"/>
  </ds:schemaRefs>
</ds:datastoreItem>
</file>

<file path=customXml/itemProps2.xml><?xml version="1.0" encoding="utf-8"?>
<ds:datastoreItem xmlns:ds="http://schemas.openxmlformats.org/officeDocument/2006/customXml" ds:itemID="{979B6497-6085-4AC2-831A-89DE2EB548D0}">
  <ds:schemaRefs>
    <ds:schemaRef ds:uri="http://purl.org/dc/dcmitype/"/>
    <ds:schemaRef ds:uri="http://purl.org/dc/terms/"/>
    <ds:schemaRef ds:uri="http://schemas.microsoft.com/office/infopath/2007/PartnerControls"/>
    <ds:schemaRef ds:uri="http://purl.org/dc/elements/1.1/"/>
    <ds:schemaRef ds:uri="b8da453c-6e37-4915-9292-e90fa68e84a7"/>
    <ds:schemaRef ds:uri="http://www.w3.org/XML/1998/namespace"/>
    <ds:schemaRef ds:uri="http://schemas.microsoft.com/office/2006/documentManagement/types"/>
    <ds:schemaRef ds:uri="ee598b89-8811-470d-ad8e-f3a66432fe16"/>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B261353-66A6-4E6F-A4B2-7E248C754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1111</Words>
  <Application>Microsoft Office PowerPoint</Application>
  <PresentationFormat>Widescreen</PresentationFormat>
  <Paragraphs>87</Paragraphs>
  <Slides>12</Slides>
  <Notes>10</Notes>
  <HiddenSlides>0</HiddenSlides>
  <MMClips>0</MMClips>
  <ScaleCrop>false</ScaleCrop>
  <HeadingPairs>
    <vt:vector size="4" baseType="variant">
      <vt:variant>
        <vt:lpstr>Tema</vt:lpstr>
      </vt:variant>
      <vt:variant>
        <vt:i4>5</vt:i4>
      </vt:variant>
      <vt:variant>
        <vt:lpstr>Lysbildetitler</vt:lpstr>
      </vt:variant>
      <vt:variant>
        <vt:i4>12</vt:i4>
      </vt:variant>
    </vt:vector>
  </HeadingPairs>
  <TitlesOfParts>
    <vt:vector size="17" baseType="lpstr">
      <vt:lpstr>4_Office-tema</vt:lpstr>
      <vt:lpstr>Egendefinert utforming</vt:lpstr>
      <vt:lpstr>5_Office-tema</vt:lpstr>
      <vt:lpstr>3_Office-tema</vt:lpstr>
      <vt:lpstr>6_Office-tema</vt:lpstr>
      <vt:lpstr>Familie 3. og 4.trinn</vt:lpstr>
      <vt:lpstr>  Inngangsmusikk  </vt:lpstr>
      <vt:lpstr>Pust og bevegelse </vt:lpstr>
      <vt:lpstr>Vi ser film!</vt:lpstr>
      <vt:lpstr>På hvilke måter kan familier være ulike? </vt:lpstr>
      <vt:lpstr>Hvordan kan vi vise at vi er glade i hverandre i en familie?</vt:lpstr>
      <vt:lpstr>På hvilke måter kan følelser smitte i en familie?</vt:lpstr>
      <vt:lpstr>Hva kan være vondt i en familie?</vt:lpstr>
      <vt:lpstr> Alarmtelefonen 116 111</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33</cp:revision>
  <dcterms:created xsi:type="dcterms:W3CDTF">2023-01-27T13:13:49Z</dcterms:created>
  <dcterms:modified xsi:type="dcterms:W3CDTF">2024-12-04T12:12:53Z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