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317" r:id="rId10"/>
    <p:sldId id="318" r:id="rId11"/>
    <p:sldId id="268" r:id="rId12"/>
    <p:sldId id="320" r:id="rId13"/>
    <p:sldId id="265" r:id="rId14"/>
    <p:sldId id="266" r:id="rId15"/>
    <p:sldId id="31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CF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03537-F2E3-AC52-D6D9-B12C4E6E6E6C}" v="42" dt="2024-12-11T13:45:38.573"/>
    <p1510:client id="{9A8A0636-E3BC-78A4-78CF-586062434FE9}" v="1919" dt="2024-12-11T13:35:41.741"/>
    <p1510:client id="{9B0E69F9-8772-49B2-A5E8-06063F1975D1}" v="96" dt="2024-12-11T08:08:29.77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F2192825-5F34-3268-D2C8-C52B773DC633}"/>
    <pc:docChg chg="modSld">
      <pc:chgData name="Frida Torgersen" userId="S::frida.torgersen@io.kommune.no::ea265081-7c03-4e48-ae3c-fad608c99291" providerId="AD" clId="Web-{F2192825-5F34-3268-D2C8-C52B773DC633}" dt="2024-11-20T10:05:32.008" v="1" actId="20577"/>
      <pc:docMkLst>
        <pc:docMk/>
      </pc:docMkLst>
      <pc:sldChg chg="modSp modNotes">
        <pc:chgData name="Frida Torgersen" userId="S::frida.torgersen@io.kommune.no::ea265081-7c03-4e48-ae3c-fad608c99291" providerId="AD" clId="Web-{F2192825-5F34-3268-D2C8-C52B773DC633}" dt="2024-11-20T10:05:32.008" v="1" actId="20577"/>
        <pc:sldMkLst>
          <pc:docMk/>
          <pc:sldMk cId="731352654" sldId="318"/>
        </pc:sldMkLst>
        <pc:spChg chg="mod">
          <ac:chgData name="Frida Torgersen" userId="S::frida.torgersen@io.kommune.no::ea265081-7c03-4e48-ae3c-fad608c99291" providerId="AD" clId="Web-{F2192825-5F34-3268-D2C8-C52B773DC633}" dt="2024-11-20T10:05:32.008" v="1" actId="20577"/>
          <ac:spMkLst>
            <pc:docMk/>
            <pc:sldMk cId="731352654" sldId="318"/>
            <ac:spMk id="16385" creationId="{469BD19F-0D3B-BD96-CB1F-5D21E8E48E74}"/>
          </ac:spMkLst>
        </pc:spChg>
      </pc:sldChg>
    </pc:docChg>
  </pc:docChgLst>
  <pc:docChgLst>
    <pc:chgData name="Frida Torgersen" userId="S::frida.torgersen@io.kommune.no::ea265081-7c03-4e48-ae3c-fad608c99291" providerId="AD" clId="Web-{AF8EC0CB-D28E-199F-3162-90C9BA83285A}"/>
    <pc:docChg chg="modSld">
      <pc:chgData name="Frida Torgersen" userId="S::frida.torgersen@io.kommune.no::ea265081-7c03-4e48-ae3c-fad608c99291" providerId="AD" clId="Web-{AF8EC0CB-D28E-199F-3162-90C9BA83285A}" dt="2024-07-19T09:48:00.662" v="17" actId="20577"/>
      <pc:docMkLst>
        <pc:docMk/>
      </pc:docMkLst>
      <pc:sldChg chg="modSp modNotes">
        <pc:chgData name="Frida Torgersen" userId="S::frida.torgersen@io.kommune.no::ea265081-7c03-4e48-ae3c-fad608c99291" providerId="AD" clId="Web-{AF8EC0CB-D28E-199F-3162-90C9BA83285A}" dt="2024-07-19T09:48:00.662" v="17" actId="20577"/>
        <pc:sldMkLst>
          <pc:docMk/>
          <pc:sldMk cId="3384385355" sldId="320"/>
        </pc:sldMkLst>
      </pc:sldChg>
    </pc:docChg>
  </pc:docChgLst>
  <pc:docChgLst>
    <pc:chgData name="Frida Torgersen" userId="S::frida.torgersen@io.kommune.no::ea265081-7c03-4e48-ae3c-fad608c99291" providerId="AD" clId="Web-{F493A0C6-6BAE-B85D-18B0-7E66AE8761C5}"/>
    <pc:docChg chg="modSld">
      <pc:chgData name="Frida Torgersen" userId="S::frida.torgersen@io.kommune.no::ea265081-7c03-4e48-ae3c-fad608c99291" providerId="AD" clId="Web-{F493A0C6-6BAE-B85D-18B0-7E66AE8761C5}" dt="2024-11-20T13:37:31.001" v="1"/>
      <pc:docMkLst>
        <pc:docMk/>
      </pc:docMkLst>
      <pc:sldChg chg="modSp">
        <pc:chgData name="Frida Torgersen" userId="S::frida.torgersen@io.kommune.no::ea265081-7c03-4e48-ae3c-fad608c99291" providerId="AD" clId="Web-{F493A0C6-6BAE-B85D-18B0-7E66AE8761C5}" dt="2024-11-20T13:36:41.673" v="0" actId="20577"/>
        <pc:sldMkLst>
          <pc:docMk/>
          <pc:sldMk cId="0" sldId="261"/>
        </pc:sldMkLst>
        <pc:spChg chg="mod">
          <ac:chgData name="Frida Torgersen" userId="S::frida.torgersen@io.kommune.no::ea265081-7c03-4e48-ae3c-fad608c99291" providerId="AD" clId="Web-{F493A0C6-6BAE-B85D-18B0-7E66AE8761C5}" dt="2024-11-20T13:36:41.673" v="0" actId="20577"/>
          <ac:spMkLst>
            <pc:docMk/>
            <pc:sldMk cId="0" sldId="261"/>
            <ac:spMk id="2" creationId="{17EA47DF-ED2C-5B98-1D78-FB9F94D617FF}"/>
          </ac:spMkLst>
        </pc:spChg>
      </pc:sldChg>
      <pc:sldChg chg="modSp">
        <pc:chgData name="Frida Torgersen" userId="S::frida.torgersen@io.kommune.no::ea265081-7c03-4e48-ae3c-fad608c99291" providerId="AD" clId="Web-{F493A0C6-6BAE-B85D-18B0-7E66AE8761C5}" dt="2024-11-20T13:37:31.001" v="1"/>
        <pc:sldMkLst>
          <pc:docMk/>
          <pc:sldMk cId="311202330" sldId="314"/>
        </pc:sldMkLst>
        <pc:spChg chg="mod">
          <ac:chgData name="Frida Torgersen" userId="S::frida.torgersen@io.kommune.no::ea265081-7c03-4e48-ae3c-fad608c99291" providerId="AD" clId="Web-{F493A0C6-6BAE-B85D-18B0-7E66AE8761C5}" dt="2024-11-20T13:37:31.001" v="1"/>
          <ac:spMkLst>
            <pc:docMk/>
            <pc:sldMk cId="311202330" sldId="314"/>
            <ac:spMk id="2" creationId="{868C4D59-A565-1CA6-C8A5-050F36C19963}"/>
          </ac:spMkLst>
        </pc:spChg>
      </pc:sldChg>
    </pc:docChg>
  </pc:docChgLst>
  <pc:docChgLst>
    <pc:chgData name="Frida Torgersen" userId="S::frida.torgersen@io.kommune.no::ea265081-7c03-4e48-ae3c-fad608c99291" providerId="AD" clId="Web-{2D6642CB-CBDD-8C67-F964-491001A26BFA}"/>
    <pc:docChg chg="modSld">
      <pc:chgData name="Frida Torgersen" userId="S::frida.torgersen@io.kommune.no::ea265081-7c03-4e48-ae3c-fad608c99291" providerId="AD" clId="Web-{2D6642CB-CBDD-8C67-F964-491001A26BFA}" dt="2024-07-19T11:27:24.879" v="7"/>
      <pc:docMkLst>
        <pc:docMk/>
      </pc:docMkLst>
      <pc:sldChg chg="modNotes">
        <pc:chgData name="Frida Torgersen" userId="S::frida.torgersen@io.kommune.no::ea265081-7c03-4e48-ae3c-fad608c99291" providerId="AD" clId="Web-{2D6642CB-CBDD-8C67-F964-491001A26BFA}" dt="2024-07-19T11:27:24.879" v="7"/>
        <pc:sldMkLst>
          <pc:docMk/>
          <pc:sldMk cId="0" sldId="265"/>
        </pc:sldMkLst>
      </pc:sldChg>
      <pc:sldChg chg="modNotes">
        <pc:chgData name="Frida Torgersen" userId="S::frida.torgersen@io.kommune.no::ea265081-7c03-4e48-ae3c-fad608c99291" providerId="AD" clId="Web-{2D6642CB-CBDD-8C67-F964-491001A26BFA}" dt="2024-07-19T11:26:25.783" v="0"/>
        <pc:sldMkLst>
          <pc:docMk/>
          <pc:sldMk cId="3384385355" sldId="320"/>
        </pc:sldMkLst>
      </pc:sldChg>
    </pc:docChg>
  </pc:docChgLst>
  <pc:docChgLst>
    <pc:chgData name="Frida Torgersen" userId="S::frida.torgersen@io.kommune.no::ea265081-7c03-4e48-ae3c-fad608c99291" providerId="AD" clId="Web-{9A8A0636-E3BC-78A4-78CF-586062434FE9}"/>
    <pc:docChg chg="modSld">
      <pc:chgData name="Frida Torgersen" userId="S::frida.torgersen@io.kommune.no::ea265081-7c03-4e48-ae3c-fad608c99291" providerId="AD" clId="Web-{9A8A0636-E3BC-78A4-78CF-586062434FE9}" dt="2024-12-11T13:42:01.171" v="1116"/>
      <pc:docMkLst>
        <pc:docMk/>
      </pc:docMkLst>
      <pc:sldChg chg="delSp modSp mod chgLayout modNotes">
        <pc:chgData name="Frida Torgersen" userId="S::frida.torgersen@io.kommune.no::ea265081-7c03-4e48-ae3c-fad608c99291" providerId="AD" clId="Web-{9A8A0636-E3BC-78A4-78CF-586062434FE9}" dt="2024-12-11T13:41:37.249" v="1114"/>
        <pc:sldMkLst>
          <pc:docMk/>
          <pc:sldMk cId="0" sldId="268"/>
        </pc:sldMkLst>
        <pc:spChg chg="mod">
          <ac:chgData name="Frida Torgersen" userId="S::frida.torgersen@io.kommune.no::ea265081-7c03-4e48-ae3c-fad608c99291" providerId="AD" clId="Web-{9A8A0636-E3BC-78A4-78CF-586062434FE9}" dt="2024-12-11T13:21:43.598" v="6" actId="1076"/>
          <ac:spMkLst>
            <pc:docMk/>
            <pc:sldMk cId="0" sldId="268"/>
            <ac:spMk id="2" creationId="{056FD4A1-F802-367A-C91B-8CD81DA8E7D2}"/>
          </ac:spMkLst>
        </pc:spChg>
        <pc:spChg chg="del">
          <ac:chgData name="Frida Torgersen" userId="S::frida.torgersen@io.kommune.no::ea265081-7c03-4e48-ae3c-fad608c99291" providerId="AD" clId="Web-{9A8A0636-E3BC-78A4-78CF-586062434FE9}" dt="2024-12-11T13:21:06.488" v="2"/>
          <ac:spMkLst>
            <pc:docMk/>
            <pc:sldMk cId="0" sldId="268"/>
            <ac:spMk id="3" creationId="{56A1B7A2-B46A-CC31-B52A-7545B7FD5CFD}"/>
          </ac:spMkLst>
        </pc:spChg>
      </pc:sldChg>
      <pc:sldChg chg="modSp modNotes">
        <pc:chgData name="Frida Torgersen" userId="S::frida.torgersen@io.kommune.no::ea265081-7c03-4e48-ae3c-fad608c99291" providerId="AD" clId="Web-{9A8A0636-E3BC-78A4-78CF-586062434FE9}" dt="2024-12-11T13:42:01.171" v="1116"/>
        <pc:sldMkLst>
          <pc:docMk/>
          <pc:sldMk cId="3384385355" sldId="320"/>
        </pc:sldMkLst>
        <pc:spChg chg="mod">
          <ac:chgData name="Frida Torgersen" userId="S::frida.torgersen@io.kommune.no::ea265081-7c03-4e48-ae3c-fad608c99291" providerId="AD" clId="Web-{9A8A0636-E3BC-78A4-78CF-586062434FE9}" dt="2024-12-11T13:35:41.741" v="1096" actId="1076"/>
          <ac:spMkLst>
            <pc:docMk/>
            <pc:sldMk cId="3384385355" sldId="320"/>
            <ac:spMk id="8" creationId="{95CE6311-F802-E8AF-28E8-B4C7C40B8B43}"/>
          </ac:spMkLst>
        </pc:spChg>
      </pc:sldChg>
    </pc:docChg>
  </pc:docChgLst>
  <pc:docChgLst>
    <pc:chgData name="Frida Torgersen" userId="S::frida.torgersen@io.kommune.no::ea265081-7c03-4e48-ae3c-fad608c99291" providerId="AD" clId="Web-{CC7E7A06-2C76-D190-E6BD-064A9068637F}"/>
    <pc:docChg chg="modSld">
      <pc:chgData name="Frida Torgersen" userId="S::frida.torgersen@io.kommune.no::ea265081-7c03-4e48-ae3c-fad608c99291" providerId="AD" clId="Web-{CC7E7A06-2C76-D190-E6BD-064A9068637F}" dt="2024-11-20T08:33:36.681" v="1" actId="20577"/>
      <pc:docMkLst>
        <pc:docMk/>
      </pc:docMkLst>
      <pc:sldChg chg="modSp">
        <pc:chgData name="Frida Torgersen" userId="S::frida.torgersen@io.kommune.no::ea265081-7c03-4e48-ae3c-fad608c99291" providerId="AD" clId="Web-{CC7E7A06-2C76-D190-E6BD-064A9068637F}" dt="2024-11-20T08:33:13.742" v="0" actId="20577"/>
        <pc:sldMkLst>
          <pc:docMk/>
          <pc:sldMk cId="0" sldId="265"/>
        </pc:sldMkLst>
        <pc:spChg chg="mod">
          <ac:chgData name="Frida Torgersen" userId="S::frida.torgersen@io.kommune.no::ea265081-7c03-4e48-ae3c-fad608c99291" providerId="AD" clId="Web-{CC7E7A06-2C76-D190-E6BD-064A9068637F}" dt="2024-11-20T08:33:13.742" v="0" actId="20577"/>
          <ac:spMkLst>
            <pc:docMk/>
            <pc:sldMk cId="0" sldId="265"/>
            <ac:spMk id="20482" creationId="{24B52634-3692-0C39-F1B1-1A37789AEC49}"/>
          </ac:spMkLst>
        </pc:spChg>
      </pc:sldChg>
      <pc:sldChg chg="modSp">
        <pc:chgData name="Frida Torgersen" userId="S::frida.torgersen@io.kommune.no::ea265081-7c03-4e48-ae3c-fad608c99291" providerId="AD" clId="Web-{CC7E7A06-2C76-D190-E6BD-064A9068637F}" dt="2024-11-20T08:33:36.681" v="1" actId="20577"/>
        <pc:sldMkLst>
          <pc:docMk/>
          <pc:sldMk cId="3384385355" sldId="320"/>
        </pc:sldMkLst>
      </pc:sldChg>
    </pc:docChg>
  </pc:docChgLst>
  <pc:docChgLst>
    <pc:chgData name="Renate Dybdal Hansen" userId="S::renate.dybdal.hansen@io.kommune.no::8f533bdc-1f06-46c5-8376-6b62126245f7" providerId="AD" clId="Web-{6DD10845-7FE9-495E-B4FC-C5B569BD5837}"/>
    <pc:docChg chg="modSld">
      <pc:chgData name="Renate Dybdal Hansen" userId="S::renate.dybdal.hansen@io.kommune.no::8f533bdc-1f06-46c5-8376-6b62126245f7" providerId="AD" clId="Web-{6DD10845-7FE9-495E-B4FC-C5B569BD5837}" dt="2024-12-04T12:13:59.180" v="1"/>
      <pc:docMkLst>
        <pc:docMk/>
      </pc:docMkLst>
      <pc:sldChg chg="modNotes">
        <pc:chgData name="Renate Dybdal Hansen" userId="S::renate.dybdal.hansen@io.kommune.no::8f533bdc-1f06-46c5-8376-6b62126245f7" providerId="AD" clId="Web-{6DD10845-7FE9-495E-B4FC-C5B569BD5837}" dt="2024-12-04T12:13:59.180" v="1"/>
        <pc:sldMkLst>
          <pc:docMk/>
          <pc:sldMk cId="731352654" sldId="318"/>
        </pc:sldMkLst>
      </pc:sldChg>
    </pc:docChg>
  </pc:docChgLst>
  <pc:docChgLst>
    <pc:chgData name="Renate Dybdal Hansen" userId="8f533bdc-1f06-46c5-8376-6b62126245f7" providerId="ADAL" clId="{9B0E69F9-8772-49B2-A5E8-06063F1975D1}"/>
    <pc:docChg chg="undo custSel modSld">
      <pc:chgData name="Renate Dybdal Hansen" userId="8f533bdc-1f06-46c5-8376-6b62126245f7" providerId="ADAL" clId="{9B0E69F9-8772-49B2-A5E8-06063F1975D1}" dt="2024-12-11T08:08:29.773" v="298"/>
      <pc:docMkLst>
        <pc:docMk/>
      </pc:docMkLst>
      <pc:sldChg chg="modSp mod">
        <pc:chgData name="Renate Dybdal Hansen" userId="8f533bdc-1f06-46c5-8376-6b62126245f7" providerId="ADAL" clId="{9B0E69F9-8772-49B2-A5E8-06063F1975D1}" dt="2024-11-20T12:04:13.215" v="7" actId="113"/>
        <pc:sldMkLst>
          <pc:docMk/>
          <pc:sldMk cId="0" sldId="261"/>
        </pc:sldMkLst>
        <pc:spChg chg="mod">
          <ac:chgData name="Renate Dybdal Hansen" userId="8f533bdc-1f06-46c5-8376-6b62126245f7" providerId="ADAL" clId="{9B0E69F9-8772-49B2-A5E8-06063F1975D1}" dt="2024-11-20T12:04:13.215" v="7" actId="113"/>
          <ac:spMkLst>
            <pc:docMk/>
            <pc:sldMk cId="0" sldId="261"/>
            <ac:spMk id="2" creationId="{17EA47DF-ED2C-5B98-1D78-FB9F94D617FF}"/>
          </ac:spMkLst>
        </pc:spChg>
      </pc:sldChg>
      <pc:sldChg chg="modSp mod modNotesTx">
        <pc:chgData name="Renate Dybdal Hansen" userId="8f533bdc-1f06-46c5-8376-6b62126245f7" providerId="ADAL" clId="{9B0E69F9-8772-49B2-A5E8-06063F1975D1}" dt="2024-11-20T13:01:32.675" v="204" actId="113"/>
        <pc:sldMkLst>
          <pc:docMk/>
          <pc:sldMk cId="0" sldId="265"/>
        </pc:sldMkLst>
        <pc:spChg chg="mod">
          <ac:chgData name="Renate Dybdal Hansen" userId="8f533bdc-1f06-46c5-8376-6b62126245f7" providerId="ADAL" clId="{9B0E69F9-8772-49B2-A5E8-06063F1975D1}" dt="2024-11-20T13:01:32.675" v="204" actId="113"/>
          <ac:spMkLst>
            <pc:docMk/>
            <pc:sldMk cId="0" sldId="265"/>
            <ac:spMk id="20482" creationId="{24B52634-3692-0C39-F1B1-1A37789AEC49}"/>
          </ac:spMkLst>
        </pc:spChg>
      </pc:sldChg>
      <pc:sldChg chg="addSp modSp mod modNotesTx">
        <pc:chgData name="Renate Dybdal Hansen" userId="8f533bdc-1f06-46c5-8376-6b62126245f7" providerId="ADAL" clId="{9B0E69F9-8772-49B2-A5E8-06063F1975D1}" dt="2024-12-11T08:08:29.773" v="298"/>
        <pc:sldMkLst>
          <pc:docMk/>
          <pc:sldMk cId="0" sldId="268"/>
        </pc:sldMkLst>
        <pc:spChg chg="mod">
          <ac:chgData name="Renate Dybdal Hansen" userId="8f533bdc-1f06-46c5-8376-6b62126245f7" providerId="ADAL" clId="{9B0E69F9-8772-49B2-A5E8-06063F1975D1}" dt="2024-11-20T12:57:23.074" v="168" actId="14100"/>
          <ac:spMkLst>
            <pc:docMk/>
            <pc:sldMk cId="0" sldId="268"/>
            <ac:spMk id="2" creationId="{056FD4A1-F802-367A-C91B-8CD81DA8E7D2}"/>
          </ac:spMkLst>
        </pc:spChg>
        <pc:spChg chg="add mod">
          <ac:chgData name="Renate Dybdal Hansen" userId="8f533bdc-1f06-46c5-8376-6b62126245f7" providerId="ADAL" clId="{9B0E69F9-8772-49B2-A5E8-06063F1975D1}" dt="2024-11-20T12:57:26.340" v="169" actId="1076"/>
          <ac:spMkLst>
            <pc:docMk/>
            <pc:sldMk cId="0" sldId="268"/>
            <ac:spMk id="3" creationId="{56A1B7A2-B46A-CC31-B52A-7545B7FD5CFD}"/>
          </ac:spMkLst>
        </pc:spChg>
      </pc:sldChg>
      <pc:sldChg chg="modNotesTx">
        <pc:chgData name="Renate Dybdal Hansen" userId="8f533bdc-1f06-46c5-8376-6b62126245f7" providerId="ADAL" clId="{9B0E69F9-8772-49B2-A5E8-06063F1975D1}" dt="2024-11-20T11:46:49.509" v="2" actId="12"/>
        <pc:sldMkLst>
          <pc:docMk/>
          <pc:sldMk cId="2393976037" sldId="317"/>
        </pc:sldMkLst>
      </pc:sldChg>
      <pc:sldChg chg="modNotesTx">
        <pc:chgData name="Renate Dybdal Hansen" userId="8f533bdc-1f06-46c5-8376-6b62126245f7" providerId="ADAL" clId="{9B0E69F9-8772-49B2-A5E8-06063F1975D1}" dt="2024-11-20T12:53:29.063" v="14"/>
        <pc:sldMkLst>
          <pc:docMk/>
          <pc:sldMk cId="731352654" sldId="318"/>
        </pc:sldMkLst>
      </pc:sldChg>
      <pc:sldChg chg="addSp delSp modSp mod modNotesTx">
        <pc:chgData name="Renate Dybdal Hansen" userId="8f533bdc-1f06-46c5-8376-6b62126245f7" providerId="ADAL" clId="{9B0E69F9-8772-49B2-A5E8-06063F1975D1}" dt="2024-11-20T13:01:08.139" v="202" actId="404"/>
        <pc:sldMkLst>
          <pc:docMk/>
          <pc:sldMk cId="3384385355" sldId="320"/>
        </pc:sldMkLst>
        <pc:spChg chg="add mod">
          <ac:chgData name="Renate Dybdal Hansen" userId="8f533bdc-1f06-46c5-8376-6b62126245f7" providerId="ADAL" clId="{9B0E69F9-8772-49B2-A5E8-06063F1975D1}" dt="2024-11-20T13:01:08.139" v="202" actId="404"/>
          <ac:spMkLst>
            <pc:docMk/>
            <pc:sldMk cId="3384385355" sldId="320"/>
            <ac:spMk id="8" creationId="{95CE6311-F802-E8AF-28E8-B4C7C40B8B43}"/>
          </ac:spMkLst>
        </pc:spChg>
      </pc:sldChg>
    </pc:docChg>
  </pc:docChgLst>
  <pc:docChgLst>
    <pc:chgData name="Frida Torgersen" userId="S::frida.torgersen@io.kommune.no::ea265081-7c03-4e48-ae3c-fad608c99291" providerId="AD" clId="Web-{AB7AAA19-E23B-98FD-3061-EB370C28BD02}"/>
    <pc:docChg chg="modSld">
      <pc:chgData name="Frida Torgersen" userId="S::frida.torgersen@io.kommune.no::ea265081-7c03-4e48-ae3c-fad608c99291" providerId="AD" clId="Web-{AB7AAA19-E23B-98FD-3061-EB370C28BD02}" dt="2024-07-19T09:17:13.774" v="27"/>
      <pc:docMkLst>
        <pc:docMk/>
      </pc:docMkLst>
      <pc:sldChg chg="modSp modNotes">
        <pc:chgData name="Frida Torgersen" userId="S::frida.torgersen@io.kommune.no::ea265081-7c03-4e48-ae3c-fad608c99291" providerId="AD" clId="Web-{AB7AAA19-E23B-98FD-3061-EB370C28BD02}" dt="2024-07-19T09:17:13.774" v="27"/>
        <pc:sldMkLst>
          <pc:docMk/>
          <pc:sldMk cId="0" sldId="266"/>
        </pc:sldMkLst>
      </pc:sldChg>
    </pc:docChg>
  </pc:docChgLst>
  <pc:docChgLst>
    <pc:chgData name="Frida Torgersen" userId="S::frida.torgersen@io.kommune.no::ea265081-7c03-4e48-ae3c-fad608c99291" providerId="AD" clId="Web-{0C86EF98-3CBA-5B58-3043-6F3DE87EA631}"/>
    <pc:docChg chg="modSld">
      <pc:chgData name="Frida Torgersen" userId="S::frida.torgersen@io.kommune.no::ea265081-7c03-4e48-ae3c-fad608c99291" providerId="AD" clId="Web-{0C86EF98-3CBA-5B58-3043-6F3DE87EA631}" dt="2024-11-13T11:22:14.011" v="16"/>
      <pc:docMkLst>
        <pc:docMk/>
      </pc:docMkLst>
      <pc:sldChg chg="modNotes">
        <pc:chgData name="Frida Torgersen" userId="S::frida.torgersen@io.kommune.no::ea265081-7c03-4e48-ae3c-fad608c99291" providerId="AD" clId="Web-{0C86EF98-3CBA-5B58-3043-6F3DE87EA631}" dt="2024-11-13T11:22:14.011" v="16"/>
        <pc:sldMkLst>
          <pc:docMk/>
          <pc:sldMk cId="311202330" sldId="314"/>
        </pc:sldMkLst>
      </pc:sldChg>
      <pc:sldChg chg="modNotes">
        <pc:chgData name="Frida Torgersen" userId="S::frida.torgersen@io.kommune.no::ea265081-7c03-4e48-ae3c-fad608c99291" providerId="AD" clId="Web-{0C86EF98-3CBA-5B58-3043-6F3DE87EA631}" dt="2024-11-13T11:21:27.870" v="13"/>
        <pc:sldMkLst>
          <pc:docMk/>
          <pc:sldMk cId="2393976037" sldId="317"/>
        </pc:sldMkLst>
      </pc:sldChg>
    </pc:docChg>
  </pc:docChgLst>
  <pc:docChgLst>
    <pc:chgData name="Frida Torgersen" userId="S::frida.torgersen@io.kommune.no::ea265081-7c03-4e48-ae3c-fad608c99291" providerId="AD" clId="Web-{43103537-F2E3-AC52-D6D9-B12C4E6E6E6C}"/>
    <pc:docChg chg="modSld">
      <pc:chgData name="Frida Torgersen" userId="S::frida.torgersen@io.kommune.no::ea265081-7c03-4e48-ae3c-fad608c99291" providerId="AD" clId="Web-{43103537-F2E3-AC52-D6D9-B12C4E6E6E6C}" dt="2024-12-11T13:45:37.589" v="89" actId="20577"/>
      <pc:docMkLst>
        <pc:docMk/>
      </pc:docMkLst>
      <pc:sldChg chg="modSp modNotes">
        <pc:chgData name="Frida Torgersen" userId="S::frida.torgersen@io.kommune.no::ea265081-7c03-4e48-ae3c-fad608c99291" providerId="AD" clId="Web-{43103537-F2E3-AC52-D6D9-B12C4E6E6E6C}" dt="2024-12-11T13:45:37.589" v="89" actId="20577"/>
        <pc:sldMkLst>
          <pc:docMk/>
          <pc:sldMk cId="0" sldId="268"/>
        </pc:sldMkLst>
        <pc:spChg chg="mod">
          <ac:chgData name="Frida Torgersen" userId="S::frida.torgersen@io.kommune.no::ea265081-7c03-4e48-ae3c-fad608c99291" providerId="AD" clId="Web-{43103537-F2E3-AC52-D6D9-B12C4E6E6E6C}" dt="2024-12-11T13:45:37.589" v="89" actId="20577"/>
          <ac:spMkLst>
            <pc:docMk/>
            <pc:sldMk cId="0" sldId="268"/>
            <ac:spMk id="2" creationId="{056FD4A1-F802-367A-C91B-8CD81DA8E7D2}"/>
          </ac:spMkLst>
        </pc:spChg>
      </pc:sldChg>
    </pc:docChg>
  </pc:docChgLst>
  <pc:docChgLst>
    <pc:chgData name="Frida Torgersen" userId="S::frida.torgersen@io.kommune.no::ea265081-7c03-4e48-ae3c-fad608c99291" providerId="AD" clId="Web-{DCD8587A-8F1E-EC9E-FAC5-74C52C4BFE0C}"/>
    <pc:docChg chg="addSld delSld modSld">
      <pc:chgData name="Frida Torgersen" userId="S::frida.torgersen@io.kommune.no::ea265081-7c03-4e48-ae3c-fad608c99291" providerId="AD" clId="Web-{DCD8587A-8F1E-EC9E-FAC5-74C52C4BFE0C}" dt="2024-07-19T09:39:19.904" v="186"/>
      <pc:docMkLst>
        <pc:docMk/>
      </pc:docMkLst>
      <pc:sldChg chg="modSp modNotes">
        <pc:chgData name="Frida Torgersen" userId="S::frida.torgersen@io.kommune.no::ea265081-7c03-4e48-ae3c-fad608c99291" providerId="AD" clId="Web-{DCD8587A-8F1E-EC9E-FAC5-74C52C4BFE0C}" dt="2024-07-19T09:32:46.930" v="57" actId="20577"/>
        <pc:sldMkLst>
          <pc:docMk/>
          <pc:sldMk cId="0" sldId="268"/>
        </pc:sldMkLst>
      </pc:sldChg>
      <pc:sldChg chg="del">
        <pc:chgData name="Frida Torgersen" userId="S::frida.torgersen@io.kommune.no::ea265081-7c03-4e48-ae3c-fad608c99291" providerId="AD" clId="Web-{DCD8587A-8F1E-EC9E-FAC5-74C52C4BFE0C}" dt="2024-07-19T09:39:17.764" v="185"/>
        <pc:sldMkLst>
          <pc:docMk/>
          <pc:sldMk cId="3270942682" sldId="319"/>
        </pc:sldMkLst>
      </pc:sldChg>
      <pc:sldChg chg="modSp modNotes">
        <pc:chgData name="Frida Torgersen" userId="S::frida.torgersen@io.kommune.no::ea265081-7c03-4e48-ae3c-fad608c99291" providerId="AD" clId="Web-{DCD8587A-8F1E-EC9E-FAC5-74C52C4BFE0C}" dt="2024-07-19T09:39:03.529" v="183"/>
        <pc:sldMkLst>
          <pc:docMk/>
          <pc:sldMk cId="3384385355" sldId="320"/>
        </pc:sldMkLst>
      </pc:sldChg>
      <pc:sldChg chg="add del replId">
        <pc:chgData name="Frida Torgersen" userId="S::frida.torgersen@io.kommune.no::ea265081-7c03-4e48-ae3c-fad608c99291" providerId="AD" clId="Web-{DCD8587A-8F1E-EC9E-FAC5-74C52C4BFE0C}" dt="2024-07-19T09:39:19.904" v="186"/>
        <pc:sldMkLst>
          <pc:docMk/>
          <pc:sldMk cId="4032455379" sldId="321"/>
        </pc:sldMkLst>
      </pc:sldChg>
    </pc:docChg>
  </pc:docChgLst>
  <pc:docChgLst>
    <pc:chgData name="Frida Torgersen" userId="S::frida.torgersen@io.kommune.no::ea265081-7c03-4e48-ae3c-fad608c99291" providerId="AD" clId="Web-{D9B13573-989E-CE8E-5911-B4BF231B4CD6}"/>
    <pc:docChg chg="addSld modSld">
      <pc:chgData name="Frida Torgersen" userId="S::frida.torgersen@io.kommune.no::ea265081-7c03-4e48-ae3c-fad608c99291" providerId="AD" clId="Web-{D9B13573-989E-CE8E-5911-B4BF231B4CD6}" dt="2024-07-19T08:55:17.132" v="29"/>
      <pc:docMkLst>
        <pc:docMk/>
      </pc:docMkLst>
      <pc:sldChg chg="addSp delSp modSp">
        <pc:chgData name="Frida Torgersen" userId="S::frida.torgersen@io.kommune.no::ea265081-7c03-4e48-ae3c-fad608c99291" providerId="AD" clId="Web-{D9B13573-989E-CE8E-5911-B4BF231B4CD6}" dt="2024-07-19T08:54:49.084" v="25" actId="20577"/>
        <pc:sldMkLst>
          <pc:docMk/>
          <pc:sldMk cId="0" sldId="265"/>
        </pc:sldMkLst>
      </pc:sldChg>
      <pc:sldChg chg="delSp modSp">
        <pc:chgData name="Frida Torgersen" userId="S::frida.torgersen@io.kommune.no::ea265081-7c03-4e48-ae3c-fad608c99291" providerId="AD" clId="Web-{D9B13573-989E-CE8E-5911-B4BF231B4CD6}" dt="2024-07-19T08:54:06.599" v="7" actId="1076"/>
        <pc:sldMkLst>
          <pc:docMk/>
          <pc:sldMk cId="0" sldId="266"/>
        </pc:sldMkLst>
      </pc:sldChg>
      <pc:sldChg chg="new mod chgLayout">
        <pc:chgData name="Frida Torgersen" userId="S::frida.torgersen@io.kommune.no::ea265081-7c03-4e48-ae3c-fad608c99291" providerId="AD" clId="Web-{D9B13573-989E-CE8E-5911-B4BF231B4CD6}" dt="2024-07-19T08:54:59.850" v="27"/>
        <pc:sldMkLst>
          <pc:docMk/>
          <pc:sldMk cId="3270942682" sldId="319"/>
        </pc:sldMkLst>
      </pc:sldChg>
      <pc:sldChg chg="addSp modSp new mod modClrScheme chgLayout">
        <pc:chgData name="Frida Torgersen" userId="S::frida.torgersen@io.kommune.no::ea265081-7c03-4e48-ae3c-fad608c99291" providerId="AD" clId="Web-{D9B13573-989E-CE8E-5911-B4BF231B4CD6}" dt="2024-07-19T08:55:17.132" v="29"/>
        <pc:sldMkLst>
          <pc:docMk/>
          <pc:sldMk cId="3384385355" sldId="320"/>
        </pc:sldMkLst>
      </pc:sldChg>
    </pc:docChg>
  </pc:docChgLst>
  <pc:docChgLst>
    <pc:chgData name="Frida Torgersen" userId="S::frida.torgersen@io.kommune.no::ea265081-7c03-4e48-ae3c-fad608c99291" providerId="AD" clId="Web-{309BCA8A-05D5-59C4-2CCD-42DF43623822}"/>
    <pc:docChg chg="modSld">
      <pc:chgData name="Frida Torgersen" userId="S::frida.torgersen@io.kommune.no::ea265081-7c03-4e48-ae3c-fad608c99291" providerId="AD" clId="Web-{309BCA8A-05D5-59C4-2CCD-42DF43623822}" dt="2024-07-19T10:24:04.951" v="3"/>
      <pc:docMkLst>
        <pc:docMk/>
      </pc:docMkLst>
      <pc:sldChg chg="modNotes">
        <pc:chgData name="Frida Torgersen" userId="S::frida.torgersen@io.kommune.no::ea265081-7c03-4e48-ae3c-fad608c99291" providerId="AD" clId="Web-{309BCA8A-05D5-59C4-2CCD-42DF43623822}" dt="2024-07-19T10:24:04.951" v="3"/>
        <pc:sldMkLst>
          <pc:docMk/>
          <pc:sldMk cId="3384385355" sldId="320"/>
        </pc:sldMkLst>
      </pc:sldChg>
    </pc:docChg>
  </pc:docChgLst>
  <pc:docChgLst>
    <pc:chgData name="Frida Torgersen" userId="S::frida.torgersen@io.kommune.no::ea265081-7c03-4e48-ae3c-fad608c99291" providerId="AD" clId="Web-{5FC91555-8EAD-6056-DDFD-6DFD1CB6A833}"/>
    <pc:docChg chg="addSld delSld modSld">
      <pc:chgData name="Frida Torgersen" userId="S::frida.torgersen@io.kommune.no::ea265081-7c03-4e48-ae3c-fad608c99291" providerId="AD" clId="Web-{5FC91555-8EAD-6056-DDFD-6DFD1CB6A833}" dt="2024-07-12T13:17:24.950" v="41"/>
      <pc:docMkLst>
        <pc:docMk/>
      </pc:docMkLst>
      <pc:sldChg chg="modSp">
        <pc:chgData name="Frida Torgersen" userId="S::frida.torgersen@io.kommune.no::ea265081-7c03-4e48-ae3c-fad608c99291" providerId="AD" clId="Web-{5FC91555-8EAD-6056-DDFD-6DFD1CB6A833}" dt="2024-07-12T13:04:13.993" v="3" actId="20577"/>
        <pc:sldMkLst>
          <pc:docMk/>
          <pc:sldMk cId="0" sldId="261"/>
        </pc:sldMkLst>
      </pc:sldChg>
      <pc:sldChg chg="del">
        <pc:chgData name="Frida Torgersen" userId="S::frida.torgersen@io.kommune.no::ea265081-7c03-4e48-ae3c-fad608c99291" providerId="AD" clId="Web-{5FC91555-8EAD-6056-DDFD-6DFD1CB6A833}" dt="2024-07-12T13:04:54.587" v="10"/>
        <pc:sldMkLst>
          <pc:docMk/>
          <pc:sldMk cId="0" sldId="262"/>
        </pc:sldMkLst>
      </pc:sldChg>
      <pc:sldChg chg="del">
        <pc:chgData name="Frida Torgersen" userId="S::frida.torgersen@io.kommune.no::ea265081-7c03-4e48-ae3c-fad608c99291" providerId="AD" clId="Web-{5FC91555-8EAD-6056-DDFD-6DFD1CB6A833}" dt="2024-07-12T13:05:13.931" v="12"/>
        <pc:sldMkLst>
          <pc:docMk/>
          <pc:sldMk cId="0" sldId="263"/>
        </pc:sldMkLst>
      </pc:sldChg>
      <pc:sldChg chg="del">
        <pc:chgData name="Frida Torgersen" userId="S::frida.torgersen@io.kommune.no::ea265081-7c03-4e48-ae3c-fad608c99291" providerId="AD" clId="Web-{5FC91555-8EAD-6056-DDFD-6DFD1CB6A833}" dt="2024-07-12T13:06:13.385" v="23"/>
        <pc:sldMkLst>
          <pc:docMk/>
          <pc:sldMk cId="0" sldId="264"/>
        </pc:sldMkLst>
      </pc:sldChg>
      <pc:sldChg chg="del">
        <pc:chgData name="Frida Torgersen" userId="S::frida.torgersen@io.kommune.no::ea265081-7c03-4e48-ae3c-fad608c99291" providerId="AD" clId="Web-{5FC91555-8EAD-6056-DDFD-6DFD1CB6A833}" dt="2024-07-12T13:08:54.575" v="37"/>
        <pc:sldMkLst>
          <pc:docMk/>
          <pc:sldMk cId="0" sldId="267"/>
        </pc:sldMkLst>
      </pc:sldChg>
      <pc:sldChg chg="addSp modSp">
        <pc:chgData name="Frida Torgersen" userId="S::frida.torgersen@io.kommune.no::ea265081-7c03-4e48-ae3c-fad608c99291" providerId="AD" clId="Web-{5FC91555-8EAD-6056-DDFD-6DFD1CB6A833}" dt="2024-07-12T13:06:52.667" v="35" actId="1076"/>
        <pc:sldMkLst>
          <pc:docMk/>
          <pc:sldMk cId="0" sldId="268"/>
        </pc:sldMkLst>
      </pc:sldChg>
      <pc:sldChg chg="del">
        <pc:chgData name="Frida Torgersen" userId="S::frida.torgersen@io.kommune.no::ea265081-7c03-4e48-ae3c-fad608c99291" providerId="AD" clId="Web-{5FC91555-8EAD-6056-DDFD-6DFD1CB6A833}" dt="2024-07-12T13:05:53.041" v="22"/>
        <pc:sldMkLst>
          <pc:docMk/>
          <pc:sldMk cId="0" sldId="269"/>
        </pc:sldMkLst>
      </pc:sldChg>
      <pc:sldChg chg="add">
        <pc:chgData name="Frida Torgersen" userId="S::frida.torgersen@io.kommune.no::ea265081-7c03-4e48-ae3c-fad608c99291" providerId="AD" clId="Web-{5FC91555-8EAD-6056-DDFD-6DFD1CB6A833}" dt="2024-07-12T13:08:50.887" v="36"/>
        <pc:sldMkLst>
          <pc:docMk/>
          <pc:sldMk cId="311202330" sldId="314"/>
        </pc:sldMkLst>
      </pc:sldChg>
      <pc:sldChg chg="addSp delSp modSp add mod modClrScheme chgLayout">
        <pc:chgData name="Frida Torgersen" userId="S::frida.torgersen@io.kommune.no::ea265081-7c03-4e48-ae3c-fad608c99291" providerId="AD" clId="Web-{5FC91555-8EAD-6056-DDFD-6DFD1CB6A833}" dt="2024-07-12T13:04:50.916" v="9" actId="1076"/>
        <pc:sldMkLst>
          <pc:docMk/>
          <pc:sldMk cId="2393976037" sldId="317"/>
        </pc:sldMkLst>
      </pc:sldChg>
      <pc:sldChg chg="addSp delSp modSp add mod modClrScheme chgLayout">
        <pc:chgData name="Frida Torgersen" userId="S::frida.torgersen@io.kommune.no::ea265081-7c03-4e48-ae3c-fad608c99291" providerId="AD" clId="Web-{5FC91555-8EAD-6056-DDFD-6DFD1CB6A833}" dt="2024-07-12T13:05:48.198" v="21" actId="1076"/>
        <pc:sldMkLst>
          <pc:docMk/>
          <pc:sldMk cId="731352654" sldId="318"/>
        </pc:sldMkLst>
      </pc:sldChg>
      <pc:sldChg chg="add del replId">
        <pc:chgData name="Frida Torgersen" userId="S::frida.torgersen@io.kommune.no::ea265081-7c03-4e48-ae3c-fad608c99291" providerId="AD" clId="Web-{5FC91555-8EAD-6056-DDFD-6DFD1CB6A833}" dt="2024-07-12T13:17:24.950" v="41"/>
        <pc:sldMkLst>
          <pc:docMk/>
          <pc:sldMk cId="1254049314" sldId="319"/>
        </pc:sldMkLst>
      </pc:sldChg>
      <pc:sldChg chg="add del replId">
        <pc:chgData name="Frida Torgersen" userId="S::frida.torgersen@io.kommune.no::ea265081-7c03-4e48-ae3c-fad608c99291" providerId="AD" clId="Web-{5FC91555-8EAD-6056-DDFD-6DFD1CB6A833}" dt="2024-07-12T13:16:54.507" v="39"/>
        <pc:sldMkLst>
          <pc:docMk/>
          <pc:sldMk cId="2550388175" sldId="319"/>
        </pc:sldMkLst>
      </pc:sldChg>
      <pc:sldMasterChg chg="addSldLayout">
        <pc:chgData name="Frida Torgersen" userId="S::frida.torgersen@io.kommune.no::ea265081-7c03-4e48-ae3c-fad608c99291" providerId="AD" clId="Web-{5FC91555-8EAD-6056-DDFD-6DFD1CB6A833}" dt="2024-07-12T13:05:08.556" v="11"/>
        <pc:sldMasterMkLst>
          <pc:docMk/>
          <pc:sldMasterMk cId="0" sldId="2147483659"/>
        </pc:sldMasterMkLst>
        <pc:sldLayoutChg chg="add replId">
          <pc:chgData name="Frida Torgersen" userId="S::frida.torgersen@io.kommune.no::ea265081-7c03-4e48-ae3c-fad608c99291" providerId="AD" clId="Web-{5FC91555-8EAD-6056-DDFD-6DFD1CB6A833}" dt="2024-07-12T13:04:33.306" v="4"/>
          <pc:sldLayoutMkLst>
            <pc:docMk/>
            <pc:sldMasterMk cId="0" sldId="2147483659"/>
            <pc:sldLayoutMk cId="880208358" sldId="2147483744"/>
          </pc:sldLayoutMkLst>
        </pc:sldLayoutChg>
        <pc:sldLayoutChg chg="add">
          <pc:chgData name="Frida Torgersen" userId="S::frida.torgersen@io.kommune.no::ea265081-7c03-4e48-ae3c-fad608c99291" providerId="AD" clId="Web-{5FC91555-8EAD-6056-DDFD-6DFD1CB6A833}" dt="2024-07-12T13:05:08.556" v="11"/>
          <pc:sldLayoutMkLst>
            <pc:docMk/>
            <pc:sldMasterMk cId="0" sldId="2147483659"/>
            <pc:sldLayoutMk cId="414445792" sldId="2147483745"/>
          </pc:sldLayoutMkLst>
        </pc:sldLayoutChg>
      </pc:sldMasterChg>
      <pc:sldMasterChg chg="addSldLayout">
        <pc:chgData name="Frida Torgersen" userId="S::frida.torgersen@io.kommune.no::ea265081-7c03-4e48-ae3c-fad608c99291" providerId="AD" clId="Web-{5FC91555-8EAD-6056-DDFD-6DFD1CB6A833}" dt="2024-07-12T13:08:50.887" v="36"/>
        <pc:sldMasterMkLst>
          <pc:docMk/>
          <pc:sldMasterMk cId="0" sldId="2147483683"/>
        </pc:sldMasterMkLst>
        <pc:sldLayoutChg chg="add replId">
          <pc:chgData name="Frida Torgersen" userId="S::frida.torgersen@io.kommune.no::ea265081-7c03-4e48-ae3c-fad608c99291" providerId="AD" clId="Web-{5FC91555-8EAD-6056-DDFD-6DFD1CB6A833}" dt="2024-07-12T13:08:50.887" v="36"/>
          <pc:sldLayoutMkLst>
            <pc:docMk/>
            <pc:sldMasterMk cId="0" sldId="2147483683"/>
            <pc:sldLayoutMk cId="79681852" sldId="21474837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3407A-A153-4D48-9FE7-EE67946BBBBA}" type="datetimeFigureOut">
              <a:t>12/11/2024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4F8E7-B217-443C-9845-654331E6B509}" type="slidenum">
              <a:t>‹#›</a:t>
            </a:fld>
            <a:endParaRPr lang="nb-NO"/>
          </a:p>
        </p:txBody>
      </p:sp>
    </p:spTree>
    <p:extLst>
      <p:ext uri="{BB962C8B-B14F-4D97-AF65-F5344CB8AC3E}">
        <p14:creationId xmlns:p14="http://schemas.microsoft.com/office/powerpoint/2010/main" val="237596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ufdir.no/foreldrehverdag/ungdom/utvikling-selvfolelse-og-kommunikasjon/slik-snakkar-du-med-tenaring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r>
              <a:rPr lang="nb-NO"/>
              <a:t>  </a:t>
            </a:r>
            <a:endParaRPr lang="en-US"/>
          </a:p>
          <a:p>
            <a:r>
              <a:rPr lang="nb-NO"/>
              <a:t>For Indre Østfold kommune: </a:t>
            </a:r>
            <a:r>
              <a:rPr lang="nb-NO" u="sng">
                <a:hlinkClick r:id="rId3"/>
              </a:rPr>
              <a:t>Waterloo.mp4</a:t>
            </a:r>
            <a:r>
              <a:rPr lang="nb-NO"/>
              <a:t> </a:t>
            </a:r>
            <a:endParaRPr lang="en-US"/>
          </a:p>
          <a:p>
            <a:r>
              <a:rPr lang="nb-NO"/>
              <a:t>For eksterne kommuner: </a:t>
            </a:r>
            <a:r>
              <a:rPr lang="en-US" u="sng">
                <a:hlinkClick r:id="rId4"/>
              </a:rPr>
              <a:t>ABBA - Waterloo (Official Lyric Video) (youtube.com)</a:t>
            </a:r>
            <a:r>
              <a:rPr lang="en-US"/>
              <a:t> </a:t>
            </a:r>
          </a:p>
          <a:p>
            <a:endParaRPr lang="en-US"/>
          </a:p>
          <a:p>
            <a:pPr marL="171450" indent="-171450">
              <a:buFont typeface="Arial" panose="020B0604020202020204" pitchFamily="34" charset="0"/>
              <a:buChar char="•"/>
            </a:pPr>
            <a:r>
              <a:rPr lang="nb-NO"/>
              <a:t>Vi rydder klasserom </a:t>
            </a:r>
            <a:endParaRPr lang="en-US"/>
          </a:p>
          <a:p>
            <a:pPr marL="171450" indent="-171450">
              <a:buFont typeface="Arial" panose="020B0604020202020204" pitchFamily="34" charset="0"/>
              <a:buChar char="•"/>
            </a:pPr>
            <a:r>
              <a:rPr lang="nb-NO"/>
              <a:t>Vi samles i ringen </a:t>
            </a:r>
            <a:endParaRPr lang="en-US"/>
          </a:p>
          <a:p>
            <a:endParaRPr lang="en-US" b="1">
              <a:cs typeface="Calibri"/>
            </a:endParaRPr>
          </a:p>
        </p:txBody>
      </p:sp>
      <p:sp>
        <p:nvSpPr>
          <p:cNvPr id="4" name="Plassholder for lysbildenummer 3"/>
          <p:cNvSpPr>
            <a:spLocks noGrp="1"/>
          </p:cNvSpPr>
          <p:nvPr>
            <p:ph type="sldNum" sz="quarter" idx="5"/>
          </p:nvPr>
        </p:nvSpPr>
        <p:spPr/>
        <p:txBody>
          <a:bodyPr/>
          <a:lstStyle/>
          <a:p>
            <a:fld id="{CDFDEEAF-D316-4200-891C-B4EF8D50020A}" type="slidenum">
              <a:t>2</a:t>
            </a:fld>
            <a:endParaRPr lang="nb-NO"/>
          </a:p>
        </p:txBody>
      </p:sp>
    </p:spTree>
    <p:extLst>
      <p:ext uri="{BB962C8B-B14F-4D97-AF65-F5344CB8AC3E}">
        <p14:creationId xmlns:p14="http://schemas.microsoft.com/office/powerpoint/2010/main" val="222591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hlinkClick r:id="rId3"/>
              </a:rPr>
              <a:t>Pusteøvelse - Stramme </a:t>
            </a:r>
            <a:r>
              <a:rPr lang="en-US" err="1">
                <a:hlinkClick r:id="rId3"/>
              </a:rPr>
              <a:t>og</a:t>
            </a:r>
            <a:r>
              <a:rPr lang="en-US">
                <a:hlinkClick r:id="rId3"/>
              </a:rPr>
              <a:t> </a:t>
            </a:r>
            <a:r>
              <a:rPr lang="en-US" err="1">
                <a:hlinkClick r:id="rId3"/>
              </a:rPr>
              <a:t>slippe</a:t>
            </a:r>
            <a:endParaRPr lang="en-US"/>
          </a:p>
          <a:p>
            <a:endParaRPr lang="en-US"/>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a:hlinkClick r:id="rId4"/>
              </a:rPr>
              <a:t>https://www.io.kommune.no/tjenester/skole-og-utdanning/robuste-barn/pust-og-bevegelse/</a:t>
            </a:r>
            <a:endParaRPr lang="nb-NO"/>
          </a:p>
          <a:p>
            <a:pPr algn="l"/>
            <a:endParaRPr lang="nb-NO" sz="1800">
              <a:effectLst/>
              <a:latin typeface="Calibri"/>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CDFDEEAF-D316-4200-891C-B4EF8D50020A}" type="slidenum">
              <a:t>3</a:t>
            </a:fld>
            <a:endParaRPr lang="nb-NO"/>
          </a:p>
        </p:txBody>
      </p:sp>
    </p:spTree>
    <p:extLst>
      <p:ext uri="{BB962C8B-B14F-4D97-AF65-F5344CB8AC3E}">
        <p14:creationId xmlns:p14="http://schemas.microsoft.com/office/powerpoint/2010/main" val="305755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ea typeface="Calibri"/>
                <a:cs typeface="Calibri"/>
              </a:rPr>
              <a:t>Introduser filmen: </a:t>
            </a:r>
            <a:r>
              <a:rPr lang="nb-NO"/>
              <a:t>I dag er temaet for økten «familie» og at familiedynamikken ofte endrer seg når barna blir ungdommer. Dere kan oppleve en følelse av at familien ikke er like viktig for dere, sånn som den var før. At dere blir oftere irritert på foreldrene deres, fordi dere opplever at de ikke forstår dere og at de er bare «teite» fordi de alltid skal blande seg inn i ting dere mener de ikke har noe med å gjøre. </a:t>
            </a:r>
          </a:p>
          <a:p>
            <a:r>
              <a:rPr lang="nb-NO"/>
              <a:t>Dere går nå inn i en fase i livet hvor dere ønsker å være selvstendige og finne deres egen vei. Og det er helt normalt og viktig for deres utvikling, samtidig som at man også trenger hjelp og støtte fra foreldrene og familien sin. Filmen har fokus på foresattes perspektiv.</a:t>
            </a:r>
            <a:endParaRPr lang="nb-NO">
              <a:ea typeface="Calibri"/>
              <a:cs typeface="Calibri"/>
            </a:endParaRPr>
          </a:p>
          <a:p>
            <a:r>
              <a:rPr lang="nb-NO" b="1">
                <a:ea typeface="Calibri"/>
                <a:cs typeface="Calibri"/>
              </a:rPr>
              <a:t>Du må </a:t>
            </a:r>
            <a:r>
              <a:rPr lang="nb-NO" b="1" err="1">
                <a:ea typeface="Calibri"/>
                <a:cs typeface="Calibri"/>
              </a:rPr>
              <a:t>scrolle</a:t>
            </a:r>
            <a:r>
              <a:rPr lang="nb-NO" b="1">
                <a:ea typeface="Calibri"/>
                <a:cs typeface="Calibri"/>
              </a:rPr>
              <a:t> ned på siden for å komme til filmen: </a:t>
            </a:r>
          </a:p>
          <a:p>
            <a:r>
              <a:rPr lang="nb-NO">
                <a:hlinkClick r:id="rId3"/>
              </a:rPr>
              <a:t>Slik snakkar du med tenåringen | Bufdir</a:t>
            </a:r>
            <a:r>
              <a:rPr lang="nb-NO"/>
              <a:t> - se video "Forstå tenåringen" med Peder Kjøs og Stian Barsnes- Simonsen. </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33B4F8E7-B217-443C-9845-654331E6B509}" type="slidenum">
              <a:rPr lang="nb-NO"/>
              <a:t>4</a:t>
            </a:fld>
            <a:endParaRPr lang="nb-NO"/>
          </a:p>
        </p:txBody>
      </p:sp>
    </p:spTree>
    <p:extLst>
      <p:ext uri="{BB962C8B-B14F-4D97-AF65-F5344CB8AC3E}">
        <p14:creationId xmlns:p14="http://schemas.microsoft.com/office/powerpoint/2010/main" val="136119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Refleksjonsspørsmål til bilde: </a:t>
            </a:r>
            <a:endParaRPr lang="nb-NO"/>
          </a:p>
          <a:p>
            <a:r>
              <a:rPr lang="nb-NO"/>
              <a:t>På hvilken måte kan dine foresatte oppleve det som vanskelig å forstå deg nå som du har blitt ungdom?</a:t>
            </a:r>
          </a:p>
          <a:p>
            <a:endParaRPr lang="nb-NO"/>
          </a:p>
          <a:p>
            <a:r>
              <a:rPr lang="nb-NO"/>
              <a:t>La elevene komme med forslag, lærer kommer med forslag ved behov. </a:t>
            </a:r>
          </a:p>
          <a:p>
            <a:r>
              <a:rPr lang="nb-NO" i="1"/>
              <a:t>For eksempel: </a:t>
            </a:r>
            <a:endParaRPr lang="nb-NO"/>
          </a:p>
          <a:p>
            <a:r>
              <a:rPr lang="nb-NO" i="1"/>
              <a:t>De får mindre tid sammen med ungdommen, de opplever at de ikke kjenner ungdommen sin så godt lenger, fordi ungdommen ikke forstår seg selv, mange endringer, at ungdommen får egne meninger som ikke samsvarer med foresattes. </a:t>
            </a:r>
            <a:endParaRPr lang="nb-NO"/>
          </a:p>
          <a:p>
            <a:pPr>
              <a:spcBef>
                <a:spcPct val="0"/>
              </a:spcBef>
              <a:spcAft>
                <a:spcPct val="0"/>
              </a:spcAft>
            </a:pPr>
            <a:endParaRPr lang="nb-NO">
              <a:ea typeface="Calibri"/>
              <a:cs typeface="Calibri"/>
            </a:endParaRPr>
          </a:p>
        </p:txBody>
      </p:sp>
      <p:sp>
        <p:nvSpPr>
          <p:cNvPr id="4" name="Plassholder for lysbildenummer 3"/>
          <p:cNvSpPr>
            <a:spLocks noGrp="1"/>
          </p:cNvSpPr>
          <p:nvPr>
            <p:ph type="sldNum" sz="quarter" idx="5"/>
          </p:nvPr>
        </p:nvSpPr>
        <p:spPr/>
        <p:txBody>
          <a:bodyPr/>
          <a:lstStyle/>
          <a:p>
            <a:fld id="{33B4F8E7-B217-443C-9845-654331E6B509}" type="slidenum">
              <a:rPr lang="nb-NO"/>
              <a:t>5</a:t>
            </a:fld>
            <a:endParaRPr lang="nb-NO"/>
          </a:p>
        </p:txBody>
      </p:sp>
    </p:spTree>
    <p:extLst>
      <p:ext uri="{BB962C8B-B14F-4D97-AF65-F5344CB8AC3E}">
        <p14:creationId xmlns:p14="http://schemas.microsoft.com/office/powerpoint/2010/main" val="367104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CL: Idémyldring</a:t>
            </a:r>
            <a:endParaRPr lang="nb-NO" sz="1800">
              <a:effectLst/>
              <a:latin typeface="Times New Roman" panose="02020603050405020304" pitchFamily="18" charset="0"/>
              <a:ea typeface="Yu Mincho" panose="02020400000000000000" pitchFamily="18" charset="-128"/>
            </a:endParaRPr>
          </a:p>
          <a:p>
            <a:pPr algn="l"/>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Læreren deler klassen inn i par. Hvert par får utdelt </a:t>
            </a:r>
            <a:r>
              <a:rPr lang="nb-NO" sz="180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post-it</a:t>
            </a:r>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-lapper og hver sin blyant. Læreren stiller et spørsmål om gangen og elevene får fra 1-3 minutter på å skrive ned svarene sine på </a:t>
            </a:r>
            <a:r>
              <a:rPr lang="nb-NO" sz="180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post-it</a:t>
            </a:r>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-lappene. De skriver ett svar på en </a:t>
            </a:r>
            <a:r>
              <a:rPr lang="nb-NO" sz="1800" err="1">
                <a:solidFill>
                  <a:srgbClr val="000000"/>
                </a:solidFill>
                <a:effectLst/>
                <a:latin typeface="Calibri" panose="020F0502020204030204" pitchFamily="34" charset="0"/>
                <a:ea typeface="Yu Mincho" panose="02020400000000000000" pitchFamily="18" charset="-128"/>
                <a:cs typeface="Arial" panose="020B0604020202020204" pitchFamily="34" charset="0"/>
              </a:rPr>
              <a:t>post-it</a:t>
            </a:r>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-lapp og legger den på midten av bordet. Når tiden er ute, skal parene kort diskutere svarene sine sammen og sortere ut lappene. Etterpå blir det en felle gjennomgang av noen av svarene i plenum. Her kan lærer skrive opp svarene som blir gitt, så det blir synlig og oversiktlig for elevene.</a:t>
            </a:r>
            <a:endParaRPr lang="nb-NO" sz="1800">
              <a:effectLst/>
              <a:latin typeface="Times New Roman" panose="02020603050405020304" pitchFamily="18" charset="0"/>
              <a:ea typeface="Yu Mincho" panose="02020400000000000000" pitchFamily="18" charset="-128"/>
            </a:endParaRPr>
          </a:p>
          <a:p>
            <a:pPr algn="l"/>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endParaRPr lang="nb-NO" sz="1800">
              <a:effectLst/>
              <a:latin typeface="Times New Roman" panose="02020603050405020304" pitchFamily="18" charset="0"/>
              <a:ea typeface="Yu Mincho" panose="02020400000000000000" pitchFamily="18" charset="-128"/>
            </a:endParaRPr>
          </a:p>
          <a:p>
            <a:pPr algn="l"/>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Spørsmål:</a:t>
            </a:r>
            <a:endParaRPr lang="nb-NO" sz="1800">
              <a:effectLst/>
              <a:latin typeface="Times New Roman" panose="02020603050405020304" pitchFamily="18" charset="0"/>
              <a:ea typeface="Yu Mincho" panose="02020400000000000000" pitchFamily="18" charset="-128"/>
            </a:endParaRPr>
          </a:p>
          <a:p>
            <a:pPr marL="342900" lvl="0" indent="-342900" algn="l">
              <a:buFont typeface="+mj-lt"/>
              <a:buAutoNum type="arabicPeriod"/>
            </a:pPr>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Hvilke aktiviteter er det vanlig å gjøre sammen som familie når barna er små, som barna synes er gøy?</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l">
              <a:buFont typeface="+mj-lt"/>
              <a:buAutoNum type="arabicPeriod"/>
            </a:pPr>
            <a:r>
              <a:rPr lang="nb-NO" sz="1800">
                <a:solidFill>
                  <a:srgbClr val="000000"/>
                </a:solidFill>
                <a:effectLst/>
                <a:latin typeface="Calibri" panose="020F0502020204030204" pitchFamily="34" charset="0"/>
                <a:ea typeface="Yu Mincho" panose="02020400000000000000" pitchFamily="18" charset="-128"/>
                <a:cs typeface="Arial" panose="020B0604020202020204" pitchFamily="34" charset="0"/>
              </a:rPr>
              <a:t>Hvilke aktiviteter kan man gjøre sammen som familie når barna har blitt ungdommer, sånn at ungdommen har lyst til å være litt mer med familien sin?</a:t>
            </a:r>
            <a:endParaRPr lang="nb-NO" sz="1800">
              <a:effectLst/>
              <a:latin typeface="Calibri" panose="020F0502020204030204" pitchFamily="34" charset="0"/>
              <a:ea typeface="Yu Mincho" panose="02020400000000000000" pitchFamily="18" charset="-128"/>
              <a:cs typeface="Arial" panose="020B0604020202020204" pitchFamily="34" charset="0"/>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3B4F8E7-B217-443C-9845-654331E6B509}" type="slidenum">
              <a:rPr lang="nb-NO"/>
              <a:t>6</a:t>
            </a:fld>
            <a:endParaRPr lang="nb-NO"/>
          </a:p>
        </p:txBody>
      </p:sp>
    </p:spTree>
    <p:extLst>
      <p:ext uri="{BB962C8B-B14F-4D97-AF65-F5344CB8AC3E}">
        <p14:creationId xmlns:p14="http://schemas.microsoft.com/office/powerpoint/2010/main" val="5791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Memory med elever</a:t>
            </a:r>
            <a:endParaRPr lang="en-US"/>
          </a:p>
          <a:p>
            <a:r>
              <a:rPr lang="nb-NO" b="1"/>
              <a:t>Formål: </a:t>
            </a:r>
            <a:r>
              <a:rPr lang="nb-NO"/>
              <a:t>Oppmerksomhet, bevegelse, kaoskontroll</a:t>
            </a:r>
            <a:endParaRPr lang="en-US"/>
          </a:p>
          <a:p>
            <a:r>
              <a:rPr lang="nb-NO" b="1"/>
              <a:t>Beskrivelse:</a:t>
            </a:r>
            <a:r>
              <a:rPr lang="nb-NO"/>
              <a:t> Den voksne deler elevene inn i par. En elev (som har lyst) skal være «gjetter» og gå på gangen. Alle par finner hver sin korte lyd eller bevegelse som er felles for paret, deretter blander alle elevene seg i klasserommet slik at parene ikke står ved siden av hverandre. Eleven på gangen kommer inn i klasserommet og sier et navn. Den navngitte eleven viser sin lyd eller bevegelse. Så må «</a:t>
            </a:r>
            <a:r>
              <a:rPr lang="nb-NO" err="1"/>
              <a:t>gjetteren</a:t>
            </a:r>
            <a:r>
              <a:rPr lang="nb-NO"/>
              <a:t>» fortsette å si navn, til helt til «</a:t>
            </a:r>
            <a:r>
              <a:rPr lang="nb-NO" err="1"/>
              <a:t>gjetteren</a:t>
            </a:r>
            <a:r>
              <a:rPr lang="nb-NO"/>
              <a:t>» klarer å finne parene med samme lyd eller bevegelse. Denne leken skaper god stemning!</a:t>
            </a:r>
            <a:endParaRPr lang="en-US"/>
          </a:p>
          <a:p>
            <a:r>
              <a:rPr lang="nb-NO" b="1"/>
              <a:t>Tips:</a:t>
            </a:r>
            <a:r>
              <a:rPr lang="nb-NO"/>
              <a:t> </a:t>
            </a:r>
            <a:endParaRPr lang="en-US"/>
          </a:p>
          <a:p>
            <a:pPr marL="285750" indent="-285750">
              <a:buFont typeface="Symbol"/>
              <a:buChar char="•"/>
            </a:pPr>
            <a:r>
              <a:rPr lang="nb-NO"/>
              <a:t>Velg kun ett alternativ, altså enten lyd eller bevegelse, dersom du tenker det vil bli mest vellykket i din klasse. Elevene kan </a:t>
            </a:r>
            <a:r>
              <a:rPr lang="nb-NO" err="1"/>
              <a:t>f.eks</a:t>
            </a:r>
            <a:r>
              <a:rPr lang="nb-NO"/>
              <a:t> velge dyrelyder eller ordklasser.</a:t>
            </a:r>
            <a:endParaRPr lang="en-US"/>
          </a:p>
          <a:p>
            <a:pPr marL="285750" indent="-285750">
              <a:buFont typeface="Symbol"/>
              <a:buChar char="•"/>
            </a:pPr>
            <a:r>
              <a:rPr lang="nb-NO"/>
              <a:t>Gruppene bør ikke være større enn 6-7 par. Er det oddetall kan en gruppe være på tre personer.</a:t>
            </a:r>
            <a:endParaRPr lang="en-US"/>
          </a:p>
          <a:p>
            <a:pPr marL="285750" indent="-285750">
              <a:buFont typeface="Symbol"/>
              <a:buChar char="•"/>
            </a:pPr>
            <a:r>
              <a:rPr lang="nb-NO"/>
              <a:t>For at leken skal gå fortere, kan dere velge to «</a:t>
            </a:r>
            <a:r>
              <a:rPr lang="nb-NO" err="1"/>
              <a:t>gjettere</a:t>
            </a:r>
            <a:r>
              <a:rPr lang="nb-NO"/>
              <a:t>» som samarbeider.</a:t>
            </a:r>
            <a:endParaRPr lang="en-US"/>
          </a:p>
          <a:p>
            <a:endParaRPr lang="en-US">
              <a:cs typeface="Calibri"/>
            </a:endParaRPr>
          </a:p>
        </p:txBody>
      </p:sp>
      <p:sp>
        <p:nvSpPr>
          <p:cNvPr id="4" name="Plassholder for lysbildenummer 3"/>
          <p:cNvSpPr>
            <a:spLocks noGrp="1"/>
          </p:cNvSpPr>
          <p:nvPr>
            <p:ph type="sldNum" sz="quarter" idx="5"/>
          </p:nvPr>
        </p:nvSpPr>
        <p:spPr/>
        <p:txBody>
          <a:bodyPr/>
          <a:lstStyle/>
          <a:p>
            <a:fld id="{33B4F8E7-B217-443C-9845-654331E6B509}" type="slidenum">
              <a:rPr lang="nb-NO"/>
              <a:t>7</a:t>
            </a:fld>
            <a:endParaRPr lang="nb-NO"/>
          </a:p>
        </p:txBody>
      </p:sp>
    </p:spTree>
    <p:extLst>
      <p:ext uri="{BB962C8B-B14F-4D97-AF65-F5344CB8AC3E}">
        <p14:creationId xmlns:p14="http://schemas.microsoft.com/office/powerpoint/2010/main" val="394455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pPr>
              <a:defRPr/>
            </a:pPr>
            <a:r>
              <a:rPr lang="nb-NO"/>
              <a:t>Vi bytter spørsmål underveis, f. eks når 5-6 elever har svart.</a:t>
            </a:r>
            <a:endParaRPr lang="en-US"/>
          </a:p>
          <a:p>
            <a:pPr>
              <a:defRPr/>
            </a:pPr>
            <a:endParaRPr lang="nb-NO"/>
          </a:p>
          <a:p>
            <a:pPr marL="285750" indent="-285750">
              <a:buFont typeface="Symbol,Sans-Serif"/>
              <a:buChar char="•"/>
              <a:defRPr/>
            </a:pPr>
            <a:r>
              <a:rPr lang="nb-NO"/>
              <a:t>Hva likte du i dag? </a:t>
            </a:r>
            <a:endParaRPr lang="en-US"/>
          </a:p>
          <a:p>
            <a:pPr marL="285750" indent="-285750">
              <a:buFont typeface="Symbol,Sans-Serif"/>
              <a:buChar char="•"/>
              <a:defRPr/>
            </a:pPr>
            <a:r>
              <a:rPr lang="nb-NO"/>
              <a:t>Hva lærte du? </a:t>
            </a:r>
            <a:endParaRPr lang="en-US"/>
          </a:p>
          <a:p>
            <a:pPr marL="285750" indent="-285750">
              <a:buFont typeface="Symbol,Sans-Serif"/>
              <a:buChar char="•"/>
              <a:defRPr/>
            </a:pPr>
            <a:r>
              <a:rPr lang="nb-NO"/>
              <a:t>Hvorfor er dette viktig? </a:t>
            </a:r>
            <a:endParaRPr lang="en-US"/>
          </a:p>
          <a:p>
            <a:pPr marL="285750" indent="-285750">
              <a:buFont typeface="Symbol,Sans-Serif"/>
              <a:buChar char="•"/>
              <a:defRPr/>
            </a:pPr>
            <a:r>
              <a:rPr lang="nb-NO"/>
              <a:t>Hva kan vi øve på? </a:t>
            </a:r>
            <a:endParaRPr lang="en-US"/>
          </a:p>
          <a:p>
            <a:pPr>
              <a:defRPr/>
            </a:pPr>
            <a:endParaRPr lang="nb-NO"/>
          </a:p>
          <a:p>
            <a:pPr>
              <a:defRPr/>
            </a:pPr>
            <a:r>
              <a:rPr lang="nb-NO"/>
              <a:t>Foto: Bildet er tatt av Bildet er tatt av </a:t>
            </a:r>
            <a:r>
              <a:rPr lang="nb-NO">
                <a:hlinkClick r:id="rId3"/>
              </a:rPr>
              <a:t>Alexas_Fotos</a:t>
            </a:r>
            <a:r>
              <a:rPr lang="nb-NO"/>
              <a:t> fra </a:t>
            </a:r>
            <a:r>
              <a:rPr lang="nb-NO">
                <a:hlinkClick r:id="rId4"/>
              </a:rPr>
              <a:t>Pixabay</a:t>
            </a:r>
            <a:r>
              <a:rPr lang="nb-NO"/>
              <a:t> </a:t>
            </a:r>
            <a:endParaRPr lang="en-US"/>
          </a:p>
          <a:p>
            <a:pPr marL="0" indent="0">
              <a:buNone/>
            </a:pPr>
            <a:endParaRPr lang="nb-NO" sz="11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417616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2083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41444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968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6"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 id="2147483745"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Can%27t%20Stop%20The%20Feeling%2Emp4&amp;nav=eyJyZWZlcnJhbEluZm8iOnsicmVmZXJyYWxBcHAiOiJTdHJlYW1XZWJBcHAiLCJyZWZlcnJhbFZpZXciOiJTaGFyZURpYWxvZy1MaW5rIiwicmVmZXJyYWxBcHBQbGF0Zm9ybSI6IldlYiIsInJlZmVycmFsTW9kZSI6InZpZXcifX0%3D&amp;referrer=StreamWebApp%2EWeb&amp;referrerScenario=AddressBarCopied%2E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rxz7s42zb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bufdir.no/foreldrehverdag/ungdom/utvikling-selvfolelse-og-kommunikasjon/slik-snakkar-du-med-tenaringe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Familie 7.trinn</a:t>
            </a:r>
            <a:endParaRPr lang="nb-NO">
              <a:solidFill>
                <a:srgbClr val="009999"/>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9E546F0-5C0E-4E5E-C320-A1FB0CDDF06A}"/>
              </a:ext>
            </a:extLst>
          </p:cNvPr>
          <p:cNvSpPr txBox="1"/>
          <p:nvPr/>
        </p:nvSpPr>
        <p:spPr>
          <a:xfrm>
            <a:off x="4576866" y="1714444"/>
            <a:ext cx="905486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9999"/>
                </a:solidFill>
                <a:latin typeface="Calibri Light"/>
                <a:cs typeface="Calibri Light"/>
              </a:rPr>
              <a:t>​</a:t>
            </a:r>
            <a:br>
              <a:rPr lang="en-US" sz="2800">
                <a:solidFill>
                  <a:srgbClr val="009999"/>
                </a:solidFill>
                <a:latin typeface="Calibri Light"/>
                <a:cs typeface="Calibri Light"/>
              </a:rPr>
            </a:br>
            <a:r>
              <a:rPr lang="en-US" sz="2800">
                <a:solidFill>
                  <a:srgbClr val="009999"/>
                </a:solidFill>
                <a:latin typeface="Calibri Light"/>
                <a:cs typeface="Calibri Light"/>
              </a:rPr>
              <a:t>​</a:t>
            </a:r>
            <a:br>
              <a:rPr lang="en-US" sz="2800">
                <a:solidFill>
                  <a:srgbClr val="009999"/>
                </a:solidFill>
                <a:latin typeface="Calibri Light"/>
                <a:cs typeface="Calibri Light"/>
              </a:rPr>
            </a:br>
            <a:r>
              <a:rPr lang="en-US" sz="6000" u="sng">
                <a:solidFill>
                  <a:srgbClr val="009999"/>
                </a:solidFill>
                <a:latin typeface="Georgia"/>
                <a:cs typeface="Segoe UI"/>
                <a:hlinkClick r:id="rId3">
                  <a:extLst>
                    <a:ext uri="{A12FA001-AC4F-418D-AE19-62706E023703}">
                      <ahyp:hlinkClr xmlns:ahyp="http://schemas.microsoft.com/office/drawing/2018/hyperlinkcolor" val="tx"/>
                    </a:ext>
                  </a:extLst>
                </a:hlinkClick>
              </a:rPr>
              <a:t>Inngangsmusikk</a:t>
            </a:r>
            <a:endParaRPr lang="en-US">
              <a:solidFill>
                <a:srgbClr val="009999"/>
              </a:solidFill>
              <a:cs typeface="Calibri"/>
            </a:endParaRPr>
          </a:p>
        </p:txBody>
      </p:sp>
    </p:spTree>
    <p:extLst>
      <p:ext uri="{BB962C8B-B14F-4D97-AF65-F5344CB8AC3E}">
        <p14:creationId xmlns:p14="http://schemas.microsoft.com/office/powerpoint/2010/main" val="239397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4355262" y="2964703"/>
            <a:ext cx="7981120" cy="1500320"/>
          </a:xfrm>
        </p:spPr>
        <p:txBody>
          <a:bodyPr lIns="91440" tIns="45720" rIns="91440" bIns="45720" anchor="t"/>
          <a:lstStyle/>
          <a:p>
            <a:r>
              <a:rPr lang="nb-NO" altLang="nb-NO" sz="6000" b="0">
                <a:solidFill>
                  <a:srgbClr val="009999"/>
                </a:solidFill>
                <a:latin typeface="Georgia"/>
                <a:cs typeface="Calibri Light"/>
                <a:hlinkClick r:id="rId3"/>
              </a:rPr>
              <a:t>Pust og bevegelse</a:t>
            </a:r>
            <a:r>
              <a:rPr lang="nb-NO" altLang="nb-NO" sz="6000">
                <a:solidFill>
                  <a:srgbClr val="009999"/>
                </a:solidFill>
                <a:latin typeface="Georgia"/>
                <a:cs typeface="Calibri Light"/>
              </a:rPr>
              <a:t> </a:t>
            </a:r>
            <a:endParaRPr lang="nb-NO" altLang="nb-NO" sz="6000">
              <a:latin typeface="Georgia"/>
            </a:endParaRPr>
          </a:p>
        </p:txBody>
      </p:sp>
    </p:spTree>
    <p:extLst>
      <p:ext uri="{BB962C8B-B14F-4D97-AF65-F5344CB8AC3E}">
        <p14:creationId xmlns:p14="http://schemas.microsoft.com/office/powerpoint/2010/main" val="73135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56FD4A1-F802-367A-C91B-8CD81DA8E7D2}"/>
              </a:ext>
            </a:extLst>
          </p:cNvPr>
          <p:cNvSpPr txBox="1"/>
          <p:nvPr/>
        </p:nvSpPr>
        <p:spPr>
          <a:xfrm>
            <a:off x="417767" y="3729759"/>
            <a:ext cx="66120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a:solidFill>
                  <a:srgbClr val="FFFFFF"/>
                </a:solidFill>
                <a:latin typeface="Georgia"/>
                <a:cs typeface="Calibri"/>
              </a:rPr>
              <a:t>Vi ser film!</a:t>
            </a:r>
          </a:p>
          <a:p>
            <a:r>
              <a:rPr lang="nb-NO" sz="6000">
                <a:solidFill>
                  <a:srgbClr val="FFFFFF"/>
                </a:solidFill>
                <a:latin typeface="Georgia"/>
                <a:cs typeface="Calibri"/>
                <a:hlinkClick r:id="rId3">
                  <a:extLst>
                    <a:ext uri="{A12FA001-AC4F-418D-AE19-62706E023703}">
                      <ahyp:hlinkClr xmlns:ahyp="http://schemas.microsoft.com/office/drawing/2018/hyperlinkcolor" val="tx"/>
                    </a:ext>
                  </a:extLst>
                </a:hlinkClick>
              </a:rPr>
              <a:t>Forstå tenåringen</a:t>
            </a:r>
            <a:r>
              <a:rPr lang="nb-NO" sz="6000">
                <a:solidFill>
                  <a:srgbClr val="FFFFFF"/>
                </a:solidFill>
                <a:latin typeface="Georgia"/>
                <a:cs typeface="Calibri"/>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95CE6311-F802-E8AF-28E8-B4C7C40B8B43}"/>
              </a:ext>
            </a:extLst>
          </p:cNvPr>
          <p:cNvSpPr txBox="1"/>
          <p:nvPr/>
        </p:nvSpPr>
        <p:spPr>
          <a:xfrm>
            <a:off x="740004" y="1602535"/>
            <a:ext cx="9252851" cy="3016210"/>
          </a:xfrm>
          <a:prstGeom prst="rect">
            <a:avLst/>
          </a:prstGeom>
          <a:noFill/>
        </p:spPr>
        <p:txBody>
          <a:bodyPr wrap="square" lIns="91440" tIns="45720" rIns="91440" bIns="45720" rtlCol="0" anchor="t">
            <a:spAutoFit/>
          </a:bodyPr>
          <a:lstStyle/>
          <a:p>
            <a:endParaRPr lang="nb-NO" sz="3200">
              <a:solidFill>
                <a:schemeClr val="tx2"/>
              </a:solidFill>
              <a:latin typeface="Georgia"/>
            </a:endParaRPr>
          </a:p>
          <a:p>
            <a:endParaRPr lang="nb-NO" sz="3200">
              <a:solidFill>
                <a:schemeClr val="tx2"/>
              </a:solidFill>
              <a:latin typeface="Georgia"/>
            </a:endParaRPr>
          </a:p>
          <a:p>
            <a:r>
              <a:rPr lang="nb-NO" sz="3200">
                <a:solidFill>
                  <a:schemeClr val="tx2"/>
                </a:solidFill>
                <a:latin typeface="Georgia"/>
              </a:rPr>
              <a:t>På hvilken måte kan dine foresatte oppleve det som vanskelig å forstå deg nå som du har blitt ungdom?</a:t>
            </a:r>
          </a:p>
          <a:p>
            <a:endParaRPr lang="nb-NO" sz="3000">
              <a:solidFill>
                <a:schemeClr val="tx2"/>
              </a:solidFill>
              <a:latin typeface="Georgia"/>
            </a:endParaRPr>
          </a:p>
        </p:txBody>
      </p:sp>
    </p:spTree>
    <p:extLst>
      <p:ext uri="{BB962C8B-B14F-4D97-AF65-F5344CB8AC3E}">
        <p14:creationId xmlns:p14="http://schemas.microsoft.com/office/powerpoint/2010/main" val="338438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tekst 2">
            <a:extLst>
              <a:ext uri="{FF2B5EF4-FFF2-40B4-BE49-F238E27FC236}">
                <a16:creationId xmlns:a16="http://schemas.microsoft.com/office/drawing/2014/main" id="{24B52634-3692-0C39-F1B1-1A37789AEC49}"/>
              </a:ext>
            </a:extLst>
          </p:cNvPr>
          <p:cNvSpPr>
            <a:spLocks noGrp="1" noChangeArrowheads="1"/>
          </p:cNvSpPr>
          <p:nvPr>
            <p:ph type="body" idx="10"/>
          </p:nvPr>
        </p:nvSpPr>
        <p:spPr bwMode="auto">
          <a:xfrm>
            <a:off x="1407237" y="2809006"/>
            <a:ext cx="8356780" cy="123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b-NO" altLang="nb-NO" sz="6000">
                <a:solidFill>
                  <a:srgbClr val="009999"/>
                </a:solidFill>
                <a:latin typeface="Georgia"/>
                <a:ea typeface="Verdana"/>
                <a:cs typeface="Calibri"/>
              </a:rPr>
              <a:t>CL: Idémyldring </a:t>
            </a:r>
            <a:endParaRPr lang="nb-NO" altLang="nb-NO" sz="6000">
              <a:latin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207385" y="2872057"/>
            <a:ext cx="7980362" cy="1500188"/>
          </a:xfrm>
        </p:spPr>
        <p:txBody>
          <a:bodyPr>
            <a:normAutofit fontScale="90000"/>
          </a:bodyPr>
          <a:lstStyle/>
          <a:p>
            <a:pPr eaLnBrk="1" hangingPunct="1"/>
            <a:r>
              <a:rPr lang="nb-NO" altLang="nb-NO" sz="6000" b="0">
                <a:solidFill>
                  <a:srgbClr val="009999"/>
                </a:solidFill>
                <a:latin typeface="Georgia"/>
              </a:rPr>
              <a:t>Vi leker! </a:t>
            </a:r>
            <a:br>
              <a:rPr lang="nb-NO" altLang="nb-NO" sz="6000" b="0">
                <a:solidFill>
                  <a:srgbClr val="009999"/>
                </a:solidFill>
                <a:latin typeface="Georgia"/>
              </a:rPr>
            </a:br>
            <a:br>
              <a:rPr lang="nb-NO" altLang="nb-NO" sz="6000" b="0">
                <a:solidFill>
                  <a:srgbClr val="009999"/>
                </a:solidFill>
                <a:latin typeface="Georgia"/>
              </a:rPr>
            </a:br>
            <a:r>
              <a:rPr lang="nb-NO" altLang="nb-NO" sz="4000" b="0">
                <a:solidFill>
                  <a:srgbClr val="009999"/>
                </a:solidFill>
                <a:latin typeface="Georgia"/>
              </a:rPr>
              <a:t>Memory med elever</a:t>
            </a:r>
            <a:endParaRPr lang="nb-NO" altLang="nb-NO" sz="4000" b="0">
              <a:solidFill>
                <a:srgbClr val="0099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58800" y="-178018"/>
            <a:ext cx="11359573" cy="1325563"/>
          </a:xfrm>
        </p:spPr>
        <p:txBody>
          <a:bodyPr/>
          <a:lstStyle/>
          <a:p>
            <a:br>
              <a:rPr lang="nb-NO" sz="6000">
                <a:latin typeface="Georgia"/>
              </a:rPr>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737100" y="2122488"/>
            <a:ext cx="7181273"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31120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196B12-EAD6-4AD6-A3A9-889FEDD92575}">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9ED5F0-CFFA-4AC8-9C41-9301FDC4AE56}">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1C4714-EBEE-46B1-A94C-B950790E17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9</Slides>
  <Notes>7</Notes>
  <HiddenSlides>0</HiddenSlide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4_Office-tema</vt:lpstr>
      <vt:lpstr>Egendefinert utforming</vt:lpstr>
      <vt:lpstr>5_Office-tema</vt:lpstr>
      <vt:lpstr>3_Office-tema</vt:lpstr>
      <vt:lpstr>6_Office-tema</vt:lpstr>
      <vt:lpstr>Familie 7.trinn</vt:lpstr>
      <vt:lpstr>PowerPoint Presentation</vt:lpstr>
      <vt:lpstr>Pust og bevegelse </vt:lpstr>
      <vt:lpstr>PowerPoint Presentation</vt:lpstr>
      <vt:lpstr>PowerPoint Presentation</vt:lpstr>
      <vt:lpstr>PowerPoint Presentation</vt:lpstr>
      <vt:lpstr>Vi leker!   Memory med elever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cp:revision>
  <dcterms:created xsi:type="dcterms:W3CDTF">2023-01-27T13:13:49Z</dcterms:created>
  <dcterms:modified xsi:type="dcterms:W3CDTF">2024-12-11T13:45:59Z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