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9"/>
  </p:notesMasterIdLst>
  <p:sldIdLst>
    <p:sldId id="261" r:id="rId9"/>
    <p:sldId id="318" r:id="rId10"/>
    <p:sldId id="319" r:id="rId11"/>
    <p:sldId id="263" r:id="rId12"/>
    <p:sldId id="264" r:id="rId13"/>
    <p:sldId id="320" r:id="rId14"/>
    <p:sldId id="262" r:id="rId15"/>
    <p:sldId id="317" r:id="rId16"/>
    <p:sldId id="323" r:id="rId17"/>
    <p:sldId id="270" r:id="rId18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51" autoAdjust="0"/>
  </p:normalViewPr>
  <p:slideViewPr>
    <p:cSldViewPr snapToGrid="0">
      <p:cViewPr varScale="1">
        <p:scale>
          <a:sx n="48" d="100"/>
          <a:sy n="48" d="100"/>
        </p:scale>
        <p:origin x="29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D70079B8-064C-4429-A78D-83DEDC587E5B}"/>
    <pc:docChg chg="custSel addSld delSld modSld sldOrd">
      <pc:chgData name="Renate Dybdal Hansen" userId="8f533bdc-1f06-46c5-8376-6b62126245f7" providerId="ADAL" clId="{D70079B8-064C-4429-A78D-83DEDC587E5B}" dt="2024-05-15T12:27:49.193" v="1047" actId="20577"/>
      <pc:docMkLst>
        <pc:docMk/>
      </pc:docMkLst>
      <pc:sldChg chg="addSp delSp modSp mod modNotesTx">
        <pc:chgData name="Renate Dybdal Hansen" userId="8f533bdc-1f06-46c5-8376-6b62126245f7" providerId="ADAL" clId="{D70079B8-064C-4429-A78D-83DEDC587E5B}" dt="2024-05-15T11:08:30.941" v="1007"/>
        <pc:sldMkLst>
          <pc:docMk/>
          <pc:sldMk cId="0" sldId="262"/>
        </pc:sldMkLst>
        <pc:spChg chg="add del mod">
          <ac:chgData name="Renate Dybdal Hansen" userId="8f533bdc-1f06-46c5-8376-6b62126245f7" providerId="ADAL" clId="{D70079B8-064C-4429-A78D-83DEDC587E5B}" dt="2024-05-15T10:49:15.137" v="970" actId="478"/>
          <ac:spMkLst>
            <pc:docMk/>
            <pc:sldMk cId="0" sldId="262"/>
            <ac:spMk id="2" creationId="{406941A1-670F-E422-6DDA-645C76EA1B2E}"/>
          </ac:spMkLst>
        </pc:spChg>
        <pc:spChg chg="mod">
          <ac:chgData name="Renate Dybdal Hansen" userId="8f533bdc-1f06-46c5-8376-6b62126245f7" providerId="ADAL" clId="{D70079B8-064C-4429-A78D-83DEDC587E5B}" dt="2024-05-15T10:46:09.357" v="938" actId="20577"/>
          <ac:spMkLst>
            <pc:docMk/>
            <pc:sldMk cId="0" sldId="262"/>
            <ac:spMk id="15361" creationId="{D9A8E711-0927-4B15-BDCD-E8F3DDB206A2}"/>
          </ac:spMkLst>
        </pc:spChg>
        <pc:spChg chg="del">
          <ac:chgData name="Renate Dybdal Hansen" userId="8f533bdc-1f06-46c5-8376-6b62126245f7" providerId="ADAL" clId="{D70079B8-064C-4429-A78D-83DEDC587E5B}" dt="2024-05-15T10:49:11.256" v="969" actId="478"/>
          <ac:spMkLst>
            <pc:docMk/>
            <pc:sldMk cId="0" sldId="262"/>
            <ac:spMk id="15362" creationId="{16023CCD-A2CE-6C2B-BEE2-FDDDCF2091CC}"/>
          </ac:spMkLst>
        </pc:spChg>
        <pc:picChg chg="add mod">
          <ac:chgData name="Renate Dybdal Hansen" userId="8f533bdc-1f06-46c5-8376-6b62126245f7" providerId="ADAL" clId="{D70079B8-064C-4429-A78D-83DEDC587E5B}" dt="2024-05-15T11:08:30.941" v="1007"/>
          <ac:picMkLst>
            <pc:docMk/>
            <pc:sldMk cId="0" sldId="262"/>
            <ac:picMk id="3" creationId="{3ED5E597-3EFE-F877-8985-753AC62E6055}"/>
          </ac:picMkLst>
        </pc:picChg>
        <pc:picChg chg="add del mod">
          <ac:chgData name="Renate Dybdal Hansen" userId="8f533bdc-1f06-46c5-8376-6b62126245f7" providerId="ADAL" clId="{D70079B8-064C-4429-A78D-83DEDC587E5B}" dt="2024-05-15T11:08:12.753" v="1006" actId="478"/>
          <ac:picMkLst>
            <pc:docMk/>
            <pc:sldMk cId="0" sldId="262"/>
            <ac:picMk id="1026" creationId="{A145AE16-F84D-B3D4-3A92-0597D5406562}"/>
          </ac:picMkLst>
        </pc:picChg>
      </pc:sldChg>
      <pc:sldChg chg="ord modNotesTx">
        <pc:chgData name="Renate Dybdal Hansen" userId="8f533bdc-1f06-46c5-8376-6b62126245f7" providerId="ADAL" clId="{D70079B8-064C-4429-A78D-83DEDC587E5B}" dt="2024-05-15T12:26:58.159" v="1028" actId="114"/>
        <pc:sldMkLst>
          <pc:docMk/>
          <pc:sldMk cId="0" sldId="263"/>
        </pc:sldMkLst>
      </pc:sldChg>
      <pc:sldChg chg="delSp modSp mod modNotesTx">
        <pc:chgData name="Renate Dybdal Hansen" userId="8f533bdc-1f06-46c5-8376-6b62126245f7" providerId="ADAL" clId="{D70079B8-064C-4429-A78D-83DEDC587E5B}" dt="2024-05-15T12:27:31.241" v="1030" actId="114"/>
        <pc:sldMkLst>
          <pc:docMk/>
          <pc:sldMk cId="0" sldId="264"/>
        </pc:sldMkLst>
        <pc:spChg chg="mod">
          <ac:chgData name="Renate Dybdal Hansen" userId="8f533bdc-1f06-46c5-8376-6b62126245f7" providerId="ADAL" clId="{D70079B8-064C-4429-A78D-83DEDC587E5B}" dt="2024-05-15T10:25:27.033" v="219" actId="20577"/>
          <ac:spMkLst>
            <pc:docMk/>
            <pc:sldMk cId="0" sldId="264"/>
            <ac:spMk id="18434" creationId="{6BEFDB57-C805-204D-A8D6-5BBA0E4BE6C1}"/>
          </ac:spMkLst>
        </pc:spChg>
        <pc:picChg chg="del">
          <ac:chgData name="Renate Dybdal Hansen" userId="8f533bdc-1f06-46c5-8376-6b62126245f7" providerId="ADAL" clId="{D70079B8-064C-4429-A78D-83DEDC587E5B}" dt="2024-05-15T09:34:41.534" v="4" actId="478"/>
          <ac:picMkLst>
            <pc:docMk/>
            <pc:sldMk cId="0" sldId="264"/>
            <ac:picMk id="3" creationId="{61A662D6-8D25-8FB4-F5FE-349845D45148}"/>
          </ac:picMkLst>
        </pc:picChg>
      </pc:sldChg>
      <pc:sldChg chg="modNotesTx">
        <pc:chgData name="Renate Dybdal Hansen" userId="8f533bdc-1f06-46c5-8376-6b62126245f7" providerId="ADAL" clId="{D70079B8-064C-4429-A78D-83DEDC587E5B}" dt="2024-05-15T11:04:17.531" v="1001" actId="113"/>
        <pc:sldMkLst>
          <pc:docMk/>
          <pc:sldMk cId="2226850000" sldId="317"/>
        </pc:sldMkLst>
      </pc:sldChg>
      <pc:sldChg chg="delSp modNotesTx">
        <pc:chgData name="Renate Dybdal Hansen" userId="8f533bdc-1f06-46c5-8376-6b62126245f7" providerId="ADAL" clId="{D70079B8-064C-4429-A78D-83DEDC587E5B}" dt="2024-05-15T12:26:32.859" v="1018" actId="478"/>
        <pc:sldMkLst>
          <pc:docMk/>
          <pc:sldMk cId="3319504359" sldId="318"/>
        </pc:sldMkLst>
        <pc:spChg chg="del">
          <ac:chgData name="Renate Dybdal Hansen" userId="8f533bdc-1f06-46c5-8376-6b62126245f7" providerId="ADAL" clId="{D70079B8-064C-4429-A78D-83DEDC587E5B}" dt="2024-05-15T12:26:32.859" v="1018" actId="478"/>
          <ac:spMkLst>
            <pc:docMk/>
            <pc:sldMk cId="3319504359" sldId="318"/>
            <ac:spMk id="3" creationId="{08630864-84DD-375C-F04F-754816327F47}"/>
          </ac:spMkLst>
        </pc:spChg>
      </pc:sldChg>
      <pc:sldChg chg="ord modNotesTx">
        <pc:chgData name="Renate Dybdal Hansen" userId="8f533bdc-1f06-46c5-8376-6b62126245f7" providerId="ADAL" clId="{D70079B8-064C-4429-A78D-83DEDC587E5B}" dt="2024-05-15T12:27:49.193" v="1047" actId="20577"/>
        <pc:sldMkLst>
          <pc:docMk/>
          <pc:sldMk cId="1742698012" sldId="320"/>
        </pc:sldMkLst>
      </pc:sldChg>
      <pc:sldChg chg="add del">
        <pc:chgData name="Renate Dybdal Hansen" userId="8f533bdc-1f06-46c5-8376-6b62126245f7" providerId="ADAL" clId="{D70079B8-064C-4429-A78D-83DEDC587E5B}" dt="2024-05-15T11:07:51.026" v="1003" actId="47"/>
        <pc:sldMkLst>
          <pc:docMk/>
          <pc:sldMk cId="3635334694" sldId="324"/>
        </pc:sldMkLst>
      </pc:sldChg>
    </pc:docChg>
  </pc:docChgLst>
  <pc:docChgLst>
    <pc:chgData name="Cathrine Løes Sørby" userId="S::cathrine.sorby@io.kommune.no::453ffb51-d645-44fe-b265-43846f0ff910" providerId="AD" clId="Web-{5ACF127D-3315-430B-A736-9D7E88F9B391}"/>
    <pc:docChg chg="delSld modSld sldOrd">
      <pc:chgData name="Cathrine Løes Sørby" userId="S::cathrine.sorby@io.kommune.no::453ffb51-d645-44fe-b265-43846f0ff910" providerId="AD" clId="Web-{5ACF127D-3315-430B-A736-9D7E88F9B391}" dt="2024-04-19T11:07:02.521" v="16" actId="20577"/>
      <pc:docMkLst>
        <pc:docMk/>
      </pc:docMkLst>
      <pc:sldChg chg="modSp ord">
        <pc:chgData name="Cathrine Løes Sørby" userId="S::cathrine.sorby@io.kommune.no::453ffb51-d645-44fe-b265-43846f0ff910" providerId="AD" clId="Web-{5ACF127D-3315-430B-A736-9D7E88F9B391}" dt="2024-04-19T11:07:02.521" v="16" actId="20577"/>
        <pc:sldMkLst>
          <pc:docMk/>
          <pc:sldMk cId="0" sldId="264"/>
        </pc:sldMkLst>
        <pc:spChg chg="mod">
          <ac:chgData name="Cathrine Løes Sørby" userId="S::cathrine.sorby@io.kommune.no::453ffb51-d645-44fe-b265-43846f0ff910" providerId="AD" clId="Web-{5ACF127D-3315-430B-A736-9D7E88F9B391}" dt="2024-04-19T11:07:02.521" v="16" actId="20577"/>
          <ac:spMkLst>
            <pc:docMk/>
            <pc:sldMk cId="0" sldId="264"/>
            <ac:spMk id="18434" creationId="{6BEFDB57-C805-204D-A8D6-5BBA0E4BE6C1}"/>
          </ac:spMkLst>
        </pc:spChg>
      </pc:sldChg>
      <pc:sldChg chg="del">
        <pc:chgData name="Cathrine Løes Sørby" userId="S::cathrine.sorby@io.kommune.no::453ffb51-d645-44fe-b265-43846f0ff910" providerId="AD" clId="Web-{5ACF127D-3315-430B-A736-9D7E88F9B391}" dt="2024-04-19T11:06:22.724" v="0"/>
        <pc:sldMkLst>
          <pc:docMk/>
          <pc:sldMk cId="1065311185" sldId="322"/>
        </pc:sldMkLst>
      </pc:sldChg>
    </pc:docChg>
  </pc:docChgLst>
  <pc:docChgLst>
    <pc:chgData name="Frida Torgersen" userId="S::frida.torgersen@io.kommune.no::ea265081-7c03-4e48-ae3c-fad608c99291" providerId="AD" clId="Web-{3882A21B-63EE-20A6-7B64-9707BCF8393F}"/>
    <pc:docChg chg="modSld">
      <pc:chgData name="Frida Torgersen" userId="S::frida.torgersen@io.kommune.no::ea265081-7c03-4e48-ae3c-fad608c99291" providerId="AD" clId="Web-{3882A21B-63EE-20A6-7B64-9707BCF8393F}" dt="2024-11-20T09:25:47.059" v="4" actId="20577"/>
      <pc:docMkLst>
        <pc:docMk/>
      </pc:docMkLst>
      <pc:sldChg chg="modSp modNotes">
        <pc:chgData name="Frida Torgersen" userId="S::frida.torgersen@io.kommune.no::ea265081-7c03-4e48-ae3c-fad608c99291" providerId="AD" clId="Web-{3882A21B-63EE-20A6-7B64-9707BCF8393F}" dt="2024-11-20T09:25:47.059" v="4" actId="20577"/>
        <pc:sldMkLst>
          <pc:docMk/>
          <pc:sldMk cId="3978008642" sldId="319"/>
        </pc:sldMkLst>
        <pc:spChg chg="mod">
          <ac:chgData name="Frida Torgersen" userId="S::frida.torgersen@io.kommune.no::ea265081-7c03-4e48-ae3c-fad608c99291" providerId="AD" clId="Web-{3882A21B-63EE-20A6-7B64-9707BCF8393F}" dt="2024-11-20T09:25:47.059" v="4" actId="20577"/>
          <ac:spMkLst>
            <pc:docMk/>
            <pc:sldMk cId="3978008642" sldId="319"/>
            <ac:spMk id="2" creationId="{FCC7787A-C533-5005-CD4B-586F3209C7D0}"/>
          </ac:spMkLst>
        </pc:spChg>
      </pc:sldChg>
    </pc:docChg>
  </pc:docChgLst>
  <pc:docChgLst>
    <pc:chgData name="Frida Torgersen" userId="S::frida.torgersen@io.kommune.no::ea265081-7c03-4e48-ae3c-fad608c99291" providerId="AD" clId="Web-{C00E72D1-1457-A7DF-4FE2-8454FDA413A1}"/>
    <pc:docChg chg="modSld">
      <pc:chgData name="Frida Torgersen" userId="S::frida.torgersen@io.kommune.no::ea265081-7c03-4e48-ae3c-fad608c99291" providerId="AD" clId="Web-{C00E72D1-1457-A7DF-4FE2-8454FDA413A1}" dt="2024-05-08T10:49:44.150" v="419"/>
      <pc:docMkLst>
        <pc:docMk/>
      </pc:docMkLst>
      <pc:sldChg chg="modSp modNotes">
        <pc:chgData name="Frida Torgersen" userId="S::frida.torgersen@io.kommune.no::ea265081-7c03-4e48-ae3c-fad608c99291" providerId="AD" clId="Web-{C00E72D1-1457-A7DF-4FE2-8454FDA413A1}" dt="2024-05-08T10:48:58.930" v="409" actId="1076"/>
        <pc:sldMkLst>
          <pc:docMk/>
          <pc:sldMk cId="0" sldId="262"/>
        </pc:sldMkLst>
        <pc:spChg chg="mod">
          <ac:chgData name="Frida Torgersen" userId="S::frida.torgersen@io.kommune.no::ea265081-7c03-4e48-ae3c-fad608c99291" providerId="AD" clId="Web-{C00E72D1-1457-A7DF-4FE2-8454FDA413A1}" dt="2024-05-08T10:18:36.678" v="3" actId="20577"/>
          <ac:spMkLst>
            <pc:docMk/>
            <pc:sldMk cId="0" sldId="262"/>
            <ac:spMk id="15361" creationId="{D9A8E711-0927-4B15-BDCD-E8F3DDB206A2}"/>
          </ac:spMkLst>
        </pc:spChg>
        <pc:spChg chg="mod">
          <ac:chgData name="Frida Torgersen" userId="S::frida.torgersen@io.kommune.no::ea265081-7c03-4e48-ae3c-fad608c99291" providerId="AD" clId="Web-{C00E72D1-1457-A7DF-4FE2-8454FDA413A1}" dt="2024-05-08T10:48:58.930" v="409" actId="1076"/>
          <ac:spMkLst>
            <pc:docMk/>
            <pc:sldMk cId="0" sldId="262"/>
            <ac:spMk id="15362" creationId="{16023CCD-A2CE-6C2B-BEE2-FDDDCF2091CC}"/>
          </ac:spMkLst>
        </pc:spChg>
      </pc:sldChg>
      <pc:sldChg chg="addSp modSp">
        <pc:chgData name="Frida Torgersen" userId="S::frida.torgersen@io.kommune.no::ea265081-7c03-4e48-ae3c-fad608c99291" providerId="AD" clId="Web-{C00E72D1-1457-A7DF-4FE2-8454FDA413A1}" dt="2024-05-08T10:22:03.198" v="18" actId="1076"/>
        <pc:sldMkLst>
          <pc:docMk/>
          <pc:sldMk cId="0" sldId="263"/>
        </pc:sldMkLst>
        <pc:spChg chg="mod">
          <ac:chgData name="Frida Torgersen" userId="S::frida.torgersen@io.kommune.no::ea265081-7c03-4e48-ae3c-fad608c99291" providerId="AD" clId="Web-{C00E72D1-1457-A7DF-4FE2-8454FDA413A1}" dt="2024-05-08T10:20:03.055" v="8" actId="1076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Frida Torgersen" userId="S::frida.torgersen@io.kommune.no::ea265081-7c03-4e48-ae3c-fad608c99291" providerId="AD" clId="Web-{C00E72D1-1457-A7DF-4FE2-8454FDA413A1}" dt="2024-05-08T10:21:46.026" v="15" actId="1076"/>
          <ac:spMkLst>
            <pc:docMk/>
            <pc:sldMk cId="0" sldId="263"/>
            <ac:spMk id="16386" creationId="{06FBE9FF-01BB-9F9B-355A-5BD972D94F49}"/>
          </ac:spMkLst>
        </pc:spChg>
        <pc:picChg chg="add mod modCrop">
          <ac:chgData name="Frida Torgersen" userId="S::frida.torgersen@io.kommune.no::ea265081-7c03-4e48-ae3c-fad608c99291" providerId="AD" clId="Web-{C00E72D1-1457-A7DF-4FE2-8454FDA413A1}" dt="2024-05-08T10:22:03.198" v="18" actId="1076"/>
          <ac:picMkLst>
            <pc:docMk/>
            <pc:sldMk cId="0" sldId="263"/>
            <ac:picMk id="2" creationId="{AD707608-681A-1B09-30BA-97B05AD60DF3}"/>
          </ac:picMkLst>
        </pc:picChg>
      </pc:sldChg>
      <pc:sldChg chg="addSp delSp modSp mod modClrScheme chgLayout modNotes">
        <pc:chgData name="Frida Torgersen" userId="S::frida.torgersen@io.kommune.no::ea265081-7c03-4e48-ae3c-fad608c99291" providerId="AD" clId="Web-{C00E72D1-1457-A7DF-4FE2-8454FDA413A1}" dt="2024-05-08T10:49:44.150" v="419"/>
        <pc:sldMkLst>
          <pc:docMk/>
          <pc:sldMk cId="0" sldId="264"/>
        </pc:sldMkLst>
        <pc:spChg chg="add del mod ord">
          <ac:chgData name="Frida Torgersen" userId="S::frida.torgersen@io.kommune.no::ea265081-7c03-4e48-ae3c-fad608c99291" providerId="AD" clId="Web-{C00E72D1-1457-A7DF-4FE2-8454FDA413A1}" dt="2024-05-08T10:23:03.574" v="20"/>
          <ac:spMkLst>
            <pc:docMk/>
            <pc:sldMk cId="0" sldId="264"/>
            <ac:spMk id="2" creationId="{95CCE51A-AC06-A9DD-9507-28D669507FCC}"/>
          </ac:spMkLst>
        </pc:spChg>
        <pc:spChg chg="del">
          <ac:chgData name="Frida Torgersen" userId="S::frida.torgersen@io.kommune.no::ea265081-7c03-4e48-ae3c-fad608c99291" providerId="AD" clId="Web-{C00E72D1-1457-A7DF-4FE2-8454FDA413A1}" dt="2024-05-08T10:22:38.948" v="19"/>
          <ac:spMkLst>
            <pc:docMk/>
            <pc:sldMk cId="0" sldId="264"/>
            <ac:spMk id="18433" creationId="{EC23F915-BE54-F9D0-BAB9-DEAA3E4ACB26}"/>
          </ac:spMkLst>
        </pc:spChg>
        <pc:spChg chg="mod ord">
          <ac:chgData name="Frida Torgersen" userId="S::frida.torgersen@io.kommune.no::ea265081-7c03-4e48-ae3c-fad608c99291" providerId="AD" clId="Web-{C00E72D1-1457-A7DF-4FE2-8454FDA413A1}" dt="2024-05-08T10:39:51.436" v="81" actId="20577"/>
          <ac:spMkLst>
            <pc:docMk/>
            <pc:sldMk cId="0" sldId="264"/>
            <ac:spMk id="18434" creationId="{6BEFDB57-C805-204D-A8D6-5BBA0E4BE6C1}"/>
          </ac:spMkLst>
        </pc:spChg>
        <pc:picChg chg="add mod">
          <ac:chgData name="Frida Torgersen" userId="S::frida.torgersen@io.kommune.no::ea265081-7c03-4e48-ae3c-fad608c99291" providerId="AD" clId="Web-{C00E72D1-1457-A7DF-4FE2-8454FDA413A1}" dt="2024-05-08T10:40:02.952" v="84" actId="1076"/>
          <ac:picMkLst>
            <pc:docMk/>
            <pc:sldMk cId="0" sldId="264"/>
            <ac:picMk id="3" creationId="{61A662D6-8D25-8FB4-F5FE-349845D45148}"/>
          </ac:picMkLst>
        </pc:picChg>
      </pc:sldChg>
      <pc:sldChg chg="modNotes">
        <pc:chgData name="Frida Torgersen" userId="S::frida.torgersen@io.kommune.no::ea265081-7c03-4e48-ae3c-fad608c99291" providerId="AD" clId="Web-{C00E72D1-1457-A7DF-4FE2-8454FDA413A1}" dt="2024-05-08T10:48:41.977" v="406"/>
        <pc:sldMkLst>
          <pc:docMk/>
          <pc:sldMk cId="2226850000" sldId="317"/>
        </pc:sldMkLst>
      </pc:sldChg>
    </pc:docChg>
  </pc:docChgLst>
  <pc:docChgLst>
    <pc:chgData name="Cathrine Løes Sørby" userId="453ffb51-d645-44fe-b265-43846f0ff910" providerId="ADAL" clId="{C4560DC0-92DC-47E8-A0C6-9871102906CE}"/>
    <pc:docChg chg="addSld modSld sldOrd">
      <pc:chgData name="Cathrine Løes Sørby" userId="453ffb51-d645-44fe-b265-43846f0ff910" providerId="ADAL" clId="{C4560DC0-92DC-47E8-A0C6-9871102906CE}" dt="2024-04-17T13:06:30.161" v="155" actId="20577"/>
      <pc:docMkLst>
        <pc:docMk/>
      </pc:docMkLst>
      <pc:sldChg chg="modSp mod ord">
        <pc:chgData name="Cathrine Løes Sørby" userId="453ffb51-d645-44fe-b265-43846f0ff910" providerId="ADAL" clId="{C4560DC0-92DC-47E8-A0C6-9871102906CE}" dt="2024-04-17T12:57:23.536" v="72"/>
        <pc:sldMkLst>
          <pc:docMk/>
          <pc:sldMk cId="0" sldId="262"/>
        </pc:sldMkLst>
        <pc:spChg chg="mod">
          <ac:chgData name="Cathrine Løes Sørby" userId="453ffb51-d645-44fe-b265-43846f0ff910" providerId="ADAL" clId="{C4560DC0-92DC-47E8-A0C6-9871102906CE}" dt="2024-04-17T12:57:01.614" v="59" actId="255"/>
          <ac:spMkLst>
            <pc:docMk/>
            <pc:sldMk cId="0" sldId="262"/>
            <ac:spMk id="15361" creationId="{D9A8E711-0927-4B15-BDCD-E8F3DDB206A2}"/>
          </ac:spMkLst>
        </pc:spChg>
        <pc:spChg chg="mod">
          <ac:chgData name="Cathrine Løes Sørby" userId="453ffb51-d645-44fe-b265-43846f0ff910" providerId="ADAL" clId="{C4560DC0-92DC-47E8-A0C6-9871102906CE}" dt="2024-04-17T12:57:13.583" v="68" actId="20577"/>
          <ac:spMkLst>
            <pc:docMk/>
            <pc:sldMk cId="0" sldId="262"/>
            <ac:spMk id="15362" creationId="{16023CCD-A2CE-6C2B-BEE2-FDDDCF2091CC}"/>
          </ac:spMkLst>
        </pc:spChg>
      </pc:sldChg>
      <pc:sldChg chg="modSp mod ord">
        <pc:chgData name="Cathrine Løes Sørby" userId="453ffb51-d645-44fe-b265-43846f0ff910" providerId="ADAL" clId="{C4560DC0-92DC-47E8-A0C6-9871102906CE}" dt="2024-04-17T12:56:38.187" v="31" actId="20577"/>
        <pc:sldMkLst>
          <pc:docMk/>
          <pc:sldMk cId="0" sldId="264"/>
        </pc:sldMkLst>
        <pc:spChg chg="mod">
          <ac:chgData name="Cathrine Løes Sørby" userId="453ffb51-d645-44fe-b265-43846f0ff910" providerId="ADAL" clId="{C4560DC0-92DC-47E8-A0C6-9871102906CE}" dt="2024-04-17T12:56:38.187" v="31" actId="20577"/>
          <ac:spMkLst>
            <pc:docMk/>
            <pc:sldMk cId="0" sldId="264"/>
            <ac:spMk id="18434" creationId="{6BEFDB57-C805-204D-A8D6-5BBA0E4BE6C1}"/>
          </ac:spMkLst>
        </pc:spChg>
      </pc:sldChg>
      <pc:sldChg chg="ord">
        <pc:chgData name="Cathrine Løes Sørby" userId="453ffb51-d645-44fe-b265-43846f0ff910" providerId="ADAL" clId="{C4560DC0-92DC-47E8-A0C6-9871102906CE}" dt="2024-04-17T12:57:21.708" v="70"/>
        <pc:sldMkLst>
          <pc:docMk/>
          <pc:sldMk cId="2226850000" sldId="317"/>
        </pc:sldMkLst>
      </pc:sldChg>
      <pc:sldChg chg="add">
        <pc:chgData name="Cathrine Løes Sørby" userId="453ffb51-d645-44fe-b265-43846f0ff910" providerId="ADAL" clId="{C4560DC0-92DC-47E8-A0C6-9871102906CE}" dt="2024-04-17T12:56:00.475" v="1"/>
        <pc:sldMkLst>
          <pc:docMk/>
          <pc:sldMk cId="3319504359" sldId="318"/>
        </pc:sldMkLst>
      </pc:sldChg>
      <pc:sldChg chg="add">
        <pc:chgData name="Cathrine Løes Sørby" userId="453ffb51-d645-44fe-b265-43846f0ff910" providerId="ADAL" clId="{C4560DC0-92DC-47E8-A0C6-9871102906CE}" dt="2024-04-17T12:56:02.501" v="3"/>
        <pc:sldMkLst>
          <pc:docMk/>
          <pc:sldMk cId="3978008642" sldId="319"/>
        </pc:sldMkLst>
      </pc:sldChg>
      <pc:sldChg chg="modSp add mod">
        <pc:chgData name="Cathrine Løes Sørby" userId="453ffb51-d645-44fe-b265-43846f0ff910" providerId="ADAL" clId="{C4560DC0-92DC-47E8-A0C6-9871102906CE}" dt="2024-04-17T13:06:30.161" v="155" actId="20577"/>
        <pc:sldMkLst>
          <pc:docMk/>
          <pc:sldMk cId="1742698012" sldId="320"/>
        </pc:sldMkLst>
        <pc:spChg chg="mod">
          <ac:chgData name="Cathrine Løes Sørby" userId="453ffb51-d645-44fe-b265-43846f0ff910" providerId="ADAL" clId="{C4560DC0-92DC-47E8-A0C6-9871102906CE}" dt="2024-04-17T13:06:30.161" v="155" actId="20577"/>
          <ac:spMkLst>
            <pc:docMk/>
            <pc:sldMk cId="1742698012" sldId="320"/>
            <ac:spMk id="16386" creationId="{06FBE9FF-01BB-9F9B-355A-5BD972D94F49}"/>
          </ac:spMkLst>
        </pc:spChg>
      </pc:sldChg>
    </pc:docChg>
  </pc:docChgLst>
  <pc:docChgLst>
    <pc:chgData name="Frida Torgersen" userId="S::frida.torgersen@io.kommune.no::ea265081-7c03-4e48-ae3c-fad608c99291" providerId="AD" clId="Web-{749A86ED-C60C-6549-26FF-717E5CB86E30}"/>
    <pc:docChg chg="delSld">
      <pc:chgData name="Frida Torgersen" userId="S::frida.torgersen@io.kommune.no::ea265081-7c03-4e48-ae3c-fad608c99291" providerId="AD" clId="Web-{749A86ED-C60C-6549-26FF-717E5CB86E30}" dt="2024-05-08T07:26:40.036" v="0"/>
      <pc:docMkLst>
        <pc:docMk/>
      </pc:docMkLst>
      <pc:sldChg chg="del">
        <pc:chgData name="Frida Torgersen" userId="S::frida.torgersen@io.kommune.no::ea265081-7c03-4e48-ae3c-fad608c99291" providerId="AD" clId="Web-{749A86ED-C60C-6549-26FF-717E5CB86E30}" dt="2024-05-08T07:26:40.036" v="0"/>
        <pc:sldMkLst>
          <pc:docMk/>
          <pc:sldMk cId="0" sldId="267"/>
        </pc:sldMkLst>
      </pc:sldChg>
    </pc:docChg>
  </pc:docChgLst>
  <pc:docChgLst>
    <pc:chgData name="Renate Dybdal Hansen" userId="S::renate.dybdal.hansen@io.kommune.no::8f533bdc-1f06-46c5-8376-6b62126245f7" providerId="AD" clId="Web-{1CCDF71C-B57C-4148-B983-B2E175A4FCC5}"/>
    <pc:docChg chg="modSld">
      <pc:chgData name="Renate Dybdal Hansen" userId="S::renate.dybdal.hansen@io.kommune.no::8f533bdc-1f06-46c5-8376-6b62126245f7" providerId="AD" clId="Web-{1CCDF71C-B57C-4148-B983-B2E175A4FCC5}" dt="2024-08-28T08:10:20.938" v="5"/>
      <pc:docMkLst>
        <pc:docMk/>
      </pc:docMkLst>
      <pc:sldChg chg="modSp modNotes">
        <pc:chgData name="Renate Dybdal Hansen" userId="S::renate.dybdal.hansen@io.kommune.no::8f533bdc-1f06-46c5-8376-6b62126245f7" providerId="AD" clId="Web-{1CCDF71C-B57C-4148-B983-B2E175A4FCC5}" dt="2024-08-28T08:10:20.938" v="5"/>
        <pc:sldMkLst>
          <pc:docMk/>
          <pc:sldMk cId="3319504359" sldId="318"/>
        </pc:sldMkLst>
        <pc:spChg chg="mod">
          <ac:chgData name="Renate Dybdal Hansen" userId="S::renate.dybdal.hansen@io.kommune.no::8f533bdc-1f06-46c5-8376-6b62126245f7" providerId="AD" clId="Web-{1CCDF71C-B57C-4148-B983-B2E175A4FCC5}" dt="2024-08-28T08:10:12.797" v="0" actId="20577"/>
          <ac:spMkLst>
            <pc:docMk/>
            <pc:sldMk cId="3319504359" sldId="318"/>
            <ac:spMk id="2" creationId="{6CB26A85-1A50-0BCA-891D-10EB0BB97230}"/>
          </ac:spMkLst>
        </pc:spChg>
      </pc:sldChg>
    </pc:docChg>
  </pc:docChgLst>
  <pc:docChgLst>
    <pc:chgData name="Frida Torgersen" userId="S::frida.torgersen@io.kommune.no::ea265081-7c03-4e48-ae3c-fad608c99291" providerId="AD" clId="Web-{AA39864E-7FFD-A295-516A-00413C85A66B}"/>
    <pc:docChg chg="addSld delSld modSld">
      <pc:chgData name="Frida Torgersen" userId="S::frida.torgersen@io.kommune.no::ea265081-7c03-4e48-ae3c-fad608c99291" providerId="AD" clId="Web-{AA39864E-7FFD-A295-516A-00413C85A66B}" dt="2024-05-08T08:53:45.489" v="22"/>
      <pc:docMkLst>
        <pc:docMk/>
      </pc:docMkLst>
      <pc:sldChg chg="modSp mod modClrScheme chgLayout modNotes">
        <pc:chgData name="Frida Torgersen" userId="S::frida.torgersen@io.kommune.no::ea265081-7c03-4e48-ae3c-fad608c99291" providerId="AD" clId="Web-{AA39864E-7FFD-A295-516A-00413C85A66B}" dt="2024-05-08T08:52:09.939" v="17" actId="1076"/>
        <pc:sldMkLst>
          <pc:docMk/>
          <pc:sldMk cId="0" sldId="263"/>
        </pc:sldMkLst>
        <pc:spChg chg="mod ord">
          <ac:chgData name="Frida Torgersen" userId="S::frida.torgersen@io.kommune.no::ea265081-7c03-4e48-ae3c-fad608c99291" providerId="AD" clId="Web-{AA39864E-7FFD-A295-516A-00413C85A66B}" dt="2024-05-08T08:52:09.939" v="17" actId="1076"/>
          <ac:spMkLst>
            <pc:docMk/>
            <pc:sldMk cId="0" sldId="263"/>
            <ac:spMk id="16385" creationId="{469BD19F-0D3B-BD96-CB1F-5D21E8E48E74}"/>
          </ac:spMkLst>
        </pc:spChg>
        <pc:spChg chg="mod ord">
          <ac:chgData name="Frida Torgersen" userId="S::frida.torgersen@io.kommune.no::ea265081-7c03-4e48-ae3c-fad608c99291" providerId="AD" clId="Web-{AA39864E-7FFD-A295-516A-00413C85A66B}" dt="2024-05-08T08:52:06.049" v="16" actId="1076"/>
          <ac:spMkLst>
            <pc:docMk/>
            <pc:sldMk cId="0" sldId="263"/>
            <ac:spMk id="16386" creationId="{06FBE9FF-01BB-9F9B-355A-5BD972D94F49}"/>
          </ac:spMkLst>
        </pc:spChg>
      </pc:sldChg>
      <pc:sldChg chg="del">
        <pc:chgData name="Frida Torgersen" userId="S::frida.torgersen@io.kommune.no::ea265081-7c03-4e48-ae3c-fad608c99291" providerId="AD" clId="Web-{AA39864E-7FFD-A295-516A-00413C85A66B}" dt="2024-05-08T08:52:34.987" v="20"/>
        <pc:sldMkLst>
          <pc:docMk/>
          <pc:sldMk cId="0" sldId="265"/>
        </pc:sldMkLst>
      </pc:sldChg>
      <pc:sldChg chg="del">
        <pc:chgData name="Frida Torgersen" userId="S::frida.torgersen@io.kommune.no::ea265081-7c03-4e48-ae3c-fad608c99291" providerId="AD" clId="Web-{AA39864E-7FFD-A295-516A-00413C85A66B}" dt="2024-05-08T08:48:44.497" v="11"/>
        <pc:sldMkLst>
          <pc:docMk/>
          <pc:sldMk cId="0" sldId="266"/>
        </pc:sldMkLst>
      </pc:sldChg>
      <pc:sldChg chg="del">
        <pc:chgData name="Frida Torgersen" userId="S::frida.torgersen@io.kommune.no::ea265081-7c03-4e48-ae3c-fad608c99291" providerId="AD" clId="Web-{AA39864E-7FFD-A295-516A-00413C85A66B}" dt="2024-05-08T08:52:30.581" v="19"/>
        <pc:sldMkLst>
          <pc:docMk/>
          <pc:sldMk cId="0" sldId="268"/>
        </pc:sldMkLst>
      </pc:sldChg>
      <pc:sldChg chg="del">
        <pc:chgData name="Frida Torgersen" userId="S::frida.torgersen@io.kommune.no::ea265081-7c03-4e48-ae3c-fad608c99291" providerId="AD" clId="Web-{AA39864E-7FFD-A295-516A-00413C85A66B}" dt="2024-05-08T08:52:28.299" v="18"/>
        <pc:sldMkLst>
          <pc:docMk/>
          <pc:sldMk cId="0" sldId="269"/>
        </pc:sldMkLst>
      </pc:sldChg>
      <pc:sldChg chg="del">
        <pc:chgData name="Frida Torgersen" userId="S::frida.torgersen@io.kommune.no::ea265081-7c03-4e48-ae3c-fad608c99291" providerId="AD" clId="Web-{AA39864E-7FFD-A295-516A-00413C85A66B}" dt="2024-05-08T08:52:46.081" v="21"/>
        <pc:sldMkLst>
          <pc:docMk/>
          <pc:sldMk cId="2815436727" sldId="316"/>
        </pc:sldMkLst>
      </pc:sldChg>
      <pc:sldChg chg="modNotes">
        <pc:chgData name="Frida Torgersen" userId="S::frida.torgersen@io.kommune.no::ea265081-7c03-4e48-ae3c-fad608c99291" providerId="AD" clId="Web-{AA39864E-7FFD-A295-516A-00413C85A66B}" dt="2024-05-08T08:45:18.882" v="1"/>
        <pc:sldMkLst>
          <pc:docMk/>
          <pc:sldMk cId="3978008642" sldId="319"/>
        </pc:sldMkLst>
      </pc:sldChg>
      <pc:sldChg chg="add">
        <pc:chgData name="Frida Torgersen" userId="S::frida.torgersen@io.kommune.no::ea265081-7c03-4e48-ae3c-fad608c99291" providerId="AD" clId="Web-{AA39864E-7FFD-A295-516A-00413C85A66B}" dt="2024-05-08T08:53:45.489" v="22"/>
        <pc:sldMkLst>
          <pc:docMk/>
          <pc:sldMk cId="4041051514" sldId="323"/>
        </pc:sldMkLst>
      </pc:sldChg>
      <pc:sldMasterChg chg="addSldLayout">
        <pc:chgData name="Frida Torgersen" userId="S::frida.torgersen@io.kommune.no::ea265081-7c03-4e48-ae3c-fad608c99291" providerId="AD" clId="Web-{AA39864E-7FFD-A295-516A-00413C85A66B}" dt="2024-05-08T08:53:45.489" v="22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AA39864E-7FFD-A295-516A-00413C85A66B}" dt="2024-05-08T08:53:45.489" v="22"/>
          <pc:sldLayoutMkLst>
            <pc:docMk/>
            <pc:sldMasterMk cId="0" sldId="2147483659"/>
            <pc:sldLayoutMk cId="1794711022" sldId="2147483744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68130223-8193-6F7E-0949-C44A33A07A68}"/>
    <pc:docChg chg="sldOrd">
      <pc:chgData name="Frida Torgersen" userId="S::frida.torgersen@io.kommune.no::ea265081-7c03-4e48-ae3c-fad608c99291" providerId="AD" clId="Web-{68130223-8193-6F7E-0949-C44A33A07A68}" dt="2024-05-15T06:57:38.425" v="1"/>
      <pc:docMkLst>
        <pc:docMk/>
      </pc:docMkLst>
      <pc:sldChg chg="ord">
        <pc:chgData name="Frida Torgersen" userId="S::frida.torgersen@io.kommune.no::ea265081-7c03-4e48-ae3c-fad608c99291" providerId="AD" clId="Web-{68130223-8193-6F7E-0949-C44A33A07A68}" dt="2024-05-15T06:57:38.425" v="1"/>
        <pc:sldMkLst>
          <pc:docMk/>
          <pc:sldMk cId="3978008642" sldId="319"/>
        </pc:sldMkLst>
      </pc:sldChg>
    </pc:docChg>
  </pc:docChgLst>
  <pc:docChgLst>
    <pc:chgData name="Frida Torgersen" userId="S::frida.torgersen@io.kommune.no::ea265081-7c03-4e48-ae3c-fad608c99291" providerId="AD" clId="Web-{C25E6F93-5A7E-D2BF-C75E-1F5F14FC83BF}"/>
    <pc:docChg chg="modSld">
      <pc:chgData name="Frida Torgersen" userId="S::frida.torgersen@io.kommune.no::ea265081-7c03-4e48-ae3c-fad608c99291" providerId="AD" clId="Web-{C25E6F93-5A7E-D2BF-C75E-1F5F14FC83BF}" dt="2024-11-20T12:35:51.446" v="1"/>
      <pc:docMkLst>
        <pc:docMk/>
      </pc:docMkLst>
      <pc:sldChg chg="modNotes">
        <pc:chgData name="Frida Torgersen" userId="S::frida.torgersen@io.kommune.no::ea265081-7c03-4e48-ae3c-fad608c99291" providerId="AD" clId="Web-{C25E6F93-5A7E-D2BF-C75E-1F5F14FC83BF}" dt="2024-11-20T12:35:51.446" v="1"/>
        <pc:sldMkLst>
          <pc:docMk/>
          <pc:sldMk cId="3319504359" sldId="318"/>
        </pc:sldMkLst>
      </pc:sldChg>
    </pc:docChg>
  </pc:docChgLst>
  <pc:docChgLst>
    <pc:chgData name="Cathrine Løes Sørby" userId="S::cathrine.sorby@io.kommune.no::453ffb51-d645-44fe-b265-43846f0ff910" providerId="AD" clId="Web-{5ADFD599-E08D-49B6-BD78-36096999FD0B}"/>
    <pc:docChg chg="addSld modSld sldOrd">
      <pc:chgData name="Cathrine Løes Sørby" userId="S::cathrine.sorby@io.kommune.no::453ffb51-d645-44fe-b265-43846f0ff910" providerId="AD" clId="Web-{5ADFD599-E08D-49B6-BD78-36096999FD0B}" dt="2024-04-17T10:58:47.788" v="14"/>
      <pc:docMkLst>
        <pc:docMk/>
      </pc:docMkLst>
      <pc:sldChg chg="modSp">
        <pc:chgData name="Cathrine Løes Sørby" userId="S::cathrine.sorby@io.kommune.no::453ffb51-d645-44fe-b265-43846f0ff910" providerId="AD" clId="Web-{5ADFD599-E08D-49B6-BD78-36096999FD0B}" dt="2024-04-17T10:58:42.866" v="13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5ADFD599-E08D-49B6-BD78-36096999FD0B}" dt="2024-04-17T10:58:42.866" v="13" actId="20577"/>
          <ac:spMkLst>
            <pc:docMk/>
            <pc:sldMk cId="0" sldId="261"/>
            <ac:spMk id="2" creationId="{17EA47DF-ED2C-5B98-1D78-FB9F94D617FF}"/>
          </ac:spMkLst>
        </pc:spChg>
      </pc:sldChg>
      <pc:sldChg chg="add">
        <pc:chgData name="Cathrine Løes Sørby" userId="S::cathrine.sorby@io.kommune.no::453ffb51-d645-44fe-b265-43846f0ff910" providerId="AD" clId="Web-{5ADFD599-E08D-49B6-BD78-36096999FD0B}" dt="2024-04-17T10:19:18.450" v="0"/>
        <pc:sldMkLst>
          <pc:docMk/>
          <pc:sldMk cId="2815436727" sldId="316"/>
        </pc:sldMkLst>
      </pc:sldChg>
      <pc:sldChg chg="add ord">
        <pc:chgData name="Cathrine Løes Sørby" userId="S::cathrine.sorby@io.kommune.no::453ffb51-d645-44fe-b265-43846f0ff910" providerId="AD" clId="Web-{5ADFD599-E08D-49B6-BD78-36096999FD0B}" dt="2024-04-17T10:58:47.788" v="14"/>
        <pc:sldMkLst>
          <pc:docMk/>
          <pc:sldMk cId="2226850000" sldId="317"/>
        </pc:sldMkLst>
      </pc:sldChg>
    </pc:docChg>
  </pc:docChgLst>
  <pc:docChgLst>
    <pc:chgData name="Frida Torgersen" userId="S::frida.torgersen@io.kommune.no::ea265081-7c03-4e48-ae3c-fad608c99291" providerId="AD" clId="Web-{3C76C058-FAA2-7799-E770-D993AD8C2679}"/>
    <pc:docChg chg="modSld">
      <pc:chgData name="Frida Torgersen" userId="S::frida.torgersen@io.kommune.no::ea265081-7c03-4e48-ae3c-fad608c99291" providerId="AD" clId="Web-{3C76C058-FAA2-7799-E770-D993AD8C2679}" dt="2024-04-17T11:52:23.717" v="1" actId="1076"/>
      <pc:docMkLst>
        <pc:docMk/>
      </pc:docMkLst>
      <pc:sldChg chg="modSp">
        <pc:chgData name="Frida Torgersen" userId="S::frida.torgersen@io.kommune.no::ea265081-7c03-4e48-ae3c-fad608c99291" providerId="AD" clId="Web-{3C76C058-FAA2-7799-E770-D993AD8C2679}" dt="2024-04-17T11:52:23.717" v="1" actId="1076"/>
        <pc:sldMkLst>
          <pc:docMk/>
          <pc:sldMk cId="0" sldId="263"/>
        </pc:sldMkLst>
        <pc:spChg chg="mod">
          <ac:chgData name="Frida Torgersen" userId="S::frida.torgersen@io.kommune.no::ea265081-7c03-4e48-ae3c-fad608c99291" providerId="AD" clId="Web-{3C76C058-FAA2-7799-E770-D993AD8C2679}" dt="2024-04-17T11:52:23.717" v="1" actId="1076"/>
          <ac:spMkLst>
            <pc:docMk/>
            <pc:sldMk cId="0" sldId="263"/>
            <ac:spMk id="16385" creationId="{469BD19F-0D3B-BD96-CB1F-5D21E8E48E74}"/>
          </ac:spMkLst>
        </pc:spChg>
      </pc:sldChg>
    </pc:docChg>
  </pc:docChgLst>
  <pc:docChgLst>
    <pc:chgData name="Ida Marie Lillestrand Kittelsen" userId="S::ida.kittelsen@io.kommune.no::12154653-0a60-4281-8b62-82febac9ddd6" providerId="AD" clId="Web-{CCCFAC6B-E430-4C15-9368-640959730472}"/>
    <pc:docChg chg="addSld delSld modSld sldOrd">
      <pc:chgData name="Ida Marie Lillestrand Kittelsen" userId="S::ida.kittelsen@io.kommune.no::12154653-0a60-4281-8b62-82febac9ddd6" providerId="AD" clId="Web-{CCCFAC6B-E430-4C15-9368-640959730472}" dt="2024-04-17T13:19:50.319" v="74" actId="1076"/>
      <pc:docMkLst>
        <pc:docMk/>
      </pc:docMkLst>
      <pc:sldChg chg="modSp">
        <pc:chgData name="Ida Marie Lillestrand Kittelsen" userId="S::ida.kittelsen@io.kommune.no::12154653-0a60-4281-8b62-82febac9ddd6" providerId="AD" clId="Web-{CCCFAC6B-E430-4C15-9368-640959730472}" dt="2024-04-17T13:17:44.316" v="57" actId="20577"/>
        <pc:sldMkLst>
          <pc:docMk/>
          <pc:sldMk cId="0" sldId="263"/>
        </pc:sldMkLst>
        <pc:spChg chg="mod">
          <ac:chgData name="Ida Marie Lillestrand Kittelsen" userId="S::ida.kittelsen@io.kommune.no::12154653-0a60-4281-8b62-82febac9ddd6" providerId="AD" clId="Web-{CCCFAC6B-E430-4C15-9368-640959730472}" dt="2024-04-17T13:17:44.316" v="57" actId="20577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Ida Marie Lillestrand Kittelsen" userId="S::ida.kittelsen@io.kommune.no::12154653-0a60-4281-8b62-82febac9ddd6" providerId="AD" clId="Web-{CCCFAC6B-E430-4C15-9368-640959730472}" dt="2024-04-17T13:17:34.785" v="56" actId="14100"/>
          <ac:spMkLst>
            <pc:docMk/>
            <pc:sldMk cId="0" sldId="263"/>
            <ac:spMk id="16386" creationId="{06FBE9FF-01BB-9F9B-355A-5BD972D94F49}"/>
          </ac:spMkLst>
        </pc:spChg>
      </pc:sldChg>
      <pc:sldChg chg="modSp ord">
        <pc:chgData name="Ida Marie Lillestrand Kittelsen" userId="S::ida.kittelsen@io.kommune.no::12154653-0a60-4281-8b62-82febac9ddd6" providerId="AD" clId="Web-{CCCFAC6B-E430-4C15-9368-640959730472}" dt="2024-04-17T13:19:50.319" v="74" actId="1076"/>
        <pc:sldMkLst>
          <pc:docMk/>
          <pc:sldMk cId="0" sldId="266"/>
        </pc:sldMkLst>
        <pc:spChg chg="mod">
          <ac:chgData name="Ida Marie Lillestrand Kittelsen" userId="S::ida.kittelsen@io.kommune.no::12154653-0a60-4281-8b62-82febac9ddd6" providerId="AD" clId="Web-{CCCFAC6B-E430-4C15-9368-640959730472}" dt="2024-04-17T13:19:42.787" v="72" actId="14100"/>
          <ac:spMkLst>
            <pc:docMk/>
            <pc:sldMk cId="0" sldId="266"/>
            <ac:spMk id="21505" creationId="{93BE4448-12A0-CB05-CC4B-ECAFC54D92CA}"/>
          </ac:spMkLst>
        </pc:spChg>
        <pc:spChg chg="mod">
          <ac:chgData name="Ida Marie Lillestrand Kittelsen" userId="S::ida.kittelsen@io.kommune.no::12154653-0a60-4281-8b62-82febac9ddd6" providerId="AD" clId="Web-{CCCFAC6B-E430-4C15-9368-640959730472}" dt="2024-04-17T13:19:50.319" v="74" actId="1076"/>
          <ac:spMkLst>
            <pc:docMk/>
            <pc:sldMk cId="0" sldId="266"/>
            <ac:spMk id="21506" creationId="{812A3419-1B38-3D05-8C65-45DCAB7BCF06}"/>
          </ac:spMkLst>
        </pc:spChg>
      </pc:sldChg>
      <pc:sldChg chg="modSp modNotes">
        <pc:chgData name="Ida Marie Lillestrand Kittelsen" userId="S::ida.kittelsen@io.kommune.no::12154653-0a60-4281-8b62-82febac9ddd6" providerId="AD" clId="Web-{CCCFAC6B-E430-4C15-9368-640959730472}" dt="2024-04-17T13:15:58.345" v="35"/>
        <pc:sldMkLst>
          <pc:docMk/>
          <pc:sldMk cId="1742698012" sldId="320"/>
        </pc:sldMkLst>
        <pc:spChg chg="mod">
          <ac:chgData name="Ida Marie Lillestrand Kittelsen" userId="S::ida.kittelsen@io.kommune.no::12154653-0a60-4281-8b62-82febac9ddd6" providerId="AD" clId="Web-{CCCFAC6B-E430-4C15-9368-640959730472}" dt="2024-04-17T13:13:37.295" v="0" actId="20577"/>
          <ac:spMkLst>
            <pc:docMk/>
            <pc:sldMk cId="1742698012" sldId="320"/>
            <ac:spMk id="16386" creationId="{06FBE9FF-01BB-9F9B-355A-5BD972D94F49}"/>
          </ac:spMkLst>
        </pc:spChg>
      </pc:sldChg>
      <pc:sldChg chg="new del">
        <pc:chgData name="Ida Marie Lillestrand Kittelsen" userId="S::ida.kittelsen@io.kommune.no::12154653-0a60-4281-8b62-82febac9ddd6" providerId="AD" clId="Web-{CCCFAC6B-E430-4C15-9368-640959730472}" dt="2024-04-17T13:18:30.598" v="63"/>
        <pc:sldMkLst>
          <pc:docMk/>
          <pc:sldMk cId="49393404" sldId="321"/>
        </pc:sldMkLst>
      </pc:sldChg>
      <pc:sldChg chg="new">
        <pc:chgData name="Ida Marie Lillestrand Kittelsen" userId="S::ida.kittelsen@io.kommune.no::12154653-0a60-4281-8b62-82febac9ddd6" providerId="AD" clId="Web-{CCCFAC6B-E430-4C15-9368-640959730472}" dt="2024-04-17T13:18:03.035" v="59"/>
        <pc:sldMkLst>
          <pc:docMk/>
          <pc:sldMk cId="1065311185" sldId="322"/>
        </pc:sldMkLst>
      </pc:sldChg>
    </pc:docChg>
  </pc:docChgLst>
  <pc:docChgLst>
    <pc:chgData name="Ida Marie Lillestrand Kittelsen" userId="S::ida.kittelsen@io.kommune.no::12154653-0a60-4281-8b62-82febac9ddd6" providerId="AD" clId="Web-{4CF52EBF-4969-4B9A-B22C-7FCFABF52BD4}"/>
    <pc:docChg chg="modSld">
      <pc:chgData name="Ida Marie Lillestrand Kittelsen" userId="S::ida.kittelsen@io.kommune.no::12154653-0a60-4281-8b62-82febac9ddd6" providerId="AD" clId="Web-{4CF52EBF-4969-4B9A-B22C-7FCFABF52BD4}" dt="2024-04-17T13:06:59.465" v="1" actId="20577"/>
      <pc:docMkLst>
        <pc:docMk/>
      </pc:docMkLst>
      <pc:sldChg chg="modSp">
        <pc:chgData name="Ida Marie Lillestrand Kittelsen" userId="S::ida.kittelsen@io.kommune.no::12154653-0a60-4281-8b62-82febac9ddd6" providerId="AD" clId="Web-{4CF52EBF-4969-4B9A-B22C-7FCFABF52BD4}" dt="2024-04-17T13:06:59.465" v="1" actId="20577"/>
        <pc:sldMkLst>
          <pc:docMk/>
          <pc:sldMk cId="1742698012" sldId="320"/>
        </pc:sldMkLst>
        <pc:spChg chg="mod">
          <ac:chgData name="Ida Marie Lillestrand Kittelsen" userId="S::ida.kittelsen@io.kommune.no::12154653-0a60-4281-8b62-82febac9ddd6" providerId="AD" clId="Web-{4CF52EBF-4969-4B9A-B22C-7FCFABF52BD4}" dt="2024-04-17T13:06:59.465" v="1" actId="20577"/>
          <ac:spMkLst>
            <pc:docMk/>
            <pc:sldMk cId="1742698012" sldId="320"/>
            <ac:spMk id="16386" creationId="{06FBE9FF-01BB-9F9B-355A-5BD972D94F49}"/>
          </ac:spMkLst>
        </pc:spChg>
      </pc:sldChg>
    </pc:docChg>
  </pc:docChgLst>
  <pc:docChgLst>
    <pc:chgData name="Ida Marie Lillestrand Kittelsen" userId="12154653-0a60-4281-8b62-82febac9ddd6" providerId="ADAL" clId="{F33D43FA-43BE-47AE-8DEF-EFD7C4C9FE49}"/>
    <pc:docChg chg="modSld">
      <pc:chgData name="Ida Marie Lillestrand Kittelsen" userId="12154653-0a60-4281-8b62-82febac9ddd6" providerId="ADAL" clId="{F33D43FA-43BE-47AE-8DEF-EFD7C4C9FE49}" dt="2024-05-08T10:48:21.098" v="0" actId="113"/>
      <pc:docMkLst>
        <pc:docMk/>
      </pc:docMkLst>
      <pc:sldChg chg="modNotesTx">
        <pc:chgData name="Ida Marie Lillestrand Kittelsen" userId="12154653-0a60-4281-8b62-82febac9ddd6" providerId="ADAL" clId="{F33D43FA-43BE-47AE-8DEF-EFD7C4C9FE49}" dt="2024-05-08T10:48:21.098" v="0" actId="113"/>
        <pc:sldMkLst>
          <pc:docMk/>
          <pc:sldMk cId="0" sldId="264"/>
        </pc:sldMkLst>
      </pc:sldChg>
    </pc:docChg>
  </pc:docChgLst>
  <pc:docChgLst>
    <pc:chgData name="Renate Dybdal Hansen" userId="S::renate.dybdal.hansen@io.kommune.no::8f533bdc-1f06-46c5-8376-6b62126245f7" providerId="AD" clId="Web-{27899FAA-840C-4FF6-AB73-51EFAD45A538}"/>
    <pc:docChg chg="modSld">
      <pc:chgData name="Renate Dybdal Hansen" userId="S::renate.dybdal.hansen@io.kommune.no::8f533bdc-1f06-46c5-8376-6b62126245f7" providerId="AD" clId="Web-{27899FAA-840C-4FF6-AB73-51EFAD45A538}" dt="2024-12-04T10:31:57.408" v="0"/>
      <pc:docMkLst>
        <pc:docMk/>
      </pc:docMkLst>
      <pc:sldChg chg="modNotes">
        <pc:chgData name="Renate Dybdal Hansen" userId="S::renate.dybdal.hansen@io.kommune.no::8f533bdc-1f06-46c5-8376-6b62126245f7" providerId="AD" clId="Web-{27899FAA-840C-4FF6-AB73-51EFAD45A538}" dt="2024-12-04T10:31:57.408" v="0"/>
        <pc:sldMkLst>
          <pc:docMk/>
          <pc:sldMk cId="3978008642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A2DF1-7D61-4F57-B361-D6549D48C118}" type="datetimeFigureOut">
              <a:t>04.12.2024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57C97-0A16-4506-A8BB-D3E75346924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68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.kommune.no/tjenester/skole-og-utdanning/robuste-barn/pust-og-bevegel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G9rcLQAR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5658178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rgbClr val="44546A"/>
              </a:solidFill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øvelsen heter «sprayboksen»: </a:t>
            </a:r>
            <a:r>
              <a:rPr lang="nb-NO" dirty="0">
                <a:hlinkClick r:id="rId3"/>
              </a:rPr>
              <a:t>Pusteøvelse - Sprayboksen</a:t>
            </a:r>
            <a:endParaRPr lang="nb-NO">
              <a:hlinkClick r:id="rId3"/>
            </a:endParaRPr>
          </a:p>
          <a:p>
            <a:r>
              <a:rPr lang="nb-NO"/>
              <a:t> </a:t>
            </a:r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r>
              <a:rPr lang="nb-NO"/>
              <a:t> </a:t>
            </a:r>
          </a:p>
          <a:p>
            <a:r>
              <a:rPr lang="nb-NO"/>
              <a:t>Dersom du ønsker å benytte en annen øvelse, finner du flere eksempler på </a:t>
            </a:r>
            <a:r>
              <a:rPr lang="nb-NO" dirty="0">
                <a:hlinkClick r:id="rId3"/>
              </a:rPr>
              <a:t>https://www.io.kommune.no/tjenester/skole-og-utdanning/robuste-barn/pust-og-bevegelse/</a:t>
            </a:r>
            <a:endParaRPr lang="nb-NO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4989-17DF-41C1-837D-E58957E3A1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6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Si </a:t>
            </a:r>
            <a:r>
              <a:rPr lang="en-US" dirty="0" err="1">
                <a:hlinkClick r:id="rId3"/>
              </a:rPr>
              <a:t>nei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til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nettmobbing</a:t>
            </a:r>
            <a:r>
              <a:rPr lang="en-US" dirty="0">
                <a:hlinkClick r:id="rId3"/>
              </a:rPr>
              <a:t>! | Telenor Norge (youtube.com)</a:t>
            </a:r>
            <a:endParaRPr lang="nb-NO" dirty="0">
              <a:cs typeface="Calibri" panose="020F0502020204030204"/>
            </a:endParaRPr>
          </a:p>
          <a:p>
            <a:r>
              <a:rPr lang="en-US" i="1" dirty="0" err="1">
                <a:cs typeface="Calibri"/>
              </a:rPr>
              <a:t>Varighet</a:t>
            </a:r>
            <a:r>
              <a:rPr lang="en-US" i="1" dirty="0">
                <a:cs typeface="Calibri"/>
              </a:rPr>
              <a:t> 1.09 </a:t>
            </a:r>
            <a:r>
              <a:rPr lang="en-US" i="1" dirty="0" err="1">
                <a:cs typeface="Calibri"/>
              </a:rPr>
              <a:t>minutter</a:t>
            </a:r>
            <a:endParaRPr lang="en-US" i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57C97-0A16-4506-A8BB-D3E753469242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13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cs typeface="Calibri"/>
              </a:rPr>
              <a:t>Hvilke</a:t>
            </a:r>
            <a:r>
              <a:rPr lang="en-US" b="1" dirty="0">
                <a:cs typeface="Calibri"/>
              </a:rPr>
              <a:t> tanker </a:t>
            </a:r>
            <a:r>
              <a:rPr lang="en-US" b="1" dirty="0" err="1">
                <a:cs typeface="Calibri"/>
              </a:rPr>
              <a:t>og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følelser</a:t>
            </a:r>
            <a:r>
              <a:rPr lang="en-US" b="1" dirty="0">
                <a:cs typeface="Calibri"/>
              </a:rPr>
              <a:t> sitter du </a:t>
            </a:r>
            <a:r>
              <a:rPr lang="en-US" b="1" dirty="0" err="1">
                <a:cs typeface="Calibri"/>
              </a:rPr>
              <a:t>igjen</a:t>
            </a:r>
            <a:r>
              <a:rPr lang="en-US" b="1" dirty="0">
                <a:cs typeface="Calibri"/>
              </a:rPr>
              <a:t> med </a:t>
            </a:r>
            <a:r>
              <a:rPr lang="en-US" b="1" dirty="0" err="1">
                <a:cs typeface="Calibri"/>
              </a:rPr>
              <a:t>etter</a:t>
            </a:r>
            <a:r>
              <a:rPr lang="en-US" b="1" dirty="0">
                <a:cs typeface="Calibri"/>
              </a:rPr>
              <a:t> å ha sett </a:t>
            </a:r>
            <a:r>
              <a:rPr lang="en-US" b="1" dirty="0" err="1">
                <a:cs typeface="Calibri"/>
              </a:rPr>
              <a:t>denne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filmen</a:t>
            </a:r>
            <a:r>
              <a:rPr lang="en-US" b="1" dirty="0">
                <a:cs typeface="Calibri"/>
              </a:rPr>
              <a:t>?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 err="1">
                <a:cs typeface="Calibri"/>
              </a:rPr>
              <a:t>Hvordan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tror</a:t>
            </a:r>
            <a:r>
              <a:rPr lang="en-US" b="1" dirty="0">
                <a:cs typeface="Calibri"/>
              </a:rPr>
              <a:t> du </a:t>
            </a:r>
            <a:r>
              <a:rPr lang="en-US" b="1" dirty="0" err="1">
                <a:cs typeface="Calibri"/>
              </a:rPr>
              <a:t>slike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meldinger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påvirker</a:t>
            </a:r>
            <a:r>
              <a:rPr lang="en-US" b="1" dirty="0">
                <a:cs typeface="Calibri"/>
              </a:rPr>
              <a:t> de </a:t>
            </a:r>
            <a:r>
              <a:rPr lang="en-US" b="1" dirty="0" err="1">
                <a:cs typeface="Calibri"/>
              </a:rPr>
              <a:t>som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mottar</a:t>
            </a:r>
            <a:r>
              <a:rPr lang="en-US" b="1" dirty="0">
                <a:cs typeface="Calibri"/>
              </a:rPr>
              <a:t> dem?</a:t>
            </a:r>
          </a:p>
          <a:p>
            <a:endParaRPr lang="en-US" i="1" dirty="0">
              <a:cs typeface="Calibri"/>
            </a:endParaRPr>
          </a:p>
          <a:p>
            <a:r>
              <a:rPr lang="en-US" i="0" dirty="0">
                <a:cs typeface="Calibri"/>
              </a:rPr>
              <a:t>La </a:t>
            </a:r>
            <a:r>
              <a:rPr lang="en-US" i="0" dirty="0" err="1">
                <a:cs typeface="Calibri"/>
              </a:rPr>
              <a:t>elevene</a:t>
            </a:r>
            <a:r>
              <a:rPr lang="en-US" i="0" dirty="0">
                <a:cs typeface="Calibri"/>
              </a:rPr>
              <a:t> </a:t>
            </a:r>
            <a:r>
              <a:rPr lang="en-US" i="0" dirty="0" err="1">
                <a:cs typeface="Calibri"/>
              </a:rPr>
              <a:t>komme</a:t>
            </a:r>
            <a:r>
              <a:rPr lang="en-US" i="0" dirty="0">
                <a:cs typeface="Calibri"/>
              </a:rPr>
              <a:t> med </a:t>
            </a:r>
            <a:r>
              <a:rPr lang="en-US" i="0" dirty="0" err="1">
                <a:cs typeface="Calibri"/>
              </a:rPr>
              <a:t>forslag</a:t>
            </a:r>
            <a:r>
              <a:rPr lang="en-US" i="0" dirty="0">
                <a:cs typeface="Calibri"/>
              </a:rPr>
              <a:t>, </a:t>
            </a:r>
            <a:r>
              <a:rPr lang="en-US" i="0" dirty="0" err="1">
                <a:cs typeface="Calibri"/>
              </a:rPr>
              <a:t>lærer</a:t>
            </a:r>
            <a:r>
              <a:rPr lang="en-US" i="0" dirty="0">
                <a:cs typeface="Calibri"/>
              </a:rPr>
              <a:t> </a:t>
            </a:r>
            <a:r>
              <a:rPr lang="en-US" i="0" dirty="0" err="1">
                <a:cs typeface="Calibri"/>
              </a:rPr>
              <a:t>kommer</a:t>
            </a:r>
            <a:r>
              <a:rPr lang="en-US" i="0" dirty="0">
                <a:cs typeface="Calibri"/>
              </a:rPr>
              <a:t> med </a:t>
            </a:r>
            <a:r>
              <a:rPr lang="en-US" i="0" dirty="0" err="1">
                <a:cs typeface="Calibri"/>
              </a:rPr>
              <a:t>forslag</a:t>
            </a:r>
            <a:r>
              <a:rPr lang="en-US" i="0" dirty="0">
                <a:cs typeface="Calibri"/>
              </a:rPr>
              <a:t> </a:t>
            </a:r>
            <a:r>
              <a:rPr lang="en-US" i="0" dirty="0" err="1">
                <a:cs typeface="Calibri"/>
              </a:rPr>
              <a:t>ved</a:t>
            </a:r>
            <a:r>
              <a:rPr lang="en-US" i="0" dirty="0">
                <a:cs typeface="Calibri"/>
              </a:rPr>
              <a:t> </a:t>
            </a:r>
            <a:r>
              <a:rPr lang="en-US" i="0" dirty="0" err="1">
                <a:cs typeface="Calibri"/>
              </a:rPr>
              <a:t>behov</a:t>
            </a:r>
            <a:r>
              <a:rPr lang="en-US" i="0" dirty="0">
                <a:cs typeface="Calibri"/>
              </a:rPr>
              <a:t>. </a:t>
            </a:r>
          </a:p>
          <a:p>
            <a:r>
              <a:rPr lang="en-US" i="1" dirty="0">
                <a:cs typeface="Calibri"/>
              </a:rPr>
              <a:t>For </a:t>
            </a:r>
            <a:r>
              <a:rPr lang="en-US" i="1" dirty="0" err="1">
                <a:cs typeface="Calibri"/>
              </a:rPr>
              <a:t>eksempel</a:t>
            </a:r>
            <a:r>
              <a:rPr lang="en-US" i="1" dirty="0">
                <a:cs typeface="Calibri"/>
              </a:rPr>
              <a:t>: </a:t>
            </a:r>
            <a:endParaRPr lang="en-US" dirty="0">
              <a:cs typeface="Calibri"/>
            </a:endParaRPr>
          </a:p>
          <a:p>
            <a:r>
              <a:rPr lang="en-US" b="0" i="1" dirty="0">
                <a:cs typeface="Calibri"/>
              </a:rPr>
              <a:t>De </a:t>
            </a:r>
            <a:r>
              <a:rPr lang="en-US" b="0" i="1" dirty="0" err="1">
                <a:cs typeface="Calibri"/>
              </a:rPr>
              <a:t>kan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bli</a:t>
            </a:r>
            <a:r>
              <a:rPr lang="en-US" b="0" i="1" dirty="0">
                <a:cs typeface="Calibri"/>
              </a:rPr>
              <a:t> lei seg, </a:t>
            </a:r>
            <a:r>
              <a:rPr lang="en-US" b="0" i="1" dirty="0" err="1">
                <a:cs typeface="Calibri"/>
              </a:rPr>
              <a:t>redd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sint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skuffet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såret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nedstemt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ulykkelig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føler</a:t>
            </a:r>
            <a:r>
              <a:rPr lang="en-US" b="0" i="1" dirty="0">
                <a:cs typeface="Calibri"/>
              </a:rPr>
              <a:t> seg lite </a:t>
            </a:r>
            <a:r>
              <a:rPr lang="en-US" b="0" i="1" dirty="0" err="1">
                <a:cs typeface="Calibri"/>
              </a:rPr>
              <a:t>verdt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dårlig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selvbilde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og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selvfølelse</a:t>
            </a:r>
            <a:r>
              <a:rPr lang="en-US" b="0" i="1" dirty="0">
                <a:cs typeface="Calibri"/>
              </a:rPr>
              <a:t>. </a:t>
            </a:r>
            <a:r>
              <a:rPr lang="en-US" b="0" i="1" dirty="0" err="1">
                <a:cs typeface="Calibri"/>
              </a:rPr>
              <a:t>Noen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vil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ikke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gå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på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skolen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eller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fritidsaktiviteter</a:t>
            </a:r>
            <a:r>
              <a:rPr lang="en-US" b="0" i="1" dirty="0">
                <a:cs typeface="Calibri"/>
              </a:rPr>
              <a:t>, </a:t>
            </a:r>
            <a:r>
              <a:rPr lang="en-US" b="0" i="1" dirty="0" err="1">
                <a:cs typeface="Calibri"/>
              </a:rPr>
              <a:t>får</a:t>
            </a:r>
            <a:r>
              <a:rPr lang="en-US" b="0" i="1" dirty="0">
                <a:cs typeface="Calibri"/>
              </a:rPr>
              <a:t> mange </a:t>
            </a:r>
            <a:r>
              <a:rPr lang="en-US" b="0" i="1" dirty="0" err="1">
                <a:cs typeface="Calibri"/>
              </a:rPr>
              <a:t>vonde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og</a:t>
            </a:r>
            <a:r>
              <a:rPr lang="en-US" b="0" i="1" dirty="0">
                <a:cs typeface="Calibri"/>
              </a:rPr>
              <a:t> negative tanker </a:t>
            </a:r>
            <a:r>
              <a:rPr lang="en-US" b="0" i="1" dirty="0" err="1">
                <a:cs typeface="Calibri"/>
              </a:rPr>
              <a:t>og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i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verste</a:t>
            </a:r>
            <a:r>
              <a:rPr lang="en-US" b="0" i="1" dirty="0">
                <a:cs typeface="Calibri"/>
              </a:rPr>
              <a:t> fall </a:t>
            </a:r>
            <a:r>
              <a:rPr lang="en-US" b="0" i="1" dirty="0" err="1">
                <a:cs typeface="Calibri"/>
              </a:rPr>
              <a:t>alvorlige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psykiske</a:t>
            </a:r>
            <a:r>
              <a:rPr lang="en-US" b="0" i="1" dirty="0">
                <a:cs typeface="Calibri"/>
              </a:rPr>
              <a:t> </a:t>
            </a:r>
            <a:r>
              <a:rPr lang="en-US" b="0" i="1" dirty="0" err="1">
                <a:cs typeface="Calibri"/>
              </a:rPr>
              <a:t>lidelser</a:t>
            </a:r>
            <a:r>
              <a:rPr lang="en-US" b="0" i="1" dirty="0">
                <a:cs typeface="Calibri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57C97-0A16-4506-A8BB-D3E753469242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5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Film: Uønskede hendelser på nett</a:t>
            </a:r>
            <a:endParaRPr lang="nb-NO" dirty="0"/>
          </a:p>
          <a:p>
            <a:pPr>
              <a:defRPr/>
            </a:pPr>
            <a:r>
              <a:rPr lang="nb-NO" dirty="0">
                <a:hlinkClick r:id="rId3"/>
              </a:rPr>
              <a:t>https://vimeo.com/656581788</a:t>
            </a:r>
            <a:endParaRPr lang="nb-NO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dirty="0"/>
          </a:p>
          <a:p>
            <a:pPr>
              <a:defRPr/>
            </a:pPr>
            <a:r>
              <a:rPr lang="nb-NO" altLang="nb-NO" i="1" dirty="0"/>
              <a:t>Varighet: </a:t>
            </a:r>
            <a:r>
              <a:rPr lang="nb-NO" altLang="nb-NO" i="1"/>
              <a:t>6.15 minutter</a:t>
            </a:r>
            <a:endParaRPr lang="nb-NO" altLang="nb-NO" i="1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2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CL: «Finn noen som»</a:t>
            </a:r>
            <a:endParaRPr lang="nb-NO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elevene har et ark med de samme spørsmålene (eget vedlegg) og noe å skrive med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Elevene beveger seg rundt og finner en partner når læreren sier ifra. Elever som ikke har en partner, løfter armen slik at det blir enklere å finne en partner (er man oddetall, må en gruppe være på tre)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par skal elevene gi svar på ett spørsmål fra arket til hverandre. Partner A stiller et spørsmål til partner B og skriver ned svaret som blir gitt. Partner B sjekker at det som ble skrevet stemmer, og signerer med navnet sitt. Deretter bytter de roller, hvor partner B stiller et annet spørsmål fra arket.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begge har gitt hverandre et svar, tar de hverandre i hånden, sier takk og løfter opp armen slik at nye par kan dannes. De kan ikke snakke med samme person flere ganger.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alle spørsmålene er besvart, eller tiden er ute (10-15 minutter), samles elevene i sirkelen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sirkelen sammenligner dere svarene med hverandre i klassen og samtaler rundt dem</a:t>
            </a:r>
          </a:p>
          <a:p>
            <a:pPr marL="0" indent="0">
              <a:buFont typeface="Calibri"/>
              <a:buNone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57C97-0A16-4506-A8BB-D3E753469242}" type="slidenum">
              <a:rPr lang="nb-NO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71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Amøbeleken</a:t>
            </a:r>
          </a:p>
          <a:p>
            <a:pPr algn="just"/>
            <a:r>
              <a:rPr lang="nb-NO" b="0" i="1">
                <a:solidFill>
                  <a:srgbClr val="191A35"/>
                </a:solidFill>
              </a:rPr>
              <a:t>Formål: </a:t>
            </a:r>
            <a:r>
              <a:rPr lang="nb-NO">
                <a:solidFill>
                  <a:srgbClr val="191A35"/>
                </a:solidFill>
              </a:rPr>
              <a:t>Humor og spenning</a:t>
            </a:r>
            <a:endParaRPr lang="nb-NO"/>
          </a:p>
          <a:p>
            <a:r>
              <a:rPr lang="nb-NO" b="0" i="1">
                <a:solidFill>
                  <a:srgbClr val="191A35"/>
                </a:solidFill>
              </a:rPr>
              <a:t>Beskrivelse: </a:t>
            </a:r>
            <a:r>
              <a:rPr lang="nb-NO">
                <a:solidFill>
                  <a:srgbClr val="191A35"/>
                </a:solidFill>
              </a:rPr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/>
          </a:p>
          <a:p>
            <a:br>
              <a:rPr lang="en-US">
                <a:cs typeface="+mn-lt"/>
              </a:rPr>
            </a:br>
            <a:r>
              <a:rPr lang="nb-NO" b="1">
                <a:solidFill>
                  <a:srgbClr val="191A35"/>
                </a:solidFill>
              </a:rPr>
              <a:t>Nivåer: </a:t>
            </a:r>
            <a:r>
              <a:rPr lang="nb-NO" b="0">
                <a:solidFill>
                  <a:srgbClr val="191A35"/>
                </a:solidFill>
              </a:rPr>
              <a:t>amøbe – dinosaur – menneske – prins/prinsesse – konge/dronning</a:t>
            </a:r>
            <a:br>
              <a:rPr lang="nb-NO" b="1">
                <a:cs typeface="+mn-lt"/>
              </a:rPr>
            </a:br>
            <a:r>
              <a:rPr lang="nb-NO" b="1">
                <a:solidFill>
                  <a:srgbClr val="191A35"/>
                </a:solidFill>
              </a:rPr>
              <a:t>Amøbe:</a:t>
            </a:r>
            <a:r>
              <a:rPr lang="nb-NO">
                <a:solidFill>
                  <a:srgbClr val="191A35"/>
                </a:solidFill>
              </a:rPr>
              <a:t> krabbe rundt </a:t>
            </a:r>
            <a:r>
              <a:rPr lang="nb-NO" err="1">
                <a:solidFill>
                  <a:srgbClr val="191A35"/>
                </a:solidFill>
              </a:rPr>
              <a:t>pa</a:t>
            </a:r>
            <a:r>
              <a:rPr lang="nb-NO">
                <a:solidFill>
                  <a:srgbClr val="191A35"/>
                </a:solidFill>
              </a:rPr>
              <a:t>̊ gulvet </a:t>
            </a:r>
            <a:r>
              <a:rPr lang="nb-NO" err="1">
                <a:solidFill>
                  <a:srgbClr val="191A35"/>
                </a:solidFill>
              </a:rPr>
              <a:t>pa</a:t>
            </a:r>
            <a:r>
              <a:rPr lang="nb-NO">
                <a:solidFill>
                  <a:srgbClr val="191A35"/>
                </a:solidFill>
              </a:rPr>
              <a:t>̊ alle fire og si «</a:t>
            </a:r>
            <a:r>
              <a:rPr lang="nb-NO" err="1">
                <a:solidFill>
                  <a:srgbClr val="191A35"/>
                </a:solidFill>
              </a:rPr>
              <a:t>sssss</a:t>
            </a:r>
            <a:r>
              <a:rPr lang="nb-NO">
                <a:solidFill>
                  <a:srgbClr val="191A35"/>
                </a:solidFill>
              </a:rPr>
              <a:t>». </a:t>
            </a:r>
            <a:br>
              <a:rPr lang="nb-NO">
                <a:cs typeface="+mn-lt"/>
              </a:rPr>
            </a:br>
            <a:r>
              <a:rPr lang="nb-NO" b="1">
                <a:solidFill>
                  <a:srgbClr val="191A35"/>
                </a:solidFill>
              </a:rPr>
              <a:t>Dinosaur: </a:t>
            </a:r>
            <a:r>
              <a:rPr lang="nb-NO">
                <a:solidFill>
                  <a:srgbClr val="191A35"/>
                </a:solidFill>
              </a:rPr>
              <a:t>gå krokete, samle hendene foran seg som små̊ tyrannosaurus-forbein, klore rundt deg og si «</a:t>
            </a:r>
            <a:r>
              <a:rPr lang="nb-NO" err="1">
                <a:solidFill>
                  <a:srgbClr val="191A35"/>
                </a:solidFill>
              </a:rPr>
              <a:t>wrææh</a:t>
            </a:r>
            <a:r>
              <a:rPr lang="nb-NO">
                <a:solidFill>
                  <a:srgbClr val="191A35"/>
                </a:solidFill>
              </a:rPr>
              <a:t>- </a:t>
            </a:r>
            <a:r>
              <a:rPr lang="nb-NO" err="1">
                <a:solidFill>
                  <a:srgbClr val="191A35"/>
                </a:solidFill>
              </a:rPr>
              <a:t>wrææh</a:t>
            </a:r>
            <a:r>
              <a:rPr lang="nb-NO">
                <a:solidFill>
                  <a:srgbClr val="191A35"/>
                </a:solidFill>
              </a:rPr>
              <a:t>» med aggressiv stemme. </a:t>
            </a:r>
            <a:br>
              <a:rPr lang="nb-NO">
                <a:cs typeface="+mn-lt"/>
              </a:rPr>
            </a:br>
            <a:r>
              <a:rPr lang="nb-NO" b="1">
                <a:solidFill>
                  <a:srgbClr val="191A35"/>
                </a:solidFill>
              </a:rPr>
              <a:t>Menneske: </a:t>
            </a:r>
            <a:r>
              <a:rPr lang="nb-NO">
                <a:solidFill>
                  <a:srgbClr val="191A35"/>
                </a:solidFill>
              </a:rPr>
              <a:t>gå rundt med stil, hendene på hoftene og smil blidt</a:t>
            </a:r>
            <a:br>
              <a:rPr lang="nb-NO">
                <a:cs typeface="+mn-lt"/>
              </a:rPr>
            </a:br>
            <a:r>
              <a:rPr lang="nb-NO" b="1">
                <a:solidFill>
                  <a:srgbClr val="191A35"/>
                </a:solidFill>
              </a:rPr>
              <a:t>Prins/prinsesse</a:t>
            </a:r>
            <a:r>
              <a:rPr lang="nb-NO">
                <a:solidFill>
                  <a:srgbClr val="191A35"/>
                </a:solidFill>
              </a:rPr>
              <a:t>: vink kongelig med handa og si «ding-ding- ding» med høy, pipete stemme.</a:t>
            </a:r>
            <a:br>
              <a:rPr lang="nb-NO">
                <a:cs typeface="+mn-lt"/>
              </a:rPr>
            </a:br>
            <a:r>
              <a:rPr lang="nb-NO" b="1">
                <a:solidFill>
                  <a:srgbClr val="191A35"/>
                </a:solidFill>
              </a:rPr>
              <a:t>Konge/dronning</a:t>
            </a:r>
            <a:r>
              <a:rPr lang="nb-NO">
                <a:solidFill>
                  <a:srgbClr val="191A35"/>
                </a:solidFill>
              </a:rPr>
              <a:t>: gå opp </a:t>
            </a:r>
            <a:r>
              <a:rPr lang="nb-NO" err="1">
                <a:solidFill>
                  <a:srgbClr val="191A35"/>
                </a:solidFill>
              </a:rPr>
              <a:t>pa</a:t>
            </a:r>
            <a:r>
              <a:rPr lang="nb-NO">
                <a:solidFill>
                  <a:srgbClr val="191A35"/>
                </a:solidFill>
              </a:rPr>
              <a:t>̊ en stol og nyt synet av alle de vanvittige uttrykkene de andre har. Så gjør du stein-saks-papir med en annen stående konge eller dronning. Hvem faller ned et hakk? Leken er evigvarende – og må avsluttes av en voksen</a:t>
            </a:r>
            <a:endParaRPr lang="nb-NO"/>
          </a:p>
          <a:p>
            <a:br>
              <a:rPr lang="en-US">
                <a:cs typeface="+mn-lt"/>
              </a:rPr>
            </a:br>
            <a:endParaRPr lang="en-US"/>
          </a:p>
          <a:p>
            <a:endParaRPr lang="nb-NO">
              <a:solidFill>
                <a:srgbClr val="191A35"/>
              </a:solidFill>
              <a:cs typeface="Calibri"/>
            </a:endParaRPr>
          </a:p>
          <a:p>
            <a:r>
              <a:rPr lang="nb-NO">
                <a:solidFill>
                  <a:srgbClr val="191A35"/>
                </a:solidFill>
              </a:rPr>
              <a:t> </a:t>
            </a:r>
            <a:endParaRPr lang="nb-NO"/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 b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C8CF6-1795-4960-923C-D5ADC78B242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58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4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9471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okommune.sharepoint.com/:v:/s/OPVOppvekst543/EbFE13SeTMlDrJvwhQi7cSYBq_n67x3tG-WneLKhqwUVwA?e=IJ66u9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G9rcLQA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5658178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Barn på nett 7. trinn</a:t>
            </a:r>
            <a:endParaRPr lang="nb-NO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81" y="1003156"/>
            <a:ext cx="7693397" cy="2852737"/>
          </a:xfrm>
        </p:spPr>
        <p:txBody>
          <a:bodyPr/>
          <a:lstStyle/>
          <a:p>
            <a:br>
              <a:rPr lang="nb-NO" b="0" dirty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 dirty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 dirty="0">
                <a:latin typeface="Georgia"/>
              </a:rPr>
              <a:t> </a:t>
            </a:r>
            <a:br>
              <a:rPr lang="nb-NO" sz="2800" dirty="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787A-C533-5005-CD4B-586F320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45" y="2538483"/>
            <a:ext cx="7438615" cy="1526131"/>
          </a:xfrm>
        </p:spPr>
        <p:txBody>
          <a:bodyPr lIns="91440" tIns="45720" rIns="91440" bIns="45720" anchor="t"/>
          <a:lstStyle/>
          <a:p>
            <a:r>
              <a:rPr lang="nb-NO" dirty="0">
                <a:solidFill>
                  <a:srgbClr val="009999"/>
                </a:solidFill>
                <a:latin typeface="Georgia"/>
                <a:hlinkClick r:id="rId3"/>
              </a:rPr>
              <a:t>Pust og bevegelse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0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7658" y="5535417"/>
            <a:ext cx="10993437" cy="1325563"/>
          </a:xfrm>
        </p:spPr>
        <p:txBody>
          <a:bodyPr/>
          <a:lstStyle/>
          <a:p>
            <a:r>
              <a:rPr lang="nb-NO" sz="4000" b="0">
                <a:latin typeface="Georgia"/>
                <a:hlinkClick r:id="rId3"/>
              </a:rPr>
              <a:t>Si nei til nettmobbing! </a:t>
            </a:r>
            <a:endParaRPr lang="nb-NO" sz="4000" b="0">
              <a:latin typeface="Georgia"/>
            </a:endParaRP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38801" y="4681896"/>
            <a:ext cx="10993437" cy="390048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nb-NO" altLang="nb-NO" sz="6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Vi ser film!</a:t>
            </a:r>
            <a:endParaRPr lang="nb-NO" altLang="nb-NO" sz="6000">
              <a:solidFill>
                <a:srgbClr val="009999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Bilde 1" descr="Et bilde som inneholder tekst, Menneskeansikt, klær, person&#10;&#10;Automatisk generert beskrivelse">
            <a:extLst>
              <a:ext uri="{FF2B5EF4-FFF2-40B4-BE49-F238E27FC236}">
                <a16:creationId xmlns:a16="http://schemas.microsoft.com/office/drawing/2014/main" id="{AD707608-681A-1B09-30BA-97B05AD60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28" t="141" r="1301" b="-261"/>
          <a:stretch/>
        </p:blipFill>
        <p:spPr>
          <a:xfrm>
            <a:off x="1391920" y="841781"/>
            <a:ext cx="5466082" cy="46922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tekst 2">
            <a:extLst>
              <a:ext uri="{FF2B5EF4-FFF2-40B4-BE49-F238E27FC236}">
                <a16:creationId xmlns:a16="http://schemas.microsoft.com/office/drawing/2014/main" id="{6BEFDB57-C805-204D-A8D6-5BBA0E4BE6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66092" y="366957"/>
            <a:ext cx="9879746" cy="11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nb-NO" altLang="nb-NO" sz="6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Hvilke tanker og følelser sitter du igjen med etter å ha sett denne filmen? </a:t>
            </a:r>
          </a:p>
          <a:p>
            <a:pPr marL="0" indent="0" algn="ctr" eaLnBrk="1" hangingPunct="1">
              <a:buNone/>
            </a:pPr>
            <a:endParaRPr lang="nb-NO" altLang="nb-NO" sz="6000">
              <a:solidFill>
                <a:srgbClr val="009999"/>
              </a:solidFill>
              <a:latin typeface="Georgia"/>
              <a:ea typeface="Verdana"/>
              <a:cs typeface="Calibri"/>
            </a:endParaRPr>
          </a:p>
          <a:p>
            <a:pPr marL="0" indent="0" algn="ctr" eaLnBrk="1" hangingPunct="1">
              <a:buNone/>
            </a:pPr>
            <a:r>
              <a:rPr lang="nb-NO" altLang="nb-NO" sz="6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Hvordan tror du slike meldinger påvirker de som mottar dem? </a:t>
            </a:r>
            <a:endParaRPr lang="nb-N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3486" y="1003300"/>
            <a:ext cx="6912202" cy="1609272"/>
          </a:xfrm>
        </p:spPr>
        <p:txBody>
          <a:bodyPr/>
          <a:lstStyle/>
          <a:p>
            <a:pPr eaLnBrk="1" hangingPunct="1"/>
            <a:r>
              <a:rPr lang="nb-NO" altLang="nb-NO" b="0">
                <a:solidFill>
                  <a:schemeClr val="tx2"/>
                </a:solidFill>
                <a:latin typeface="Georgia"/>
              </a:rPr>
              <a:t>Vi ser film!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3485" y="3106057"/>
            <a:ext cx="6912202" cy="2277156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rgbClr val="009999"/>
                </a:solidFill>
                <a:latin typeface="Georgia"/>
                <a:ea typeface="Verdana"/>
                <a:cs typeface="Calibri"/>
                <a:hlinkClick r:id="rId3"/>
              </a:rPr>
              <a:t>Uønskede</a:t>
            </a:r>
            <a:r>
              <a:rPr lang="nb-NO" altLang="nb-NO" sz="4000">
                <a:solidFill>
                  <a:srgbClr val="009999"/>
                </a:solidFill>
                <a:latin typeface="Georgia"/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hendelser på nett</a:t>
            </a:r>
            <a:endParaRPr lang="nb-NO" altLang="nb-NO" sz="4000">
              <a:solidFill>
                <a:srgbClr val="009999"/>
              </a:solidFill>
              <a:latin typeface="Georgia" panose="02040502050405020303" pitchFamily="18" charset="0"/>
            </a:endParaRPr>
          </a:p>
          <a:p>
            <a:pPr eaLnBrk="1" hangingPunct="1"/>
            <a:endParaRPr lang="nb-NO" altLang="nb-NO" sz="4000">
              <a:latin typeface="Georgia" panose="02040502050405020303" pitchFamily="18" charset="0"/>
            </a:endParaRPr>
          </a:p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4269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z="6000" b="0">
                <a:solidFill>
                  <a:schemeClr val="tx2"/>
                </a:solidFill>
              </a:rPr>
              <a:t>CL: Finn noen som</a:t>
            </a:r>
            <a:endParaRPr lang="nb-NO"/>
          </a:p>
        </p:txBody>
      </p:sp>
      <p:pic>
        <p:nvPicPr>
          <p:cNvPr id="3" name="Bilde 2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3ED5E597-3EFE-F877-8985-753AC62E6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1003300"/>
            <a:ext cx="9353550" cy="1703805"/>
          </a:xfrm>
        </p:spPr>
        <p:txBody>
          <a:bodyPr/>
          <a:lstStyle/>
          <a:p>
            <a:pPr eaLnBrk="1" hangingPunct="1"/>
            <a:r>
              <a:rPr lang="nb-NO" altLang="nb-NO"/>
              <a:t>       </a:t>
            </a:r>
            <a:r>
              <a:rPr lang="nb-NO" altLang="nb-NO" b="0">
                <a:solidFill>
                  <a:schemeClr val="tx2"/>
                </a:solidFill>
              </a:rPr>
              <a:t>Vi leker!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0" y="3048000"/>
            <a:ext cx="9201067" cy="2131596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chemeClr val="tx2"/>
                </a:solidFill>
                <a:latin typeface="Georgia" panose="02040502050405020303" pitchFamily="18" charset="0"/>
                <a:ea typeface="Verdana"/>
                <a:cs typeface="Calibri"/>
              </a:rPr>
              <a:t>Amøbeleken</a:t>
            </a:r>
            <a:endParaRPr lang="nb-NO" altLang="nb-NO" sz="400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5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450454" cy="1325563"/>
          </a:xfrm>
        </p:spPr>
        <p:txBody>
          <a:bodyPr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0970" y="2122488"/>
            <a:ext cx="7161373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05151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DFD0E7-535B-4F83-82DD-6D63D0281B6F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9ED5F0-CFFA-4AC8-9C41-9301FDC4AE56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ee598b89-8811-470d-ad8e-f3a66432fe16"/>
    <ds:schemaRef ds:uri="http://purl.org/dc/dcmitype/"/>
    <ds:schemaRef ds:uri="http://schemas.openxmlformats.org/package/2006/metadata/core-properties"/>
    <ds:schemaRef ds:uri="b8da453c-6e37-4915-9292-e90fa68e84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0</TotalTime>
  <Words>758</Words>
  <Application>Microsoft Office PowerPoint</Application>
  <PresentationFormat>Widescreen</PresentationFormat>
  <Paragraphs>68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4_Office-tema</vt:lpstr>
      <vt:lpstr>Egendefinert utforming</vt:lpstr>
      <vt:lpstr>5_Office-tema</vt:lpstr>
      <vt:lpstr>3_Office-tema</vt:lpstr>
      <vt:lpstr>6_Office-tema</vt:lpstr>
      <vt:lpstr>Barn på nett 7. trinn</vt:lpstr>
      <vt:lpstr>   Inngangsmusikk  </vt:lpstr>
      <vt:lpstr>Pust og bevegelse</vt:lpstr>
      <vt:lpstr>Si nei til nettmobbing! </vt:lpstr>
      <vt:lpstr>PowerPoint-presentasjon</vt:lpstr>
      <vt:lpstr>Vi ser film!</vt:lpstr>
      <vt:lpstr>CL: Finn noen som</vt:lpstr>
      <vt:lpstr>      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8</cp:revision>
  <dcterms:created xsi:type="dcterms:W3CDTF">2023-01-27T13:13:49Z</dcterms:created>
  <dcterms:modified xsi:type="dcterms:W3CDTF">2024-12-04T10:31:57Z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