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22"/>
  </p:notesMasterIdLst>
  <p:sldIdLst>
    <p:sldId id="261" r:id="rId9"/>
    <p:sldId id="262" r:id="rId10"/>
    <p:sldId id="279" r:id="rId11"/>
    <p:sldId id="280" r:id="rId12"/>
    <p:sldId id="289" r:id="rId13"/>
    <p:sldId id="290" r:id="rId14"/>
    <p:sldId id="282" r:id="rId15"/>
    <p:sldId id="281" r:id="rId16"/>
    <p:sldId id="291" r:id="rId17"/>
    <p:sldId id="272" r:id="rId18"/>
    <p:sldId id="274" r:id="rId19"/>
    <p:sldId id="276" r:id="rId20"/>
    <p:sldId id="270" r:id="rId21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88E88D-1BD6-463C-A3CF-A081C9264EBB}" v="3" dt="2025-01-08T13:51:13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25" autoAdjust="0"/>
  </p:normalViewPr>
  <p:slideViewPr>
    <p:cSldViewPr snapToGrid="0">
      <p:cViewPr varScale="1">
        <p:scale>
          <a:sx n="62" d="100"/>
          <a:sy n="62" d="100"/>
        </p:scale>
        <p:origin x="145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da Torgersen" userId="S::frida.torgersen@io.kommune.no::ea265081-7c03-4e48-ae3c-fad608c99291" providerId="AD" clId="Web-{CDC27BA6-FFED-3458-35BA-C616110E0454}"/>
    <pc:docChg chg="modSld">
      <pc:chgData name="Frida Torgersen" userId="S::frida.torgersen@io.kommune.no::ea265081-7c03-4e48-ae3c-fad608c99291" providerId="AD" clId="Web-{CDC27BA6-FFED-3458-35BA-C616110E0454}" dt="2024-11-27T07:39:57.116" v="0" actId="20577"/>
      <pc:docMkLst>
        <pc:docMk/>
      </pc:docMkLst>
      <pc:sldChg chg="modSp">
        <pc:chgData name="Frida Torgersen" userId="S::frida.torgersen@io.kommune.no::ea265081-7c03-4e48-ae3c-fad608c99291" providerId="AD" clId="Web-{CDC27BA6-FFED-3458-35BA-C616110E0454}" dt="2024-11-27T07:39:57.116" v="0" actId="20577"/>
        <pc:sldMkLst>
          <pc:docMk/>
          <pc:sldMk cId="0" sldId="261"/>
        </pc:sldMkLst>
        <pc:spChg chg="mod">
          <ac:chgData name="Frida Torgersen" userId="S::frida.torgersen@io.kommune.no::ea265081-7c03-4e48-ae3c-fad608c99291" providerId="AD" clId="Web-{CDC27BA6-FFED-3458-35BA-C616110E0454}" dt="2024-11-27T07:39:57.116" v="0" actId="20577"/>
          <ac:spMkLst>
            <pc:docMk/>
            <pc:sldMk cId="0" sldId="261"/>
            <ac:spMk id="2" creationId="{17EA47DF-ED2C-5B98-1D78-FB9F94D617FF}"/>
          </ac:spMkLst>
        </pc:spChg>
      </pc:sldChg>
    </pc:docChg>
  </pc:docChgLst>
  <pc:docChgLst>
    <pc:chgData name="Renate Dybdal Hansen" userId="S::renate.dybdal.hansen@io.kommune.no::8f533bdc-1f06-46c5-8376-6b62126245f7" providerId="AD" clId="Web-{A5481802-2060-4C0B-B003-A26A299AC87E}"/>
    <pc:docChg chg="modSld">
      <pc:chgData name="Renate Dybdal Hansen" userId="S::renate.dybdal.hansen@io.kommune.no::8f533bdc-1f06-46c5-8376-6b62126245f7" providerId="AD" clId="Web-{A5481802-2060-4C0B-B003-A26A299AC87E}" dt="2024-11-20T14:07:25.073" v="1"/>
      <pc:docMkLst>
        <pc:docMk/>
      </pc:docMkLst>
      <pc:sldChg chg="modNotes">
        <pc:chgData name="Renate Dybdal Hansen" userId="S::renate.dybdal.hansen@io.kommune.no::8f533bdc-1f06-46c5-8376-6b62126245f7" providerId="AD" clId="Web-{A5481802-2060-4C0B-B003-A26A299AC87E}" dt="2024-11-20T14:07:25.073" v="1"/>
        <pc:sldMkLst>
          <pc:docMk/>
          <pc:sldMk cId="783064761" sldId="290"/>
        </pc:sldMkLst>
      </pc:sldChg>
    </pc:docChg>
  </pc:docChgLst>
  <pc:docChgLst>
    <pc:chgData name="Renate Dybdal Hansen" userId="8f533bdc-1f06-46c5-8376-6b62126245f7" providerId="ADAL" clId="{5588E88D-1BD6-463C-A3CF-A081C9264EBB}"/>
    <pc:docChg chg="custSel addSld delSld modSld sldOrd">
      <pc:chgData name="Renate Dybdal Hansen" userId="8f533bdc-1f06-46c5-8376-6b62126245f7" providerId="ADAL" clId="{5588E88D-1BD6-463C-A3CF-A081C9264EBB}" dt="2025-01-08T13:55:16.839" v="203" actId="114"/>
      <pc:docMkLst>
        <pc:docMk/>
      </pc:docMkLst>
      <pc:sldChg chg="modSp mod">
        <pc:chgData name="Renate Dybdal Hansen" userId="8f533bdc-1f06-46c5-8376-6b62126245f7" providerId="ADAL" clId="{5588E88D-1BD6-463C-A3CF-A081C9264EBB}" dt="2025-01-08T13:43:47.352" v="2" actId="20577"/>
        <pc:sldMkLst>
          <pc:docMk/>
          <pc:sldMk cId="0" sldId="261"/>
        </pc:sldMkLst>
        <pc:spChg chg="mod">
          <ac:chgData name="Renate Dybdal Hansen" userId="8f533bdc-1f06-46c5-8376-6b62126245f7" providerId="ADAL" clId="{5588E88D-1BD6-463C-A3CF-A081C9264EBB}" dt="2025-01-08T13:43:47.352" v="2" actId="20577"/>
          <ac:spMkLst>
            <pc:docMk/>
            <pc:sldMk cId="0" sldId="261"/>
            <ac:spMk id="2" creationId="{17EA47DF-ED2C-5B98-1D78-FB9F94D617FF}"/>
          </ac:spMkLst>
        </pc:spChg>
      </pc:sldChg>
      <pc:sldChg chg="addSp delSp modSp mod">
        <pc:chgData name="Renate Dybdal Hansen" userId="8f533bdc-1f06-46c5-8376-6b62126245f7" providerId="ADAL" clId="{5588E88D-1BD6-463C-A3CF-A081C9264EBB}" dt="2025-01-08T13:44:34.263" v="7" actId="1076"/>
        <pc:sldMkLst>
          <pc:docMk/>
          <pc:sldMk cId="0" sldId="262"/>
        </pc:sldMkLst>
        <pc:picChg chg="del">
          <ac:chgData name="Renate Dybdal Hansen" userId="8f533bdc-1f06-46c5-8376-6b62126245f7" providerId="ADAL" clId="{5588E88D-1BD6-463C-A3CF-A081C9264EBB}" dt="2025-01-08T13:44:08.827" v="3" actId="478"/>
          <ac:picMkLst>
            <pc:docMk/>
            <pc:sldMk cId="0" sldId="262"/>
            <ac:picMk id="2" creationId="{3CCFC65A-C536-D9A4-5AE3-FBAFC07A0CFE}"/>
          </ac:picMkLst>
        </pc:picChg>
        <pc:picChg chg="add mod">
          <ac:chgData name="Renate Dybdal Hansen" userId="8f533bdc-1f06-46c5-8376-6b62126245f7" providerId="ADAL" clId="{5588E88D-1BD6-463C-A3CF-A081C9264EBB}" dt="2025-01-08T13:44:34.263" v="7" actId="1076"/>
          <ac:picMkLst>
            <pc:docMk/>
            <pc:sldMk cId="0" sldId="262"/>
            <ac:picMk id="4" creationId="{AA22A156-6A47-3EF3-852A-A517F294A360}"/>
          </ac:picMkLst>
        </pc:picChg>
      </pc:sldChg>
      <pc:sldChg chg="addSp delSp modSp mod">
        <pc:chgData name="Renate Dybdal Hansen" userId="8f533bdc-1f06-46c5-8376-6b62126245f7" providerId="ADAL" clId="{5588E88D-1BD6-463C-A3CF-A081C9264EBB}" dt="2025-01-08T13:52:00.395" v="75" actId="122"/>
        <pc:sldMkLst>
          <pc:docMk/>
          <pc:sldMk cId="451678840" sldId="272"/>
        </pc:sldMkLst>
        <pc:spChg chg="mod">
          <ac:chgData name="Renate Dybdal Hansen" userId="8f533bdc-1f06-46c5-8376-6b62126245f7" providerId="ADAL" clId="{5588E88D-1BD6-463C-A3CF-A081C9264EBB}" dt="2025-01-08T13:52:00.395" v="75" actId="122"/>
          <ac:spMkLst>
            <pc:docMk/>
            <pc:sldMk cId="451678840" sldId="272"/>
            <ac:spMk id="2" creationId="{C7CBEFDF-6D04-72C8-9176-B98E5726AE73}"/>
          </ac:spMkLst>
        </pc:spChg>
        <pc:spChg chg="del mod">
          <ac:chgData name="Renate Dybdal Hansen" userId="8f533bdc-1f06-46c5-8376-6b62126245f7" providerId="ADAL" clId="{5588E88D-1BD6-463C-A3CF-A081C9264EBB}" dt="2025-01-08T13:51:45.081" v="70" actId="478"/>
          <ac:spMkLst>
            <pc:docMk/>
            <pc:sldMk cId="451678840" sldId="272"/>
            <ac:spMk id="3" creationId="{A19287E1-5311-0B0D-20A2-83E949AB1A82}"/>
          </ac:spMkLst>
        </pc:spChg>
        <pc:spChg chg="add del mod">
          <ac:chgData name="Renate Dybdal Hansen" userId="8f533bdc-1f06-46c5-8376-6b62126245f7" providerId="ADAL" clId="{5588E88D-1BD6-463C-A3CF-A081C9264EBB}" dt="2025-01-08T13:51:46.869" v="71" actId="478"/>
          <ac:spMkLst>
            <pc:docMk/>
            <pc:sldMk cId="451678840" sldId="272"/>
            <ac:spMk id="7" creationId="{5D426D2D-3D3E-DE23-5BBE-1E0CBF6F00B5}"/>
          </ac:spMkLst>
        </pc:spChg>
      </pc:sldChg>
      <pc:sldChg chg="modSp mod modNotesTx">
        <pc:chgData name="Renate Dybdal Hansen" userId="8f533bdc-1f06-46c5-8376-6b62126245f7" providerId="ADAL" clId="{5588E88D-1BD6-463C-A3CF-A081C9264EBB}" dt="2025-01-08T13:54:15.779" v="195" actId="113"/>
        <pc:sldMkLst>
          <pc:docMk/>
          <pc:sldMk cId="258748798" sldId="276"/>
        </pc:sldMkLst>
        <pc:spChg chg="mod">
          <ac:chgData name="Renate Dybdal Hansen" userId="8f533bdc-1f06-46c5-8376-6b62126245f7" providerId="ADAL" clId="{5588E88D-1BD6-463C-A3CF-A081C9264EBB}" dt="2025-01-08T13:54:09.808" v="190" actId="20577"/>
          <ac:spMkLst>
            <pc:docMk/>
            <pc:sldMk cId="258748798" sldId="276"/>
            <ac:spMk id="3" creationId="{521AF82F-F95A-C962-F39A-F1171C26436D}"/>
          </ac:spMkLst>
        </pc:spChg>
      </pc:sldChg>
      <pc:sldChg chg="modNotesTx">
        <pc:chgData name="Renate Dybdal Hansen" userId="8f533bdc-1f06-46c5-8376-6b62126245f7" providerId="ADAL" clId="{5588E88D-1BD6-463C-A3CF-A081C9264EBB}" dt="2025-01-08T13:45:01.717" v="9" actId="20577"/>
        <pc:sldMkLst>
          <pc:docMk/>
          <pc:sldMk cId="2996054548" sldId="279"/>
        </pc:sldMkLst>
      </pc:sldChg>
      <pc:sldChg chg="modSp mod">
        <pc:chgData name="Renate Dybdal Hansen" userId="8f533bdc-1f06-46c5-8376-6b62126245f7" providerId="ADAL" clId="{5588E88D-1BD6-463C-A3CF-A081C9264EBB}" dt="2025-01-08T13:45:21.483" v="12" actId="20577"/>
        <pc:sldMkLst>
          <pc:docMk/>
          <pc:sldMk cId="1047863928" sldId="280"/>
        </pc:sldMkLst>
        <pc:spChg chg="mod">
          <ac:chgData name="Renate Dybdal Hansen" userId="8f533bdc-1f06-46c5-8376-6b62126245f7" providerId="ADAL" clId="{5588E88D-1BD6-463C-A3CF-A081C9264EBB}" dt="2025-01-08T13:45:21.483" v="12" actId="20577"/>
          <ac:spMkLst>
            <pc:docMk/>
            <pc:sldMk cId="1047863928" sldId="280"/>
            <ac:spMk id="3" creationId="{6A4FF3A4-D219-8881-8214-F019CDA1DE68}"/>
          </ac:spMkLst>
        </pc:spChg>
      </pc:sldChg>
      <pc:sldChg chg="modSp mod ord">
        <pc:chgData name="Renate Dybdal Hansen" userId="8f533bdc-1f06-46c5-8376-6b62126245f7" providerId="ADAL" clId="{5588E88D-1BD6-463C-A3CF-A081C9264EBB}" dt="2025-01-08T13:50:36.203" v="51"/>
        <pc:sldMkLst>
          <pc:docMk/>
          <pc:sldMk cId="1677468962" sldId="281"/>
        </pc:sldMkLst>
        <pc:spChg chg="mod">
          <ac:chgData name="Renate Dybdal Hansen" userId="8f533bdc-1f06-46c5-8376-6b62126245f7" providerId="ADAL" clId="{5588E88D-1BD6-463C-A3CF-A081C9264EBB}" dt="2025-01-08T13:50:15.850" v="35" actId="20577"/>
          <ac:spMkLst>
            <pc:docMk/>
            <pc:sldMk cId="1677468962" sldId="281"/>
            <ac:spMk id="2" creationId="{B5FB8778-8E7D-73FF-5F87-BD966BD4A935}"/>
          </ac:spMkLst>
        </pc:spChg>
      </pc:sldChg>
      <pc:sldChg chg="modSp mod modNotesTx">
        <pc:chgData name="Renate Dybdal Hansen" userId="8f533bdc-1f06-46c5-8376-6b62126245f7" providerId="ADAL" clId="{5588E88D-1BD6-463C-A3CF-A081C9264EBB}" dt="2025-01-08T13:55:16.839" v="203" actId="114"/>
        <pc:sldMkLst>
          <pc:docMk/>
          <pc:sldMk cId="1923906542" sldId="282"/>
        </pc:sldMkLst>
        <pc:spChg chg="mod">
          <ac:chgData name="Renate Dybdal Hansen" userId="8f533bdc-1f06-46c5-8376-6b62126245f7" providerId="ADAL" clId="{5588E88D-1BD6-463C-A3CF-A081C9264EBB}" dt="2025-01-08T13:50:31.168" v="49" actId="14100"/>
          <ac:spMkLst>
            <pc:docMk/>
            <pc:sldMk cId="1923906542" sldId="282"/>
            <ac:spMk id="2" creationId="{C63F4006-C5DF-9B02-54F8-0D18FB0643C2}"/>
          </ac:spMkLst>
        </pc:spChg>
        <pc:spChg chg="mod">
          <ac:chgData name="Renate Dybdal Hansen" userId="8f533bdc-1f06-46c5-8376-6b62126245f7" providerId="ADAL" clId="{5588E88D-1BD6-463C-A3CF-A081C9264EBB}" dt="2025-01-08T13:55:16.839" v="203" actId="114"/>
          <ac:spMkLst>
            <pc:docMk/>
            <pc:sldMk cId="1923906542" sldId="282"/>
            <ac:spMk id="4" creationId="{73ABC164-2F4E-D462-76A8-F367D35561D4}"/>
          </ac:spMkLst>
        </pc:spChg>
      </pc:sldChg>
      <pc:sldChg chg="modSp mod">
        <pc:chgData name="Renate Dybdal Hansen" userId="8f533bdc-1f06-46c5-8376-6b62126245f7" providerId="ADAL" clId="{5588E88D-1BD6-463C-A3CF-A081C9264EBB}" dt="2025-01-08T13:47:03.995" v="23" actId="1076"/>
        <pc:sldMkLst>
          <pc:docMk/>
          <pc:sldMk cId="246634899" sldId="289"/>
        </pc:sldMkLst>
        <pc:spChg chg="mod">
          <ac:chgData name="Renate Dybdal Hansen" userId="8f533bdc-1f06-46c5-8376-6b62126245f7" providerId="ADAL" clId="{5588E88D-1BD6-463C-A3CF-A081C9264EBB}" dt="2025-01-08T13:47:03.995" v="23" actId="1076"/>
          <ac:spMkLst>
            <pc:docMk/>
            <pc:sldMk cId="246634899" sldId="289"/>
            <ac:spMk id="3" creationId="{838B35C1-F366-5FD4-3C5C-28934B2C03EA}"/>
          </ac:spMkLst>
        </pc:spChg>
      </pc:sldChg>
      <pc:sldChg chg="modSp mod modNotesTx">
        <pc:chgData name="Renate Dybdal Hansen" userId="8f533bdc-1f06-46c5-8376-6b62126245f7" providerId="ADAL" clId="{5588E88D-1BD6-463C-A3CF-A081C9264EBB}" dt="2025-01-08T13:54:55.038" v="198" actId="1076"/>
        <pc:sldMkLst>
          <pc:docMk/>
          <pc:sldMk cId="783064761" sldId="290"/>
        </pc:sldMkLst>
        <pc:spChg chg="mod">
          <ac:chgData name="Renate Dybdal Hansen" userId="8f533bdc-1f06-46c5-8376-6b62126245f7" providerId="ADAL" clId="{5588E88D-1BD6-463C-A3CF-A081C9264EBB}" dt="2025-01-08T13:54:55.038" v="198" actId="1076"/>
          <ac:spMkLst>
            <pc:docMk/>
            <pc:sldMk cId="783064761" sldId="290"/>
            <ac:spMk id="5" creationId="{8BB103C1-0FAA-A634-F3D4-214FFD990BFC}"/>
          </ac:spMkLst>
        </pc:spChg>
      </pc:sldChg>
      <pc:sldChg chg="modSp mod modNotesTx">
        <pc:chgData name="Renate Dybdal Hansen" userId="8f533bdc-1f06-46c5-8376-6b62126245f7" providerId="ADAL" clId="{5588E88D-1BD6-463C-A3CF-A081C9264EBB}" dt="2025-01-08T13:52:58.665" v="176" actId="20577"/>
        <pc:sldMkLst>
          <pc:docMk/>
          <pc:sldMk cId="2602486064" sldId="291"/>
        </pc:sldMkLst>
        <pc:spChg chg="mod">
          <ac:chgData name="Renate Dybdal Hansen" userId="8f533bdc-1f06-46c5-8376-6b62126245f7" providerId="ADAL" clId="{5588E88D-1BD6-463C-A3CF-A081C9264EBB}" dt="2025-01-08T13:51:02.994" v="61" actId="20577"/>
          <ac:spMkLst>
            <pc:docMk/>
            <pc:sldMk cId="2602486064" sldId="291"/>
            <ac:spMk id="2" creationId="{E124A753-8A28-0234-F15E-9A13B1782772}"/>
          </ac:spMkLst>
        </pc:spChg>
        <pc:spChg chg="mod">
          <ac:chgData name="Renate Dybdal Hansen" userId="8f533bdc-1f06-46c5-8376-6b62126245f7" providerId="ADAL" clId="{5588E88D-1BD6-463C-A3CF-A081C9264EBB}" dt="2025-01-08T13:51:31.922" v="68" actId="403"/>
          <ac:spMkLst>
            <pc:docMk/>
            <pc:sldMk cId="2602486064" sldId="291"/>
            <ac:spMk id="3" creationId="{B8DD64F4-7B55-2A7B-4297-BC9291C6123D}"/>
          </ac:spMkLst>
        </pc:spChg>
      </pc:sldChg>
      <pc:sldChg chg="addSp modSp new del">
        <pc:chgData name="Renate Dybdal Hansen" userId="8f533bdc-1f06-46c5-8376-6b62126245f7" providerId="ADAL" clId="{5588E88D-1BD6-463C-A3CF-A081C9264EBB}" dt="2025-01-08T13:46:57.131" v="22" actId="47"/>
        <pc:sldMkLst>
          <pc:docMk/>
          <pc:sldMk cId="3571289438" sldId="292"/>
        </pc:sldMkLst>
        <pc:spChg chg="add mod">
          <ac:chgData name="Renate Dybdal Hansen" userId="8f533bdc-1f06-46c5-8376-6b62126245f7" providerId="ADAL" clId="{5588E88D-1BD6-463C-A3CF-A081C9264EBB}" dt="2025-01-08T13:46:50.916" v="21"/>
          <ac:spMkLst>
            <pc:docMk/>
            <pc:sldMk cId="3571289438" sldId="292"/>
            <ac:spMk id="2" creationId="{FB17580D-2850-DB71-3487-5D153AEF959C}"/>
          </ac:spMkLst>
        </pc:spChg>
        <pc:picChg chg="add mod">
          <ac:chgData name="Renate Dybdal Hansen" userId="8f533bdc-1f06-46c5-8376-6b62126245f7" providerId="ADAL" clId="{5588E88D-1BD6-463C-A3CF-A081C9264EBB}" dt="2025-01-08T13:46:50.916" v="21"/>
          <ac:picMkLst>
            <pc:docMk/>
            <pc:sldMk cId="3571289438" sldId="292"/>
            <ac:picMk id="3" creationId="{BBF62E16-943E-2C59-EB73-E5D45BB31594}"/>
          </ac:picMkLst>
        </pc:picChg>
        <pc:picChg chg="add mod">
          <ac:chgData name="Renate Dybdal Hansen" userId="8f533bdc-1f06-46c5-8376-6b62126245f7" providerId="ADAL" clId="{5588E88D-1BD6-463C-A3CF-A081C9264EBB}" dt="2025-01-08T13:46:50.916" v="21"/>
          <ac:picMkLst>
            <pc:docMk/>
            <pc:sldMk cId="3571289438" sldId="292"/>
            <ac:picMk id="4" creationId="{17044E9C-F754-7AD6-31EE-808654CFDC9E}"/>
          </ac:picMkLst>
        </pc:picChg>
      </pc:sldChg>
    </pc:docChg>
  </pc:docChgLst>
  <pc:docChgLst>
    <pc:chgData name="Renate Dybdal Hansen" userId="8f533bdc-1f06-46c5-8376-6b62126245f7" providerId="ADAL" clId="{35778140-B7FF-4A7B-9725-C7DAE071BAEC}"/>
    <pc:docChg chg="undo custSel addSld delSld modSld sldOrd">
      <pc:chgData name="Renate Dybdal Hansen" userId="8f533bdc-1f06-46c5-8376-6b62126245f7" providerId="ADAL" clId="{35778140-B7FF-4A7B-9725-C7DAE071BAEC}" dt="2024-11-20T10:35:28.815" v="2019" actId="1076"/>
      <pc:docMkLst>
        <pc:docMk/>
      </pc:docMkLst>
      <pc:sldChg chg="addSp delSp modSp mod">
        <pc:chgData name="Renate Dybdal Hansen" userId="8f533bdc-1f06-46c5-8376-6b62126245f7" providerId="ADAL" clId="{35778140-B7FF-4A7B-9725-C7DAE071BAEC}" dt="2024-11-20T10:32:57.130" v="1867" actId="1076"/>
        <pc:sldMkLst>
          <pc:docMk/>
          <pc:sldMk cId="0" sldId="261"/>
        </pc:sldMkLst>
        <pc:spChg chg="mod">
          <ac:chgData name="Renate Dybdal Hansen" userId="8f533bdc-1f06-46c5-8376-6b62126245f7" providerId="ADAL" clId="{35778140-B7FF-4A7B-9725-C7DAE071BAEC}" dt="2024-11-20T10:32:57.130" v="1867" actId="1076"/>
          <ac:spMkLst>
            <pc:docMk/>
            <pc:sldMk cId="0" sldId="261"/>
            <ac:spMk id="2" creationId="{17EA47DF-ED2C-5B98-1D78-FB9F94D617FF}"/>
          </ac:spMkLst>
        </pc:spChg>
        <pc:picChg chg="add mod">
          <ac:chgData name="Renate Dybdal Hansen" userId="8f533bdc-1f06-46c5-8376-6b62126245f7" providerId="ADAL" clId="{35778140-B7FF-4A7B-9725-C7DAE071BAEC}" dt="2024-11-20T09:49:48.168" v="1469" actId="1076"/>
          <ac:picMkLst>
            <pc:docMk/>
            <pc:sldMk cId="0" sldId="261"/>
            <ac:picMk id="5" creationId="{57FFA67E-0F57-C71A-F7E9-28FD96B64E5F}"/>
          </ac:picMkLst>
        </pc:picChg>
        <pc:picChg chg="add mod">
          <ac:chgData name="Renate Dybdal Hansen" userId="8f533bdc-1f06-46c5-8376-6b62126245f7" providerId="ADAL" clId="{35778140-B7FF-4A7B-9725-C7DAE071BAEC}" dt="2024-11-20T09:49:43.242" v="1468" actId="14100"/>
          <ac:picMkLst>
            <pc:docMk/>
            <pc:sldMk cId="0" sldId="261"/>
            <ac:picMk id="6" creationId="{0B0EDE55-6190-29F9-10CA-EE3656EE714E}"/>
          </ac:picMkLst>
        </pc:picChg>
      </pc:sldChg>
      <pc:sldChg chg="addSp delSp modSp mod modNotesTx">
        <pc:chgData name="Renate Dybdal Hansen" userId="8f533bdc-1f06-46c5-8376-6b62126245f7" providerId="ADAL" clId="{35778140-B7FF-4A7B-9725-C7DAE071BAEC}" dt="2024-11-20T10:23:52.769" v="1856" actId="1076"/>
        <pc:sldMkLst>
          <pc:docMk/>
          <pc:sldMk cId="0" sldId="262"/>
        </pc:sldMkLst>
        <pc:spChg chg="add mod">
          <ac:chgData name="Renate Dybdal Hansen" userId="8f533bdc-1f06-46c5-8376-6b62126245f7" providerId="ADAL" clId="{35778140-B7FF-4A7B-9725-C7DAE071BAEC}" dt="2024-11-20T10:03:57.881" v="1576" actId="1076"/>
          <ac:spMkLst>
            <pc:docMk/>
            <pc:sldMk cId="0" sldId="262"/>
            <ac:spMk id="8" creationId="{73768529-422E-9420-A3C5-B6E51B3EDFEC}"/>
          </ac:spMkLst>
        </pc:spChg>
        <pc:picChg chg="add mod">
          <ac:chgData name="Renate Dybdal Hansen" userId="8f533bdc-1f06-46c5-8376-6b62126245f7" providerId="ADAL" clId="{35778140-B7FF-4A7B-9725-C7DAE071BAEC}" dt="2024-11-20T09:50:20.309" v="1472" actId="1076"/>
          <ac:picMkLst>
            <pc:docMk/>
            <pc:sldMk cId="0" sldId="262"/>
            <ac:picMk id="6" creationId="{9BE3B469-B53B-368F-BC8F-DC7C270C2D6B}"/>
          </ac:picMkLst>
        </pc:picChg>
        <pc:picChg chg="add mod">
          <ac:chgData name="Renate Dybdal Hansen" userId="8f533bdc-1f06-46c5-8376-6b62126245f7" providerId="ADAL" clId="{35778140-B7FF-4A7B-9725-C7DAE071BAEC}" dt="2024-11-20T09:50:25.615" v="1473" actId="1076"/>
          <ac:picMkLst>
            <pc:docMk/>
            <pc:sldMk cId="0" sldId="262"/>
            <ac:picMk id="7" creationId="{938DAC4B-7FF0-4792-D351-983A974CCE34}"/>
          </ac:picMkLst>
        </pc:picChg>
        <pc:picChg chg="add mod">
          <ac:chgData name="Renate Dybdal Hansen" userId="8f533bdc-1f06-46c5-8376-6b62126245f7" providerId="ADAL" clId="{35778140-B7FF-4A7B-9725-C7DAE071BAEC}" dt="2024-11-20T10:23:52.769" v="1856" actId="1076"/>
          <ac:picMkLst>
            <pc:docMk/>
            <pc:sldMk cId="0" sldId="262"/>
            <ac:picMk id="12" creationId="{26B4BB40-D52D-992F-8127-50A0D24C93CD}"/>
          </ac:picMkLst>
        </pc:picChg>
      </pc:sldChg>
      <pc:sldChg chg="addSp delSp modSp del mod modNotesTx">
        <pc:chgData name="Renate Dybdal Hansen" userId="8f533bdc-1f06-46c5-8376-6b62126245f7" providerId="ADAL" clId="{35778140-B7FF-4A7B-9725-C7DAE071BAEC}" dt="2024-11-20T09:28:01.935" v="960" actId="47"/>
        <pc:sldMkLst>
          <pc:docMk/>
          <pc:sldMk cId="0" sldId="269"/>
        </pc:sldMkLst>
      </pc:sldChg>
      <pc:sldChg chg="addSp modSp mod ord modNotesTx">
        <pc:chgData name="Renate Dybdal Hansen" userId="8f533bdc-1f06-46c5-8376-6b62126245f7" providerId="ADAL" clId="{35778140-B7FF-4A7B-9725-C7DAE071BAEC}" dt="2024-11-20T09:53:35.042" v="1537" actId="20577"/>
        <pc:sldMkLst>
          <pc:docMk/>
          <pc:sldMk cId="451678840" sldId="272"/>
        </pc:sldMkLst>
        <pc:spChg chg="mod">
          <ac:chgData name="Renate Dybdal Hansen" userId="8f533bdc-1f06-46c5-8376-6b62126245f7" providerId="ADAL" clId="{35778140-B7FF-4A7B-9725-C7DAE071BAEC}" dt="2024-11-20T09:52:12.050" v="1493" actId="1076"/>
          <ac:spMkLst>
            <pc:docMk/>
            <pc:sldMk cId="451678840" sldId="272"/>
            <ac:spMk id="2" creationId="{C7CBEFDF-6D04-72C8-9176-B98E5726AE73}"/>
          </ac:spMkLst>
        </pc:spChg>
        <pc:spChg chg="mod">
          <ac:chgData name="Renate Dybdal Hansen" userId="8f533bdc-1f06-46c5-8376-6b62126245f7" providerId="ADAL" clId="{35778140-B7FF-4A7B-9725-C7DAE071BAEC}" dt="2024-11-20T09:53:35.042" v="1537" actId="20577"/>
          <ac:spMkLst>
            <pc:docMk/>
            <pc:sldMk cId="451678840" sldId="272"/>
            <ac:spMk id="3" creationId="{A19287E1-5311-0B0D-20A2-83E949AB1A82}"/>
          </ac:spMkLst>
        </pc:spChg>
        <pc:picChg chg="add mod">
          <ac:chgData name="Renate Dybdal Hansen" userId="8f533bdc-1f06-46c5-8376-6b62126245f7" providerId="ADAL" clId="{35778140-B7FF-4A7B-9725-C7DAE071BAEC}" dt="2024-11-20T09:50:45.526" v="1481"/>
          <ac:picMkLst>
            <pc:docMk/>
            <pc:sldMk cId="451678840" sldId="272"/>
            <ac:picMk id="4" creationId="{40BE6064-7D31-CFD2-CC31-E591FF1AB504}"/>
          </ac:picMkLst>
        </pc:picChg>
        <pc:picChg chg="add mod">
          <ac:chgData name="Renate Dybdal Hansen" userId="8f533bdc-1f06-46c5-8376-6b62126245f7" providerId="ADAL" clId="{35778140-B7FF-4A7B-9725-C7DAE071BAEC}" dt="2024-11-20T09:50:45.526" v="1481"/>
          <ac:picMkLst>
            <pc:docMk/>
            <pc:sldMk cId="451678840" sldId="272"/>
            <ac:picMk id="5" creationId="{B195110A-BF7E-7847-1F0C-DC5DF2AB3CD1}"/>
          </ac:picMkLst>
        </pc:picChg>
      </pc:sldChg>
      <pc:sldChg chg="addSp modSp mod modNotesTx">
        <pc:chgData name="Renate Dybdal Hansen" userId="8f533bdc-1f06-46c5-8376-6b62126245f7" providerId="ADAL" clId="{35778140-B7FF-4A7B-9725-C7DAE071BAEC}" dt="2024-11-20T10:13:10.575" v="1782" actId="20577"/>
        <pc:sldMkLst>
          <pc:docMk/>
          <pc:sldMk cId="676332438" sldId="274"/>
        </pc:sldMkLst>
        <pc:spChg chg="mod">
          <ac:chgData name="Renate Dybdal Hansen" userId="8f533bdc-1f06-46c5-8376-6b62126245f7" providerId="ADAL" clId="{35778140-B7FF-4A7B-9725-C7DAE071BAEC}" dt="2024-11-20T10:12:58.407" v="1780" actId="20577"/>
          <ac:spMkLst>
            <pc:docMk/>
            <pc:sldMk cId="676332438" sldId="274"/>
            <ac:spMk id="2" creationId="{B1A7259C-EC6D-0D09-0CE1-8C32CC0C1027}"/>
          </ac:spMkLst>
        </pc:spChg>
        <pc:spChg chg="mod">
          <ac:chgData name="Renate Dybdal Hansen" userId="8f533bdc-1f06-46c5-8376-6b62126245f7" providerId="ADAL" clId="{35778140-B7FF-4A7B-9725-C7DAE071BAEC}" dt="2024-11-20T10:13:03.753" v="1781" actId="1076"/>
          <ac:spMkLst>
            <pc:docMk/>
            <pc:sldMk cId="676332438" sldId="274"/>
            <ac:spMk id="3" creationId="{EEBB630F-56FC-1A4A-24FF-76E118EB0DF5}"/>
          </ac:spMkLst>
        </pc:spChg>
        <pc:picChg chg="add mod">
          <ac:chgData name="Renate Dybdal Hansen" userId="8f533bdc-1f06-46c5-8376-6b62126245f7" providerId="ADAL" clId="{35778140-B7FF-4A7B-9725-C7DAE071BAEC}" dt="2024-11-20T09:50:48.372" v="1482"/>
          <ac:picMkLst>
            <pc:docMk/>
            <pc:sldMk cId="676332438" sldId="274"/>
            <ac:picMk id="4" creationId="{7A7ECAC4-1BC0-C557-AF75-9DCA60BA2386}"/>
          </ac:picMkLst>
        </pc:picChg>
        <pc:picChg chg="add mod">
          <ac:chgData name="Renate Dybdal Hansen" userId="8f533bdc-1f06-46c5-8376-6b62126245f7" providerId="ADAL" clId="{35778140-B7FF-4A7B-9725-C7DAE071BAEC}" dt="2024-11-20T09:50:48.372" v="1482"/>
          <ac:picMkLst>
            <pc:docMk/>
            <pc:sldMk cId="676332438" sldId="274"/>
            <ac:picMk id="5" creationId="{EEAD25F0-DCC5-EA62-13E2-820C9CFB5D6D}"/>
          </ac:picMkLst>
        </pc:picChg>
      </pc:sldChg>
      <pc:sldChg chg="addSp modSp mod modNotesTx">
        <pc:chgData name="Renate Dybdal Hansen" userId="8f533bdc-1f06-46c5-8376-6b62126245f7" providerId="ADAL" clId="{35778140-B7FF-4A7B-9725-C7DAE071BAEC}" dt="2024-11-20T10:14:29.598" v="1797" actId="20577"/>
        <pc:sldMkLst>
          <pc:docMk/>
          <pc:sldMk cId="258748798" sldId="276"/>
        </pc:sldMkLst>
        <pc:spChg chg="mod">
          <ac:chgData name="Renate Dybdal Hansen" userId="8f533bdc-1f06-46c5-8376-6b62126245f7" providerId="ADAL" clId="{35778140-B7FF-4A7B-9725-C7DAE071BAEC}" dt="2024-11-20T10:13:43.564" v="1783" actId="20577"/>
          <ac:spMkLst>
            <pc:docMk/>
            <pc:sldMk cId="258748798" sldId="276"/>
            <ac:spMk id="2" creationId="{200C500A-96BB-6937-4BD0-F385A1CD98C7}"/>
          </ac:spMkLst>
        </pc:spChg>
        <pc:spChg chg="mod">
          <ac:chgData name="Renate Dybdal Hansen" userId="8f533bdc-1f06-46c5-8376-6b62126245f7" providerId="ADAL" clId="{35778140-B7FF-4A7B-9725-C7DAE071BAEC}" dt="2024-11-20T09:51:07.188" v="1485" actId="14100"/>
          <ac:spMkLst>
            <pc:docMk/>
            <pc:sldMk cId="258748798" sldId="276"/>
            <ac:spMk id="3" creationId="{521AF82F-F95A-C962-F39A-F1171C26436D}"/>
          </ac:spMkLst>
        </pc:spChg>
        <pc:picChg chg="add mod">
          <ac:chgData name="Renate Dybdal Hansen" userId="8f533bdc-1f06-46c5-8376-6b62126245f7" providerId="ADAL" clId="{35778140-B7FF-4A7B-9725-C7DAE071BAEC}" dt="2024-11-20T09:50:50.021" v="1483"/>
          <ac:picMkLst>
            <pc:docMk/>
            <pc:sldMk cId="258748798" sldId="276"/>
            <ac:picMk id="4" creationId="{A8780E64-575B-F616-AAED-B5B1171C65DC}"/>
          </ac:picMkLst>
        </pc:picChg>
        <pc:picChg chg="add mod">
          <ac:chgData name="Renate Dybdal Hansen" userId="8f533bdc-1f06-46c5-8376-6b62126245f7" providerId="ADAL" clId="{35778140-B7FF-4A7B-9725-C7DAE071BAEC}" dt="2024-11-20T09:50:50.021" v="1483"/>
          <ac:picMkLst>
            <pc:docMk/>
            <pc:sldMk cId="258748798" sldId="276"/>
            <ac:picMk id="5" creationId="{B3EA205F-4C22-B783-228D-652ADDDB1A09}"/>
          </ac:picMkLst>
        </pc:picChg>
      </pc:sldChg>
      <pc:sldChg chg="addSp modSp mod modNotesTx">
        <pc:chgData name="Renate Dybdal Hansen" userId="8f533bdc-1f06-46c5-8376-6b62126245f7" providerId="ADAL" clId="{35778140-B7FF-4A7B-9725-C7DAE071BAEC}" dt="2024-11-20T10:34:07.357" v="1992" actId="20577"/>
        <pc:sldMkLst>
          <pc:docMk/>
          <pc:sldMk cId="2996054548" sldId="279"/>
        </pc:sldMkLst>
        <pc:spChg chg="mod">
          <ac:chgData name="Renate Dybdal Hansen" userId="8f533bdc-1f06-46c5-8376-6b62126245f7" providerId="ADAL" clId="{35778140-B7FF-4A7B-9725-C7DAE071BAEC}" dt="2024-11-20T10:05:34.641" v="1666" actId="20577"/>
          <ac:spMkLst>
            <pc:docMk/>
            <pc:sldMk cId="2996054548" sldId="279"/>
            <ac:spMk id="2" creationId="{7132E8FB-CA9A-925B-6EDF-522C183BB9AD}"/>
          </ac:spMkLst>
        </pc:spChg>
        <pc:spChg chg="mod">
          <ac:chgData name="Renate Dybdal Hansen" userId="8f533bdc-1f06-46c5-8376-6b62126245f7" providerId="ADAL" clId="{35778140-B7FF-4A7B-9725-C7DAE071BAEC}" dt="2024-11-20T09:56:44.451" v="1543" actId="1076"/>
          <ac:spMkLst>
            <pc:docMk/>
            <pc:sldMk cId="2996054548" sldId="279"/>
            <ac:spMk id="3" creationId="{D3B63DD3-16E3-2F35-6814-470D7C026D29}"/>
          </ac:spMkLst>
        </pc:spChg>
        <pc:picChg chg="add mod">
          <ac:chgData name="Renate Dybdal Hansen" userId="8f533bdc-1f06-46c5-8376-6b62126245f7" providerId="ADAL" clId="{35778140-B7FF-4A7B-9725-C7DAE071BAEC}" dt="2024-11-20T09:50:31.570" v="1474"/>
          <ac:picMkLst>
            <pc:docMk/>
            <pc:sldMk cId="2996054548" sldId="279"/>
            <ac:picMk id="4" creationId="{D70DE471-8014-F99A-B398-AB744F2EDCAF}"/>
          </ac:picMkLst>
        </pc:picChg>
        <pc:picChg chg="add mod">
          <ac:chgData name="Renate Dybdal Hansen" userId="8f533bdc-1f06-46c5-8376-6b62126245f7" providerId="ADAL" clId="{35778140-B7FF-4A7B-9725-C7DAE071BAEC}" dt="2024-11-20T09:50:31.570" v="1474"/>
          <ac:picMkLst>
            <pc:docMk/>
            <pc:sldMk cId="2996054548" sldId="279"/>
            <ac:picMk id="5" creationId="{7EF9BCFF-3C26-9C2B-E7A0-76943D3C8C67}"/>
          </ac:picMkLst>
        </pc:picChg>
      </pc:sldChg>
      <pc:sldChg chg="addSp modSp mod">
        <pc:chgData name="Renate Dybdal Hansen" userId="8f533bdc-1f06-46c5-8376-6b62126245f7" providerId="ADAL" clId="{35778140-B7FF-4A7B-9725-C7DAE071BAEC}" dt="2024-11-20T10:34:23.451" v="1996" actId="403"/>
        <pc:sldMkLst>
          <pc:docMk/>
          <pc:sldMk cId="1047863928" sldId="280"/>
        </pc:sldMkLst>
        <pc:spChg chg="mod">
          <ac:chgData name="Renate Dybdal Hansen" userId="8f533bdc-1f06-46c5-8376-6b62126245f7" providerId="ADAL" clId="{35778140-B7FF-4A7B-9725-C7DAE071BAEC}" dt="2024-11-20T10:34:18.944" v="1995" actId="403"/>
          <ac:spMkLst>
            <pc:docMk/>
            <pc:sldMk cId="1047863928" sldId="280"/>
            <ac:spMk id="2" creationId="{8D2CE6F4-31A3-6B68-F48B-862A72E62686}"/>
          </ac:spMkLst>
        </pc:spChg>
        <pc:spChg chg="mod">
          <ac:chgData name="Renate Dybdal Hansen" userId="8f533bdc-1f06-46c5-8376-6b62126245f7" providerId="ADAL" clId="{35778140-B7FF-4A7B-9725-C7DAE071BAEC}" dt="2024-11-20T10:34:23.451" v="1996" actId="403"/>
          <ac:spMkLst>
            <pc:docMk/>
            <pc:sldMk cId="1047863928" sldId="280"/>
            <ac:spMk id="3" creationId="{6A4FF3A4-D219-8881-8214-F019CDA1DE68}"/>
          </ac:spMkLst>
        </pc:spChg>
        <pc:picChg chg="add mod">
          <ac:chgData name="Renate Dybdal Hansen" userId="8f533bdc-1f06-46c5-8376-6b62126245f7" providerId="ADAL" clId="{35778140-B7FF-4A7B-9725-C7DAE071BAEC}" dt="2024-11-20T09:50:33.060" v="1475"/>
          <ac:picMkLst>
            <pc:docMk/>
            <pc:sldMk cId="1047863928" sldId="280"/>
            <ac:picMk id="4" creationId="{7CCD36EE-9CF3-AA4F-D693-69B403D8F090}"/>
          </ac:picMkLst>
        </pc:picChg>
        <pc:picChg chg="add mod">
          <ac:chgData name="Renate Dybdal Hansen" userId="8f533bdc-1f06-46c5-8376-6b62126245f7" providerId="ADAL" clId="{35778140-B7FF-4A7B-9725-C7DAE071BAEC}" dt="2024-11-20T09:50:33.060" v="1475"/>
          <ac:picMkLst>
            <pc:docMk/>
            <pc:sldMk cId="1047863928" sldId="280"/>
            <ac:picMk id="5" creationId="{0797F2CD-A36F-3BF8-27C4-4203EDD995DD}"/>
          </ac:picMkLst>
        </pc:picChg>
      </pc:sldChg>
      <pc:sldChg chg="addSp modSp mod modNotesTx">
        <pc:chgData name="Renate Dybdal Hansen" userId="8f533bdc-1f06-46c5-8376-6b62126245f7" providerId="ADAL" clId="{35778140-B7FF-4A7B-9725-C7DAE071BAEC}" dt="2024-11-20T10:35:28.815" v="2019" actId="1076"/>
        <pc:sldMkLst>
          <pc:docMk/>
          <pc:sldMk cId="1677468962" sldId="281"/>
        </pc:sldMkLst>
        <pc:spChg chg="mod">
          <ac:chgData name="Renate Dybdal Hansen" userId="8f533bdc-1f06-46c5-8376-6b62126245f7" providerId="ADAL" clId="{35778140-B7FF-4A7B-9725-C7DAE071BAEC}" dt="2024-11-20T10:16:50.767" v="1846" actId="20577"/>
          <ac:spMkLst>
            <pc:docMk/>
            <pc:sldMk cId="1677468962" sldId="281"/>
            <ac:spMk id="2" creationId="{B5FB8778-8E7D-73FF-5F87-BD966BD4A935}"/>
          </ac:spMkLst>
        </pc:spChg>
        <pc:spChg chg="mod">
          <ac:chgData name="Renate Dybdal Hansen" userId="8f533bdc-1f06-46c5-8376-6b62126245f7" providerId="ADAL" clId="{35778140-B7FF-4A7B-9725-C7DAE071BAEC}" dt="2024-11-20T10:35:28.815" v="2019" actId="1076"/>
          <ac:spMkLst>
            <pc:docMk/>
            <pc:sldMk cId="1677468962" sldId="281"/>
            <ac:spMk id="3" creationId="{41DC0A4E-F4D7-A45A-D85F-ACB0F7859B56}"/>
          </ac:spMkLst>
        </pc:spChg>
        <pc:picChg chg="add mod">
          <ac:chgData name="Renate Dybdal Hansen" userId="8f533bdc-1f06-46c5-8376-6b62126245f7" providerId="ADAL" clId="{35778140-B7FF-4A7B-9725-C7DAE071BAEC}" dt="2024-11-20T09:50:41.555" v="1479"/>
          <ac:picMkLst>
            <pc:docMk/>
            <pc:sldMk cId="1677468962" sldId="281"/>
            <ac:picMk id="4" creationId="{DC5F81C6-604C-E8D1-6DC3-DE06FA194DE6}"/>
          </ac:picMkLst>
        </pc:picChg>
        <pc:picChg chg="add mod">
          <ac:chgData name="Renate Dybdal Hansen" userId="8f533bdc-1f06-46c5-8376-6b62126245f7" providerId="ADAL" clId="{35778140-B7FF-4A7B-9725-C7DAE071BAEC}" dt="2024-11-20T09:50:41.555" v="1479"/>
          <ac:picMkLst>
            <pc:docMk/>
            <pc:sldMk cId="1677468962" sldId="281"/>
            <ac:picMk id="5" creationId="{9D796D2F-632D-B8F4-FD75-FF5DE3448C85}"/>
          </ac:picMkLst>
        </pc:picChg>
      </pc:sldChg>
      <pc:sldChg chg="addSp delSp modSp mod modNotesTx">
        <pc:chgData name="Renate Dybdal Hansen" userId="8f533bdc-1f06-46c5-8376-6b62126245f7" providerId="ADAL" clId="{35778140-B7FF-4A7B-9725-C7DAE071BAEC}" dt="2024-11-20T10:11:34.924" v="1771" actId="20577"/>
        <pc:sldMkLst>
          <pc:docMk/>
          <pc:sldMk cId="1923906542" sldId="282"/>
        </pc:sldMkLst>
        <pc:spChg chg="mod">
          <ac:chgData name="Renate Dybdal Hansen" userId="8f533bdc-1f06-46c5-8376-6b62126245f7" providerId="ADAL" clId="{35778140-B7FF-4A7B-9725-C7DAE071BAEC}" dt="2024-11-20T10:08:47.173" v="1745" actId="1076"/>
          <ac:spMkLst>
            <pc:docMk/>
            <pc:sldMk cId="1923906542" sldId="282"/>
            <ac:spMk id="2" creationId="{C63F4006-C5DF-9B02-54F8-0D18FB0643C2}"/>
          </ac:spMkLst>
        </pc:spChg>
        <pc:spChg chg="add mod">
          <ac:chgData name="Renate Dybdal Hansen" userId="8f533bdc-1f06-46c5-8376-6b62126245f7" providerId="ADAL" clId="{35778140-B7FF-4A7B-9725-C7DAE071BAEC}" dt="2024-11-20T10:08:53.741" v="1747" actId="2711"/>
          <ac:spMkLst>
            <pc:docMk/>
            <pc:sldMk cId="1923906542" sldId="282"/>
            <ac:spMk id="4" creationId="{73ABC164-2F4E-D462-76A8-F367D35561D4}"/>
          </ac:spMkLst>
        </pc:spChg>
        <pc:spChg chg="add mod">
          <ac:chgData name="Renate Dybdal Hansen" userId="8f533bdc-1f06-46c5-8376-6b62126245f7" providerId="ADAL" clId="{35778140-B7FF-4A7B-9725-C7DAE071BAEC}" dt="2024-11-20T10:09:01.355" v="1748" actId="1076"/>
          <ac:spMkLst>
            <pc:docMk/>
            <pc:sldMk cId="1923906542" sldId="282"/>
            <ac:spMk id="6" creationId="{52683620-05B4-4CF3-CF4D-E4D064F5259A}"/>
          </ac:spMkLst>
        </pc:spChg>
        <pc:spChg chg="add mod">
          <ac:chgData name="Renate Dybdal Hansen" userId="8f533bdc-1f06-46c5-8376-6b62126245f7" providerId="ADAL" clId="{35778140-B7FF-4A7B-9725-C7DAE071BAEC}" dt="2024-11-20T10:09:10.235" v="1750" actId="1076"/>
          <ac:spMkLst>
            <pc:docMk/>
            <pc:sldMk cId="1923906542" sldId="282"/>
            <ac:spMk id="7" creationId="{ABF20FD6-196B-04F5-9EFD-EAC5A7755FD6}"/>
          </ac:spMkLst>
        </pc:spChg>
        <pc:picChg chg="add mod">
          <ac:chgData name="Renate Dybdal Hansen" userId="8f533bdc-1f06-46c5-8376-6b62126245f7" providerId="ADAL" clId="{35778140-B7FF-4A7B-9725-C7DAE071BAEC}" dt="2024-11-20T09:50:43.942" v="1480"/>
          <ac:picMkLst>
            <pc:docMk/>
            <pc:sldMk cId="1923906542" sldId="282"/>
            <ac:picMk id="8" creationId="{B5D766DA-BB66-0EFF-E332-D3D65F27BB70}"/>
          </ac:picMkLst>
        </pc:picChg>
        <pc:picChg chg="add mod">
          <ac:chgData name="Renate Dybdal Hansen" userId="8f533bdc-1f06-46c5-8376-6b62126245f7" providerId="ADAL" clId="{35778140-B7FF-4A7B-9725-C7DAE071BAEC}" dt="2024-11-20T09:50:43.942" v="1480"/>
          <ac:picMkLst>
            <pc:docMk/>
            <pc:sldMk cId="1923906542" sldId="282"/>
            <ac:picMk id="9" creationId="{C6B78A8C-91AC-B222-7B21-22619E2C7A93}"/>
          </ac:picMkLst>
        </pc:picChg>
      </pc:sldChg>
      <pc:sldChg chg="del">
        <pc:chgData name="Renate Dybdal Hansen" userId="8f533bdc-1f06-46c5-8376-6b62126245f7" providerId="ADAL" clId="{35778140-B7FF-4A7B-9725-C7DAE071BAEC}" dt="2024-11-20T09:38:41.309" v="1204" actId="47"/>
        <pc:sldMkLst>
          <pc:docMk/>
          <pc:sldMk cId="3144897423" sldId="283"/>
        </pc:sldMkLst>
      </pc:sldChg>
      <pc:sldChg chg="del">
        <pc:chgData name="Renate Dybdal Hansen" userId="8f533bdc-1f06-46c5-8376-6b62126245f7" providerId="ADAL" clId="{35778140-B7FF-4A7B-9725-C7DAE071BAEC}" dt="2024-11-20T09:38:43.015" v="1205" actId="47"/>
        <pc:sldMkLst>
          <pc:docMk/>
          <pc:sldMk cId="1746577117" sldId="284"/>
        </pc:sldMkLst>
      </pc:sldChg>
      <pc:sldChg chg="del">
        <pc:chgData name="Renate Dybdal Hansen" userId="8f533bdc-1f06-46c5-8376-6b62126245f7" providerId="ADAL" clId="{35778140-B7FF-4A7B-9725-C7DAE071BAEC}" dt="2024-11-20T09:38:44.796" v="1206" actId="47"/>
        <pc:sldMkLst>
          <pc:docMk/>
          <pc:sldMk cId="2034354602" sldId="287"/>
        </pc:sldMkLst>
      </pc:sldChg>
      <pc:sldChg chg="addSp delSp modSp add del mod">
        <pc:chgData name="Renate Dybdal Hansen" userId="8f533bdc-1f06-46c5-8376-6b62126245f7" providerId="ADAL" clId="{35778140-B7FF-4A7B-9725-C7DAE071BAEC}" dt="2024-11-20T10:06:39.097" v="1721" actId="47"/>
        <pc:sldMkLst>
          <pc:docMk/>
          <pc:sldMk cId="3294037118" sldId="288"/>
        </pc:sldMkLst>
      </pc:sldChg>
      <pc:sldChg chg="addSp modSp new mod modNotesTx">
        <pc:chgData name="Renate Dybdal Hansen" userId="8f533bdc-1f06-46c5-8376-6b62126245f7" providerId="ADAL" clId="{35778140-B7FF-4A7B-9725-C7DAE071BAEC}" dt="2024-11-20T10:31:43.955" v="1859" actId="1076"/>
        <pc:sldMkLst>
          <pc:docMk/>
          <pc:sldMk cId="246634899" sldId="289"/>
        </pc:sldMkLst>
        <pc:spChg chg="add mod">
          <ac:chgData name="Renate Dybdal Hansen" userId="8f533bdc-1f06-46c5-8376-6b62126245f7" providerId="ADAL" clId="{35778140-B7FF-4A7B-9725-C7DAE071BAEC}" dt="2024-11-20T10:31:43.955" v="1859" actId="1076"/>
          <ac:spMkLst>
            <pc:docMk/>
            <pc:sldMk cId="246634899" sldId="289"/>
            <ac:spMk id="2" creationId="{F5774E37-613D-1ED8-7749-3005CBEEF793}"/>
          </ac:spMkLst>
        </pc:spChg>
        <pc:spChg chg="add mod">
          <ac:chgData name="Renate Dybdal Hansen" userId="8f533bdc-1f06-46c5-8376-6b62126245f7" providerId="ADAL" clId="{35778140-B7FF-4A7B-9725-C7DAE071BAEC}" dt="2024-11-20T09:20:57.711" v="673" actId="122"/>
          <ac:spMkLst>
            <pc:docMk/>
            <pc:sldMk cId="246634899" sldId="289"/>
            <ac:spMk id="3" creationId="{838B35C1-F366-5FD4-3C5C-28934B2C03EA}"/>
          </ac:spMkLst>
        </pc:spChg>
        <pc:picChg chg="add mod">
          <ac:chgData name="Renate Dybdal Hansen" userId="8f533bdc-1f06-46c5-8376-6b62126245f7" providerId="ADAL" clId="{35778140-B7FF-4A7B-9725-C7DAE071BAEC}" dt="2024-11-20T09:50:36.688" v="1477"/>
          <ac:picMkLst>
            <pc:docMk/>
            <pc:sldMk cId="246634899" sldId="289"/>
            <ac:picMk id="4" creationId="{4854A1E6-17B3-A7B6-84E3-17414C24D511}"/>
          </ac:picMkLst>
        </pc:picChg>
        <pc:picChg chg="add mod">
          <ac:chgData name="Renate Dybdal Hansen" userId="8f533bdc-1f06-46c5-8376-6b62126245f7" providerId="ADAL" clId="{35778140-B7FF-4A7B-9725-C7DAE071BAEC}" dt="2024-11-20T09:50:36.688" v="1477"/>
          <ac:picMkLst>
            <pc:docMk/>
            <pc:sldMk cId="246634899" sldId="289"/>
            <ac:picMk id="5" creationId="{CBCD28E4-7422-8B48-75F5-A95095C86DDF}"/>
          </ac:picMkLst>
        </pc:picChg>
      </pc:sldChg>
      <pc:sldChg chg="addSp delSp modSp add mod ord modNotesTx">
        <pc:chgData name="Renate Dybdal Hansen" userId="8f533bdc-1f06-46c5-8376-6b62126245f7" providerId="ADAL" clId="{35778140-B7FF-4A7B-9725-C7DAE071BAEC}" dt="2024-11-20T10:34:50.560" v="2013" actId="20577"/>
        <pc:sldMkLst>
          <pc:docMk/>
          <pc:sldMk cId="783064761" sldId="290"/>
        </pc:sldMkLst>
        <pc:spChg chg="add mod">
          <ac:chgData name="Renate Dybdal Hansen" userId="8f533bdc-1f06-46c5-8376-6b62126245f7" providerId="ADAL" clId="{35778140-B7FF-4A7B-9725-C7DAE071BAEC}" dt="2024-11-20T10:34:39.109" v="1997" actId="1076"/>
          <ac:spMkLst>
            <pc:docMk/>
            <pc:sldMk cId="783064761" sldId="290"/>
            <ac:spMk id="5" creationId="{8BB103C1-0FAA-A634-F3D4-214FFD990BFC}"/>
          </ac:spMkLst>
        </pc:spChg>
        <pc:spChg chg="add mod">
          <ac:chgData name="Renate Dybdal Hansen" userId="8f533bdc-1f06-46c5-8376-6b62126245f7" providerId="ADAL" clId="{35778140-B7FF-4A7B-9725-C7DAE071BAEC}" dt="2024-11-20T10:34:47.709" v="2006" actId="20577"/>
          <ac:spMkLst>
            <pc:docMk/>
            <pc:sldMk cId="783064761" sldId="290"/>
            <ac:spMk id="6" creationId="{6E911A71-9951-FAD1-84F4-242047E36A0F}"/>
          </ac:spMkLst>
        </pc:spChg>
        <pc:spChg chg="add mod">
          <ac:chgData name="Renate Dybdal Hansen" userId="8f533bdc-1f06-46c5-8376-6b62126245f7" providerId="ADAL" clId="{35778140-B7FF-4A7B-9725-C7DAE071BAEC}" dt="2024-11-20T10:34:50.560" v="2013" actId="20577"/>
          <ac:spMkLst>
            <pc:docMk/>
            <pc:sldMk cId="783064761" sldId="290"/>
            <ac:spMk id="7" creationId="{4C10446A-DE33-2B15-20C7-6E5425085FDB}"/>
          </ac:spMkLst>
        </pc:spChg>
        <pc:picChg chg="add mod">
          <ac:chgData name="Renate Dybdal Hansen" userId="8f533bdc-1f06-46c5-8376-6b62126245f7" providerId="ADAL" clId="{35778140-B7FF-4A7B-9725-C7DAE071BAEC}" dt="2024-11-20T09:50:39.778" v="1478"/>
          <ac:picMkLst>
            <pc:docMk/>
            <pc:sldMk cId="783064761" sldId="290"/>
            <ac:picMk id="8" creationId="{8D289BD1-94BF-2970-3CD1-FD4EDC94EE29}"/>
          </ac:picMkLst>
        </pc:picChg>
        <pc:picChg chg="add mod">
          <ac:chgData name="Renate Dybdal Hansen" userId="8f533bdc-1f06-46c5-8376-6b62126245f7" providerId="ADAL" clId="{35778140-B7FF-4A7B-9725-C7DAE071BAEC}" dt="2024-11-20T09:50:39.778" v="1478"/>
          <ac:picMkLst>
            <pc:docMk/>
            <pc:sldMk cId="783064761" sldId="290"/>
            <ac:picMk id="9" creationId="{7A1490E6-0F0F-63AC-A756-CB230DF0176C}"/>
          </ac:picMkLst>
        </pc:picChg>
      </pc:sldChg>
    </pc:docChg>
  </pc:docChgLst>
  <pc:docChgLst>
    <pc:chgData name="Frida Torgersen" userId="S::frida.torgersen@io.kommune.no::ea265081-7c03-4e48-ae3c-fad608c99291" providerId="AD" clId="Web-{7143CF5C-EF28-DD75-A224-FDD4ED7F2A26}"/>
    <pc:docChg chg="addSld modSld">
      <pc:chgData name="Frida Torgersen" userId="S::frida.torgersen@io.kommune.no::ea265081-7c03-4e48-ae3c-fad608c99291" providerId="AD" clId="Web-{7143CF5C-EF28-DD75-A224-FDD4ED7F2A26}" dt="2024-11-27T08:22:23.300" v="217" actId="20577"/>
      <pc:docMkLst>
        <pc:docMk/>
      </pc:docMkLst>
      <pc:sldChg chg="modSp">
        <pc:chgData name="Frida Torgersen" userId="S::frida.torgersen@io.kommune.no::ea265081-7c03-4e48-ae3c-fad608c99291" providerId="AD" clId="Web-{7143CF5C-EF28-DD75-A224-FDD4ED7F2A26}" dt="2024-11-27T07:58:52.490" v="17" actId="20577"/>
        <pc:sldMkLst>
          <pc:docMk/>
          <pc:sldMk cId="0" sldId="261"/>
        </pc:sldMkLst>
        <pc:spChg chg="mod">
          <ac:chgData name="Frida Torgersen" userId="S::frida.torgersen@io.kommune.no::ea265081-7c03-4e48-ae3c-fad608c99291" providerId="AD" clId="Web-{7143CF5C-EF28-DD75-A224-FDD4ED7F2A26}" dt="2024-11-27T07:58:52.490" v="17" actId="20577"/>
          <ac:spMkLst>
            <pc:docMk/>
            <pc:sldMk cId="0" sldId="261"/>
            <ac:spMk id="2" creationId="{17EA47DF-ED2C-5B98-1D78-FB9F94D617FF}"/>
          </ac:spMkLst>
        </pc:spChg>
      </pc:sldChg>
      <pc:sldChg chg="addSp delSp modSp">
        <pc:chgData name="Frida Torgersen" userId="S::frida.torgersen@io.kommune.no::ea265081-7c03-4e48-ae3c-fad608c99291" providerId="AD" clId="Web-{7143CF5C-EF28-DD75-A224-FDD4ED7F2A26}" dt="2024-11-27T08:00:01.100" v="23" actId="1076"/>
        <pc:sldMkLst>
          <pc:docMk/>
          <pc:sldMk cId="0" sldId="262"/>
        </pc:sldMkLst>
        <pc:picChg chg="add mod">
          <ac:chgData name="Frida Torgersen" userId="S::frida.torgersen@io.kommune.no::ea265081-7c03-4e48-ae3c-fad608c99291" providerId="AD" clId="Web-{7143CF5C-EF28-DD75-A224-FDD4ED7F2A26}" dt="2024-11-27T08:00:01.100" v="23" actId="1076"/>
          <ac:picMkLst>
            <pc:docMk/>
            <pc:sldMk cId="0" sldId="262"/>
            <ac:picMk id="2" creationId="{3CCFC65A-C536-D9A4-5AE3-FBAFC07A0CFE}"/>
          </ac:picMkLst>
        </pc:picChg>
        <pc:picChg chg="del">
          <ac:chgData name="Frida Torgersen" userId="S::frida.torgersen@io.kommune.no::ea265081-7c03-4e48-ae3c-fad608c99291" providerId="AD" clId="Web-{7143CF5C-EF28-DD75-A224-FDD4ED7F2A26}" dt="2024-11-27T07:58:59.552" v="18"/>
          <ac:picMkLst>
            <pc:docMk/>
            <pc:sldMk cId="0" sldId="262"/>
            <ac:picMk id="12" creationId="{26B4BB40-D52D-992F-8127-50A0D24C93CD}"/>
          </ac:picMkLst>
        </pc:picChg>
      </pc:sldChg>
      <pc:sldChg chg="modSp modNotes">
        <pc:chgData name="Frida Torgersen" userId="S::frida.torgersen@io.kommune.no::ea265081-7c03-4e48-ae3c-fad608c99291" providerId="AD" clId="Web-{7143CF5C-EF28-DD75-A224-FDD4ED7F2A26}" dt="2024-11-27T08:21:12.658" v="195"/>
        <pc:sldMkLst>
          <pc:docMk/>
          <pc:sldMk cId="451678840" sldId="272"/>
        </pc:sldMkLst>
        <pc:spChg chg="mod">
          <ac:chgData name="Frida Torgersen" userId="S::frida.torgersen@io.kommune.no::ea265081-7c03-4e48-ae3c-fad608c99291" providerId="AD" clId="Web-{7143CF5C-EF28-DD75-A224-FDD4ED7F2A26}" dt="2024-11-27T08:20:25.157" v="190" actId="20577"/>
          <ac:spMkLst>
            <pc:docMk/>
            <pc:sldMk cId="451678840" sldId="272"/>
            <ac:spMk id="2" creationId="{C7CBEFDF-6D04-72C8-9176-B98E5726AE73}"/>
          </ac:spMkLst>
        </pc:spChg>
        <pc:spChg chg="mod">
          <ac:chgData name="Frida Torgersen" userId="S::frida.torgersen@io.kommune.no::ea265081-7c03-4e48-ae3c-fad608c99291" providerId="AD" clId="Web-{7143CF5C-EF28-DD75-A224-FDD4ED7F2A26}" dt="2024-11-27T08:20:40.439" v="193" actId="1076"/>
          <ac:spMkLst>
            <pc:docMk/>
            <pc:sldMk cId="451678840" sldId="272"/>
            <ac:spMk id="3" creationId="{A19287E1-5311-0B0D-20A2-83E949AB1A82}"/>
          </ac:spMkLst>
        </pc:spChg>
      </pc:sldChg>
      <pc:sldChg chg="modSp modNotes">
        <pc:chgData name="Frida Torgersen" userId="S::frida.torgersen@io.kommune.no::ea265081-7c03-4e48-ae3c-fad608c99291" providerId="AD" clId="Web-{7143CF5C-EF28-DD75-A224-FDD4ED7F2A26}" dt="2024-11-27T08:22:23.300" v="217" actId="20577"/>
        <pc:sldMkLst>
          <pc:docMk/>
          <pc:sldMk cId="258748798" sldId="276"/>
        </pc:sldMkLst>
        <pc:spChg chg="mod">
          <ac:chgData name="Frida Torgersen" userId="S::frida.torgersen@io.kommune.no::ea265081-7c03-4e48-ae3c-fad608c99291" providerId="AD" clId="Web-{7143CF5C-EF28-DD75-A224-FDD4ED7F2A26}" dt="2024-11-27T08:22:23.300" v="217" actId="20577"/>
          <ac:spMkLst>
            <pc:docMk/>
            <pc:sldMk cId="258748798" sldId="276"/>
            <ac:spMk id="3" creationId="{521AF82F-F95A-C962-F39A-F1171C26436D}"/>
          </ac:spMkLst>
        </pc:spChg>
      </pc:sldChg>
      <pc:sldChg chg="modSp">
        <pc:chgData name="Frida Torgersen" userId="S::frida.torgersen@io.kommune.no::ea265081-7c03-4e48-ae3c-fad608c99291" providerId="AD" clId="Web-{7143CF5C-EF28-DD75-A224-FDD4ED7F2A26}" dt="2024-11-27T08:06:48.624" v="32" actId="20577"/>
        <pc:sldMkLst>
          <pc:docMk/>
          <pc:sldMk cId="1047863928" sldId="280"/>
        </pc:sldMkLst>
        <pc:spChg chg="mod">
          <ac:chgData name="Frida Torgersen" userId="S::frida.torgersen@io.kommune.no::ea265081-7c03-4e48-ae3c-fad608c99291" providerId="AD" clId="Web-{7143CF5C-EF28-DD75-A224-FDD4ED7F2A26}" dt="2024-11-27T08:06:48.624" v="32" actId="20577"/>
          <ac:spMkLst>
            <pc:docMk/>
            <pc:sldMk cId="1047863928" sldId="280"/>
            <ac:spMk id="3" creationId="{6A4FF3A4-D219-8881-8214-F019CDA1DE68}"/>
          </ac:spMkLst>
        </pc:spChg>
      </pc:sldChg>
      <pc:sldChg chg="delSp modSp modNotes">
        <pc:chgData name="Frida Torgersen" userId="S::frida.torgersen@io.kommune.no::ea265081-7c03-4e48-ae3c-fad608c99291" providerId="AD" clId="Web-{7143CF5C-EF28-DD75-A224-FDD4ED7F2A26}" dt="2024-11-27T08:17:35.435" v="161"/>
        <pc:sldMkLst>
          <pc:docMk/>
          <pc:sldMk cId="1923906542" sldId="282"/>
        </pc:sldMkLst>
        <pc:spChg chg="mod">
          <ac:chgData name="Frida Torgersen" userId="S::frida.torgersen@io.kommune.no::ea265081-7c03-4e48-ae3c-fad608c99291" providerId="AD" clId="Web-{7143CF5C-EF28-DD75-A224-FDD4ED7F2A26}" dt="2024-11-27T08:12:07.131" v="113" actId="14100"/>
          <ac:spMkLst>
            <pc:docMk/>
            <pc:sldMk cId="1923906542" sldId="282"/>
            <ac:spMk id="2" creationId="{C63F4006-C5DF-9B02-54F8-0D18FB0643C2}"/>
          </ac:spMkLst>
        </pc:spChg>
        <pc:spChg chg="mod">
          <ac:chgData name="Frida Torgersen" userId="S::frida.torgersen@io.kommune.no::ea265081-7c03-4e48-ae3c-fad608c99291" providerId="AD" clId="Web-{7143CF5C-EF28-DD75-A224-FDD4ED7F2A26}" dt="2024-11-27T08:12:22.116" v="119" actId="20577"/>
          <ac:spMkLst>
            <pc:docMk/>
            <pc:sldMk cId="1923906542" sldId="282"/>
            <ac:spMk id="4" creationId="{73ABC164-2F4E-D462-76A8-F367D35561D4}"/>
          </ac:spMkLst>
        </pc:spChg>
        <pc:spChg chg="del">
          <ac:chgData name="Frida Torgersen" userId="S::frida.torgersen@io.kommune.no::ea265081-7c03-4e48-ae3c-fad608c99291" providerId="AD" clId="Web-{7143CF5C-EF28-DD75-A224-FDD4ED7F2A26}" dt="2024-11-27T08:11:46.568" v="95"/>
          <ac:spMkLst>
            <pc:docMk/>
            <pc:sldMk cId="1923906542" sldId="282"/>
            <ac:spMk id="6" creationId="{52683620-05B4-4CF3-CF4D-E4D064F5259A}"/>
          </ac:spMkLst>
        </pc:spChg>
        <pc:spChg chg="del mod">
          <ac:chgData name="Frida Torgersen" userId="S::frida.torgersen@io.kommune.no::ea265081-7c03-4e48-ae3c-fad608c99291" providerId="AD" clId="Web-{7143CF5C-EF28-DD75-A224-FDD4ED7F2A26}" dt="2024-11-27T08:11:42.959" v="94"/>
          <ac:spMkLst>
            <pc:docMk/>
            <pc:sldMk cId="1923906542" sldId="282"/>
            <ac:spMk id="7" creationId="{ABF20FD6-196B-04F5-9EFD-EAC5A7755FD6}"/>
          </ac:spMkLst>
        </pc:spChg>
      </pc:sldChg>
      <pc:sldChg chg="modSp modNotes">
        <pc:chgData name="Frida Torgersen" userId="S::frida.torgersen@io.kommune.no::ea265081-7c03-4e48-ae3c-fad608c99291" providerId="AD" clId="Web-{7143CF5C-EF28-DD75-A224-FDD4ED7F2A26}" dt="2024-11-27T08:18:16.279" v="168"/>
        <pc:sldMkLst>
          <pc:docMk/>
          <pc:sldMk cId="246634899" sldId="289"/>
        </pc:sldMkLst>
        <pc:spChg chg="mod">
          <ac:chgData name="Frida Torgersen" userId="S::frida.torgersen@io.kommune.no::ea265081-7c03-4e48-ae3c-fad608c99291" providerId="AD" clId="Web-{7143CF5C-EF28-DD75-A224-FDD4ED7F2A26}" dt="2024-11-27T08:08:13.329" v="49" actId="20577"/>
          <ac:spMkLst>
            <pc:docMk/>
            <pc:sldMk cId="246634899" sldId="289"/>
            <ac:spMk id="3" creationId="{838B35C1-F366-5FD4-3C5C-28934B2C03EA}"/>
          </ac:spMkLst>
        </pc:spChg>
      </pc:sldChg>
      <pc:sldChg chg="delSp modSp modNotes">
        <pc:chgData name="Frida Torgersen" userId="S::frida.torgersen@io.kommune.no::ea265081-7c03-4e48-ae3c-fad608c99291" providerId="AD" clId="Web-{7143CF5C-EF28-DD75-A224-FDD4ED7F2A26}" dt="2024-11-27T08:18:01.670" v="164"/>
        <pc:sldMkLst>
          <pc:docMk/>
          <pc:sldMk cId="783064761" sldId="290"/>
        </pc:sldMkLst>
        <pc:spChg chg="mod">
          <ac:chgData name="Frida Torgersen" userId="S::frida.torgersen@io.kommune.no::ea265081-7c03-4e48-ae3c-fad608c99291" providerId="AD" clId="Web-{7143CF5C-EF28-DD75-A224-FDD4ED7F2A26}" dt="2024-11-27T08:10:22.738" v="91" actId="20577"/>
          <ac:spMkLst>
            <pc:docMk/>
            <pc:sldMk cId="783064761" sldId="290"/>
            <ac:spMk id="5" creationId="{8BB103C1-0FAA-A634-F3D4-214FFD990BFC}"/>
          </ac:spMkLst>
        </pc:spChg>
        <pc:spChg chg="del mod">
          <ac:chgData name="Frida Torgersen" userId="S::frida.torgersen@io.kommune.no::ea265081-7c03-4e48-ae3c-fad608c99291" providerId="AD" clId="Web-{7143CF5C-EF28-DD75-A224-FDD4ED7F2A26}" dt="2024-11-27T08:08:45.971" v="58"/>
          <ac:spMkLst>
            <pc:docMk/>
            <pc:sldMk cId="783064761" sldId="290"/>
            <ac:spMk id="6" creationId="{6E911A71-9951-FAD1-84F4-242047E36A0F}"/>
          </ac:spMkLst>
        </pc:spChg>
        <pc:spChg chg="del mod">
          <ac:chgData name="Frida Torgersen" userId="S::frida.torgersen@io.kommune.no::ea265081-7c03-4e48-ae3c-fad608c99291" providerId="AD" clId="Web-{7143CF5C-EF28-DD75-A224-FDD4ED7F2A26}" dt="2024-11-27T08:08:29.142" v="52"/>
          <ac:spMkLst>
            <pc:docMk/>
            <pc:sldMk cId="783064761" sldId="290"/>
            <ac:spMk id="7" creationId="{4C10446A-DE33-2B15-20C7-6E5425085FDB}"/>
          </ac:spMkLst>
        </pc:spChg>
      </pc:sldChg>
      <pc:sldChg chg="modSp new modNotes">
        <pc:chgData name="Frida Torgersen" userId="S::frida.torgersen@io.kommune.no::ea265081-7c03-4e48-ae3c-fad608c99291" providerId="AD" clId="Web-{7143CF5C-EF28-DD75-A224-FDD4ED7F2A26}" dt="2024-11-27T08:17:27.450" v="160" actId="20577"/>
        <pc:sldMkLst>
          <pc:docMk/>
          <pc:sldMk cId="2602486064" sldId="291"/>
        </pc:sldMkLst>
        <pc:spChg chg="mod">
          <ac:chgData name="Frida Torgersen" userId="S::frida.torgersen@io.kommune.no::ea265081-7c03-4e48-ae3c-fad608c99291" providerId="AD" clId="Web-{7143CF5C-EF28-DD75-A224-FDD4ED7F2A26}" dt="2024-11-27T08:14:54.916" v="137" actId="20577"/>
          <ac:spMkLst>
            <pc:docMk/>
            <pc:sldMk cId="2602486064" sldId="291"/>
            <ac:spMk id="2" creationId="{E124A753-8A28-0234-F15E-9A13B1782772}"/>
          </ac:spMkLst>
        </pc:spChg>
        <pc:spChg chg="mod">
          <ac:chgData name="Frida Torgersen" userId="S::frida.torgersen@io.kommune.no::ea265081-7c03-4e48-ae3c-fad608c99291" providerId="AD" clId="Web-{7143CF5C-EF28-DD75-A224-FDD4ED7F2A26}" dt="2024-11-27T08:17:27.450" v="160" actId="20577"/>
          <ac:spMkLst>
            <pc:docMk/>
            <pc:sldMk cId="2602486064" sldId="291"/>
            <ac:spMk id="3" creationId="{B8DD64F4-7B55-2A7B-4297-BC9291C612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0A8C3-61A9-EA4C-8A82-391BEF0C1ADF}" type="datetimeFigureOut">
              <a:rPr lang="nb-NO" smtClean="0"/>
              <a:t>08.01.2025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8E79F-90CA-B34A-AE17-3B2FCC7061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106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hlnz89sok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5756706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161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Vi sitter i ring og sendere en pute el. rundt i ringen. 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Spørsmål til runden: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 </a:t>
            </a: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 likte du i dag? 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 lærte du?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 vil jeg øve mer på etter denne samlingen? Alle skal skrive ned egne læringsmål for seg selv.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2389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nb-NO" sz="1800" b="1" dirty="0">
                <a:solidFill>
                  <a:srgbClr val="0075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Neste tema (fagøkt 3): «</a:t>
            </a:r>
            <a:r>
              <a:rPr lang="nb-NO" sz="1800" b="1" dirty="0">
                <a:solidFill>
                  <a:srgbClr val="0075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Oss selv i møte med barna». </a:t>
            </a:r>
            <a:r>
              <a:rPr lang="nb-NO" sz="1800" b="0" dirty="0">
                <a:solidFill>
                  <a:srgbClr val="0075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Denne fagøkten skal bidra til økt kompetanse om hva som påvirker hvordan vi reagerer på barns atferd? Hva kan vi gjøre for å styrke egen evne til å stå i situasjoner som utfordrer oss?</a:t>
            </a:r>
            <a:endParaRPr lang="nb-NO" sz="1800" b="0" dirty="0">
              <a:solidFill>
                <a:srgbClr val="00756A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389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Velkommen.</a:t>
            </a:r>
          </a:p>
          <a:p>
            <a:r>
              <a:rPr lang="nb-NO" dirty="0"/>
              <a:t>Fortelle litt om </a:t>
            </a:r>
            <a:r>
              <a:rPr lang="nb-NO" b="1" dirty="0"/>
              <a:t>hva</a:t>
            </a:r>
            <a:r>
              <a:rPr lang="nb-NO" dirty="0"/>
              <a:t> vi skal gjøre nå.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954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Hvorfor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 </a:t>
            </a:r>
            <a:r>
              <a:rPr lang="nb-N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vi skal ha denne økten: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Denne fagøkten skal bidra til økt kompetanse om å forstå hvordan barns atferd kan være et uttrykk for hvordan de har det inni seg/med sin psykiske helse (smerteuttrykk m.m.) og hvordan vi kan endre fokus på våre holdninger og tanker når vi snakker om barnet.</a:t>
            </a: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4910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solidFill>
                  <a:srgbClr val="009D8F"/>
                </a:solidFill>
              </a:rPr>
              <a:t>Gynge på tærne: </a:t>
            </a:r>
            <a:r>
              <a:rPr lang="nb-NO" u="sng" dirty="0">
                <a:solidFill>
                  <a:srgbClr val="009D8F"/>
                </a:solidFill>
                <a:hlinkClick r:id="rId3"/>
              </a:rPr>
              <a:t>https://indreostfoldkommune.wistia.com/medias/hlnz89sok0</a:t>
            </a:r>
            <a:endParaRPr lang="nb-NO">
              <a:solidFill>
                <a:srgbClr val="009D8F"/>
              </a:solidFill>
              <a:effectLst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6044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nb-NO" dirty="0"/>
              <a:t>Se videoforedrag «Hvordan hjelpe barn å regulere følelser»: </a:t>
            </a:r>
            <a:r>
              <a:rPr lang="nb-NO" u="sng" dirty="0">
                <a:hlinkClick r:id="rId3"/>
              </a:rPr>
              <a:t>Fagøkt 2: Møte barns følelser on Vimeo</a:t>
            </a:r>
            <a:endParaRPr lang="nb-NO" dirty="0"/>
          </a:p>
          <a:p>
            <a:endParaRPr lang="nb-NO" b="1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761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nb-NO" sz="1800" b="1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b-NO" sz="1800" b="1" dirty="0">
                <a:solidFill>
                  <a:srgbClr val="004E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1: </a:t>
            </a:r>
            <a:r>
              <a:rPr lang="nb-NO" sz="1800" b="1" dirty="0" err="1">
                <a:solidFill>
                  <a:srgbClr val="004E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Gjettelese</a:t>
            </a:r>
            <a:r>
              <a:rPr lang="nb-NO" sz="1800" b="1" dirty="0">
                <a:solidFill>
                  <a:srgbClr val="004E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følelser (5 min)</a:t>
            </a:r>
            <a:endParaRPr lang="nb-NO" sz="1800" b="1" dirty="0">
              <a:solidFill>
                <a:srgbClr val="004E4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S-brødtekst)"/>
              </a:rPr>
              <a:t>Hensikten med øvelsen er å gjennomføre flere raske rollespill etter hverandre og få erfaring i å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S-brødtekst)"/>
              </a:rPr>
              <a:t>gjettelese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S-brødtekst)"/>
              </a:rPr>
              <a:t> følelser hos flere «barn». Alle rollespiller samtidig, og hvert rollespill varer bare ca. 20 sekunder. </a:t>
            </a: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nb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 (CS-brødtekst)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S-brødtekst)"/>
              </a:rPr>
              <a:t>Still dere i to sirkler, med like mange i hver sirkel. Sirklene skal stå i hverandre, så det blir en indre og en ytre sirkel. Stå vendt mot hverandre og finn din partner i den andre sirkelen. Alle i indre sirkel tar barnerollen og alle i ytre sirkel tar voksenrollen. Den som er barn i rollespillet, skal vise følelser uten å snakke. Vis gjerne ulike typer følelser, men ikke for fort. Den voksne i ytre sirkel skal klare å følge deg og prøve å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S-brødtekst)"/>
              </a:rPr>
              <a:t>gjettelese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S-brødtekst)"/>
              </a:rPr>
              <a:t> «barnets» skiftende følelser rollespiller samtidig.</a:t>
            </a: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Etter 20 sekunder tar indre sirkel ett skritt til høyre, og skifter voksen samtalepartner, som på ny skal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gjettelese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de nonverbale følelsene hos barnet.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Etter to øvelser, bytter dere roller slik at den voksne i ytre sirkel nå får prøve å være «barn» og de i den indre sirkelen skal være den som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gjetteleser</a:t>
            </a: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følelsene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Etter 20 sekunder, tar indre sirkel ett skritt til høyre og får en ny partner i ytre sirkel.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S-brødtekst)"/>
              </a:rPr>
              <a:t> </a:t>
            </a: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sz="1800" b="1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CS-brødtekst)"/>
              </a:rPr>
              <a:t>Hvis dere er færre enn 10 stk.: </a:t>
            </a: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To og to går sammen. Stå på forskjellige steder i rommet. Gjør øvelsen i </a:t>
            </a:r>
            <a:r>
              <a:rPr lang="nb-NO" sz="180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</a:t>
            </a: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30 sekunder.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Bytt </a:t>
            </a:r>
            <a:r>
              <a:rPr lang="nb-NO" sz="1800" i="1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partner</a:t>
            </a: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når dere får signal etter </a:t>
            </a:r>
            <a:r>
              <a:rPr lang="nb-NO" sz="180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</a:t>
            </a: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30 sekunder.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Bytt </a:t>
            </a:r>
            <a:r>
              <a:rPr lang="nb-NO" sz="1800" i="1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rolle</a:t>
            </a: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nb-NO" sz="1800" i="1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og partner</a:t>
            </a: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ved neste signal etter </a:t>
            </a:r>
            <a:r>
              <a:rPr lang="nb-NO" sz="180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</a:t>
            </a: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30 sekunder.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Bytt </a:t>
            </a:r>
            <a:r>
              <a:rPr lang="nb-NO" sz="1800" i="1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partner</a:t>
            </a: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når dere får signal etter </a:t>
            </a:r>
            <a:r>
              <a:rPr lang="nb-NO" sz="180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</a:t>
            </a:r>
            <a:r>
              <a:rPr lang="nb-NO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30 sekunder.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6687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Personen som leder fagøkten deler personalet i grupper på fire personer.  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6703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dirty="0"/>
              <a:t>Alle </a:t>
            </a:r>
            <a:r>
              <a:rPr lang="en-US" dirty="0" err="1"/>
              <a:t>deler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suksesshistorie</a:t>
            </a:r>
            <a:r>
              <a:rPr lang="en-US" dirty="0"/>
              <a:t> </a:t>
            </a:r>
            <a:r>
              <a:rPr lang="en-US" dirty="0" err="1"/>
              <a:t>hver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gruppene</a:t>
            </a:r>
            <a:r>
              <a:rPr lang="en-US" dirty="0"/>
              <a:t>. Om det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en-US" dirty="0" err="1"/>
              <a:t>tid</a:t>
            </a:r>
            <a:r>
              <a:rPr lang="en-US" dirty="0"/>
              <a:t>, </a:t>
            </a:r>
            <a:r>
              <a:rPr lang="en-US" dirty="0" err="1"/>
              <a:t>kan</a:t>
            </a:r>
            <a:r>
              <a:rPr lang="en-US" dirty="0"/>
              <a:t> man dele </a:t>
            </a:r>
            <a:r>
              <a:rPr lang="en-US" dirty="0" err="1"/>
              <a:t>i</a:t>
            </a:r>
            <a:r>
              <a:rPr lang="en-US" dirty="0"/>
              <a:t> plenum.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5586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Dansestopp</a:t>
            </a:r>
            <a:endParaRPr lang="nb-NO" dirty="0"/>
          </a:p>
          <a:p>
            <a:r>
              <a:rPr lang="nb-NO" b="1" dirty="0"/>
              <a:t>Utstyr: </a:t>
            </a:r>
            <a:r>
              <a:rPr lang="nb-NO" dirty="0"/>
              <a:t>Musikk</a:t>
            </a:r>
          </a:p>
          <a:p>
            <a:r>
              <a:rPr lang="nb-NO" b="1" dirty="0"/>
              <a:t>Beskrivelse:</a:t>
            </a:r>
            <a:endParaRPr lang="nb-NO" dirty="0"/>
          </a:p>
          <a:p>
            <a:r>
              <a:rPr lang="nb-NO" dirty="0"/>
              <a:t>Spill musikk. Da skal alle gå rundt omkring og gjerne danse litt. Når musikken stopper roper </a:t>
            </a:r>
            <a:r>
              <a:rPr lang="nb-NO" dirty="0" err="1"/>
              <a:t>lekelederen</a:t>
            </a:r>
            <a:r>
              <a:rPr lang="nb-NO" dirty="0"/>
              <a:t> ut en kroppsdel eller noe annet konkret å ta på. Når det ropes lillefinger – skal  man ta på hverandres lillefinger, og stå stille “i frys”. Dersom det ropes «gul genser», skal alle ta på den gule genseren. Når musikken starter begynner vi å gå rundt og danse igjen. </a:t>
            </a:r>
          </a:p>
          <a:p>
            <a:pPr algn="l">
              <a:lnSpc>
                <a:spcPct val="114999"/>
              </a:lnSpc>
              <a:spcAft>
                <a:spcPts val="1000"/>
              </a:spcAft>
            </a:pPr>
            <a:endParaRPr lang="nb-NO" sz="1800" b="1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32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47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hlnz89sok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5756706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64" y="4525825"/>
            <a:ext cx="10248872" cy="1925290"/>
          </a:xfrm>
        </p:spPr>
        <p:txBody>
          <a:bodyPr lIns="91440" tIns="45720" rIns="91440" bIns="45720" anchor="b"/>
          <a:lstStyle/>
          <a:p>
            <a:r>
              <a:rPr lang="nb-NO" dirty="0">
                <a:solidFill>
                  <a:srgbClr val="13A79D"/>
                </a:solidFill>
                <a:latin typeface="Georgia"/>
              </a:rPr>
              <a:t>Fagøkt: «Hvordan hjelpe barn å regulere følelser»</a:t>
            </a:r>
          </a:p>
        </p:txBody>
      </p:sp>
      <p:pic>
        <p:nvPicPr>
          <p:cNvPr id="5" name="Bilde 4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57FFA67E-0F57-C71A-F7E9-28FD96B64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8509852" y="149554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B0EDE55-6190-29F9-10CA-EE3656EE714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3" y="232422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CBEFDF-6D04-72C8-9176-B98E5726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99" y="2300207"/>
            <a:ext cx="10279399" cy="2257585"/>
          </a:xfrm>
        </p:spPr>
        <p:txBody>
          <a:bodyPr lIns="91440" tIns="45720" rIns="91440" bIns="45720" anchor="t"/>
          <a:lstStyle/>
          <a:p>
            <a:pPr algn="ctr"/>
            <a:r>
              <a:rPr lang="nb-NO" sz="6000" dirty="0">
                <a:solidFill>
                  <a:schemeClr val="accent1"/>
                </a:solidFill>
                <a:latin typeface="Georgia"/>
              </a:rPr>
              <a:t>Vi leker: </a:t>
            </a:r>
            <a:r>
              <a:rPr lang="nb-NO" sz="6000" dirty="0">
                <a:solidFill>
                  <a:schemeClr val="accent1"/>
                </a:solidFill>
                <a:latin typeface="Georgia"/>
                <a:ea typeface="Calibri"/>
                <a:cs typeface="Calibri"/>
              </a:rPr>
              <a:t>Dansestopp</a:t>
            </a:r>
            <a:endParaRPr lang="nb-NO" sz="1200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40BE6064-7D31-CFD2-CC31-E591FF1AB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195110A-BF7E-7847-1F0C-DC5DF2AB3CD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67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A7259C-EC6D-0D09-0CE1-8C32CC0C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8932814" cy="1814538"/>
          </a:xfrm>
        </p:spPr>
        <p:txBody>
          <a:bodyPr lIns="91440" tIns="45720" rIns="91440" bIns="45720" anchor="t"/>
          <a:lstStyle/>
          <a:p>
            <a:r>
              <a:rPr lang="nb-NO" sz="6000" dirty="0">
                <a:solidFill>
                  <a:schemeClr val="accent1"/>
                </a:solidFill>
                <a:latin typeface="Georgia"/>
              </a:rPr>
              <a:t>Vi oppsummerer sammen i ringen: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BB630F-56FC-1A4A-24FF-76E118EB0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907" y="2384200"/>
            <a:ext cx="8129156" cy="2089600"/>
          </a:xfrm>
        </p:spPr>
        <p:txBody>
          <a:bodyPr lIns="91440" tIns="45720" rIns="91440" bIns="45720" anchor="t"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nb-NO" dirty="0">
                <a:latin typeface="Georgia"/>
                <a:ea typeface="Times New Roman" panose="02020603050405020304" pitchFamily="18" charset="0"/>
                <a:cs typeface="Arial"/>
              </a:rPr>
              <a:t>Hva likte du i dag?  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nb-NO" dirty="0">
                <a:latin typeface="Georgia"/>
                <a:ea typeface="Times New Roman" panose="02020603050405020304" pitchFamily="18" charset="0"/>
                <a:cs typeface="Arial"/>
              </a:rPr>
              <a:t>Hva lærte du? </a:t>
            </a:r>
            <a:endParaRPr lang="nb-NO" dirty="0">
              <a:effectLst/>
              <a:latin typeface="Georgia"/>
              <a:ea typeface="Times New Roman" panose="02020603050405020304" pitchFamily="18" charset="0"/>
              <a:cs typeface="Arial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nb-NO" dirty="0">
                <a:effectLst/>
                <a:latin typeface="Georgia"/>
                <a:ea typeface="Times New Roman" panose="02020603050405020304" pitchFamily="18" charset="0"/>
                <a:cs typeface="Arial"/>
              </a:rPr>
              <a:t>Hva vil jeg øve </a:t>
            </a:r>
            <a:r>
              <a:rPr lang="nb-NO" dirty="0">
                <a:latin typeface="Georgia"/>
                <a:ea typeface="Times New Roman" panose="02020603050405020304" pitchFamily="18" charset="0"/>
                <a:cs typeface="Arial"/>
              </a:rPr>
              <a:t>mer </a:t>
            </a:r>
            <a:r>
              <a:rPr lang="nb-NO" dirty="0">
                <a:effectLst/>
                <a:latin typeface="Georgia"/>
                <a:ea typeface="Times New Roman" panose="02020603050405020304" pitchFamily="18" charset="0"/>
                <a:cs typeface="Arial"/>
              </a:rPr>
              <a:t>på etter denne samlingen? </a:t>
            </a:r>
            <a:r>
              <a:rPr lang="nb-NO" dirty="0">
                <a:latin typeface="Georgia"/>
                <a:ea typeface="Times New Roman" panose="02020603050405020304" pitchFamily="18" charset="0"/>
                <a:cs typeface="Arial"/>
              </a:rPr>
              <a:t>Alle skal skrive </a:t>
            </a:r>
            <a:r>
              <a:rPr lang="nb-NO" dirty="0">
                <a:effectLst/>
                <a:latin typeface="Georgia"/>
                <a:ea typeface="Times New Roman" panose="02020603050405020304" pitchFamily="18" charset="0"/>
                <a:cs typeface="Arial"/>
              </a:rPr>
              <a:t>ned egne </a:t>
            </a:r>
            <a:r>
              <a:rPr lang="nb-NO" dirty="0">
                <a:latin typeface="Georgia"/>
                <a:ea typeface="Times New Roman" panose="02020603050405020304" pitchFamily="18" charset="0"/>
                <a:cs typeface="Arial"/>
              </a:rPr>
              <a:t>læringsmål for seg selv</a:t>
            </a:r>
            <a:r>
              <a:rPr lang="nb-NO" dirty="0">
                <a:effectLst/>
                <a:latin typeface="Georgia"/>
                <a:ea typeface="Times New Roman" panose="02020603050405020304" pitchFamily="18" charset="0"/>
                <a:cs typeface="Arial"/>
              </a:rPr>
              <a:t>.</a:t>
            </a:r>
            <a:endParaRPr lang="nb-NO" dirty="0">
              <a:effectLst/>
              <a:latin typeface="Georgia"/>
              <a:ea typeface="Calibri" panose="020F0502020204030204" pitchFamily="34" charset="0"/>
              <a:cs typeface="Arial"/>
            </a:endParaRPr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7A7ECAC4-1BC0-C557-AF75-9DCA60BA23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EAD25F0-DCC5-EA62-13E2-820C9CFB5D6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33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0C500A-96BB-6937-4BD0-F385A1CD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752" y="870451"/>
            <a:ext cx="4712006" cy="1075783"/>
          </a:xfrm>
        </p:spPr>
        <p:txBody>
          <a:bodyPr/>
          <a:lstStyle/>
          <a:p>
            <a:r>
              <a:rPr lang="nb-NO" sz="6000" dirty="0">
                <a:solidFill>
                  <a:schemeClr val="accent1"/>
                </a:solidFill>
              </a:rPr>
              <a:t>Avslutning: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1AF82F-F95A-C962-F39A-F1171C264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183" y="2087783"/>
            <a:ext cx="5746722" cy="3075232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3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Takk for innsatsen i dag.</a:t>
            </a:r>
            <a:endParaRPr lang="nb-NO" b="1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2200" b="1" dirty="0">
                <a:solidFill>
                  <a:srgbClr val="000000"/>
                </a:solidFill>
                <a:latin typeface="Georgia"/>
                <a:ea typeface="Times New Roman" panose="02020603050405020304" pitchFamily="18" charset="0"/>
                <a:cs typeface="Arial"/>
              </a:rPr>
              <a:t>Neste tema (fagøkt 3):</a:t>
            </a:r>
            <a:r>
              <a:rPr lang="nb-NO" sz="2200" b="1" dirty="0">
                <a:solidFill>
                  <a:srgbClr val="000000"/>
                </a:solidFill>
                <a:latin typeface="Georgia"/>
                <a:ea typeface="Calibri"/>
                <a:cs typeface="Arial"/>
              </a:rPr>
              <a:t> «</a:t>
            </a:r>
            <a:r>
              <a:rPr lang="nb-NO" sz="2200" dirty="0">
                <a:solidFill>
                  <a:srgbClr val="000000"/>
                </a:solidFill>
                <a:latin typeface="Georgia"/>
                <a:ea typeface="Calibri"/>
                <a:cs typeface="Calibri"/>
              </a:rPr>
              <a:t>Oss selv i møte med barna». Denne fagøkten skal bidra til økt kompetanse om hva som påvirker hvordan vi reagerer på barns atferd? Hva kan vi gjøre for å styrke egen evne til å stå i situasjoner som utfordrer oss?</a:t>
            </a:r>
            <a:endParaRPr lang="nb-NO" sz="2200" dirty="0">
              <a:solidFill>
                <a:srgbClr val="000000"/>
              </a:solidFill>
              <a:effectLst/>
              <a:latin typeface="Georgia"/>
              <a:ea typeface="Calibri"/>
              <a:cs typeface="Calibri"/>
            </a:endParaRPr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A8780E64-575B-F616-AAED-B5B1171C65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3EA205F-4C22-B783-228D-652ADDDB1A0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4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tel 1">
            <a:extLst>
              <a:ext uri="{FF2B5EF4-FFF2-40B4-BE49-F238E27FC236}">
                <a16:creationId xmlns:a16="http://schemas.microsoft.com/office/drawing/2014/main" id="{D9A8E711-0927-4B15-BDCD-E8F3DDB20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nb-NO" altLang="nb-NO"/>
            </a:br>
            <a:endParaRPr lang="nb-NO" altLang="nb-NO" sz="4800">
              <a:solidFill>
                <a:schemeClr val="accent1"/>
              </a:solidFill>
            </a:endParaRPr>
          </a:p>
        </p:txBody>
      </p:sp>
      <p:pic>
        <p:nvPicPr>
          <p:cNvPr id="6" name="Bilde 5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9BE3B469-B53B-368F-BC8F-DC7C270C2D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38DAC4B-7FF0-4792-D351-983A974CCE3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73768529-422E-9420-A3C5-B6E51B3EDFEC}"/>
              </a:ext>
            </a:extLst>
          </p:cNvPr>
          <p:cNvSpPr txBox="1">
            <a:spLocks/>
          </p:cNvSpPr>
          <p:nvPr/>
        </p:nvSpPr>
        <p:spPr bwMode="auto">
          <a:xfrm>
            <a:off x="725042" y="365124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nb-NO" dirty="0">
                <a:solidFill>
                  <a:schemeClr val="accent1"/>
                </a:solidFill>
              </a:rPr>
              <a:t>Innledning: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A22A156-6A47-3EF3-852A-A517F294A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917" y="1667501"/>
            <a:ext cx="10145685" cy="35229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32E8FB-CA9A-925B-6EDF-522C183BB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/>
                </a:solidFill>
              </a:rPr>
              <a:t>Innholdsbeskrivelse: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B63DD3-16E3-2F35-6814-470D7C02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91" y="2217284"/>
            <a:ext cx="10993437" cy="2423431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2400" b="1" i="1" dirty="0">
                <a:effectLst/>
                <a:latin typeface="Georgia"/>
                <a:ea typeface="Calibri" panose="020F0502020204030204" pitchFamily="34" charset="0"/>
                <a:cs typeface="Calibri"/>
              </a:rPr>
              <a:t>«Jeg er så lei av at det barnet alltid skaper så mye drama.»</a:t>
            </a:r>
            <a:endParaRPr lang="nb-NO" sz="2400" dirty="0">
              <a:effectLst/>
              <a:latin typeface="Georgia"/>
              <a:ea typeface="Times New Roman" panose="02020603050405020304" pitchFamily="18" charset="0"/>
              <a:cs typeface="Calibri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2400" dirty="0">
                <a:solidFill>
                  <a:srgbClr val="191A35"/>
                </a:solidFill>
                <a:effectLst/>
                <a:latin typeface="Georgia"/>
                <a:ea typeface="Times New Roman" panose="02020603050405020304" pitchFamily="18" charset="0"/>
                <a:cs typeface="Calibri"/>
              </a:rPr>
              <a:t>Denne fagøkten skal bidra til økt kompetanse om å forstå hvordan barns atferd kan være et uttrykk for hvordan de har det inn i seg/med sin psykiske helse (smerteuttrykk </a:t>
            </a:r>
            <a:r>
              <a:rPr lang="nb-NO" sz="2400" dirty="0" err="1">
                <a:solidFill>
                  <a:srgbClr val="191A35"/>
                </a:solidFill>
                <a:effectLst/>
                <a:latin typeface="Georgia"/>
                <a:ea typeface="Times New Roman" panose="02020603050405020304" pitchFamily="18" charset="0"/>
                <a:cs typeface="Calibri"/>
              </a:rPr>
              <a:t>m.m</a:t>
            </a:r>
            <a:r>
              <a:rPr lang="nb-NO" sz="2400" dirty="0">
                <a:solidFill>
                  <a:srgbClr val="191A35"/>
                </a:solidFill>
                <a:effectLst/>
                <a:latin typeface="Georgia"/>
                <a:ea typeface="Times New Roman" panose="02020603050405020304" pitchFamily="18" charset="0"/>
                <a:cs typeface="Calibri"/>
              </a:rPr>
              <a:t>).</a:t>
            </a:r>
            <a:endParaRPr lang="nb-NO" sz="2400" dirty="0">
              <a:effectLst/>
              <a:latin typeface="Georgia"/>
              <a:ea typeface="Times New Roman" panose="02020603050405020304" pitchFamily="18" charset="0"/>
              <a:cs typeface="Calibri"/>
            </a:endParaRPr>
          </a:p>
          <a:p>
            <a:endParaRPr lang="nb-NO" dirty="0"/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D70DE471-8014-F99A-B398-AB744F2EDC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EF9BCFF-3C26-9C2B-E7A0-76943D3C8C6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05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2CE6F4-31A3-6B68-F48B-862A72E6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6000" dirty="0">
                <a:solidFill>
                  <a:schemeClr val="accent1"/>
                </a:solidFill>
              </a:rPr>
              <a:t>Læringsmål: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4FF3A4-D219-8881-8214-F019CDA1D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13" y="2213083"/>
            <a:ext cx="10993437" cy="1914074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nb-NO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Arial"/>
              </a:rPr>
              <a:t>Etter økta:</a:t>
            </a:r>
            <a:r>
              <a:rPr lang="nb-NO" b="1" dirty="0">
                <a:solidFill>
                  <a:srgbClr val="191A35"/>
                </a:solidFill>
                <a:effectLst/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Calibri"/>
              </a:rPr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b-NO" sz="2000" dirty="0">
                <a:highlight>
                  <a:srgbClr val="FFFFFF"/>
                </a:highlight>
                <a:latin typeface="Georgia"/>
                <a:ea typeface="Calibri"/>
                <a:cs typeface="Arial"/>
              </a:rPr>
              <a:t>Kan jeg flere konkrete verktøy for å møte barns følelser og hjelpe med regulering. </a:t>
            </a:r>
            <a:r>
              <a:rPr lang="nb-NO" sz="2000" dirty="0"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 </a:t>
            </a:r>
            <a:endParaRPr lang="nb-NO" sz="2000" dirty="0">
              <a:effectLst/>
              <a:highlight>
                <a:srgbClr val="FFFFFF"/>
              </a:highlight>
              <a:latin typeface="Georgia"/>
              <a:ea typeface="Calibri"/>
              <a:cs typeface="Calibri"/>
            </a:endParaRPr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7CCD36EE-9CF3-AA4F-D693-69B403D8F0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797F2CD-A36F-3BF8-27C4-4203EDD995D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86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774E37-613D-1ED8-7749-3005CBEEF793}"/>
              </a:ext>
            </a:extLst>
          </p:cNvPr>
          <p:cNvSpPr txBox="1">
            <a:spLocks/>
          </p:cNvSpPr>
          <p:nvPr/>
        </p:nvSpPr>
        <p:spPr>
          <a:xfrm>
            <a:off x="1235294" y="1841827"/>
            <a:ext cx="5337118" cy="1325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nb-NO" sz="6000" b="1" dirty="0">
                <a:solidFill>
                  <a:schemeClr val="tx2"/>
                </a:solidFill>
                <a:latin typeface="Georgia" panose="02040502050405020303" pitchFamily="18" charset="0"/>
              </a:rPr>
              <a:t>Pusteøvelse: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38B35C1-F366-5FD4-3C5C-28934B2C03EA}"/>
              </a:ext>
            </a:extLst>
          </p:cNvPr>
          <p:cNvSpPr txBox="1"/>
          <p:nvPr/>
        </p:nvSpPr>
        <p:spPr>
          <a:xfrm>
            <a:off x="2140573" y="3336668"/>
            <a:ext cx="443183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4000" dirty="0">
                <a:latin typeface="Georgia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Gynge på tærne</a:t>
            </a:r>
            <a:endParaRPr lang="nb-NO" sz="4000" u="sng" dirty="0">
              <a:latin typeface="Georgia"/>
              <a:ea typeface="Calibri"/>
              <a:cs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4854A1E6-17B3-A7B6-84E3-17414C24D5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BCD28E4-7422-8B48-75F5-A95095C86DD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3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8BB103C1-0FAA-A634-F3D4-214FFD990BFC}"/>
              </a:ext>
            </a:extLst>
          </p:cNvPr>
          <p:cNvSpPr txBox="1"/>
          <p:nvPr/>
        </p:nvSpPr>
        <p:spPr>
          <a:xfrm>
            <a:off x="1020711" y="1305342"/>
            <a:ext cx="8978740" cy="212365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sz="6000" b="1" dirty="0">
                <a:solidFill>
                  <a:schemeClr val="tx2"/>
                </a:solidFill>
                <a:latin typeface="Georgia"/>
              </a:rPr>
              <a:t>Videoforedrag:</a:t>
            </a:r>
            <a:endParaRPr lang="nb-NO" sz="6000" b="1" dirty="0">
              <a:solidFill>
                <a:schemeClr val="tx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4000" b="1" dirty="0">
              <a:solidFill>
                <a:schemeClr val="tx2"/>
              </a:solidFill>
              <a:latin typeface="Georgia"/>
              <a:ea typeface="Calibri"/>
              <a:cs typeface="Calibri"/>
            </a:endParaRPr>
          </a:p>
          <a:p>
            <a:r>
              <a:rPr lang="nb-NO" sz="3200" b="1" dirty="0">
                <a:solidFill>
                  <a:schemeClr val="tx2"/>
                </a:solidFill>
                <a:latin typeface="Georgia"/>
                <a:ea typeface="Calibri"/>
                <a:cs typeface="Calibri"/>
                <a:hlinkClick r:id="rId3"/>
              </a:rPr>
              <a:t>Hvordan hjelpe barn og regulere følelser</a:t>
            </a:r>
            <a:r>
              <a:rPr lang="nb-NO" sz="3200" b="1" dirty="0">
                <a:solidFill>
                  <a:schemeClr val="tx2"/>
                </a:solidFill>
                <a:latin typeface="Georgia"/>
                <a:ea typeface="Calibri"/>
                <a:cs typeface="Calibri"/>
              </a:rPr>
              <a:t> </a:t>
            </a:r>
            <a:r>
              <a:rPr lang="nb-NO" sz="3200" dirty="0">
                <a:solidFill>
                  <a:schemeClr val="tx2"/>
                </a:solidFill>
                <a:latin typeface="Georgia"/>
              </a:rPr>
              <a:t> </a:t>
            </a:r>
            <a:endParaRPr lang="nb-NO" sz="32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8" name="Bilde 7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8D289BD1-94BF-2970-3CD1-FD4EDC94EE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A1490E6-0F0F-63AC-A756-CB230DF0176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06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3F4006-C5DF-9B02-54F8-0D18FB064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84" y="210790"/>
            <a:ext cx="10168148" cy="741780"/>
          </a:xfrm>
        </p:spPr>
        <p:txBody>
          <a:bodyPr/>
          <a:lstStyle/>
          <a:p>
            <a:r>
              <a:rPr lang="nb-NO" sz="4000" dirty="0">
                <a:solidFill>
                  <a:schemeClr val="accent1"/>
                </a:solidFill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Calibri"/>
              </a:rPr>
              <a:t>Refleksjonsøvelse</a:t>
            </a:r>
            <a:r>
              <a:rPr lang="nb-NO" sz="4000" b="1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Calibri"/>
              </a:rPr>
              <a:t> 1:</a:t>
            </a:r>
            <a:r>
              <a:rPr lang="nb-NO" sz="4000" dirty="0">
                <a:solidFill>
                  <a:schemeClr val="accent1"/>
                </a:solidFill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Calibri"/>
              </a:rPr>
              <a:t> Gjette følelser</a:t>
            </a:r>
            <a:endParaRPr lang="nb-NO" sz="4000" dirty="0">
              <a:solidFill>
                <a:schemeClr val="accent1"/>
              </a:solidFill>
              <a:latin typeface="Georgia"/>
              <a:cs typeface="Calibri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3ABC164-2F4E-D462-76A8-F367D35561D4}"/>
              </a:ext>
            </a:extLst>
          </p:cNvPr>
          <p:cNvSpPr txBox="1"/>
          <p:nvPr/>
        </p:nvSpPr>
        <p:spPr>
          <a:xfrm>
            <a:off x="881181" y="1048338"/>
            <a:ext cx="10713578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Hensikten med øvelsen er å gjennomføre flere raske rollespill etter hverandre og få erfaring i å </a:t>
            </a:r>
            <a:r>
              <a:rPr lang="nb-NO" sz="2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gjettelese</a:t>
            </a:r>
            <a:r>
              <a:rPr lang="nb-NO" sz="2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følelser hos flere «barn». </a:t>
            </a:r>
          </a:p>
          <a:p>
            <a:endParaRPr lang="nb-NO" sz="2800" dirty="0">
              <a:solidFill>
                <a:srgbClr val="004E46"/>
              </a:solidFill>
              <a:latin typeface="+mn-lt"/>
              <a:ea typeface="Calibri"/>
              <a:cs typeface="Calibri"/>
            </a:endParaRPr>
          </a:p>
          <a:p>
            <a:r>
              <a:rPr lang="nb-NO" sz="2800" dirty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Still dere i to sirkler, med like mange i hver sirkel, og den ene utenpå den andre. Stå vendt rett mot hverandre, og finn din partner i den andre sirkelen.  Alle i indre sirkel tar barnerollen og alle i ytre sirkel tar voksenrollen. Den som er barn i rollespillet skal vise følelser uten å snakke. Vis gjerne ulike typer følelser, men ikke for fort. Den voksne i ytre sirkel skal nemlig klare å følge deg og prøve å </a:t>
            </a:r>
            <a:r>
              <a:rPr lang="nb-NO" sz="2800" dirty="0" err="1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gjettelese</a:t>
            </a:r>
            <a:r>
              <a:rPr lang="nb-NO" sz="2800" dirty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 barnets skiftende følelser rollespiller samtidig.</a:t>
            </a:r>
            <a:endParaRPr lang="nb-NO" sz="2800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pic>
        <p:nvPicPr>
          <p:cNvPr id="8" name="Bilde 7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B5D766DA-BB66-0EFF-E332-D3D65F27BB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6B78A8C-91AC-B222-7B21-22619E2C7A9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90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FB8778-8E7D-73FF-5F87-BD966BD4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6000" dirty="0">
                <a:solidFill>
                  <a:schemeClr val="accent1"/>
                </a:solidFill>
                <a:latin typeface="Georgia"/>
              </a:rPr>
              <a:t>Refleksjonsøvelse 2: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DC0A4E-F4D7-A45A-D85F-ACB0F7859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44" y="1690688"/>
            <a:ext cx="10993437" cy="3900488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b="1" dirty="0">
                <a:solidFill>
                  <a:srgbClr val="191A35"/>
                </a:solidFill>
                <a:effectLst/>
                <a:latin typeface="Georgia"/>
                <a:ea typeface="Times New Roman" panose="02020603050405020304" pitchFamily="18" charset="0"/>
                <a:cs typeface="Arial"/>
              </a:rPr>
              <a:t>Fordel roller i gruppen: </a:t>
            </a:r>
            <a:endParaRPr lang="nb-NO" dirty="0">
              <a:effectLst/>
              <a:latin typeface="Georgia"/>
              <a:ea typeface="Times New Roman" panose="02020603050405020304" pitchFamily="18" charset="0"/>
              <a:cs typeface="Arial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sz="2600" dirty="0">
                <a:effectLst/>
                <a:latin typeface="Georgia"/>
                <a:ea typeface="Calibri" panose="020F0502020204030204" pitchFamily="34" charset="0"/>
                <a:cs typeface="Arial"/>
              </a:rPr>
              <a:t>Den yngste i gruppen leser oppgavene høyt og er talsperson.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sz="2600" dirty="0">
                <a:effectLst/>
                <a:latin typeface="Georgia"/>
                <a:ea typeface="Calibri" panose="020F0502020204030204" pitchFamily="34" charset="0"/>
                <a:cs typeface="Arial"/>
              </a:rPr>
              <a:t>Den eldste i gruppen er ordstyrer og passer på at alle får ordet etter tur.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sz="2600" dirty="0">
                <a:latin typeface="Georgia"/>
                <a:ea typeface="Calibri" panose="020F0502020204030204" pitchFamily="34" charset="0"/>
                <a:cs typeface="Arial"/>
              </a:rPr>
              <a:t>Den som sist hadde bursdag, gjør notater med tanke på deling i plenum</a:t>
            </a:r>
            <a:endParaRPr lang="nb-NO" sz="2600" dirty="0">
              <a:effectLst/>
              <a:latin typeface="Georgia"/>
              <a:ea typeface="Calibri" panose="020F0502020204030204" pitchFamily="34" charset="0"/>
              <a:cs typeface="Arial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nb-NO" sz="2000" dirty="0">
              <a:effectLst/>
              <a:highlight>
                <a:srgbClr val="FFFFFF"/>
              </a:highlight>
              <a:latin typeface="Georgia"/>
              <a:ea typeface="Times New Roman" panose="02020603050405020304" pitchFamily="18" charset="0"/>
              <a:cs typeface="Arial"/>
            </a:endParaRPr>
          </a:p>
          <a:p>
            <a:endParaRPr lang="nb-NO" dirty="0"/>
          </a:p>
        </p:txBody>
      </p:sp>
      <p:pic>
        <p:nvPicPr>
          <p:cNvPr id="4" name="Bilde 3" descr="Et bilde som inneholder skjermbilde, Grafikk, Fargerikt, grafisk design&#10;&#10;Automatisk generert beskrivelse">
            <a:extLst>
              <a:ext uri="{FF2B5EF4-FFF2-40B4-BE49-F238E27FC236}">
                <a16:creationId xmlns:a16="http://schemas.microsoft.com/office/drawing/2014/main" id="{DC5F81C6-604C-E8D1-6DC3-DE06FA194D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5344"/>
          <a:stretch/>
        </p:blipFill>
        <p:spPr bwMode="auto">
          <a:xfrm>
            <a:off x="4435157" y="6078538"/>
            <a:ext cx="3321685" cy="497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D796D2F-632D-B8F4-FD75-FF5DE3448C8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1" y="6161405"/>
            <a:ext cx="1435100" cy="3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46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24A753-8A28-0234-F15E-9A13B178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>
                <a:solidFill>
                  <a:schemeClr val="tx2"/>
                </a:solidFill>
                <a:latin typeface="Georgia"/>
                <a:ea typeface="Calibri"/>
                <a:cs typeface="Calibri"/>
              </a:rPr>
              <a:t>Hvilke verktøy har du god erfaring med? </a:t>
            </a:r>
            <a:br>
              <a:rPr lang="nb-NO" sz="4000" dirty="0">
                <a:solidFill>
                  <a:schemeClr val="tx2"/>
                </a:solidFill>
                <a:latin typeface="Georgia"/>
                <a:ea typeface="Calibri"/>
                <a:cs typeface="Calibri"/>
              </a:rPr>
            </a:br>
            <a:r>
              <a:rPr lang="nb-NO" sz="4000" dirty="0">
                <a:solidFill>
                  <a:schemeClr val="tx2"/>
                </a:solidFill>
                <a:latin typeface="Georgia"/>
                <a:ea typeface="Calibri"/>
                <a:cs typeface="Calibri"/>
              </a:rPr>
              <a:t>Del en suksesshistorie med gruppen din.</a:t>
            </a:r>
            <a:endParaRPr lang="nb-NO" sz="4000" b="0" dirty="0">
              <a:solidFill>
                <a:schemeClr val="tx2"/>
              </a:solidFill>
              <a:latin typeface="Georgia"/>
              <a:ea typeface="Calibri"/>
              <a:cs typeface="Calibri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DD64F4-7B55-2A7B-4297-BC9291C61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12" y="1825625"/>
            <a:ext cx="10993437" cy="3900488"/>
          </a:xfrm>
        </p:spPr>
        <p:txBody>
          <a:bodyPr/>
          <a:lstStyle/>
          <a:p>
            <a:r>
              <a:rPr lang="nb-NO" sz="2400" dirty="0">
                <a:solidFill>
                  <a:schemeClr val="tx1"/>
                </a:solidFill>
                <a:latin typeface="Georgia"/>
                <a:ea typeface="Verdana"/>
                <a:cs typeface="Arial"/>
              </a:rPr>
              <a:t>Like alle barn</a:t>
            </a:r>
          </a:p>
          <a:p>
            <a:r>
              <a:rPr lang="nb-NO" sz="2400" dirty="0">
                <a:solidFill>
                  <a:schemeClr val="tx1"/>
                </a:solidFill>
                <a:latin typeface="Georgia"/>
                <a:ea typeface="Verdana"/>
                <a:cs typeface="Arial"/>
              </a:rPr>
              <a:t>Påpeke følelser med ord</a:t>
            </a:r>
          </a:p>
          <a:p>
            <a:r>
              <a:rPr lang="nb-NO" sz="2400" dirty="0" err="1">
                <a:solidFill>
                  <a:schemeClr val="tx1"/>
                </a:solidFill>
                <a:latin typeface="Georgia"/>
                <a:ea typeface="Verdana"/>
                <a:cs typeface="Arial"/>
              </a:rPr>
              <a:t>Gjettelese</a:t>
            </a:r>
            <a:r>
              <a:rPr lang="nb-NO" sz="2400" dirty="0">
                <a:solidFill>
                  <a:schemeClr val="tx1"/>
                </a:solidFill>
                <a:latin typeface="Georgia"/>
                <a:ea typeface="Verdana"/>
                <a:cs typeface="Arial"/>
              </a:rPr>
              <a:t> følelser</a:t>
            </a:r>
          </a:p>
          <a:p>
            <a:r>
              <a:rPr lang="nb-NO" sz="2400" dirty="0">
                <a:solidFill>
                  <a:schemeClr val="tx1"/>
                </a:solidFill>
                <a:latin typeface="Georgia"/>
                <a:ea typeface="Verdana"/>
                <a:cs typeface="Arial"/>
              </a:rPr>
              <a:t>Bekrefte, ved å si «Det forstår jeg godt, FORDI...»</a:t>
            </a:r>
          </a:p>
          <a:p>
            <a:r>
              <a:rPr lang="nb-NO" sz="2400" dirty="0">
                <a:solidFill>
                  <a:schemeClr val="tx1"/>
                </a:solidFill>
                <a:latin typeface="Georgia"/>
                <a:ea typeface="Verdana"/>
                <a:cs typeface="Arial"/>
              </a:rPr>
              <a:t>Bruke stemme og kropp bevisst: Roligere, mykere</a:t>
            </a:r>
          </a:p>
          <a:p>
            <a:r>
              <a:rPr lang="nb-NO" sz="2400" dirty="0">
                <a:solidFill>
                  <a:schemeClr val="tx1"/>
                </a:solidFill>
                <a:latin typeface="Georgia"/>
                <a:ea typeface="Verdana"/>
                <a:cs typeface="Arial"/>
              </a:rPr>
              <a:t>Øyekontakt, smil og lett berøring</a:t>
            </a:r>
          </a:p>
          <a:p>
            <a:r>
              <a:rPr lang="nb-NO" sz="2400" dirty="0">
                <a:solidFill>
                  <a:schemeClr val="tx1"/>
                </a:solidFill>
                <a:latin typeface="Georgia"/>
                <a:ea typeface="Verdana"/>
                <a:cs typeface="Arial"/>
              </a:rPr>
              <a:t>Gjøre noe mens vi snakker</a:t>
            </a:r>
          </a:p>
          <a:p>
            <a:r>
              <a:rPr lang="nb-NO" sz="2400" dirty="0">
                <a:solidFill>
                  <a:schemeClr val="tx1"/>
                </a:solidFill>
                <a:latin typeface="Georgia"/>
                <a:ea typeface="Verdana"/>
                <a:cs typeface="Arial"/>
              </a:rPr>
              <a:t>Gi tid</a:t>
            </a:r>
          </a:p>
          <a:p>
            <a:r>
              <a:rPr lang="nb-NO" sz="2400" dirty="0">
                <a:solidFill>
                  <a:schemeClr val="tx1"/>
                </a:solidFill>
                <a:latin typeface="Georgia"/>
                <a:ea typeface="Verdana"/>
                <a:cs typeface="Arial"/>
              </a:rPr>
              <a:t>Lytte, før fikse </a:t>
            </a:r>
            <a:r>
              <a:rPr lang="nb-NO" sz="2400" i="1" dirty="0">
                <a:solidFill>
                  <a:schemeClr val="tx1"/>
                </a:solidFill>
                <a:latin typeface="Georgia"/>
                <a:ea typeface="Verdana"/>
                <a:cs typeface="Arial"/>
              </a:rPr>
              <a:t>(bruke hele Hjelpehånda)</a:t>
            </a:r>
          </a:p>
          <a:p>
            <a:r>
              <a:rPr lang="nb-NO" sz="2400" dirty="0">
                <a:solidFill>
                  <a:schemeClr val="tx1"/>
                </a:solidFill>
                <a:latin typeface="Georgia"/>
                <a:ea typeface="Verdana"/>
                <a:cs typeface="Arial"/>
              </a:rPr>
              <a:t>Stimulere sanser og kropp for å roe gruppa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2486064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5" ma:contentTypeDescription="Create a new document." ma:contentTypeScope="" ma:versionID="f49f9060c21bd5467253b4b2e22226ac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c9e2063d9d06cae000d4a2fa862403a7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064168-76B0-47C1-ABDA-76EAF05ECDC1}">
  <ds:schemaRefs>
    <ds:schemaRef ds:uri="http://schemas.microsoft.com/office/2006/documentManagement/types"/>
    <ds:schemaRef ds:uri="b8da453c-6e37-4915-9292-e90fa68e84a7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ee598b89-8811-470d-ad8e-f3a66432fe1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DC87D59-4286-4EFA-9B18-02C757062B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98b89-8811-470d-ad8e-f3a66432fe16"/>
    <ds:schemaRef ds:uri="b8da453c-6e37-4915-9292-e90fa68e84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6B1841-A912-47CD-B746-1AED423C28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TotalTime>108</TotalTime>
  <Words>1063</Words>
  <Application>Microsoft Office PowerPoint</Application>
  <PresentationFormat>Widescreen</PresentationFormat>
  <Paragraphs>86</Paragraphs>
  <Slides>13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13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Georgia</vt:lpstr>
      <vt:lpstr>Symbol</vt:lpstr>
      <vt:lpstr>4_Office-tema</vt:lpstr>
      <vt:lpstr>Egendefinert utforming</vt:lpstr>
      <vt:lpstr>5_Office-tema</vt:lpstr>
      <vt:lpstr>3_Office-tema</vt:lpstr>
      <vt:lpstr>6_Office-tema</vt:lpstr>
      <vt:lpstr>Fagøkt: «Hvordan hjelpe barn å regulere følelser»</vt:lpstr>
      <vt:lpstr> </vt:lpstr>
      <vt:lpstr>Innholdsbeskrivelse:</vt:lpstr>
      <vt:lpstr>Læringsmål:</vt:lpstr>
      <vt:lpstr>PowerPoint-presentasjon</vt:lpstr>
      <vt:lpstr>PowerPoint-presentasjon</vt:lpstr>
      <vt:lpstr>Refleksjonsøvelse 1: Gjette følelser</vt:lpstr>
      <vt:lpstr>Refleksjonsøvelse 2:</vt:lpstr>
      <vt:lpstr>Hvilke verktøy har du god erfaring med?  Del en suksesshistorie med gruppen din.</vt:lpstr>
      <vt:lpstr>Vi leker: Dansestopp</vt:lpstr>
      <vt:lpstr>Vi oppsummerer sammen i ringen:</vt:lpstr>
      <vt:lpstr>Avslutning: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lastModifiedBy>Renate Dybdal Hansen</cp:lastModifiedBy>
  <cp:revision>96</cp:revision>
  <dcterms:created xsi:type="dcterms:W3CDTF">2023-01-27T13:13:49Z</dcterms:created>
  <dcterms:modified xsi:type="dcterms:W3CDTF">2025-01-08T13:55:17Z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