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312" r:id="rId10"/>
    <p:sldId id="272" r:id="rId11"/>
    <p:sldId id="286" r:id="rId12"/>
    <p:sldId id="290" r:id="rId13"/>
    <p:sldId id="291" r:id="rId14"/>
    <p:sldId id="287" r:id="rId15"/>
    <p:sldId id="28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03" autoAdjust="0"/>
  </p:normalViewPr>
  <p:slideViewPr>
    <p:cSldViewPr snapToGrid="0">
      <p:cViewPr varScale="1">
        <p:scale>
          <a:sx n="48" d="100"/>
          <a:sy n="48" d="100"/>
        </p:scale>
        <p:origin x="77"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70582E2C-9892-44C9-BCB3-676766FC3352}"/>
    <pc:docChg chg="custSel delSld modSld">
      <pc:chgData name="Renate Dybdal Hansen" userId="8f533bdc-1f06-46c5-8376-6b62126245f7" providerId="ADAL" clId="{70582E2C-9892-44C9-BCB3-676766FC3352}" dt="2024-02-14T10:33:21.905" v="499" actId="20577"/>
      <pc:docMkLst>
        <pc:docMk/>
      </pc:docMkLst>
      <pc:sldChg chg="del">
        <pc:chgData name="Renate Dybdal Hansen" userId="8f533bdc-1f06-46c5-8376-6b62126245f7" providerId="ADAL" clId="{70582E2C-9892-44C9-BCB3-676766FC3352}" dt="2024-02-14T10:07:19.488" v="489" actId="47"/>
        <pc:sldMkLst>
          <pc:docMk/>
          <pc:sldMk cId="4007908094" sldId="281"/>
        </pc:sldMkLst>
      </pc:sldChg>
      <pc:sldChg chg="modNotesTx">
        <pc:chgData name="Renate Dybdal Hansen" userId="8f533bdc-1f06-46c5-8376-6b62126245f7" providerId="ADAL" clId="{70582E2C-9892-44C9-BCB3-676766FC3352}" dt="2024-02-14T10:07:29.902" v="492" actId="114"/>
        <pc:sldMkLst>
          <pc:docMk/>
          <pc:sldMk cId="2649150128" sldId="287"/>
        </pc:sldMkLst>
      </pc:sldChg>
      <pc:sldChg chg="modNotesTx">
        <pc:chgData name="Renate Dybdal Hansen" userId="8f533bdc-1f06-46c5-8376-6b62126245f7" providerId="ADAL" clId="{70582E2C-9892-44C9-BCB3-676766FC3352}" dt="2024-02-14T10:33:21.905" v="499" actId="20577"/>
        <pc:sldMkLst>
          <pc:docMk/>
          <pc:sldMk cId="3045846938" sldId="291"/>
        </pc:sldMkLst>
      </pc:sldChg>
    </pc:docChg>
  </pc:docChgLst>
  <pc:docChgLst>
    <pc:chgData name="Cathrine Løes Sørby" userId="S::cathrine.sorby@io.kommune.no::453ffb51-d645-44fe-b265-43846f0ff910" providerId="AD" clId="Web-{21948D90-45D1-4788-962D-8EE1E9A527DE}"/>
    <pc:docChg chg="modSld sldOrd">
      <pc:chgData name="Cathrine Løes Sørby" userId="S::cathrine.sorby@io.kommune.no::453ffb51-d645-44fe-b265-43846f0ff910" providerId="AD" clId="Web-{21948D90-45D1-4788-962D-8EE1E9A527DE}" dt="2024-01-12T09:20:25.893" v="13"/>
      <pc:docMkLst>
        <pc:docMk/>
      </pc:docMkLst>
      <pc:sldChg chg="modSp">
        <pc:chgData name="Cathrine Løes Sørby" userId="S::cathrine.sorby@io.kommune.no::453ffb51-d645-44fe-b265-43846f0ff910" providerId="AD" clId="Web-{21948D90-45D1-4788-962D-8EE1E9A527DE}" dt="2024-01-12T09:20:19.221" v="11" actId="20577"/>
        <pc:sldMkLst>
          <pc:docMk/>
          <pc:sldMk cId="0" sldId="261"/>
        </pc:sldMkLst>
        <pc:spChg chg="mod">
          <ac:chgData name="Cathrine Løes Sørby" userId="S::cathrine.sorby@io.kommune.no::453ffb51-d645-44fe-b265-43846f0ff910" providerId="AD" clId="Web-{21948D90-45D1-4788-962D-8EE1E9A527DE}" dt="2024-01-12T09:20:19.221" v="11" actId="20577"/>
          <ac:spMkLst>
            <pc:docMk/>
            <pc:sldMk cId="0" sldId="261"/>
            <ac:spMk id="2" creationId="{17EA47DF-ED2C-5B98-1D78-FB9F94D617FF}"/>
          </ac:spMkLst>
        </pc:spChg>
      </pc:sldChg>
      <pc:sldChg chg="ord">
        <pc:chgData name="Cathrine Løes Sørby" userId="S::cathrine.sorby@io.kommune.no::453ffb51-d645-44fe-b265-43846f0ff910" providerId="AD" clId="Web-{21948D90-45D1-4788-962D-8EE1E9A527DE}" dt="2024-01-12T09:20:25.893" v="13"/>
        <pc:sldMkLst>
          <pc:docMk/>
          <pc:sldMk cId="0" sldId="262"/>
        </pc:sldMkLst>
      </pc:sldChg>
      <pc:sldChg chg="ord">
        <pc:chgData name="Cathrine Løes Sørby" userId="S::cathrine.sorby@io.kommune.no::453ffb51-d645-44fe-b265-43846f0ff910" providerId="AD" clId="Web-{21948D90-45D1-4788-962D-8EE1E9A527DE}" dt="2024-01-12T09:20:22.143" v="12"/>
        <pc:sldMkLst>
          <pc:docMk/>
          <pc:sldMk cId="1050856934" sldId="285"/>
        </pc:sldMkLst>
      </pc:sldChg>
    </pc:docChg>
  </pc:docChgLst>
  <pc:docChgLst>
    <pc:chgData name="Cathrine Løes Sørby" userId="S::cathrine.sorby@io.kommune.no::453ffb51-d645-44fe-b265-43846f0ff910" providerId="AD" clId="Web-{5A54A67E-8D78-4847-8FBE-692328E312A1}"/>
    <pc:docChg chg="modSld sldOrd">
      <pc:chgData name="Cathrine Løes Sørby" userId="S::cathrine.sorby@io.kommune.no::453ffb51-d645-44fe-b265-43846f0ff910" providerId="AD" clId="Web-{5A54A67E-8D78-4847-8FBE-692328E312A1}" dt="2024-01-12T09:32:33.310" v="14"/>
      <pc:docMkLst>
        <pc:docMk/>
      </pc:docMkLst>
      <pc:sldChg chg="addSp modSp ord">
        <pc:chgData name="Cathrine Løes Sørby" userId="S::cathrine.sorby@io.kommune.no::453ffb51-d645-44fe-b265-43846f0ff910" providerId="AD" clId="Web-{5A54A67E-8D78-4847-8FBE-692328E312A1}" dt="2024-01-12T09:32:33.310" v="14"/>
        <pc:sldMkLst>
          <pc:docMk/>
          <pc:sldMk cId="0" sldId="263"/>
        </pc:sldMkLst>
        <pc:spChg chg="mod">
          <ac:chgData name="Cathrine Løes Sørby" userId="S::cathrine.sorby@io.kommune.no::453ffb51-d645-44fe-b265-43846f0ff910" providerId="AD" clId="Web-{5A54A67E-8D78-4847-8FBE-692328E312A1}" dt="2024-01-12T09:30:19.559" v="10" actId="20577"/>
          <ac:spMkLst>
            <pc:docMk/>
            <pc:sldMk cId="0" sldId="263"/>
            <ac:spMk id="16385" creationId="{469BD19F-0D3B-BD96-CB1F-5D21E8E48E74}"/>
          </ac:spMkLst>
        </pc:spChg>
        <pc:spChg chg="mod">
          <ac:chgData name="Cathrine Løes Sørby" userId="S::cathrine.sorby@io.kommune.no::453ffb51-d645-44fe-b265-43846f0ff910" providerId="AD" clId="Web-{5A54A67E-8D78-4847-8FBE-692328E312A1}" dt="2024-01-12T09:29:56.387" v="3" actId="20577"/>
          <ac:spMkLst>
            <pc:docMk/>
            <pc:sldMk cId="0" sldId="263"/>
            <ac:spMk id="16386" creationId="{06FBE9FF-01BB-9F9B-355A-5BD972D94F49}"/>
          </ac:spMkLst>
        </pc:spChg>
        <pc:picChg chg="add mod">
          <ac:chgData name="Cathrine Løes Sørby" userId="S::cathrine.sorby@io.kommune.no::453ffb51-d645-44fe-b265-43846f0ff910" providerId="AD" clId="Web-{5A54A67E-8D78-4847-8FBE-692328E312A1}" dt="2024-01-12T09:32:10.748" v="13" actId="1076"/>
          <ac:picMkLst>
            <pc:docMk/>
            <pc:sldMk cId="0" sldId="263"/>
            <ac:picMk id="2" creationId="{3A4E8EEA-4A6E-E900-68E3-329066DEEA8A}"/>
          </ac:picMkLst>
        </pc:picChg>
      </pc:sldChg>
    </pc:docChg>
  </pc:docChgLst>
  <pc:docChgLst>
    <pc:chgData name="Frida Torgersen" userId="S::frida.torgersen@io.kommune.no::ea265081-7c03-4e48-ae3c-fad608c99291" providerId="AD" clId="Web-{6B09327F-EA42-E615-21DE-9E315E4A7438}"/>
    <pc:docChg chg="modSld">
      <pc:chgData name="Frida Torgersen" userId="S::frida.torgersen@io.kommune.no::ea265081-7c03-4e48-ae3c-fad608c99291" providerId="AD" clId="Web-{6B09327F-EA42-E615-21DE-9E315E4A7438}" dt="2024-11-20T12:37:10.274" v="2"/>
      <pc:docMkLst>
        <pc:docMk/>
      </pc:docMkLst>
      <pc:sldChg chg="modNotes">
        <pc:chgData name="Frida Torgersen" userId="S::frida.torgersen@io.kommune.no::ea265081-7c03-4e48-ae3c-fad608c99291" providerId="AD" clId="Web-{6B09327F-EA42-E615-21DE-9E315E4A7438}" dt="2024-11-20T12:37:10.274" v="2"/>
        <pc:sldMkLst>
          <pc:docMk/>
          <pc:sldMk cId="3319504359" sldId="312"/>
        </pc:sldMkLst>
      </pc:sldChg>
    </pc:docChg>
  </pc:docChgLst>
  <pc:docChgLst>
    <pc:chgData name="Renate Dybdal Hansen" userId="S::renate.dybdal.hansen@io.kommune.no::8f533bdc-1f06-46c5-8376-6b62126245f7" providerId="AD" clId="Web-{077854DC-A574-45E6-9F2A-1A38A116B760}"/>
    <pc:docChg chg="modSld">
      <pc:chgData name="Renate Dybdal Hansen" userId="S::renate.dybdal.hansen@io.kommune.no::8f533bdc-1f06-46c5-8376-6b62126245f7" providerId="AD" clId="Web-{077854DC-A574-45E6-9F2A-1A38A116B760}" dt="2024-08-28T08:07:37.325" v="3" actId="20577"/>
      <pc:docMkLst>
        <pc:docMk/>
      </pc:docMkLst>
      <pc:sldChg chg="modSp modNotes">
        <pc:chgData name="Renate Dybdal Hansen" userId="S::renate.dybdal.hansen@io.kommune.no::8f533bdc-1f06-46c5-8376-6b62126245f7" providerId="AD" clId="Web-{077854DC-A574-45E6-9F2A-1A38A116B760}" dt="2024-08-28T08:07:37.325" v="3" actId="20577"/>
        <pc:sldMkLst>
          <pc:docMk/>
          <pc:sldMk cId="3319504359" sldId="312"/>
        </pc:sldMkLst>
        <pc:spChg chg="mod">
          <ac:chgData name="Renate Dybdal Hansen" userId="S::renate.dybdal.hansen@io.kommune.no::8f533bdc-1f06-46c5-8376-6b62126245f7" providerId="AD" clId="Web-{077854DC-A574-45E6-9F2A-1A38A116B760}" dt="2024-08-28T08:07:37.325" v="3" actId="20577"/>
          <ac:spMkLst>
            <pc:docMk/>
            <pc:sldMk cId="3319504359" sldId="312"/>
            <ac:spMk id="2" creationId="{6CB26A85-1A50-0BCA-891D-10EB0BB97230}"/>
          </ac:spMkLst>
        </pc:spChg>
      </pc:sldChg>
    </pc:docChg>
  </pc:docChgLst>
  <pc:docChgLst>
    <pc:chgData name="Cathrine Løes Sørby" userId="S::cathrine.sorby@io.kommune.no::453ffb51-d645-44fe-b265-43846f0ff910" providerId="AD" clId="Web-{D7D196B5-DE46-4FAA-B937-64A851E24281}"/>
    <pc:docChg chg="addSld">
      <pc:chgData name="Cathrine Løes Sørby" userId="S::cathrine.sorby@io.kommune.no::453ffb51-d645-44fe-b265-43846f0ff910" providerId="AD" clId="Web-{D7D196B5-DE46-4FAA-B937-64A851E24281}" dt="2024-01-12T09:16:46.100" v="0"/>
      <pc:docMkLst>
        <pc:docMk/>
      </pc:docMkLst>
      <pc:sldChg chg="add">
        <pc:chgData name="Cathrine Løes Sørby" userId="S::cathrine.sorby@io.kommune.no::453ffb51-d645-44fe-b265-43846f0ff910" providerId="AD" clId="Web-{D7D196B5-DE46-4FAA-B937-64A851E24281}" dt="2024-01-12T09:16:46.100" v="0"/>
        <pc:sldMkLst>
          <pc:docMk/>
          <pc:sldMk cId="0" sldId="284"/>
        </pc:sldMkLst>
      </pc:sldChg>
      <pc:sldMasterChg chg="addSldLayout">
        <pc:chgData name="Cathrine Løes Sørby" userId="S::cathrine.sorby@io.kommune.no::453ffb51-d645-44fe-b265-43846f0ff910" providerId="AD" clId="Web-{D7D196B5-DE46-4FAA-B937-64A851E24281}" dt="2024-01-12T09:16:46.100" v="0"/>
        <pc:sldMasterMkLst>
          <pc:docMk/>
          <pc:sldMasterMk cId="0" sldId="2147483659"/>
        </pc:sldMasterMkLst>
        <pc:sldLayoutChg chg="add replId">
          <pc:chgData name="Cathrine Løes Sørby" userId="S::cathrine.sorby@io.kommune.no::453ffb51-d645-44fe-b265-43846f0ff910" providerId="AD" clId="Web-{D7D196B5-DE46-4FAA-B937-64A851E24281}" dt="2024-01-12T09:16:46.100" v="0"/>
          <pc:sldLayoutMkLst>
            <pc:docMk/>
            <pc:sldMasterMk cId="0" sldId="2147483659"/>
            <pc:sldLayoutMk cId="590727140" sldId="2147483744"/>
          </pc:sldLayoutMkLst>
        </pc:sldLayoutChg>
      </pc:sldMasterChg>
    </pc:docChg>
  </pc:docChgLst>
  <pc:docChgLst>
    <pc:chgData name="Frida Torgersen" userId="S::frida.torgersen@io.kommune.no::ea265081-7c03-4e48-ae3c-fad608c99291" providerId="AD" clId="Web-{B31D193C-6C18-BC14-1083-C4913EAD48D7}"/>
    <pc:docChg chg="addSld sldOrd">
      <pc:chgData name="Frida Torgersen" userId="S::frida.torgersen@io.kommune.no::ea265081-7c03-4e48-ae3c-fad608c99291" providerId="AD" clId="Web-{B31D193C-6C18-BC14-1083-C4913EAD48D7}" dt="2024-02-07T13:20:13.161" v="2"/>
      <pc:docMkLst>
        <pc:docMk/>
      </pc:docMkLst>
      <pc:sldChg chg="ord">
        <pc:chgData name="Frida Torgersen" userId="S::frida.torgersen@io.kommune.no::ea265081-7c03-4e48-ae3c-fad608c99291" providerId="AD" clId="Web-{B31D193C-6C18-BC14-1083-C4913EAD48D7}" dt="2024-02-07T13:20:01.035" v="1"/>
        <pc:sldMkLst>
          <pc:docMk/>
          <pc:sldMk cId="1087723794" sldId="292"/>
        </pc:sldMkLst>
      </pc:sldChg>
      <pc:sldChg chg="add ord">
        <pc:chgData name="Frida Torgersen" userId="S::frida.torgersen@io.kommune.no::ea265081-7c03-4e48-ae3c-fad608c99291" providerId="AD" clId="Web-{B31D193C-6C18-BC14-1083-C4913EAD48D7}" dt="2024-02-07T13:20:13.161" v="2"/>
        <pc:sldMkLst>
          <pc:docMk/>
          <pc:sldMk cId="985918368" sldId="293"/>
        </pc:sldMkLst>
      </pc:sldChg>
    </pc:docChg>
  </pc:docChgLst>
  <pc:docChgLst>
    <pc:chgData name="Renate Dybdal Hansen" userId="8f533bdc-1f06-46c5-8376-6b62126245f7" providerId="ADAL" clId="{7BD4E4F7-8E2E-47FB-A373-95C6FC4836D3}"/>
    <pc:docChg chg="modSld sldOrd">
      <pc:chgData name="Renate Dybdal Hansen" userId="8f533bdc-1f06-46c5-8376-6b62126245f7" providerId="ADAL" clId="{7BD4E4F7-8E2E-47FB-A373-95C6FC4836D3}" dt="2024-06-19T12:30:59.151" v="7" actId="20577"/>
      <pc:docMkLst>
        <pc:docMk/>
      </pc:docMkLst>
      <pc:sldChg chg="ord">
        <pc:chgData name="Renate Dybdal Hansen" userId="8f533bdc-1f06-46c5-8376-6b62126245f7" providerId="ADAL" clId="{7BD4E4F7-8E2E-47FB-A373-95C6FC4836D3}" dt="2024-06-19T12:17:47.047" v="3"/>
        <pc:sldMkLst>
          <pc:docMk/>
          <pc:sldMk cId="0" sldId="272"/>
        </pc:sldMkLst>
      </pc:sldChg>
      <pc:sldChg chg="ord">
        <pc:chgData name="Renate Dybdal Hansen" userId="8f533bdc-1f06-46c5-8376-6b62126245f7" providerId="ADAL" clId="{7BD4E4F7-8E2E-47FB-A373-95C6FC4836D3}" dt="2024-06-19T12:17:43.506" v="1"/>
        <pc:sldMkLst>
          <pc:docMk/>
          <pc:sldMk cId="2649150128" sldId="287"/>
        </pc:sldMkLst>
      </pc:sldChg>
      <pc:sldChg chg="modNotesTx">
        <pc:chgData name="Renate Dybdal Hansen" userId="8f533bdc-1f06-46c5-8376-6b62126245f7" providerId="ADAL" clId="{7BD4E4F7-8E2E-47FB-A373-95C6FC4836D3}" dt="2024-06-19T12:30:40.515" v="5" actId="114"/>
        <pc:sldMkLst>
          <pc:docMk/>
          <pc:sldMk cId="1090722253" sldId="290"/>
        </pc:sldMkLst>
      </pc:sldChg>
      <pc:sldChg chg="modNotesTx">
        <pc:chgData name="Renate Dybdal Hansen" userId="8f533bdc-1f06-46c5-8376-6b62126245f7" providerId="ADAL" clId="{7BD4E4F7-8E2E-47FB-A373-95C6FC4836D3}" dt="2024-06-19T12:30:59.151" v="7" actId="20577"/>
        <pc:sldMkLst>
          <pc:docMk/>
          <pc:sldMk cId="3045846938" sldId="291"/>
        </pc:sldMkLst>
      </pc:sldChg>
      <pc:sldChg chg="delSp">
        <pc:chgData name="Renate Dybdal Hansen" userId="8f533bdc-1f06-46c5-8376-6b62126245f7" providerId="ADAL" clId="{7BD4E4F7-8E2E-47FB-A373-95C6FC4836D3}" dt="2024-06-19T12:30:23.783" v="4" actId="478"/>
        <pc:sldMkLst>
          <pc:docMk/>
          <pc:sldMk cId="3319504359" sldId="312"/>
        </pc:sldMkLst>
        <pc:spChg chg="del">
          <ac:chgData name="Renate Dybdal Hansen" userId="8f533bdc-1f06-46c5-8376-6b62126245f7" providerId="ADAL" clId="{7BD4E4F7-8E2E-47FB-A373-95C6FC4836D3}" dt="2024-06-19T12:30:23.783" v="4" actId="478"/>
          <ac:spMkLst>
            <pc:docMk/>
            <pc:sldMk cId="3319504359" sldId="312"/>
            <ac:spMk id="3" creationId="{08630864-84DD-375C-F04F-754816327F47}"/>
          </ac:spMkLst>
        </pc:spChg>
      </pc:sldChg>
    </pc:docChg>
  </pc:docChgLst>
  <pc:docChgLst>
    <pc:chgData name="Frida Torgersen" userId="S::frida.torgersen@io.kommune.no::ea265081-7c03-4e48-ae3c-fad608c99291" providerId="AD" clId="Web-{861FFA1F-9479-7ABC-5DEC-939D963D1B36}"/>
    <pc:docChg chg="modSld">
      <pc:chgData name="Frida Torgersen" userId="S::frida.torgersen@io.kommune.no::ea265081-7c03-4e48-ae3c-fad608c99291" providerId="AD" clId="Web-{861FFA1F-9479-7ABC-5DEC-939D963D1B36}" dt="2024-03-20T08:37:05.193" v="0" actId="20577"/>
      <pc:docMkLst>
        <pc:docMk/>
      </pc:docMkLst>
      <pc:sldChg chg="modSp">
        <pc:chgData name="Frida Torgersen" userId="S::frida.torgersen@io.kommune.no::ea265081-7c03-4e48-ae3c-fad608c99291" providerId="AD" clId="Web-{861FFA1F-9479-7ABC-5DEC-939D963D1B36}" dt="2024-03-20T08:37:05.193" v="0" actId="20577"/>
        <pc:sldMkLst>
          <pc:docMk/>
          <pc:sldMk cId="3319504359" sldId="312"/>
        </pc:sldMkLst>
        <pc:spChg chg="mod">
          <ac:chgData name="Frida Torgersen" userId="S::frida.torgersen@io.kommune.no::ea265081-7c03-4e48-ae3c-fad608c99291" providerId="AD" clId="Web-{861FFA1F-9479-7ABC-5DEC-939D963D1B36}" dt="2024-03-20T08:37:05.193" v="0" actId="20577"/>
          <ac:spMkLst>
            <pc:docMk/>
            <pc:sldMk cId="3319504359" sldId="312"/>
            <ac:spMk id="2" creationId="{6CB26A85-1A50-0BCA-891D-10EB0BB97230}"/>
          </ac:spMkLst>
        </pc:spChg>
      </pc:sldChg>
    </pc:docChg>
  </pc:docChgLst>
  <pc:docChgLst>
    <pc:chgData name="Cathrine Løes Sørby" userId="S::cathrine.sorby@io.kommune.no::453ffb51-d645-44fe-b265-43846f0ff910" providerId="AD" clId="Web-{55FBF772-34B9-4A87-BE0F-B2AF0F5634AC}"/>
    <pc:docChg chg="addSld modSld">
      <pc:chgData name="Cathrine Løes Sørby" userId="S::cathrine.sorby@io.kommune.no::453ffb51-d645-44fe-b265-43846f0ff910" providerId="AD" clId="Web-{55FBF772-34B9-4A87-BE0F-B2AF0F5634AC}" dt="2024-01-12T09:38:44.157" v="2"/>
      <pc:docMkLst>
        <pc:docMk/>
      </pc:docMkLst>
      <pc:sldChg chg="modNotes">
        <pc:chgData name="Cathrine Løes Sørby" userId="S::cathrine.sorby@io.kommune.no::453ffb51-d645-44fe-b265-43846f0ff910" providerId="AD" clId="Web-{55FBF772-34B9-4A87-BE0F-B2AF0F5634AC}" dt="2024-01-12T09:38:43.189" v="1"/>
        <pc:sldMkLst>
          <pc:docMk/>
          <pc:sldMk cId="0" sldId="277"/>
        </pc:sldMkLst>
      </pc:sldChg>
      <pc:sldChg chg="add">
        <pc:chgData name="Cathrine Løes Sørby" userId="S::cathrine.sorby@io.kommune.no::453ffb51-d645-44fe-b265-43846f0ff910" providerId="AD" clId="Web-{55FBF772-34B9-4A87-BE0F-B2AF0F5634AC}" dt="2024-01-12T09:38:44.157" v="2"/>
        <pc:sldMkLst>
          <pc:docMk/>
          <pc:sldMk cId="3065297884" sldId="293"/>
        </pc:sldMkLst>
      </pc:sldChg>
    </pc:docChg>
  </pc:docChgLst>
  <pc:docChgLst>
    <pc:chgData name="Cathrine Løes Sørby" userId="453ffb51-d645-44fe-b265-43846f0ff910" providerId="ADAL" clId="{F5A181BF-1D8C-4B38-A250-CCFBD304A1E5}"/>
    <pc:docChg chg="addSld delSld modSld sldOrd">
      <pc:chgData name="Cathrine Løes Sørby" userId="453ffb51-d645-44fe-b265-43846f0ff910" providerId="ADAL" clId="{F5A181BF-1D8C-4B38-A250-CCFBD304A1E5}" dt="2024-02-14T10:33:38.228" v="82" actId="20577"/>
      <pc:docMkLst>
        <pc:docMk/>
      </pc:docMkLst>
      <pc:sldChg chg="add del">
        <pc:chgData name="Cathrine Løes Sørby" userId="453ffb51-d645-44fe-b265-43846f0ff910" providerId="ADAL" clId="{F5A181BF-1D8C-4B38-A250-CCFBD304A1E5}" dt="2024-02-14T10:32:58.101" v="69" actId="47"/>
        <pc:sldMkLst>
          <pc:docMk/>
          <pc:sldMk cId="1653981570" sldId="281"/>
        </pc:sldMkLst>
      </pc:sldChg>
      <pc:sldChg chg="modNotesTx">
        <pc:chgData name="Cathrine Løes Sørby" userId="453ffb51-d645-44fe-b265-43846f0ff910" providerId="ADAL" clId="{F5A181BF-1D8C-4B38-A250-CCFBD304A1E5}" dt="2024-02-14T09:44:43.469" v="58" actId="20577"/>
        <pc:sldMkLst>
          <pc:docMk/>
          <pc:sldMk cId="4007908094" sldId="281"/>
        </pc:sldMkLst>
      </pc:sldChg>
      <pc:sldChg chg="modNotesTx">
        <pc:chgData name="Cathrine Løes Sørby" userId="453ffb51-d645-44fe-b265-43846f0ff910" providerId="ADAL" clId="{F5A181BF-1D8C-4B38-A250-CCFBD304A1E5}" dt="2024-02-14T09:24:16.981" v="1" actId="113"/>
        <pc:sldMkLst>
          <pc:docMk/>
          <pc:sldMk cId="1090722253" sldId="290"/>
        </pc:sldMkLst>
      </pc:sldChg>
      <pc:sldChg chg="modSp mod ord modNotesTx">
        <pc:chgData name="Cathrine Løes Sørby" userId="453ffb51-d645-44fe-b265-43846f0ff910" providerId="ADAL" clId="{F5A181BF-1D8C-4B38-A250-CCFBD304A1E5}" dt="2024-02-14T10:33:38.228" v="82" actId="20577"/>
        <pc:sldMkLst>
          <pc:docMk/>
          <pc:sldMk cId="3045846938" sldId="291"/>
        </pc:sldMkLst>
        <pc:spChg chg="mod">
          <ac:chgData name="Cathrine Løes Sørby" userId="453ffb51-d645-44fe-b265-43846f0ff910" providerId="ADAL" clId="{F5A181BF-1D8C-4B38-A250-CCFBD304A1E5}" dt="2024-02-14T09:40:57.272" v="52" actId="21"/>
          <ac:spMkLst>
            <pc:docMk/>
            <pc:sldMk cId="3045846938" sldId="291"/>
            <ac:spMk id="2" creationId="{1F8A2547-70F4-6582-A916-14E7F51E10FF}"/>
          </ac:spMkLst>
        </pc:spChg>
        <pc:picChg chg="mod">
          <ac:chgData name="Cathrine Løes Sørby" userId="453ffb51-d645-44fe-b265-43846f0ff910" providerId="ADAL" clId="{F5A181BF-1D8C-4B38-A250-CCFBD304A1E5}" dt="2024-02-14T09:56:30.412" v="67" actId="1076"/>
          <ac:picMkLst>
            <pc:docMk/>
            <pc:sldMk cId="3045846938" sldId="291"/>
            <ac:picMk id="4" creationId="{481F4555-4C5C-6D1E-33E6-1D66184957EF}"/>
          </ac:picMkLst>
        </pc:picChg>
      </pc:sldChg>
      <pc:sldChg chg="del modNotesTx">
        <pc:chgData name="Cathrine Løes Sørby" userId="453ffb51-d645-44fe-b265-43846f0ff910" providerId="ADAL" clId="{F5A181BF-1D8C-4B38-A250-CCFBD304A1E5}" dt="2024-02-14T09:48:08.074" v="60" actId="47"/>
        <pc:sldMkLst>
          <pc:docMk/>
          <pc:sldMk cId="1087723794" sldId="292"/>
        </pc:sldMkLst>
      </pc:sldChg>
      <pc:sldChg chg="modNotesTx">
        <pc:chgData name="Cathrine Løes Sørby" userId="453ffb51-d645-44fe-b265-43846f0ff910" providerId="ADAL" clId="{F5A181BF-1D8C-4B38-A250-CCFBD304A1E5}" dt="2024-02-14T09:24:09.413" v="0" actId="113"/>
        <pc:sldMkLst>
          <pc:docMk/>
          <pc:sldMk cId="985918368" sldId="293"/>
        </pc:sldMkLst>
      </pc:sldChg>
      <pc:sldChg chg="modSp new del mod ord">
        <pc:chgData name="Cathrine Løes Sørby" userId="453ffb51-d645-44fe-b265-43846f0ff910" providerId="ADAL" clId="{F5A181BF-1D8C-4B38-A250-CCFBD304A1E5}" dt="2024-02-14T09:39:43.317" v="20" actId="47"/>
        <pc:sldMkLst>
          <pc:docMk/>
          <pc:sldMk cId="98872107" sldId="313"/>
        </pc:sldMkLst>
        <pc:spChg chg="mod">
          <ac:chgData name="Cathrine Løes Sørby" userId="453ffb51-d645-44fe-b265-43846f0ff910" providerId="ADAL" clId="{F5A181BF-1D8C-4B38-A250-CCFBD304A1E5}" dt="2024-02-14T09:35:52.784" v="15" actId="20577"/>
          <ac:spMkLst>
            <pc:docMk/>
            <pc:sldMk cId="98872107" sldId="313"/>
            <ac:spMk id="2" creationId="{AB19C519-BD40-D584-0F85-40332A64F101}"/>
          </ac:spMkLst>
        </pc:spChg>
      </pc:sldChg>
    </pc:docChg>
  </pc:docChgLst>
  <pc:docChgLst>
    <pc:chgData name="Cathrine Løes Sørby" userId="S::cathrine.sorby@io.kommune.no::453ffb51-d645-44fe-b265-43846f0ff910" providerId="AD" clId="Web-{326F7B12-D1C1-448B-AD8E-6626EAAC4137}"/>
    <pc:docChg chg="delSld modSld">
      <pc:chgData name="Cathrine Løes Sørby" userId="S::cathrine.sorby@io.kommune.no::453ffb51-d645-44fe-b265-43846f0ff910" providerId="AD" clId="Web-{326F7B12-D1C1-448B-AD8E-6626EAAC4137}" dt="2024-04-03T10:52:16.760" v="15" actId="20577"/>
      <pc:docMkLst>
        <pc:docMk/>
      </pc:docMkLst>
      <pc:sldChg chg="modSp">
        <pc:chgData name="Cathrine Løes Sørby" userId="S::cathrine.sorby@io.kommune.no::453ffb51-d645-44fe-b265-43846f0ff910" providerId="AD" clId="Web-{326F7B12-D1C1-448B-AD8E-6626EAAC4137}" dt="2024-04-03T10:52:07.823" v="12" actId="20577"/>
        <pc:sldMkLst>
          <pc:docMk/>
          <pc:sldMk cId="0" sldId="261"/>
        </pc:sldMkLst>
        <pc:spChg chg="mod">
          <ac:chgData name="Cathrine Løes Sørby" userId="S::cathrine.sorby@io.kommune.no::453ffb51-d645-44fe-b265-43846f0ff910" providerId="AD" clId="Web-{326F7B12-D1C1-448B-AD8E-6626EAAC4137}" dt="2024-04-03T10:52:07.823" v="12" actId="20577"/>
          <ac:spMkLst>
            <pc:docMk/>
            <pc:sldMk cId="0" sldId="261"/>
            <ac:spMk id="2" creationId="{17EA47DF-ED2C-5B98-1D78-FB9F94D617FF}"/>
          </ac:spMkLst>
        </pc:spChg>
      </pc:sldChg>
      <pc:sldChg chg="del">
        <pc:chgData name="Cathrine Løes Sørby" userId="S::cathrine.sorby@io.kommune.no::453ffb51-d645-44fe-b265-43846f0ff910" providerId="AD" clId="Web-{326F7B12-D1C1-448B-AD8E-6626EAAC4137}" dt="2024-04-03T10:52:13.792" v="14"/>
        <pc:sldMkLst>
          <pc:docMk/>
          <pc:sldMk cId="0" sldId="277"/>
        </pc:sldMkLst>
      </pc:sldChg>
      <pc:sldChg chg="modSp">
        <pc:chgData name="Cathrine Løes Sørby" userId="S::cathrine.sorby@io.kommune.no::453ffb51-d645-44fe-b265-43846f0ff910" providerId="AD" clId="Web-{326F7B12-D1C1-448B-AD8E-6626EAAC4137}" dt="2024-04-03T10:52:16.760" v="15" actId="20577"/>
        <pc:sldMkLst>
          <pc:docMk/>
          <pc:sldMk cId="2284525976" sldId="286"/>
        </pc:sldMkLst>
        <pc:spChg chg="mod">
          <ac:chgData name="Cathrine Løes Sørby" userId="S::cathrine.sorby@io.kommune.no::453ffb51-d645-44fe-b265-43846f0ff910" providerId="AD" clId="Web-{326F7B12-D1C1-448B-AD8E-6626EAAC4137}" dt="2024-04-03T10:52:16.760" v="15" actId="20577"/>
          <ac:spMkLst>
            <pc:docMk/>
            <pc:sldMk cId="2284525976" sldId="286"/>
            <ac:spMk id="16386" creationId="{06FBE9FF-01BB-9F9B-355A-5BD972D94F49}"/>
          </ac:spMkLst>
        </pc:spChg>
      </pc:sldChg>
      <pc:sldChg chg="modSp">
        <pc:chgData name="Cathrine Løes Sørby" userId="S::cathrine.sorby@io.kommune.no::453ffb51-d645-44fe-b265-43846f0ff910" providerId="AD" clId="Web-{326F7B12-D1C1-448B-AD8E-6626EAAC4137}" dt="2024-04-03T10:52:12.354" v="13" actId="20577"/>
        <pc:sldMkLst>
          <pc:docMk/>
          <pc:sldMk cId="2649150128" sldId="287"/>
        </pc:sldMkLst>
        <pc:spChg chg="mod">
          <ac:chgData name="Cathrine Løes Sørby" userId="S::cathrine.sorby@io.kommune.no::453ffb51-d645-44fe-b265-43846f0ff910" providerId="AD" clId="Web-{326F7B12-D1C1-448B-AD8E-6626EAAC4137}" dt="2024-04-03T10:52:12.354" v="13" actId="20577"/>
          <ac:spMkLst>
            <pc:docMk/>
            <pc:sldMk cId="2649150128" sldId="287"/>
            <ac:spMk id="2" creationId="{511C362D-509D-9070-9E40-C36F63E413C3}"/>
          </ac:spMkLst>
        </pc:spChg>
      </pc:sldChg>
    </pc:docChg>
  </pc:docChgLst>
  <pc:docChgLst>
    <pc:chgData name="Ida Marie Lillestrand Kittelsen" userId="12154653-0a60-4281-8b62-82febac9ddd6" providerId="ADAL" clId="{A3AF0805-112A-4073-BE16-5754815FAB60}"/>
    <pc:docChg chg="modSld sldOrd">
      <pc:chgData name="Ida Marie Lillestrand Kittelsen" userId="12154653-0a60-4281-8b62-82febac9ddd6" providerId="ADAL" clId="{A3AF0805-112A-4073-BE16-5754815FAB60}" dt="2024-03-20T08:35:56.276" v="3"/>
      <pc:docMkLst>
        <pc:docMk/>
      </pc:docMkLst>
      <pc:sldChg chg="ord">
        <pc:chgData name="Ida Marie Lillestrand Kittelsen" userId="12154653-0a60-4281-8b62-82febac9ddd6" providerId="ADAL" clId="{A3AF0805-112A-4073-BE16-5754815FAB60}" dt="2024-03-20T08:35:47.270" v="1"/>
        <pc:sldMkLst>
          <pc:docMk/>
          <pc:sldMk cId="0" sldId="272"/>
        </pc:sldMkLst>
      </pc:sldChg>
      <pc:sldChg chg="ord">
        <pc:chgData name="Ida Marie Lillestrand Kittelsen" userId="12154653-0a60-4281-8b62-82febac9ddd6" providerId="ADAL" clId="{A3AF0805-112A-4073-BE16-5754815FAB60}" dt="2024-03-20T08:35:56.276" v="3"/>
        <pc:sldMkLst>
          <pc:docMk/>
          <pc:sldMk cId="2649150128" sldId="287"/>
        </pc:sldMkLst>
      </pc:sldChg>
    </pc:docChg>
  </pc:docChgLst>
  <pc:docChgLst>
    <pc:chgData name="Cathrine Løes Sørby" userId="S::cathrine.sorby@io.kommune.no::453ffb51-d645-44fe-b265-43846f0ff910" providerId="AD" clId="Web-{E29D9F77-316A-400C-8DE8-541C5E0EC85F}"/>
    <pc:docChg chg="modSld">
      <pc:chgData name="Cathrine Løes Sørby" userId="S::cathrine.sorby@io.kommune.no::453ffb51-d645-44fe-b265-43846f0ff910" providerId="AD" clId="Web-{E29D9F77-316A-400C-8DE8-541C5E0EC85F}" dt="2024-01-24T13:59:19.745" v="830"/>
      <pc:docMkLst>
        <pc:docMk/>
      </pc:docMkLst>
      <pc:sldChg chg="modNotes">
        <pc:chgData name="Cathrine Løes Sørby" userId="S::cathrine.sorby@io.kommune.no::453ffb51-d645-44fe-b265-43846f0ff910" providerId="AD" clId="Web-{E29D9F77-316A-400C-8DE8-541C5E0EC85F}" dt="2024-01-24T13:50:03.110" v="262"/>
        <pc:sldMkLst>
          <pc:docMk/>
          <pc:sldMk cId="1090722253" sldId="290"/>
        </pc:sldMkLst>
      </pc:sldChg>
      <pc:sldChg chg="modNotes">
        <pc:chgData name="Cathrine Løes Sørby" userId="S::cathrine.sorby@io.kommune.no::453ffb51-d645-44fe-b265-43846f0ff910" providerId="AD" clId="Web-{E29D9F77-316A-400C-8DE8-541C5E0EC85F}" dt="2024-01-24T13:59:19.745" v="830"/>
        <pc:sldMkLst>
          <pc:docMk/>
          <pc:sldMk cId="3045846938" sldId="291"/>
        </pc:sldMkLst>
      </pc:sldChg>
      <pc:sldChg chg="modNotes">
        <pc:chgData name="Cathrine Løes Sørby" userId="S::cathrine.sorby@io.kommune.no::453ffb51-d645-44fe-b265-43846f0ff910" providerId="AD" clId="Web-{E29D9F77-316A-400C-8DE8-541C5E0EC85F}" dt="2024-01-24T13:57:56.572" v="724"/>
        <pc:sldMkLst>
          <pc:docMk/>
          <pc:sldMk cId="1087723794" sldId="292"/>
        </pc:sldMkLst>
      </pc:sldChg>
    </pc:docChg>
  </pc:docChgLst>
  <pc:docChgLst>
    <pc:chgData name="Cathrine Løes Sørby" userId="S::cathrine.sorby@io.kommune.no::453ffb51-d645-44fe-b265-43846f0ff910" providerId="AD" clId="Web-{F25A7D5F-355C-420E-8AAA-E86431AD4E00}"/>
    <pc:docChg chg="delSld modSld">
      <pc:chgData name="Cathrine Løes Sørby" userId="S::cathrine.sorby@io.kommune.no::453ffb51-d645-44fe-b265-43846f0ff910" providerId="AD" clId="Web-{F25A7D5F-355C-420E-8AAA-E86431AD4E00}" dt="2024-02-14T09:08:21.394" v="1"/>
      <pc:docMkLst>
        <pc:docMk/>
      </pc:docMkLst>
      <pc:sldChg chg="modSp">
        <pc:chgData name="Cathrine Løes Sørby" userId="S::cathrine.sorby@io.kommune.no::453ffb51-d645-44fe-b265-43846f0ff910" providerId="AD" clId="Web-{F25A7D5F-355C-420E-8AAA-E86431AD4E00}" dt="2024-02-14T09:08:08.206" v="0" actId="20577"/>
        <pc:sldMkLst>
          <pc:docMk/>
          <pc:sldMk cId="0" sldId="263"/>
        </pc:sldMkLst>
        <pc:spChg chg="mod">
          <ac:chgData name="Cathrine Løes Sørby" userId="S::cathrine.sorby@io.kommune.no::453ffb51-d645-44fe-b265-43846f0ff910" providerId="AD" clId="Web-{F25A7D5F-355C-420E-8AAA-E86431AD4E00}" dt="2024-02-14T09:08:08.206" v="0" actId="20577"/>
          <ac:spMkLst>
            <pc:docMk/>
            <pc:sldMk cId="0" sldId="263"/>
            <ac:spMk id="16386" creationId="{06FBE9FF-01BB-9F9B-355A-5BD972D94F49}"/>
          </ac:spMkLst>
        </pc:spChg>
      </pc:sldChg>
      <pc:sldChg chg="del">
        <pc:chgData name="Cathrine Løes Sørby" userId="S::cathrine.sorby@io.kommune.no::453ffb51-d645-44fe-b265-43846f0ff910" providerId="AD" clId="Web-{F25A7D5F-355C-420E-8AAA-E86431AD4E00}" dt="2024-02-14T09:08:21.394" v="1"/>
        <pc:sldMkLst>
          <pc:docMk/>
          <pc:sldMk cId="1050856934" sldId="285"/>
        </pc:sldMkLst>
      </pc:sldChg>
    </pc:docChg>
  </pc:docChgLst>
  <pc:docChgLst>
    <pc:chgData name="Cathrine Løes Sørby" userId="S::cathrine.sorby@io.kommune.no::453ffb51-d645-44fe-b265-43846f0ff910" providerId="AD" clId="Web-{A4E882A5-0892-4036-BEED-4A87E47F8477}"/>
    <pc:docChg chg="addSld sldOrd">
      <pc:chgData name="Cathrine Løes Sørby" userId="S::cathrine.sorby@io.kommune.no::453ffb51-d645-44fe-b265-43846f0ff910" providerId="AD" clId="Web-{A4E882A5-0892-4036-BEED-4A87E47F8477}" dt="2024-01-12T09:19:13.098" v="1"/>
      <pc:docMkLst>
        <pc:docMk/>
      </pc:docMkLst>
      <pc:sldChg chg="add ord">
        <pc:chgData name="Cathrine Løes Sørby" userId="S::cathrine.sorby@io.kommune.no::453ffb51-d645-44fe-b265-43846f0ff910" providerId="AD" clId="Web-{A4E882A5-0892-4036-BEED-4A87E47F8477}" dt="2024-01-12T09:19:13.098" v="1"/>
        <pc:sldMkLst>
          <pc:docMk/>
          <pc:sldMk cId="0" sldId="272"/>
        </pc:sldMkLst>
      </pc:sldChg>
    </pc:docChg>
  </pc:docChgLst>
  <pc:docChgLst>
    <pc:chgData name="Cathrine Løes Sørby" userId="S::cathrine.sorby@io.kommune.no::453ffb51-d645-44fe-b265-43846f0ff910" providerId="AD" clId="Web-{370FB13D-F275-4060-B51F-B172B62E53B5}"/>
    <pc:docChg chg="addSld">
      <pc:chgData name="Cathrine Løes Sørby" userId="S::cathrine.sorby@io.kommune.no::453ffb51-d645-44fe-b265-43846f0ff910" providerId="AD" clId="Web-{370FB13D-F275-4060-B51F-B172B62E53B5}" dt="2024-01-12T09:25:44.652" v="0"/>
      <pc:docMkLst>
        <pc:docMk/>
      </pc:docMkLst>
      <pc:sldChg chg="add">
        <pc:chgData name="Cathrine Løes Sørby" userId="S::cathrine.sorby@io.kommune.no::453ffb51-d645-44fe-b265-43846f0ff910" providerId="AD" clId="Web-{370FB13D-F275-4060-B51F-B172B62E53B5}" dt="2024-01-12T09:25:44.652" v="0"/>
        <pc:sldMkLst>
          <pc:docMk/>
          <pc:sldMk cId="0" sldId="277"/>
        </pc:sldMkLst>
      </pc:sldChg>
    </pc:docChg>
  </pc:docChgLst>
  <pc:docChgLst>
    <pc:chgData name="Frida Torgersen" userId="S::frida.torgersen@io.kommune.no::ea265081-7c03-4e48-ae3c-fad608c99291" providerId="AD" clId="Web-{8ABC981B-0371-8750-0647-6A16AE85B6F3}"/>
    <pc:docChg chg="addSld delSld modSld">
      <pc:chgData name="Frida Torgersen" userId="S::frida.torgersen@io.kommune.no::ea265081-7c03-4e48-ae3c-fad608c99291" providerId="AD" clId="Web-{8ABC981B-0371-8750-0647-6A16AE85B6F3}" dt="2024-01-24T14:05:58.930" v="146"/>
      <pc:docMkLst>
        <pc:docMk/>
      </pc:docMkLst>
      <pc:sldChg chg="del">
        <pc:chgData name="Frida Torgersen" userId="S::frida.torgersen@io.kommune.no::ea265081-7c03-4e48-ae3c-fad608c99291" providerId="AD" clId="Web-{8ABC981B-0371-8750-0647-6A16AE85B6F3}" dt="2024-01-24T13:12:40.491" v="11"/>
        <pc:sldMkLst>
          <pc:docMk/>
          <pc:sldMk cId="0" sldId="262"/>
        </pc:sldMkLst>
      </pc:sldChg>
      <pc:sldChg chg="modSp">
        <pc:chgData name="Frida Torgersen" userId="S::frida.torgersen@io.kommune.no::ea265081-7c03-4e48-ae3c-fad608c99291" providerId="AD" clId="Web-{8ABC981B-0371-8750-0647-6A16AE85B6F3}" dt="2024-01-24T13:35:52.050" v="43" actId="1076"/>
        <pc:sldMkLst>
          <pc:docMk/>
          <pc:sldMk cId="0" sldId="263"/>
        </pc:sldMkLst>
        <pc:spChg chg="mod">
          <ac:chgData name="Frida Torgersen" userId="S::frida.torgersen@io.kommune.no::ea265081-7c03-4e48-ae3c-fad608c99291" providerId="AD" clId="Web-{8ABC981B-0371-8750-0647-6A16AE85B6F3}" dt="2024-01-24T13:35:47.316" v="42" actId="1076"/>
          <ac:spMkLst>
            <pc:docMk/>
            <pc:sldMk cId="0" sldId="263"/>
            <ac:spMk id="16385" creationId="{469BD19F-0D3B-BD96-CB1F-5D21E8E48E74}"/>
          </ac:spMkLst>
        </pc:spChg>
        <pc:picChg chg="mod">
          <ac:chgData name="Frida Torgersen" userId="S::frida.torgersen@io.kommune.no::ea265081-7c03-4e48-ae3c-fad608c99291" providerId="AD" clId="Web-{8ABC981B-0371-8750-0647-6A16AE85B6F3}" dt="2024-01-24T13:35:52.050" v="43" actId="1076"/>
          <ac:picMkLst>
            <pc:docMk/>
            <pc:sldMk cId="0" sldId="263"/>
            <ac:picMk id="2" creationId="{3A4E8EEA-4A6E-E900-68E3-329066DEEA8A}"/>
          </ac:picMkLst>
        </pc:picChg>
      </pc:sldChg>
      <pc:sldChg chg="del">
        <pc:chgData name="Frida Torgersen" userId="S::frida.torgersen@io.kommune.no::ea265081-7c03-4e48-ae3c-fad608c99291" providerId="AD" clId="Web-{8ABC981B-0371-8750-0647-6A16AE85B6F3}" dt="2024-01-24T13:12:42.351" v="12"/>
        <pc:sldMkLst>
          <pc:docMk/>
          <pc:sldMk cId="0" sldId="264"/>
        </pc:sldMkLst>
      </pc:sldChg>
      <pc:sldChg chg="del">
        <pc:chgData name="Frida Torgersen" userId="S::frida.torgersen@io.kommune.no::ea265081-7c03-4e48-ae3c-fad608c99291" providerId="AD" clId="Web-{8ABC981B-0371-8750-0647-6A16AE85B6F3}" dt="2024-01-24T13:12:38.585" v="10"/>
        <pc:sldMkLst>
          <pc:docMk/>
          <pc:sldMk cId="0" sldId="265"/>
        </pc:sldMkLst>
      </pc:sldChg>
      <pc:sldChg chg="del">
        <pc:chgData name="Frida Torgersen" userId="S::frida.torgersen@io.kommune.no::ea265081-7c03-4e48-ae3c-fad608c99291" providerId="AD" clId="Web-{8ABC981B-0371-8750-0647-6A16AE85B6F3}" dt="2024-01-24T13:12:44.663" v="13"/>
        <pc:sldMkLst>
          <pc:docMk/>
          <pc:sldMk cId="0" sldId="266"/>
        </pc:sldMkLst>
      </pc:sldChg>
      <pc:sldChg chg="del">
        <pc:chgData name="Frida Torgersen" userId="S::frida.torgersen@io.kommune.no::ea265081-7c03-4e48-ae3c-fad608c99291" providerId="AD" clId="Web-{8ABC981B-0371-8750-0647-6A16AE85B6F3}" dt="2024-01-24T13:12:50.366" v="14"/>
        <pc:sldMkLst>
          <pc:docMk/>
          <pc:sldMk cId="0" sldId="267"/>
        </pc:sldMkLst>
      </pc:sldChg>
      <pc:sldChg chg="del">
        <pc:chgData name="Frida Torgersen" userId="S::frida.torgersen@io.kommune.no::ea265081-7c03-4e48-ae3c-fad608c99291" providerId="AD" clId="Web-{8ABC981B-0371-8750-0647-6A16AE85B6F3}" dt="2024-01-24T13:14:02.352" v="22"/>
        <pc:sldMkLst>
          <pc:docMk/>
          <pc:sldMk cId="0" sldId="268"/>
        </pc:sldMkLst>
      </pc:sldChg>
      <pc:sldChg chg="addSp delSp modSp add mod modClrScheme chgLayout">
        <pc:chgData name="Frida Torgersen" userId="S::frida.torgersen@io.kommune.no::ea265081-7c03-4e48-ae3c-fad608c99291" providerId="AD" clId="Web-{8ABC981B-0371-8750-0647-6A16AE85B6F3}" dt="2024-01-24T14:05:40.430" v="144"/>
        <pc:sldMkLst>
          <pc:docMk/>
          <pc:sldMk cId="4007908094" sldId="281"/>
        </pc:sldMkLst>
        <pc:spChg chg="mod ord">
          <ac:chgData name="Frida Torgersen" userId="S::frida.torgersen@io.kommune.no::ea265081-7c03-4e48-ae3c-fad608c99291" providerId="AD" clId="Web-{8ABC981B-0371-8750-0647-6A16AE85B6F3}" dt="2024-01-24T14:05:40.430" v="144"/>
          <ac:spMkLst>
            <pc:docMk/>
            <pc:sldMk cId="4007908094" sldId="281"/>
            <ac:spMk id="2" creationId="{CF81196C-EC09-633A-F376-B03ACFCDFF3E}"/>
          </ac:spMkLst>
        </pc:spChg>
        <pc:spChg chg="add del mod ord">
          <ac:chgData name="Frida Torgersen" userId="S::frida.torgersen@io.kommune.no::ea265081-7c03-4e48-ae3c-fad608c99291" providerId="AD" clId="Web-{8ABC981B-0371-8750-0647-6A16AE85B6F3}" dt="2024-01-24T14:05:40.430" v="144"/>
          <ac:spMkLst>
            <pc:docMk/>
            <pc:sldMk cId="4007908094" sldId="281"/>
            <ac:spMk id="3" creationId="{ED743457-A03F-798A-32E5-E99CAE578C7E}"/>
          </ac:spMkLst>
        </pc:spChg>
      </pc:sldChg>
      <pc:sldChg chg="modSp modNotes">
        <pc:chgData name="Frida Torgersen" userId="S::frida.torgersen@io.kommune.no::ea265081-7c03-4e48-ae3c-fad608c99291" providerId="AD" clId="Web-{8ABC981B-0371-8750-0647-6A16AE85B6F3}" dt="2024-01-24T13:08:01.017" v="4" actId="20577"/>
        <pc:sldMkLst>
          <pc:docMk/>
          <pc:sldMk cId="2284525976" sldId="286"/>
        </pc:sldMkLst>
        <pc:spChg chg="mod">
          <ac:chgData name="Frida Torgersen" userId="S::frida.torgersen@io.kommune.no::ea265081-7c03-4e48-ae3c-fad608c99291" providerId="AD" clId="Web-{8ABC981B-0371-8750-0647-6A16AE85B6F3}" dt="2024-01-24T13:08:01.017" v="4" actId="20577"/>
          <ac:spMkLst>
            <pc:docMk/>
            <pc:sldMk cId="2284525976" sldId="286"/>
            <ac:spMk id="16386" creationId="{06FBE9FF-01BB-9F9B-355A-5BD972D94F49}"/>
          </ac:spMkLst>
        </pc:spChg>
      </pc:sldChg>
      <pc:sldChg chg="modSp mod modClrScheme chgLayout">
        <pc:chgData name="Frida Torgersen" userId="S::frida.torgersen@io.kommune.no::ea265081-7c03-4e48-ae3c-fad608c99291" providerId="AD" clId="Web-{8ABC981B-0371-8750-0647-6A16AE85B6F3}" dt="2024-01-24T13:13:53.118" v="21" actId="20577"/>
        <pc:sldMkLst>
          <pc:docMk/>
          <pc:sldMk cId="2649150128" sldId="287"/>
        </pc:sldMkLst>
        <pc:spChg chg="mod ord">
          <ac:chgData name="Frida Torgersen" userId="S::frida.torgersen@io.kommune.no::ea265081-7c03-4e48-ae3c-fad608c99291" providerId="AD" clId="Web-{8ABC981B-0371-8750-0647-6A16AE85B6F3}" dt="2024-01-24T13:13:53.118" v="21" actId="20577"/>
          <ac:spMkLst>
            <pc:docMk/>
            <pc:sldMk cId="2649150128" sldId="287"/>
            <ac:spMk id="2" creationId="{511C362D-509D-9070-9E40-C36F63E413C3}"/>
          </ac:spMkLst>
        </pc:spChg>
      </pc:sldChg>
      <pc:sldChg chg="del">
        <pc:chgData name="Frida Torgersen" userId="S::frida.torgersen@io.kommune.no::ea265081-7c03-4e48-ae3c-fad608c99291" providerId="AD" clId="Web-{8ABC981B-0371-8750-0647-6A16AE85B6F3}" dt="2024-01-24T13:14:04.196" v="23"/>
        <pc:sldMkLst>
          <pc:docMk/>
          <pc:sldMk cId="2626832832" sldId="288"/>
        </pc:sldMkLst>
      </pc:sldChg>
      <pc:sldChg chg="addSp delSp modSp new del mod modClrScheme chgLayout">
        <pc:chgData name="Frida Torgersen" userId="S::frida.torgersen@io.kommune.no::ea265081-7c03-4e48-ae3c-fad608c99291" providerId="AD" clId="Web-{8ABC981B-0371-8750-0647-6A16AE85B6F3}" dt="2024-01-24T13:15:52.104" v="26"/>
        <pc:sldMkLst>
          <pc:docMk/>
          <pc:sldMk cId="410313016" sldId="289"/>
        </pc:sldMkLst>
        <pc:spChg chg="mod ord">
          <ac:chgData name="Frida Torgersen" userId="S::frida.torgersen@io.kommune.no::ea265081-7c03-4e48-ae3c-fad608c99291" providerId="AD" clId="Web-{8ABC981B-0371-8750-0647-6A16AE85B6F3}" dt="2024-01-24T13:12:18.788" v="7"/>
          <ac:spMkLst>
            <pc:docMk/>
            <pc:sldMk cId="410313016" sldId="289"/>
            <ac:spMk id="2" creationId="{43F89DCE-385E-A975-0A15-C06D4039412C}"/>
          </ac:spMkLst>
        </pc:spChg>
        <pc:spChg chg="del mod ord">
          <ac:chgData name="Frida Torgersen" userId="S::frida.torgersen@io.kommune.no::ea265081-7c03-4e48-ae3c-fad608c99291" providerId="AD" clId="Web-{8ABC981B-0371-8750-0647-6A16AE85B6F3}" dt="2024-01-24T13:12:18.788" v="7"/>
          <ac:spMkLst>
            <pc:docMk/>
            <pc:sldMk cId="410313016" sldId="289"/>
            <ac:spMk id="3" creationId="{979ECB28-86C7-0E36-A27D-A5CB37B30371}"/>
          </ac:spMkLst>
        </pc:spChg>
        <pc:picChg chg="add mod">
          <ac:chgData name="Frida Torgersen" userId="S::frida.torgersen@io.kommune.no::ea265081-7c03-4e48-ae3c-fad608c99291" providerId="AD" clId="Web-{8ABC981B-0371-8750-0647-6A16AE85B6F3}" dt="2024-01-24T13:15:27.948" v="24"/>
          <ac:picMkLst>
            <pc:docMk/>
            <pc:sldMk cId="410313016" sldId="289"/>
            <ac:picMk id="4" creationId="{B0941A5F-0F4D-2B32-F7D3-A7E1518342C2}"/>
          </ac:picMkLst>
        </pc:picChg>
      </pc:sldChg>
      <pc:sldChg chg="new del">
        <pc:chgData name="Frida Torgersen" userId="S::frida.torgersen@io.kommune.no::ea265081-7c03-4e48-ae3c-fad608c99291" providerId="AD" clId="Web-{8ABC981B-0371-8750-0647-6A16AE85B6F3}" dt="2024-01-24T13:12:29.772" v="9"/>
        <pc:sldMkLst>
          <pc:docMk/>
          <pc:sldMk cId="165557176" sldId="290"/>
        </pc:sldMkLst>
      </pc:sldChg>
      <pc:sldChg chg="addSp delSp modSp modNotes">
        <pc:chgData name="Frida Torgersen" userId="S::frida.torgersen@io.kommune.no::ea265081-7c03-4e48-ae3c-fad608c99291" providerId="AD" clId="Web-{8ABC981B-0371-8750-0647-6A16AE85B6F3}" dt="2024-01-24T13:44:52.077" v="65"/>
        <pc:sldMkLst>
          <pc:docMk/>
          <pc:sldMk cId="1090722253" sldId="290"/>
        </pc:sldMkLst>
        <pc:spChg chg="del">
          <ac:chgData name="Frida Torgersen" userId="S::frida.torgersen@io.kommune.no::ea265081-7c03-4e48-ae3c-fad608c99291" providerId="AD" clId="Web-{8ABC981B-0371-8750-0647-6A16AE85B6F3}" dt="2024-01-24T13:15:47.182" v="25"/>
          <ac:spMkLst>
            <pc:docMk/>
            <pc:sldMk cId="1090722253" sldId="290"/>
            <ac:spMk id="3" creationId="{BAEE26F4-6F70-C6AC-8F5E-37D4EA71FA66}"/>
          </ac:spMkLst>
        </pc:spChg>
        <pc:picChg chg="add mod ord">
          <ac:chgData name="Frida Torgersen" userId="S::frida.torgersen@io.kommune.no::ea265081-7c03-4e48-ae3c-fad608c99291" providerId="AD" clId="Web-{8ABC981B-0371-8750-0647-6A16AE85B6F3}" dt="2024-01-24T13:15:47.182" v="25"/>
          <ac:picMkLst>
            <pc:docMk/>
            <pc:sldMk cId="1090722253" sldId="290"/>
            <ac:picMk id="4" creationId="{3D1967C6-6746-13E5-762C-A65DFD1F754D}"/>
          </ac:picMkLst>
        </pc:picChg>
        <pc:picChg chg="add mod">
          <ac:chgData name="Frida Torgersen" userId="S::frida.torgersen@io.kommune.no::ea265081-7c03-4e48-ae3c-fad608c99291" providerId="AD" clId="Web-{8ABC981B-0371-8750-0647-6A16AE85B6F3}" dt="2024-01-24T13:18:13.139" v="31"/>
          <ac:picMkLst>
            <pc:docMk/>
            <pc:sldMk cId="1090722253" sldId="290"/>
            <ac:picMk id="5" creationId="{6462AD9F-6587-607E-EBFC-006C4C9E0998}"/>
          </ac:picMkLst>
        </pc:picChg>
      </pc:sldChg>
      <pc:sldChg chg="addSp delSp modSp new">
        <pc:chgData name="Frida Torgersen" userId="S::frida.torgersen@io.kommune.no::ea265081-7c03-4e48-ae3c-fad608c99291" providerId="AD" clId="Web-{8ABC981B-0371-8750-0647-6A16AE85B6F3}" dt="2024-01-24T13:18:00.920" v="30" actId="1076"/>
        <pc:sldMkLst>
          <pc:docMk/>
          <pc:sldMk cId="1164952945" sldId="291"/>
        </pc:sldMkLst>
        <pc:spChg chg="del">
          <ac:chgData name="Frida Torgersen" userId="S::frida.torgersen@io.kommune.no::ea265081-7c03-4e48-ae3c-fad608c99291" providerId="AD" clId="Web-{8ABC981B-0371-8750-0647-6A16AE85B6F3}" dt="2024-01-24T13:17:54.701" v="28"/>
          <ac:spMkLst>
            <pc:docMk/>
            <pc:sldMk cId="1164952945" sldId="291"/>
            <ac:spMk id="3" creationId="{39443361-CFF5-FC26-0D70-0CDA302B012C}"/>
          </ac:spMkLst>
        </pc:spChg>
        <pc:picChg chg="add mod ord">
          <ac:chgData name="Frida Torgersen" userId="S::frida.torgersen@io.kommune.no::ea265081-7c03-4e48-ae3c-fad608c99291" providerId="AD" clId="Web-{8ABC981B-0371-8750-0647-6A16AE85B6F3}" dt="2024-01-24T13:18:00.920" v="30" actId="1076"/>
          <ac:picMkLst>
            <pc:docMk/>
            <pc:sldMk cId="1164952945" sldId="291"/>
            <ac:picMk id="4" creationId="{0B345500-6E55-7B5F-3446-D25EE45FAF40}"/>
          </ac:picMkLst>
        </pc:picChg>
      </pc:sldChg>
      <pc:sldChg chg="addSp delSp modSp modNotes">
        <pc:chgData name="Frida Torgersen" userId="S::frida.torgersen@io.kommune.no::ea265081-7c03-4e48-ae3c-fad608c99291" providerId="AD" clId="Web-{8ABC981B-0371-8750-0647-6A16AE85B6F3}" dt="2024-01-24T13:46:15.344" v="141"/>
        <pc:sldMkLst>
          <pc:docMk/>
          <pc:sldMk cId="3045846938" sldId="291"/>
        </pc:sldMkLst>
        <pc:spChg chg="del">
          <ac:chgData name="Frida Torgersen" userId="S::frida.torgersen@io.kommune.no::ea265081-7c03-4e48-ae3c-fad608c99291" providerId="AD" clId="Web-{8ABC981B-0371-8750-0647-6A16AE85B6F3}" dt="2024-01-24T13:30:33.013" v="32"/>
          <ac:spMkLst>
            <pc:docMk/>
            <pc:sldMk cId="3045846938" sldId="291"/>
            <ac:spMk id="3" creationId="{4D5FF212-A718-1653-4E50-7AF57D8D9B16}"/>
          </ac:spMkLst>
        </pc:spChg>
        <pc:picChg chg="add mod ord">
          <ac:chgData name="Frida Torgersen" userId="S::frida.torgersen@io.kommune.no::ea265081-7c03-4e48-ae3c-fad608c99291" providerId="AD" clId="Web-{8ABC981B-0371-8750-0647-6A16AE85B6F3}" dt="2024-01-24T13:30:42.794" v="35" actId="1076"/>
          <ac:picMkLst>
            <pc:docMk/>
            <pc:sldMk cId="3045846938" sldId="291"/>
            <ac:picMk id="4" creationId="{481F4555-4C5C-6D1E-33E6-1D66184957EF}"/>
          </ac:picMkLst>
        </pc:picChg>
      </pc:sldChg>
      <pc:sldChg chg="addSp delSp modSp new mod modClrScheme chgLayout modNotes">
        <pc:chgData name="Frida Torgersen" userId="S::frida.torgersen@io.kommune.no::ea265081-7c03-4e48-ae3c-fad608c99291" providerId="AD" clId="Web-{8ABC981B-0371-8750-0647-6A16AE85B6F3}" dt="2024-01-24T13:45:22.062" v="110"/>
        <pc:sldMkLst>
          <pc:docMk/>
          <pc:sldMk cId="1087723794" sldId="292"/>
        </pc:sldMkLst>
        <pc:spChg chg="del">
          <ac:chgData name="Frida Torgersen" userId="S::frida.torgersen@io.kommune.no::ea265081-7c03-4e48-ae3c-fad608c99291" providerId="AD" clId="Web-{8ABC981B-0371-8750-0647-6A16AE85B6F3}" dt="2024-01-24T13:31:51.030" v="37"/>
          <ac:spMkLst>
            <pc:docMk/>
            <pc:sldMk cId="1087723794" sldId="292"/>
            <ac:spMk id="2" creationId="{7582C494-FDEB-15C7-348A-C5426168A5AF}"/>
          </ac:spMkLst>
        </pc:spChg>
        <pc:spChg chg="del">
          <ac:chgData name="Frida Torgersen" userId="S::frida.torgersen@io.kommune.no::ea265081-7c03-4e48-ae3c-fad608c99291" providerId="AD" clId="Web-{8ABC981B-0371-8750-0647-6A16AE85B6F3}" dt="2024-01-24T13:31:51.030" v="37"/>
          <ac:spMkLst>
            <pc:docMk/>
            <pc:sldMk cId="1087723794" sldId="292"/>
            <ac:spMk id="3" creationId="{0F6550B4-DB91-F99D-47B8-A77A6EDD5928}"/>
          </ac:spMkLst>
        </pc:spChg>
        <pc:spChg chg="add mod">
          <ac:chgData name="Frida Torgersen" userId="S::frida.torgersen@io.kommune.no::ea265081-7c03-4e48-ae3c-fad608c99291" providerId="AD" clId="Web-{8ABC981B-0371-8750-0647-6A16AE85B6F3}" dt="2024-01-24T13:31:51.030" v="37"/>
          <ac:spMkLst>
            <pc:docMk/>
            <pc:sldMk cId="1087723794" sldId="292"/>
            <ac:spMk id="8" creationId="{7935C152-BE65-C42A-9234-4CAC84C8F5F9}"/>
          </ac:spMkLst>
        </pc:spChg>
        <pc:spChg chg="add del mod">
          <ac:chgData name="Frida Torgersen" userId="S::frida.torgersen@io.kommune.no::ea265081-7c03-4e48-ae3c-fad608c99291" providerId="AD" clId="Web-{8ABC981B-0371-8750-0647-6A16AE85B6F3}" dt="2024-01-24T13:35:32.019" v="38"/>
          <ac:spMkLst>
            <pc:docMk/>
            <pc:sldMk cId="1087723794" sldId="292"/>
            <ac:spMk id="10" creationId="{E3E07B40-C3FD-6AD3-7F74-7ED400C98831}"/>
          </ac:spMkLst>
        </pc:spChg>
        <pc:picChg chg="add mod ord">
          <ac:chgData name="Frida Torgersen" userId="S::frida.torgersen@io.kommune.no::ea265081-7c03-4e48-ae3c-fad608c99291" providerId="AD" clId="Web-{8ABC981B-0371-8750-0647-6A16AE85B6F3}" dt="2024-01-24T13:35:36.706" v="40" actId="1076"/>
          <ac:picMkLst>
            <pc:docMk/>
            <pc:sldMk cId="1087723794" sldId="292"/>
            <ac:picMk id="4" creationId="{D3FBDC25-DB9D-8887-4B74-7F2863C7E493}"/>
          </ac:picMkLst>
        </pc:picChg>
      </pc:sldChg>
      <pc:sldChg chg="new del">
        <pc:chgData name="Frida Torgersen" userId="S::frida.torgersen@io.kommune.no::ea265081-7c03-4e48-ae3c-fad608c99291" providerId="AD" clId="Web-{8ABC981B-0371-8750-0647-6A16AE85B6F3}" dt="2024-01-24T14:05:58.930" v="146"/>
        <pc:sldMkLst>
          <pc:docMk/>
          <pc:sldMk cId="3378722465" sldId="293"/>
        </pc:sldMkLst>
      </pc:sldChg>
      <pc:sldMasterChg chg="addSldLayout">
        <pc:chgData name="Frida Torgersen" userId="S::frida.torgersen@io.kommune.no::ea265081-7c03-4e48-ae3c-fad608c99291" providerId="AD" clId="Web-{8ABC981B-0371-8750-0647-6A16AE85B6F3}" dt="2024-01-24T14:05:13.851" v="142"/>
        <pc:sldMasterMkLst>
          <pc:docMk/>
          <pc:sldMasterMk cId="0" sldId="2147483659"/>
        </pc:sldMasterMkLst>
        <pc:sldLayoutChg chg="add replId">
          <pc:chgData name="Frida Torgersen" userId="S::frida.torgersen@io.kommune.no::ea265081-7c03-4e48-ae3c-fad608c99291" providerId="AD" clId="Web-{8ABC981B-0371-8750-0647-6A16AE85B6F3}" dt="2024-01-24T14:05:13.851" v="142"/>
          <pc:sldLayoutMkLst>
            <pc:docMk/>
            <pc:sldMasterMk cId="0" sldId="2147483659"/>
            <pc:sldLayoutMk cId="1041955794" sldId="2147483747"/>
          </pc:sldLayoutMkLst>
        </pc:sldLayoutChg>
      </pc:sldMasterChg>
    </pc:docChg>
  </pc:docChgLst>
  <pc:docChgLst>
    <pc:chgData name="Ida Marie Lillestrand Kittelsen" userId="S::ida.kittelsen@io.kommune.no::12154653-0a60-4281-8b62-82febac9ddd6" providerId="AD" clId="Web-{98652037-CBFE-3160-2967-4F478370C626}"/>
    <pc:docChg chg="modSld">
      <pc:chgData name="Ida Marie Lillestrand Kittelsen" userId="S::ida.kittelsen@io.kommune.no::12154653-0a60-4281-8b62-82febac9ddd6" providerId="AD" clId="Web-{98652037-CBFE-3160-2967-4F478370C626}" dt="2024-02-14T12:47:55.770" v="4" actId="14100"/>
      <pc:docMkLst>
        <pc:docMk/>
      </pc:docMkLst>
      <pc:sldChg chg="modSp">
        <pc:chgData name="Ida Marie Lillestrand Kittelsen" userId="S::ida.kittelsen@io.kommune.no::12154653-0a60-4281-8b62-82febac9ddd6" providerId="AD" clId="Web-{98652037-CBFE-3160-2967-4F478370C626}" dt="2024-02-14T12:47:55.770" v="4" actId="14100"/>
        <pc:sldMkLst>
          <pc:docMk/>
          <pc:sldMk cId="0" sldId="272"/>
        </pc:sldMkLst>
        <pc:spChg chg="mod">
          <ac:chgData name="Ida Marie Lillestrand Kittelsen" userId="S::ida.kittelsen@io.kommune.no::12154653-0a60-4281-8b62-82febac9ddd6" providerId="AD" clId="Web-{98652037-CBFE-3160-2967-4F478370C626}" dt="2024-02-14T12:47:55.770" v="4" actId="14100"/>
          <ac:spMkLst>
            <pc:docMk/>
            <pc:sldMk cId="0" sldId="272"/>
            <ac:spMk id="2" creationId="{55D8B4F8-2CFD-C780-A59E-085F9ED6B7C7}"/>
          </ac:spMkLst>
        </pc:spChg>
      </pc:sldChg>
    </pc:docChg>
  </pc:docChgLst>
  <pc:docChgLst>
    <pc:chgData name="Cathrine Løes Sørby" userId="S::cathrine.sorby@io.kommune.no::453ffb51-d645-44fe-b265-43846f0ff910" providerId="AD" clId="Web-{83D6ED14-3F76-4D93-BB58-524849A2A128}"/>
    <pc:docChg chg="modSld">
      <pc:chgData name="Cathrine Løes Sørby" userId="S::cathrine.sorby@io.kommune.no::453ffb51-d645-44fe-b265-43846f0ff910" providerId="AD" clId="Web-{83D6ED14-3F76-4D93-BB58-524849A2A128}" dt="2024-04-03T11:18:54.909" v="7"/>
      <pc:docMkLst>
        <pc:docMk/>
      </pc:docMkLst>
      <pc:sldChg chg="delSp modSp modNotes">
        <pc:chgData name="Cathrine Løes Sørby" userId="S::cathrine.sorby@io.kommune.no::453ffb51-d645-44fe-b265-43846f0ff910" providerId="AD" clId="Web-{83D6ED14-3F76-4D93-BB58-524849A2A128}" dt="2024-04-03T11:18:54.909" v="7"/>
        <pc:sldMkLst>
          <pc:docMk/>
          <pc:sldMk cId="0" sldId="263"/>
        </pc:sldMkLst>
        <pc:spChg chg="mod">
          <ac:chgData name="Cathrine Løes Sørby" userId="S::cathrine.sorby@io.kommune.no::453ffb51-d645-44fe-b265-43846f0ff910" providerId="AD" clId="Web-{83D6ED14-3F76-4D93-BB58-524849A2A128}" dt="2024-04-03T11:18:54.300" v="6" actId="20577"/>
          <ac:spMkLst>
            <pc:docMk/>
            <pc:sldMk cId="0" sldId="263"/>
            <ac:spMk id="16386" creationId="{06FBE9FF-01BB-9F9B-355A-5BD972D94F49}"/>
          </ac:spMkLst>
        </pc:spChg>
        <pc:picChg chg="del">
          <ac:chgData name="Cathrine Løes Sørby" userId="S::cathrine.sorby@io.kommune.no::453ffb51-d645-44fe-b265-43846f0ff910" providerId="AD" clId="Web-{83D6ED14-3F76-4D93-BB58-524849A2A128}" dt="2024-04-03T11:18:54.909" v="7"/>
          <ac:picMkLst>
            <pc:docMk/>
            <pc:sldMk cId="0" sldId="263"/>
            <ac:picMk id="2" creationId="{3A4E8EEA-4A6E-E900-68E3-329066DEEA8A}"/>
          </ac:picMkLst>
        </pc:picChg>
      </pc:sldChg>
      <pc:sldChg chg="modNotes">
        <pc:chgData name="Cathrine Løes Sørby" userId="S::cathrine.sorby@io.kommune.no::453ffb51-d645-44fe-b265-43846f0ff910" providerId="AD" clId="Web-{83D6ED14-3F76-4D93-BB58-524849A2A128}" dt="2024-04-03T11:17:43.737" v="3"/>
        <pc:sldMkLst>
          <pc:docMk/>
          <pc:sldMk cId="2284525976" sldId="286"/>
        </pc:sldMkLst>
      </pc:sldChg>
      <pc:sldChg chg="modNotes">
        <pc:chgData name="Cathrine Løes Sørby" userId="S::cathrine.sorby@io.kommune.no::453ffb51-d645-44fe-b265-43846f0ff910" providerId="AD" clId="Web-{83D6ED14-3F76-4D93-BB58-524849A2A128}" dt="2024-04-03T11:17:32.987" v="1"/>
        <pc:sldMkLst>
          <pc:docMk/>
          <pc:sldMk cId="2649150128" sldId="287"/>
        </pc:sldMkLst>
      </pc:sldChg>
    </pc:docChg>
  </pc:docChgLst>
  <pc:docChgLst>
    <pc:chgData name="Cathrine Løes Sørby" userId="453ffb51-d645-44fe-b265-43846f0ff910" providerId="ADAL" clId="{340C63C4-EC2B-4AB6-808A-85CDC006C04C}"/>
    <pc:docChg chg="modSld">
      <pc:chgData name="Cathrine Løes Sørby" userId="453ffb51-d645-44fe-b265-43846f0ff910" providerId="ADAL" clId="{340C63C4-EC2B-4AB6-808A-85CDC006C04C}" dt="2024-04-17T07:48:22.686" v="1" actId="113"/>
      <pc:docMkLst>
        <pc:docMk/>
      </pc:docMkLst>
      <pc:sldChg chg="modNotesTx">
        <pc:chgData name="Cathrine Løes Sørby" userId="453ffb51-d645-44fe-b265-43846f0ff910" providerId="ADAL" clId="{340C63C4-EC2B-4AB6-808A-85CDC006C04C}" dt="2024-04-17T07:47:41.014" v="0" actId="113"/>
        <pc:sldMkLst>
          <pc:docMk/>
          <pc:sldMk cId="1090722253" sldId="290"/>
        </pc:sldMkLst>
      </pc:sldChg>
      <pc:sldChg chg="modNotesTx">
        <pc:chgData name="Cathrine Løes Sørby" userId="453ffb51-d645-44fe-b265-43846f0ff910" providerId="ADAL" clId="{340C63C4-EC2B-4AB6-808A-85CDC006C04C}" dt="2024-04-17T07:48:22.686" v="1" actId="113"/>
        <pc:sldMkLst>
          <pc:docMk/>
          <pc:sldMk cId="3045846938" sldId="291"/>
        </pc:sldMkLst>
      </pc:sldChg>
    </pc:docChg>
  </pc:docChgLst>
  <pc:docChgLst>
    <pc:chgData name="Cathrine Løes Sørby" userId="S::cathrine.sorby@io.kommune.no::453ffb51-d645-44fe-b265-43846f0ff910" providerId="AD" clId="Web-{F2AC9AD5-DD5E-441C-8606-E0BD2BE2B56C}"/>
    <pc:docChg chg="modSld sldOrd">
      <pc:chgData name="Cathrine Løes Sørby" userId="S::cathrine.sorby@io.kommune.no::453ffb51-d645-44fe-b265-43846f0ff910" providerId="AD" clId="Web-{F2AC9AD5-DD5E-441C-8606-E0BD2BE2B56C}" dt="2024-02-07T13:53:13.474" v="247"/>
      <pc:docMkLst>
        <pc:docMk/>
      </pc:docMkLst>
      <pc:sldChg chg="modSp">
        <pc:chgData name="Cathrine Løes Sørby" userId="S::cathrine.sorby@io.kommune.no::453ffb51-d645-44fe-b265-43846f0ff910" providerId="AD" clId="Web-{F2AC9AD5-DD5E-441C-8606-E0BD2BE2B56C}" dt="2024-02-07T13:28:14.379" v="13" actId="20577"/>
        <pc:sldMkLst>
          <pc:docMk/>
          <pc:sldMk cId="0" sldId="277"/>
        </pc:sldMkLst>
        <pc:spChg chg="mod">
          <ac:chgData name="Cathrine Løes Sørby" userId="S::cathrine.sorby@io.kommune.no::453ffb51-d645-44fe-b265-43846f0ff910" providerId="AD" clId="Web-{F2AC9AD5-DD5E-441C-8606-E0BD2BE2B56C}" dt="2024-02-07T13:28:14.379" v="13" actId="20577"/>
          <ac:spMkLst>
            <pc:docMk/>
            <pc:sldMk cId="0" sldId="277"/>
            <ac:spMk id="15362" creationId="{16023CCD-A2CE-6C2B-BEE2-FDDDCF2091CC}"/>
          </ac:spMkLst>
        </pc:spChg>
      </pc:sldChg>
      <pc:sldChg chg="modSp ord modNotes">
        <pc:chgData name="Cathrine Løes Sørby" userId="S::cathrine.sorby@io.kommune.no::453ffb51-d645-44fe-b265-43846f0ff910" providerId="AD" clId="Web-{F2AC9AD5-DD5E-441C-8606-E0BD2BE2B56C}" dt="2024-02-07T13:53:13.474" v="247"/>
        <pc:sldMkLst>
          <pc:docMk/>
          <pc:sldMk cId="3045846938" sldId="291"/>
        </pc:sldMkLst>
        <pc:spChg chg="mod">
          <ac:chgData name="Cathrine Løes Sørby" userId="S::cathrine.sorby@io.kommune.no::453ffb51-d645-44fe-b265-43846f0ff910" providerId="AD" clId="Web-{F2AC9AD5-DD5E-441C-8606-E0BD2BE2B56C}" dt="2024-02-07T13:52:01.441" v="226" actId="20577"/>
          <ac:spMkLst>
            <pc:docMk/>
            <pc:sldMk cId="3045846938" sldId="291"/>
            <ac:spMk id="2" creationId="{1F8A2547-70F4-6582-A916-14E7F51E10FF}"/>
          </ac:spMkLst>
        </pc:spChg>
        <pc:picChg chg="mod">
          <ac:chgData name="Cathrine Løes Sørby" userId="S::cathrine.sorby@io.kommune.no::453ffb51-d645-44fe-b265-43846f0ff910" providerId="AD" clId="Web-{F2AC9AD5-DD5E-441C-8606-E0BD2BE2B56C}" dt="2024-02-07T13:51:21.752" v="222" actId="14100"/>
          <ac:picMkLst>
            <pc:docMk/>
            <pc:sldMk cId="3045846938" sldId="291"/>
            <ac:picMk id="4" creationId="{481F4555-4C5C-6D1E-33E6-1D66184957EF}"/>
          </ac:picMkLst>
        </pc:picChg>
      </pc:sldChg>
      <pc:sldChg chg="modSp ord modNotes">
        <pc:chgData name="Cathrine Løes Sørby" userId="S::cathrine.sorby@io.kommune.no::453ffb51-d645-44fe-b265-43846f0ff910" providerId="AD" clId="Web-{F2AC9AD5-DD5E-441C-8606-E0BD2BE2B56C}" dt="2024-02-07T13:49:53.672" v="201"/>
        <pc:sldMkLst>
          <pc:docMk/>
          <pc:sldMk cId="1087723794" sldId="292"/>
        </pc:sldMkLst>
        <pc:spChg chg="mod">
          <ac:chgData name="Cathrine Løes Sørby" userId="S::cathrine.sorby@io.kommune.no::453ffb51-d645-44fe-b265-43846f0ff910" providerId="AD" clId="Web-{F2AC9AD5-DD5E-441C-8606-E0BD2BE2B56C}" dt="2024-02-07T13:37:19.094" v="194" actId="20577"/>
          <ac:spMkLst>
            <pc:docMk/>
            <pc:sldMk cId="1087723794" sldId="292"/>
            <ac:spMk id="8" creationId="{7935C152-BE65-C42A-9234-4CAC84C8F5F9}"/>
          </ac:spMkLst>
        </pc:spChg>
      </pc:sldChg>
      <pc:sldChg chg="modSp modNotes">
        <pc:chgData name="Cathrine Løes Sørby" userId="S::cathrine.sorby@io.kommune.no::453ffb51-d645-44fe-b265-43846f0ff910" providerId="AD" clId="Web-{F2AC9AD5-DD5E-441C-8606-E0BD2BE2B56C}" dt="2024-02-07T13:30:22.866" v="157"/>
        <pc:sldMkLst>
          <pc:docMk/>
          <pc:sldMk cId="985918368" sldId="293"/>
        </pc:sldMkLst>
        <pc:spChg chg="mod">
          <ac:chgData name="Cathrine Løes Sørby" userId="S::cathrine.sorby@io.kommune.no::453ffb51-d645-44fe-b265-43846f0ff910" providerId="AD" clId="Web-{F2AC9AD5-DD5E-441C-8606-E0BD2BE2B56C}" dt="2024-02-07T13:29:22.849" v="105" actId="20577"/>
          <ac:spMkLst>
            <pc:docMk/>
            <pc:sldMk cId="985918368" sldId="293"/>
            <ac:spMk id="2" creationId="{36507D16-28CC-9ED6-E987-27D558478742}"/>
          </ac:spMkLst>
        </pc:spChg>
        <pc:picChg chg="mod">
          <ac:chgData name="Cathrine Løes Sørby" userId="S::cathrine.sorby@io.kommune.no::453ffb51-d645-44fe-b265-43846f0ff910" providerId="AD" clId="Web-{F2AC9AD5-DD5E-441C-8606-E0BD2BE2B56C}" dt="2024-02-07T13:28:52.192" v="49" actId="1076"/>
          <ac:picMkLst>
            <pc:docMk/>
            <pc:sldMk cId="985918368" sldId="293"/>
            <ac:picMk id="4" creationId="{79075EBD-3CF2-2879-78C0-8AA16B038D1A}"/>
          </ac:picMkLst>
        </pc:picChg>
      </pc:sldChg>
    </pc:docChg>
  </pc:docChgLst>
  <pc:docChgLst>
    <pc:chgData name="Cathrine Løes Sørby" userId="S::cathrine.sorby@io.kommune.no::453ffb51-d645-44fe-b265-43846f0ff910" providerId="AD" clId="Web-{68FF4EFB-9494-4788-980B-86E7DE755959}"/>
    <pc:docChg chg="modSld">
      <pc:chgData name="Cathrine Løes Sørby" userId="S::cathrine.sorby@io.kommune.no::453ffb51-d645-44fe-b265-43846f0ff910" providerId="AD" clId="Web-{68FF4EFB-9494-4788-980B-86E7DE755959}" dt="2024-04-10T11:27:22.211" v="1"/>
      <pc:docMkLst>
        <pc:docMk/>
      </pc:docMkLst>
      <pc:sldChg chg="modNotes">
        <pc:chgData name="Cathrine Løes Sørby" userId="S::cathrine.sorby@io.kommune.no::453ffb51-d645-44fe-b265-43846f0ff910" providerId="AD" clId="Web-{68FF4EFB-9494-4788-980B-86E7DE755959}" dt="2024-04-10T11:27:22.211" v="1"/>
        <pc:sldMkLst>
          <pc:docMk/>
          <pc:sldMk cId="3045846938" sldId="291"/>
        </pc:sldMkLst>
      </pc:sldChg>
    </pc:docChg>
  </pc:docChgLst>
  <pc:docChgLst>
    <pc:chgData name="Cathrine Løes Sørby" userId="453ffb51-d645-44fe-b265-43846f0ff910" providerId="ADAL" clId="{9C0F7B87-A20E-471A-AD41-CB48C70715AF}"/>
    <pc:docChg chg="custSel modSld">
      <pc:chgData name="Cathrine Løes Sørby" userId="453ffb51-d645-44fe-b265-43846f0ff910" providerId="ADAL" clId="{9C0F7B87-A20E-471A-AD41-CB48C70715AF}" dt="2024-01-24T14:04:45.707" v="408" actId="20577"/>
      <pc:docMkLst>
        <pc:docMk/>
      </pc:docMkLst>
      <pc:sldChg chg="modSp mod modNotesTx">
        <pc:chgData name="Cathrine Løes Sørby" userId="453ffb51-d645-44fe-b265-43846f0ff910" providerId="ADAL" clId="{9C0F7B87-A20E-471A-AD41-CB48C70715AF}" dt="2024-01-24T14:04:45.707" v="408" actId="20577"/>
        <pc:sldMkLst>
          <pc:docMk/>
          <pc:sldMk cId="3045846938" sldId="291"/>
        </pc:sldMkLst>
        <pc:spChg chg="mod">
          <ac:chgData name="Cathrine Løes Sørby" userId="453ffb51-d645-44fe-b265-43846f0ff910" providerId="ADAL" clId="{9C0F7B87-A20E-471A-AD41-CB48C70715AF}" dt="2024-01-24T14:03:22.208" v="285" actId="20577"/>
          <ac:spMkLst>
            <pc:docMk/>
            <pc:sldMk cId="3045846938" sldId="291"/>
            <ac:spMk id="2" creationId="{1F8A2547-70F4-6582-A916-14E7F51E10FF}"/>
          </ac:spMkLst>
        </pc:spChg>
      </pc:sldChg>
    </pc:docChg>
  </pc:docChgLst>
  <pc:docChgLst>
    <pc:chgData name="Frida Torgersen" userId="S::frida.torgersen@io.kommune.no::ea265081-7c03-4e48-ae3c-fad608c99291" providerId="AD" clId="Web-{9A1D55FC-AEA3-09A3-0ED7-2FA3DE3A3CAE}"/>
    <pc:docChg chg="modSld">
      <pc:chgData name="Frida Torgersen" userId="S::frida.torgersen@io.kommune.no::ea265081-7c03-4e48-ae3c-fad608c99291" providerId="AD" clId="Web-{9A1D55FC-AEA3-09A3-0ED7-2FA3DE3A3CAE}" dt="2024-11-20T09:09:51.751" v="0"/>
      <pc:docMkLst>
        <pc:docMk/>
      </pc:docMkLst>
      <pc:sldChg chg="modNotes">
        <pc:chgData name="Frida Torgersen" userId="S::frida.torgersen@io.kommune.no::ea265081-7c03-4e48-ae3c-fad608c99291" providerId="AD" clId="Web-{9A1D55FC-AEA3-09A3-0ED7-2FA3DE3A3CAE}" dt="2024-11-20T09:09:51.751" v="0"/>
        <pc:sldMkLst>
          <pc:docMk/>
          <pc:sldMk cId="0" sldId="272"/>
        </pc:sldMkLst>
      </pc:sldChg>
    </pc:docChg>
  </pc:docChgLst>
  <pc:docChgLst>
    <pc:chgData name="Cathrine Løes Sørby" userId="S::cathrine.sorby@io.kommune.no::453ffb51-d645-44fe-b265-43846f0ff910" providerId="AD" clId="Web-{4C0A6482-A5AF-4C24-917D-80F703FB91B0}"/>
    <pc:docChg chg="modSld">
      <pc:chgData name="Cathrine Løes Sørby" userId="S::cathrine.sorby@io.kommune.no::453ffb51-d645-44fe-b265-43846f0ff910" providerId="AD" clId="Web-{4C0A6482-A5AF-4C24-917D-80F703FB91B0}" dt="2024-02-14T10:32:40.361" v="4"/>
      <pc:docMkLst>
        <pc:docMk/>
      </pc:docMkLst>
      <pc:sldChg chg="modNotes">
        <pc:chgData name="Cathrine Løes Sørby" userId="S::cathrine.sorby@io.kommune.no::453ffb51-d645-44fe-b265-43846f0ff910" providerId="AD" clId="Web-{4C0A6482-A5AF-4C24-917D-80F703FB91B0}" dt="2024-02-14T10:32:40.361" v="4"/>
        <pc:sldMkLst>
          <pc:docMk/>
          <pc:sldMk cId="3045846938" sldId="291"/>
        </pc:sldMkLst>
      </pc:sldChg>
    </pc:docChg>
  </pc:docChgLst>
  <pc:docChgLst>
    <pc:chgData name="Ida Marie Lillestrand Kittelsen" userId="S::ida.kittelsen@io.kommune.no::12154653-0a60-4281-8b62-82febac9ddd6" providerId="AD" clId="Web-{A9924540-194E-5929-74EB-2290D8BB290B}"/>
    <pc:docChg chg="modSld">
      <pc:chgData name="Ida Marie Lillestrand Kittelsen" userId="S::ida.kittelsen@io.kommune.no::12154653-0a60-4281-8b62-82febac9ddd6" providerId="AD" clId="Web-{A9924540-194E-5929-74EB-2290D8BB290B}" dt="2024-02-14T09:44:52.002" v="6"/>
      <pc:docMkLst>
        <pc:docMk/>
      </pc:docMkLst>
      <pc:sldChg chg="modNotes">
        <pc:chgData name="Ida Marie Lillestrand Kittelsen" userId="S::ida.kittelsen@io.kommune.no::12154653-0a60-4281-8b62-82febac9ddd6" providerId="AD" clId="Web-{A9924540-194E-5929-74EB-2290D8BB290B}" dt="2024-02-14T09:44:52.002" v="6"/>
        <pc:sldMkLst>
          <pc:docMk/>
          <pc:sldMk cId="1090722253" sldId="290"/>
        </pc:sldMkLst>
      </pc:sldChg>
      <pc:sldChg chg="modNotes">
        <pc:chgData name="Ida Marie Lillestrand Kittelsen" userId="S::ida.kittelsen@io.kommune.no::12154653-0a60-4281-8b62-82febac9ddd6" providerId="AD" clId="Web-{A9924540-194E-5929-74EB-2290D8BB290B}" dt="2024-02-14T09:43:15.938" v="1"/>
        <pc:sldMkLst>
          <pc:docMk/>
          <pc:sldMk cId="985918368" sldId="293"/>
        </pc:sldMkLst>
      </pc:sldChg>
    </pc:docChg>
  </pc:docChgLst>
  <pc:docChgLst>
    <pc:chgData name="Renate Dybdal Hansen" userId="S::renate.dybdal.hansen@io.kommune.no::8f533bdc-1f06-46c5-8376-6b62126245f7" providerId="AD" clId="Web-{B4CCF3F0-B2B4-4844-8053-6A1336EFC553}"/>
    <pc:docChg chg="modSld">
      <pc:chgData name="Renate Dybdal Hansen" userId="S::renate.dybdal.hansen@io.kommune.no::8f533bdc-1f06-46c5-8376-6b62126245f7" providerId="AD" clId="Web-{B4CCF3F0-B2B4-4844-8053-6A1336EFC553}" dt="2024-12-04T10:00:55.699" v="0"/>
      <pc:docMkLst>
        <pc:docMk/>
      </pc:docMkLst>
      <pc:sldChg chg="modNotes">
        <pc:chgData name="Renate Dybdal Hansen" userId="S::renate.dybdal.hansen@io.kommune.no::8f533bdc-1f06-46c5-8376-6b62126245f7" providerId="AD" clId="Web-{B4CCF3F0-B2B4-4844-8053-6A1336EFC553}" dt="2024-12-04T10:00:55.699" v="0"/>
        <pc:sldMkLst>
          <pc:docMk/>
          <pc:sldMk cId="0" sldId="272"/>
        </pc:sldMkLst>
      </pc:sldChg>
    </pc:docChg>
  </pc:docChgLst>
  <pc:docChgLst>
    <pc:chgData name="Cathrine Løes Sørby" userId="S::cathrine.sorby@io.kommune.no::453ffb51-d645-44fe-b265-43846f0ff910" providerId="AD" clId="Web-{5501B7B9-BAD3-4963-AFF0-5B0982FF60DE}"/>
    <pc:docChg chg="addSld delSld sldOrd">
      <pc:chgData name="Cathrine Løes Sørby" userId="S::cathrine.sorby@io.kommune.no::453ffb51-d645-44fe-b265-43846f0ff910" providerId="AD" clId="Web-{5501B7B9-BAD3-4963-AFF0-5B0982FF60DE}" dt="2024-01-12T09:34:53.197" v="13"/>
      <pc:docMkLst>
        <pc:docMk/>
      </pc:docMkLst>
      <pc:sldChg chg="ord">
        <pc:chgData name="Cathrine Løes Sørby" userId="S::cathrine.sorby@io.kommune.no::453ffb51-d645-44fe-b265-43846f0ff910" providerId="AD" clId="Web-{5501B7B9-BAD3-4963-AFF0-5B0982FF60DE}" dt="2024-01-12T09:34:43.462" v="11"/>
        <pc:sldMkLst>
          <pc:docMk/>
          <pc:sldMk cId="0" sldId="268"/>
        </pc:sldMkLst>
      </pc:sldChg>
      <pc:sldChg chg="add del">
        <pc:chgData name="Cathrine Løes Sørby" userId="S::cathrine.sorby@io.kommune.no::453ffb51-d645-44fe-b265-43846f0ff910" providerId="AD" clId="Web-{5501B7B9-BAD3-4963-AFF0-5B0982FF60DE}" dt="2024-01-12T09:34:34.259" v="9"/>
        <pc:sldMkLst>
          <pc:docMk/>
          <pc:sldMk cId="4058471412" sldId="282"/>
        </pc:sldMkLst>
      </pc:sldChg>
      <pc:sldChg chg="add">
        <pc:chgData name="Cathrine Løes Sørby" userId="S::cathrine.sorby@io.kommune.no::453ffb51-d645-44fe-b265-43846f0ff910" providerId="AD" clId="Web-{5501B7B9-BAD3-4963-AFF0-5B0982FF60DE}" dt="2024-01-12T09:33:51.821" v="2"/>
        <pc:sldMkLst>
          <pc:docMk/>
          <pc:sldMk cId="2649150128" sldId="287"/>
        </pc:sldMkLst>
      </pc:sldChg>
      <pc:sldChg chg="new">
        <pc:chgData name="Cathrine Løes Sørby" userId="S::cathrine.sorby@io.kommune.no::453ffb51-d645-44fe-b265-43846f0ff910" providerId="AD" clId="Web-{5501B7B9-BAD3-4963-AFF0-5B0982FF60DE}" dt="2024-01-12T09:34:04.618" v="3"/>
        <pc:sldMkLst>
          <pc:docMk/>
          <pc:sldMk cId="2626832832" sldId="288"/>
        </pc:sldMkLst>
      </pc:sldChg>
      <pc:sldChg chg="add">
        <pc:chgData name="Cathrine Løes Sørby" userId="S::cathrine.sorby@io.kommune.no::453ffb51-d645-44fe-b265-43846f0ff910" providerId="AD" clId="Web-{5501B7B9-BAD3-4963-AFF0-5B0982FF60DE}" dt="2024-01-12T09:34:08.462" v="4"/>
        <pc:sldMkLst>
          <pc:docMk/>
          <pc:sldMk cId="3989605134" sldId="289"/>
        </pc:sldMkLst>
      </pc:sldChg>
      <pc:sldChg chg="add del">
        <pc:chgData name="Cathrine Løes Sørby" userId="S::cathrine.sorby@io.kommune.no::453ffb51-d645-44fe-b265-43846f0ff910" providerId="AD" clId="Web-{5501B7B9-BAD3-4963-AFF0-5B0982FF60DE}" dt="2024-01-12T09:34:36.634" v="10"/>
        <pc:sldMkLst>
          <pc:docMk/>
          <pc:sldMk cId="717950044" sldId="290"/>
        </pc:sldMkLst>
      </pc:sldChg>
      <pc:sldChg chg="new del">
        <pc:chgData name="Cathrine Løes Sørby" userId="S::cathrine.sorby@io.kommune.no::453ffb51-d645-44fe-b265-43846f0ff910" providerId="AD" clId="Web-{5501B7B9-BAD3-4963-AFF0-5B0982FF60DE}" dt="2024-01-12T09:34:32.728" v="8"/>
        <pc:sldMkLst>
          <pc:docMk/>
          <pc:sldMk cId="3051156250" sldId="291"/>
        </pc:sldMkLst>
      </pc:sldChg>
      <pc:sldChg chg="add del">
        <pc:chgData name="Cathrine Løes Sørby" userId="S::cathrine.sorby@io.kommune.no::453ffb51-d645-44fe-b265-43846f0ff910" providerId="AD" clId="Web-{5501B7B9-BAD3-4963-AFF0-5B0982FF60DE}" dt="2024-01-12T09:34:53.197" v="13"/>
        <pc:sldMkLst>
          <pc:docMk/>
          <pc:sldMk cId="1127053004" sldId="292"/>
        </pc:sldMkLst>
      </pc:sldChg>
      <pc:sldMasterChg chg="addSldLayout">
        <pc:chgData name="Cathrine Løes Sørby" userId="S::cathrine.sorby@io.kommune.no::453ffb51-d645-44fe-b265-43846f0ff910" providerId="AD" clId="Web-{5501B7B9-BAD3-4963-AFF0-5B0982FF60DE}" dt="2024-01-12T09:33:42.493" v="0"/>
        <pc:sldMasterMkLst>
          <pc:docMk/>
          <pc:sldMasterMk cId="0" sldId="2147483659"/>
        </pc:sldMasterMkLst>
        <pc:sldLayoutChg chg="add">
          <pc:chgData name="Cathrine Løes Sørby" userId="S::cathrine.sorby@io.kommune.no::453ffb51-d645-44fe-b265-43846f0ff910" providerId="AD" clId="Web-{5501B7B9-BAD3-4963-AFF0-5B0982FF60DE}" dt="2024-01-12T09:33:42.493" v="0"/>
          <pc:sldLayoutMkLst>
            <pc:docMk/>
            <pc:sldMasterMk cId="0" sldId="2147483659"/>
            <pc:sldLayoutMk cId="4184310839" sldId="2147483745"/>
          </pc:sldLayoutMkLst>
        </pc:sldLayoutChg>
      </pc:sldMasterChg>
      <pc:sldMasterChg chg="addSldLayout">
        <pc:chgData name="Cathrine Løes Sørby" userId="S::cathrine.sorby@io.kommune.no::453ffb51-d645-44fe-b265-43846f0ff910" providerId="AD" clId="Web-{5501B7B9-BAD3-4963-AFF0-5B0982FF60DE}" dt="2024-01-12T09:33:51.821" v="2"/>
        <pc:sldMasterMkLst>
          <pc:docMk/>
          <pc:sldMasterMk cId="0" sldId="2147483683"/>
        </pc:sldMasterMkLst>
        <pc:sldLayoutChg chg="add replId">
          <pc:chgData name="Cathrine Løes Sørby" userId="S::cathrine.sorby@io.kommune.no::453ffb51-d645-44fe-b265-43846f0ff910" providerId="AD" clId="Web-{5501B7B9-BAD3-4963-AFF0-5B0982FF60DE}" dt="2024-01-12T09:33:51.821" v="2"/>
          <pc:sldLayoutMkLst>
            <pc:docMk/>
            <pc:sldMasterMk cId="0" sldId="2147483683"/>
            <pc:sldLayoutMk cId="579438992" sldId="2147483746"/>
          </pc:sldLayoutMkLst>
        </pc:sldLayoutChg>
      </pc:sldMasterChg>
    </pc:docChg>
  </pc:docChgLst>
  <pc:docChgLst>
    <pc:chgData name="Cathrine Løes Sørby" userId="S::cathrine.sorby@io.kommune.no::453ffb51-d645-44fe-b265-43846f0ff910" providerId="AD" clId="Web-{EE12CDBB-BC06-47B6-BF8D-87D55BB1510E}"/>
    <pc:docChg chg="modSld">
      <pc:chgData name="Cathrine Løes Sørby" userId="S::cathrine.sorby@io.kommune.no::453ffb51-d645-44fe-b265-43846f0ff910" providerId="AD" clId="Web-{EE12CDBB-BC06-47B6-BF8D-87D55BB1510E}" dt="2024-02-07T13:20:20.422" v="4" actId="20577"/>
      <pc:docMkLst>
        <pc:docMk/>
      </pc:docMkLst>
      <pc:sldChg chg="modSp">
        <pc:chgData name="Cathrine Løes Sørby" userId="S::cathrine.sorby@io.kommune.no::453ffb51-d645-44fe-b265-43846f0ff910" providerId="AD" clId="Web-{EE12CDBB-BC06-47B6-BF8D-87D55BB1510E}" dt="2024-02-07T13:20:20.422" v="4" actId="20577"/>
        <pc:sldMkLst>
          <pc:docMk/>
          <pc:sldMk cId="0" sldId="261"/>
        </pc:sldMkLst>
        <pc:spChg chg="mod">
          <ac:chgData name="Cathrine Løes Sørby" userId="S::cathrine.sorby@io.kommune.no::453ffb51-d645-44fe-b265-43846f0ff910" providerId="AD" clId="Web-{EE12CDBB-BC06-47B6-BF8D-87D55BB1510E}" dt="2024-02-07T13:20:20.422" v="4" actId="20577"/>
          <ac:spMkLst>
            <pc:docMk/>
            <pc:sldMk cId="0" sldId="261"/>
            <ac:spMk id="2" creationId="{17EA47DF-ED2C-5B98-1D78-FB9F94D617FF}"/>
          </ac:spMkLst>
        </pc:spChg>
      </pc:sldChg>
    </pc:docChg>
  </pc:docChgLst>
  <pc:docChgLst>
    <pc:chgData name="Frida Torgersen" userId="S::frida.torgersen@io.kommune.no::ea265081-7c03-4e48-ae3c-fad608c99291" providerId="AD" clId="Web-{C0C72419-BD77-B577-27D8-5A72901D9FAC}"/>
    <pc:docChg chg="sldOrd">
      <pc:chgData name="Frida Torgersen" userId="S::frida.torgersen@io.kommune.no::ea265081-7c03-4e48-ae3c-fad608c99291" providerId="AD" clId="Web-{C0C72419-BD77-B577-27D8-5A72901D9FAC}" dt="2024-04-10T11:01:50.375" v="1"/>
      <pc:docMkLst>
        <pc:docMk/>
      </pc:docMkLst>
      <pc:sldChg chg="ord">
        <pc:chgData name="Frida Torgersen" userId="S::frida.torgersen@io.kommune.no::ea265081-7c03-4e48-ae3c-fad608c99291" providerId="AD" clId="Web-{C0C72419-BD77-B577-27D8-5A72901D9FAC}" dt="2024-04-10T11:01:50.375" v="1"/>
        <pc:sldMkLst>
          <pc:docMk/>
          <pc:sldMk cId="3319504359" sldId="312"/>
        </pc:sldMkLst>
      </pc:sldChg>
    </pc:docChg>
  </pc:docChgLst>
  <pc:docChgLst>
    <pc:chgData name="Frida Torgersen" userId="S::frida.torgersen@io.kommune.no::ea265081-7c03-4e48-ae3c-fad608c99291" providerId="AD" clId="Web-{E3B77DE6-158F-B7D6-E883-7F0D2B6B7A30}"/>
    <pc:docChg chg="modSld">
      <pc:chgData name="Frida Torgersen" userId="S::frida.torgersen@io.kommune.no::ea265081-7c03-4e48-ae3c-fad608c99291" providerId="AD" clId="Web-{E3B77DE6-158F-B7D6-E883-7F0D2B6B7A30}" dt="2024-01-24T11:56:16.395" v="3"/>
      <pc:docMkLst>
        <pc:docMk/>
      </pc:docMkLst>
      <pc:sldChg chg="modNotes">
        <pc:chgData name="Frida Torgersen" userId="S::frida.torgersen@io.kommune.no::ea265081-7c03-4e48-ae3c-fad608c99291" providerId="AD" clId="Web-{E3B77DE6-158F-B7D6-E883-7F0D2B6B7A30}" dt="2024-01-24T11:56:16.395" v="3"/>
        <pc:sldMkLst>
          <pc:docMk/>
          <pc:sldMk cId="0" sldId="277"/>
        </pc:sldMkLst>
      </pc:sldChg>
    </pc:docChg>
  </pc:docChgLst>
  <pc:docChgLst>
    <pc:chgData name="Cathrine Løes Sørby" userId="S::cathrine.sorby@io.kommune.no::453ffb51-d645-44fe-b265-43846f0ff910" providerId="AD" clId="Web-{5D43A871-2656-4749-8CEB-4486BA60DED8}"/>
    <pc:docChg chg="addSld sldOrd">
      <pc:chgData name="Cathrine Løes Sørby" userId="S::cathrine.sorby@io.kommune.no::453ffb51-d645-44fe-b265-43846f0ff910" providerId="AD" clId="Web-{5D43A871-2656-4749-8CEB-4486BA60DED8}" dt="2024-01-12T09:26:42.863" v="1"/>
      <pc:docMkLst>
        <pc:docMk/>
      </pc:docMkLst>
      <pc:sldChg chg="add ord">
        <pc:chgData name="Cathrine Løes Sørby" userId="S::cathrine.sorby@io.kommune.no::453ffb51-d645-44fe-b265-43846f0ff910" providerId="AD" clId="Web-{5D43A871-2656-4749-8CEB-4486BA60DED8}" dt="2024-01-12T09:26:42.863" v="1"/>
        <pc:sldMkLst>
          <pc:docMk/>
          <pc:sldMk cId="2284525976" sldId="286"/>
        </pc:sldMkLst>
      </pc:sldChg>
    </pc:docChg>
  </pc:docChgLst>
  <pc:docChgLst>
    <pc:chgData name="Frida Torgersen" userId="S::frida.torgersen@io.kommune.no::ea265081-7c03-4e48-ae3c-fad608c99291" providerId="AD" clId="Web-{B84888A0-BD4C-0EFA-179E-C641E28230E8}"/>
    <pc:docChg chg="modSld">
      <pc:chgData name="Frida Torgersen" userId="S::frida.torgersen@io.kommune.no::ea265081-7c03-4e48-ae3c-fad608c99291" providerId="AD" clId="Web-{B84888A0-BD4C-0EFA-179E-C641E28230E8}" dt="2024-08-21T11:23:28.863" v="0"/>
      <pc:docMkLst>
        <pc:docMk/>
      </pc:docMkLst>
      <pc:sldChg chg="modNotes">
        <pc:chgData name="Frida Torgersen" userId="S::frida.torgersen@io.kommune.no::ea265081-7c03-4e48-ae3c-fad608c99291" providerId="AD" clId="Web-{B84888A0-BD4C-0EFA-179E-C641E28230E8}" dt="2024-08-21T11:23:28.863" v="0"/>
        <pc:sldMkLst>
          <pc:docMk/>
          <pc:sldMk cId="1090722253" sldId="290"/>
        </pc:sldMkLst>
      </pc:sldChg>
    </pc:docChg>
  </pc:docChgLst>
  <pc:docChgLst>
    <pc:chgData name="Cathrine Løes Sørby" userId="S::cathrine.sorby@io.kommune.no::453ffb51-d645-44fe-b265-43846f0ff910" providerId="AD" clId="Web-{675833CC-1C0D-459F-AC66-18AA6815BC02}"/>
    <pc:docChg chg="addSld delSld modSld">
      <pc:chgData name="Cathrine Løes Sørby" userId="S::cathrine.sorby@io.kommune.no::453ffb51-d645-44fe-b265-43846f0ff910" providerId="AD" clId="Web-{675833CC-1C0D-459F-AC66-18AA6815BC02}" dt="2024-01-24T13:41:46.037" v="376" actId="1076"/>
      <pc:docMkLst>
        <pc:docMk/>
      </pc:docMkLst>
      <pc:sldChg chg="modNotes">
        <pc:chgData name="Cathrine Løes Sørby" userId="S::cathrine.sorby@io.kommune.no::453ffb51-d645-44fe-b265-43846f0ff910" providerId="AD" clId="Web-{675833CC-1C0D-459F-AC66-18AA6815BC02}" dt="2024-01-24T13:22:13.225" v="64"/>
        <pc:sldMkLst>
          <pc:docMk/>
          <pc:sldMk cId="0" sldId="263"/>
        </pc:sldMkLst>
      </pc:sldChg>
      <pc:sldChg chg="modSp new">
        <pc:chgData name="Cathrine Løes Sørby" userId="S::cathrine.sorby@io.kommune.no::453ffb51-d645-44fe-b265-43846f0ff910" providerId="AD" clId="Web-{675833CC-1C0D-459F-AC66-18AA6815BC02}" dt="2024-01-24T13:18:30.816" v="37" actId="1076"/>
        <pc:sldMkLst>
          <pc:docMk/>
          <pc:sldMk cId="1090722253" sldId="290"/>
        </pc:sldMkLst>
        <pc:spChg chg="mod">
          <ac:chgData name="Cathrine Løes Sørby" userId="S::cathrine.sorby@io.kommune.no::453ffb51-d645-44fe-b265-43846f0ff910" providerId="AD" clId="Web-{675833CC-1C0D-459F-AC66-18AA6815BC02}" dt="2024-01-24T13:16:26.252" v="25" actId="20577"/>
          <ac:spMkLst>
            <pc:docMk/>
            <pc:sldMk cId="1090722253" sldId="290"/>
            <ac:spMk id="2" creationId="{C58DC6A2-00B2-E59B-2FAD-527D055D59C5}"/>
          </ac:spMkLst>
        </pc:spChg>
        <pc:picChg chg="mod">
          <ac:chgData name="Cathrine Løes Sørby" userId="S::cathrine.sorby@io.kommune.no::453ffb51-d645-44fe-b265-43846f0ff910" providerId="AD" clId="Web-{675833CC-1C0D-459F-AC66-18AA6815BC02}" dt="2024-01-24T13:18:28.785" v="36" actId="1076"/>
          <ac:picMkLst>
            <pc:docMk/>
            <pc:sldMk cId="1090722253" sldId="290"/>
            <ac:picMk id="4" creationId="{3D1967C6-6746-13E5-762C-A65DFD1F754D}"/>
          </ac:picMkLst>
        </pc:picChg>
        <pc:picChg chg="mod">
          <ac:chgData name="Cathrine Løes Sørby" userId="S::cathrine.sorby@io.kommune.no::453ffb51-d645-44fe-b265-43846f0ff910" providerId="AD" clId="Web-{675833CC-1C0D-459F-AC66-18AA6815BC02}" dt="2024-01-24T13:18:30.816" v="37" actId="1076"/>
          <ac:picMkLst>
            <pc:docMk/>
            <pc:sldMk cId="1090722253" sldId="290"/>
            <ac:picMk id="5" creationId="{6462AD9F-6587-607E-EBFC-006C4C9E0998}"/>
          </ac:picMkLst>
        </pc:picChg>
      </pc:sldChg>
      <pc:sldChg chg="del">
        <pc:chgData name="Cathrine Løes Sørby" userId="S::cathrine.sorby@io.kommune.no::453ffb51-d645-44fe-b265-43846f0ff910" providerId="AD" clId="Web-{675833CC-1C0D-459F-AC66-18AA6815BC02}" dt="2024-01-24T13:18:48.926" v="38"/>
        <pc:sldMkLst>
          <pc:docMk/>
          <pc:sldMk cId="1164952945" sldId="291"/>
        </pc:sldMkLst>
      </pc:sldChg>
      <pc:sldChg chg="modSp new modNotes">
        <pc:chgData name="Cathrine Løes Sørby" userId="S::cathrine.sorby@io.kommune.no::453ffb51-d645-44fe-b265-43846f0ff910" providerId="AD" clId="Web-{675833CC-1C0D-459F-AC66-18AA6815BC02}" dt="2024-01-24T13:30:14.403" v="186" actId="20577"/>
        <pc:sldMkLst>
          <pc:docMk/>
          <pc:sldMk cId="3045846938" sldId="291"/>
        </pc:sldMkLst>
        <pc:spChg chg="mod">
          <ac:chgData name="Cathrine Løes Sørby" userId="S::cathrine.sorby@io.kommune.no::453ffb51-d645-44fe-b265-43846f0ff910" providerId="AD" clId="Web-{675833CC-1C0D-459F-AC66-18AA6815BC02}" dt="2024-01-24T13:30:14.403" v="186" actId="20577"/>
          <ac:spMkLst>
            <pc:docMk/>
            <pc:sldMk cId="3045846938" sldId="291"/>
            <ac:spMk id="2" creationId="{1F8A2547-70F4-6582-A916-14E7F51E10FF}"/>
          </ac:spMkLst>
        </pc:spChg>
      </pc:sldChg>
      <pc:sldChg chg="modSp">
        <pc:chgData name="Cathrine Løes Sørby" userId="S::cathrine.sorby@io.kommune.no::453ffb51-d645-44fe-b265-43846f0ff910" providerId="AD" clId="Web-{675833CC-1C0D-459F-AC66-18AA6815BC02}" dt="2024-01-24T13:41:46.037" v="376" actId="1076"/>
        <pc:sldMkLst>
          <pc:docMk/>
          <pc:sldMk cId="1087723794" sldId="292"/>
        </pc:sldMkLst>
        <pc:spChg chg="mod">
          <ac:chgData name="Cathrine Løes Sørby" userId="S::cathrine.sorby@io.kommune.no::453ffb51-d645-44fe-b265-43846f0ff910" providerId="AD" clId="Web-{675833CC-1C0D-459F-AC66-18AA6815BC02}" dt="2024-01-24T13:41:41.052" v="374" actId="20577"/>
          <ac:spMkLst>
            <pc:docMk/>
            <pc:sldMk cId="1087723794" sldId="292"/>
            <ac:spMk id="8" creationId="{7935C152-BE65-C42A-9234-4CAC84C8F5F9}"/>
          </ac:spMkLst>
        </pc:spChg>
        <pc:picChg chg="mod">
          <ac:chgData name="Cathrine Løes Sørby" userId="S::cathrine.sorby@io.kommune.no::453ffb51-d645-44fe-b265-43846f0ff910" providerId="AD" clId="Web-{675833CC-1C0D-459F-AC66-18AA6815BC02}" dt="2024-01-24T13:41:46.037" v="376" actId="1076"/>
          <ac:picMkLst>
            <pc:docMk/>
            <pc:sldMk cId="1087723794" sldId="292"/>
            <ac:picMk id="4" creationId="{D3FBDC25-DB9D-8887-4B74-7F2863C7E493}"/>
          </ac:picMkLst>
        </pc:picChg>
      </pc:sldChg>
    </pc:docChg>
  </pc:docChgLst>
  <pc:docChgLst>
    <pc:chgData name="Frida Torgersen" userId="S::frida.torgersen@io.kommune.no::ea265081-7c03-4e48-ae3c-fad608c99291" providerId="AD" clId="Web-{EDB6F29E-A352-0C33-B156-7D5A6C3EDD12}"/>
    <pc:docChg chg="modSld">
      <pc:chgData name="Frida Torgersen" userId="S::frida.torgersen@io.kommune.no::ea265081-7c03-4e48-ae3c-fad608c99291" providerId="AD" clId="Web-{EDB6F29E-A352-0C33-B156-7D5A6C3EDD12}" dt="2024-04-10T13:18:16.827" v="108"/>
      <pc:docMkLst>
        <pc:docMk/>
      </pc:docMkLst>
      <pc:sldChg chg="addSp delSp modSp modNotes">
        <pc:chgData name="Frida Torgersen" userId="S::frida.torgersen@io.kommune.no::ea265081-7c03-4e48-ae3c-fad608c99291" providerId="AD" clId="Web-{EDB6F29E-A352-0C33-B156-7D5A6C3EDD12}" dt="2024-04-10T13:10:04.336" v="34" actId="1076"/>
        <pc:sldMkLst>
          <pc:docMk/>
          <pc:sldMk cId="2284525976" sldId="286"/>
        </pc:sldMkLst>
        <pc:spChg chg="add del mod">
          <ac:chgData name="Frida Torgersen" userId="S::frida.torgersen@io.kommune.no::ea265081-7c03-4e48-ae3c-fad608c99291" providerId="AD" clId="Web-{EDB6F29E-A352-0C33-B156-7D5A6C3EDD12}" dt="2024-04-10T13:06:42.615" v="3"/>
          <ac:spMkLst>
            <pc:docMk/>
            <pc:sldMk cId="2284525976" sldId="286"/>
            <ac:spMk id="3" creationId="{BD3DD23B-4705-4F8F-CBEF-FFF6F5F02825}"/>
          </ac:spMkLst>
        </pc:spChg>
        <pc:spChg chg="add del mod">
          <ac:chgData name="Frida Torgersen" userId="S::frida.torgersen@io.kommune.no::ea265081-7c03-4e48-ae3c-fad608c99291" providerId="AD" clId="Web-{EDB6F29E-A352-0C33-B156-7D5A6C3EDD12}" dt="2024-04-10T13:06:55.568" v="15" actId="1076"/>
          <ac:spMkLst>
            <pc:docMk/>
            <pc:sldMk cId="2284525976" sldId="286"/>
            <ac:spMk id="16385" creationId="{469BD19F-0D3B-BD96-CB1F-5D21E8E48E74}"/>
          </ac:spMkLst>
        </pc:spChg>
        <pc:spChg chg="mod">
          <ac:chgData name="Frida Torgersen" userId="S::frida.torgersen@io.kommune.no::ea265081-7c03-4e48-ae3c-fad608c99291" providerId="AD" clId="Web-{EDB6F29E-A352-0C33-B156-7D5A6C3EDD12}" dt="2024-04-10T13:10:04.336" v="34" actId="1076"/>
          <ac:spMkLst>
            <pc:docMk/>
            <pc:sldMk cId="2284525976" sldId="286"/>
            <ac:spMk id="16386" creationId="{06FBE9FF-01BB-9F9B-355A-5BD972D94F49}"/>
          </ac:spMkLst>
        </pc:spChg>
      </pc:sldChg>
      <pc:sldChg chg="modSp">
        <pc:chgData name="Frida Torgersen" userId="S::frida.torgersen@io.kommune.no::ea265081-7c03-4e48-ae3c-fad608c99291" providerId="AD" clId="Web-{EDB6F29E-A352-0C33-B156-7D5A6C3EDD12}" dt="2024-04-10T13:05:53.755" v="1" actId="20577"/>
        <pc:sldMkLst>
          <pc:docMk/>
          <pc:sldMk cId="2649150128" sldId="287"/>
        </pc:sldMkLst>
        <pc:spChg chg="mod">
          <ac:chgData name="Frida Torgersen" userId="S::frida.torgersen@io.kommune.no::ea265081-7c03-4e48-ae3c-fad608c99291" providerId="AD" clId="Web-{EDB6F29E-A352-0C33-B156-7D5A6C3EDD12}" dt="2024-04-10T13:05:53.755" v="1" actId="20577"/>
          <ac:spMkLst>
            <pc:docMk/>
            <pc:sldMk cId="2649150128" sldId="287"/>
            <ac:spMk id="2" creationId="{511C362D-509D-9070-9E40-C36F63E413C3}"/>
          </ac:spMkLst>
        </pc:spChg>
      </pc:sldChg>
      <pc:sldChg chg="addSp delSp modSp modNotes">
        <pc:chgData name="Frida Torgersen" userId="S::frida.torgersen@io.kommune.no::ea265081-7c03-4e48-ae3c-fad608c99291" providerId="AD" clId="Web-{EDB6F29E-A352-0C33-B156-7D5A6C3EDD12}" dt="2024-04-10T13:18:16.827" v="108"/>
        <pc:sldMkLst>
          <pc:docMk/>
          <pc:sldMk cId="1090722253" sldId="290"/>
        </pc:sldMkLst>
        <pc:spChg chg="mod">
          <ac:chgData name="Frida Torgersen" userId="S::frida.torgersen@io.kommune.no::ea265081-7c03-4e48-ae3c-fad608c99291" providerId="AD" clId="Web-{EDB6F29E-A352-0C33-B156-7D5A6C3EDD12}" dt="2024-04-10T13:14:04.089" v="76" actId="20577"/>
          <ac:spMkLst>
            <pc:docMk/>
            <pc:sldMk cId="1090722253" sldId="290"/>
            <ac:spMk id="2" creationId="{C58DC6A2-00B2-E59B-2FAD-527D055D59C5}"/>
          </ac:spMkLst>
        </pc:spChg>
        <pc:spChg chg="del mod">
          <ac:chgData name="Frida Torgersen" userId="S::frida.torgersen@io.kommune.no::ea265081-7c03-4e48-ae3c-fad608c99291" providerId="AD" clId="Web-{EDB6F29E-A352-0C33-B156-7D5A6C3EDD12}" dt="2024-04-10T13:11:04.665" v="39"/>
          <ac:spMkLst>
            <pc:docMk/>
            <pc:sldMk cId="1090722253" sldId="290"/>
            <ac:spMk id="6" creationId="{BA83D25A-6E4E-2057-4908-99A8CA8E6062}"/>
          </ac:spMkLst>
        </pc:spChg>
        <pc:picChg chg="add mod ord">
          <ac:chgData name="Frida Torgersen" userId="S::frida.torgersen@io.kommune.no::ea265081-7c03-4e48-ae3c-fad608c99291" providerId="AD" clId="Web-{EDB6F29E-A352-0C33-B156-7D5A6C3EDD12}" dt="2024-04-10T13:11:09.884" v="41" actId="1076"/>
          <ac:picMkLst>
            <pc:docMk/>
            <pc:sldMk cId="1090722253" sldId="290"/>
            <ac:picMk id="3" creationId="{73260190-923E-D283-5397-BD986E3AE8C6}"/>
          </ac:picMkLst>
        </pc:picChg>
      </pc:sldChg>
    </pc:docChg>
  </pc:docChgLst>
  <pc:docChgLst>
    <pc:chgData name="Cathrine Løes Sørby" userId="S::cathrine.sorby@io.kommune.no::453ffb51-d645-44fe-b265-43846f0ff910" providerId="AD" clId="Web-{20AAC99D-5381-4816-AC86-33AC964873FE}"/>
    <pc:docChg chg="modSld">
      <pc:chgData name="Cathrine Løes Sørby" userId="S::cathrine.sorby@io.kommune.no::453ffb51-d645-44fe-b265-43846f0ff910" providerId="AD" clId="Web-{20AAC99D-5381-4816-AC86-33AC964873FE}" dt="2024-04-03T11:08:08.174" v="13"/>
      <pc:docMkLst>
        <pc:docMk/>
      </pc:docMkLst>
      <pc:sldChg chg="modNotes">
        <pc:chgData name="Cathrine Løes Sørby" userId="S::cathrine.sorby@io.kommune.no::453ffb51-d645-44fe-b265-43846f0ff910" providerId="AD" clId="Web-{20AAC99D-5381-4816-AC86-33AC964873FE}" dt="2024-04-03T11:08:08.174" v="13"/>
        <pc:sldMkLst>
          <pc:docMk/>
          <pc:sldMk cId="2649150128" sldId="287"/>
        </pc:sldMkLst>
      </pc:sldChg>
      <pc:sldChg chg="modNotes">
        <pc:chgData name="Cathrine Løes Sørby" userId="S::cathrine.sorby@io.kommune.no::453ffb51-d645-44fe-b265-43846f0ff910" providerId="AD" clId="Web-{20AAC99D-5381-4816-AC86-33AC964873FE}" dt="2024-04-03T11:07:52.799" v="11"/>
        <pc:sldMkLst>
          <pc:docMk/>
          <pc:sldMk cId="3319504359" sldId="312"/>
        </pc:sldMkLst>
      </pc:sldChg>
    </pc:docChg>
  </pc:docChgLst>
  <pc:docChgLst>
    <pc:chgData name="Cathrine Løes Sørby" userId="S::cathrine.sorby@io.kommune.no::453ffb51-d645-44fe-b265-43846f0ff910" providerId="AD" clId="Web-{B391A4FA-33E3-4C5A-B2F3-2751E738826F}"/>
    <pc:docChg chg="modSld">
      <pc:chgData name="Cathrine Løes Sørby" userId="S::cathrine.sorby@io.kommune.no::453ffb51-d645-44fe-b265-43846f0ff910" providerId="AD" clId="Web-{B391A4FA-33E3-4C5A-B2F3-2751E738826F}" dt="2024-04-10T12:25:47.858" v="2"/>
      <pc:docMkLst>
        <pc:docMk/>
      </pc:docMkLst>
      <pc:sldChg chg="modNotes">
        <pc:chgData name="Cathrine Løes Sørby" userId="S::cathrine.sorby@io.kommune.no::453ffb51-d645-44fe-b265-43846f0ff910" providerId="AD" clId="Web-{B391A4FA-33E3-4C5A-B2F3-2751E738826F}" dt="2024-04-10T12:25:47.858" v="2"/>
        <pc:sldMkLst>
          <pc:docMk/>
          <pc:sldMk cId="2284525976" sldId="286"/>
        </pc:sldMkLst>
      </pc:sldChg>
    </pc:docChg>
  </pc:docChgLst>
  <pc:docChgLst>
    <pc:chgData name="Cathrine Løes Sørby" userId="S::cathrine.sorby@io.kommune.no::453ffb51-d645-44fe-b265-43846f0ff910" providerId="AD" clId="Web-{3C84CC8F-7C84-47BE-B392-FC203460EE7F}"/>
    <pc:docChg chg="modSld">
      <pc:chgData name="Cathrine Løes Sørby" userId="S::cathrine.sorby@io.kommune.no::453ffb51-d645-44fe-b265-43846f0ff910" providerId="AD" clId="Web-{3C84CC8F-7C84-47BE-B392-FC203460EE7F}" dt="2024-04-17T07:47:19.904" v="322"/>
      <pc:docMkLst>
        <pc:docMk/>
      </pc:docMkLst>
      <pc:sldChg chg="modNotes">
        <pc:chgData name="Cathrine Løes Sørby" userId="S::cathrine.sorby@io.kommune.no::453ffb51-d645-44fe-b265-43846f0ff910" providerId="AD" clId="Web-{3C84CC8F-7C84-47BE-B392-FC203460EE7F}" dt="2024-04-17T07:47:19.904" v="322"/>
        <pc:sldMkLst>
          <pc:docMk/>
          <pc:sldMk cId="3045846938" sldId="291"/>
        </pc:sldMkLst>
      </pc:sldChg>
    </pc:docChg>
  </pc:docChgLst>
  <pc:docChgLst>
    <pc:chgData name="Ida Marie Lillestrand Kittelsen" userId="S::ida.kittelsen@io.kommune.no::12154653-0a60-4281-8b62-82febac9ddd6" providerId="AD" clId="Web-{B4529C5F-E98B-43F4-8053-92E9B55FEB1B}"/>
    <pc:docChg chg="delSld modSld">
      <pc:chgData name="Ida Marie Lillestrand Kittelsen" userId="S::ida.kittelsen@io.kommune.no::12154653-0a60-4281-8b62-82febac9ddd6" providerId="AD" clId="Web-{B4529C5F-E98B-43F4-8053-92E9B55FEB1B}" dt="2024-04-10T13:16:39.914" v="120"/>
      <pc:docMkLst>
        <pc:docMk/>
      </pc:docMkLst>
      <pc:sldChg chg="modSp">
        <pc:chgData name="Ida Marie Lillestrand Kittelsen" userId="S::ida.kittelsen@io.kommune.no::12154653-0a60-4281-8b62-82febac9ddd6" providerId="AD" clId="Web-{B4529C5F-E98B-43F4-8053-92E9B55FEB1B}" dt="2024-04-10T13:15:43.819" v="119" actId="14100"/>
        <pc:sldMkLst>
          <pc:docMk/>
          <pc:sldMk cId="2284525976" sldId="286"/>
        </pc:sldMkLst>
        <pc:spChg chg="mod">
          <ac:chgData name="Ida Marie Lillestrand Kittelsen" userId="S::ida.kittelsen@io.kommune.no::12154653-0a60-4281-8b62-82febac9ddd6" providerId="AD" clId="Web-{B4529C5F-E98B-43F4-8053-92E9B55FEB1B}" dt="2024-04-10T13:15:43.819" v="119" actId="14100"/>
          <ac:spMkLst>
            <pc:docMk/>
            <pc:sldMk cId="2284525976" sldId="286"/>
            <ac:spMk id="16385" creationId="{469BD19F-0D3B-BD96-CB1F-5D21E8E48E74}"/>
          </ac:spMkLst>
        </pc:spChg>
      </pc:sldChg>
      <pc:sldChg chg="modSp">
        <pc:chgData name="Ida Marie Lillestrand Kittelsen" userId="S::ida.kittelsen@io.kommune.no::12154653-0a60-4281-8b62-82febac9ddd6" providerId="AD" clId="Web-{B4529C5F-E98B-43F4-8053-92E9B55FEB1B}" dt="2024-04-10T13:04:31.259" v="7" actId="20577"/>
        <pc:sldMkLst>
          <pc:docMk/>
          <pc:sldMk cId="2649150128" sldId="287"/>
        </pc:sldMkLst>
        <pc:spChg chg="mod">
          <ac:chgData name="Ida Marie Lillestrand Kittelsen" userId="S::ida.kittelsen@io.kommune.no::12154653-0a60-4281-8b62-82febac9ddd6" providerId="AD" clId="Web-{B4529C5F-E98B-43F4-8053-92E9B55FEB1B}" dt="2024-04-10T13:04:31.259" v="7" actId="20577"/>
          <ac:spMkLst>
            <pc:docMk/>
            <pc:sldMk cId="2649150128" sldId="287"/>
            <ac:spMk id="2" creationId="{511C362D-509D-9070-9E40-C36F63E413C3}"/>
          </ac:spMkLst>
        </pc:spChg>
      </pc:sldChg>
      <pc:sldChg chg="modNotes">
        <pc:chgData name="Ida Marie Lillestrand Kittelsen" userId="S::ida.kittelsen@io.kommune.no::12154653-0a60-4281-8b62-82febac9ddd6" providerId="AD" clId="Web-{B4529C5F-E98B-43F4-8053-92E9B55FEB1B}" dt="2024-04-10T13:15:28.038" v="115"/>
        <pc:sldMkLst>
          <pc:docMk/>
          <pc:sldMk cId="1090722253" sldId="290"/>
        </pc:sldMkLst>
      </pc:sldChg>
      <pc:sldChg chg="del">
        <pc:chgData name="Ida Marie Lillestrand Kittelsen" userId="S::ida.kittelsen@io.kommune.no::12154653-0a60-4281-8b62-82febac9ddd6" providerId="AD" clId="Web-{B4529C5F-E98B-43F4-8053-92E9B55FEB1B}" dt="2024-04-10T13:16:39.914" v="120"/>
        <pc:sldMkLst>
          <pc:docMk/>
          <pc:sldMk cId="985918368" sldId="293"/>
        </pc:sldMkLst>
      </pc:sldChg>
    </pc:docChg>
  </pc:docChgLst>
  <pc:docChgLst>
    <pc:chgData name="Cathrine Løes Sørby" userId="S::cathrine.sorby@io.kommune.no::453ffb51-d645-44fe-b265-43846f0ff910" providerId="AD" clId="Web-{C7A85EFF-0D7A-42CC-A6D7-22534A0957ED}"/>
    <pc:docChg chg="addSld delSld modSld">
      <pc:chgData name="Cathrine Løes Sørby" userId="S::cathrine.sorby@io.kommune.no::453ffb51-d645-44fe-b265-43846f0ff910" providerId="AD" clId="Web-{C7A85EFF-0D7A-42CC-A6D7-22534A0957ED}" dt="2024-02-14T09:15:47.089" v="7" actId="20577"/>
      <pc:docMkLst>
        <pc:docMk/>
      </pc:docMkLst>
      <pc:sldChg chg="modSp">
        <pc:chgData name="Cathrine Løes Sørby" userId="S::cathrine.sorby@io.kommune.no::453ffb51-d645-44fe-b265-43846f0ff910" providerId="AD" clId="Web-{C7A85EFF-0D7A-42CC-A6D7-22534A0957ED}" dt="2024-02-14T09:15:47.089" v="7" actId="20577"/>
        <pc:sldMkLst>
          <pc:docMk/>
          <pc:sldMk cId="0" sldId="277"/>
        </pc:sldMkLst>
        <pc:spChg chg="mod">
          <ac:chgData name="Cathrine Løes Sørby" userId="S::cathrine.sorby@io.kommune.no::453ffb51-d645-44fe-b265-43846f0ff910" providerId="AD" clId="Web-{C7A85EFF-0D7A-42CC-A6D7-22534A0957ED}" dt="2024-02-14T09:15:47.089" v="7" actId="20577"/>
          <ac:spMkLst>
            <pc:docMk/>
            <pc:sldMk cId="0" sldId="277"/>
            <ac:spMk id="15362" creationId="{16023CCD-A2CE-6C2B-BEE2-FDDDCF2091CC}"/>
          </ac:spMkLst>
        </pc:spChg>
      </pc:sldChg>
      <pc:sldChg chg="new del">
        <pc:chgData name="Cathrine Løes Sørby" userId="S::cathrine.sorby@io.kommune.no::453ffb51-d645-44fe-b265-43846f0ff910" providerId="AD" clId="Web-{C7A85EFF-0D7A-42CC-A6D7-22534A0957ED}" dt="2024-02-14T09:09:56.538" v="4"/>
        <pc:sldMkLst>
          <pc:docMk/>
          <pc:sldMk cId="4172284242" sldId="294"/>
        </pc:sldMkLst>
      </pc:sldChg>
      <pc:sldChg chg="add del">
        <pc:chgData name="Cathrine Løes Sørby" userId="S::cathrine.sorby@io.kommune.no::453ffb51-d645-44fe-b265-43846f0ff910" providerId="AD" clId="Web-{C7A85EFF-0D7A-42CC-A6D7-22534A0957ED}" dt="2024-02-14T09:09:53.397" v="3"/>
        <pc:sldMkLst>
          <pc:docMk/>
          <pc:sldMk cId="3319504359" sldId="312"/>
        </pc:sldMkLst>
      </pc:sldChg>
      <pc:sldMasterChg chg="addSldLayout delSldLayout">
        <pc:chgData name="Cathrine Løes Sørby" userId="S::cathrine.sorby@io.kommune.no::453ffb51-d645-44fe-b265-43846f0ff910" providerId="AD" clId="Web-{C7A85EFF-0D7A-42CC-A6D7-22534A0957ED}" dt="2024-02-14T09:09:41.225" v="1"/>
        <pc:sldMasterMkLst>
          <pc:docMk/>
          <pc:sldMasterMk cId="0" sldId="2147483690"/>
        </pc:sldMasterMkLst>
        <pc:sldLayoutChg chg="add del replId">
          <pc:chgData name="Cathrine Løes Sørby" userId="S::cathrine.sorby@io.kommune.no::453ffb51-d645-44fe-b265-43846f0ff910" providerId="AD" clId="Web-{C7A85EFF-0D7A-42CC-A6D7-22534A0957ED}" dt="2024-02-14T09:09:41.225" v="1"/>
          <pc:sldLayoutMkLst>
            <pc:docMk/>
            <pc:sldMasterMk cId="0" sldId="2147483690"/>
            <pc:sldLayoutMk cId="1059535736" sldId="2147483748"/>
          </pc:sldLayoutMkLst>
        </pc:sldLayoutChg>
      </pc:sldMasterChg>
    </pc:docChg>
  </pc:docChgLst>
  <pc:docChgLst>
    <pc:chgData name="Cathrine Løes Sørby" userId="S::cathrine.sorby@io.kommune.no::453ffb51-d645-44fe-b265-43846f0ff910" providerId="AD" clId="Web-{A14A7498-B445-4D0F-902F-7A043924F3DE}"/>
    <pc:docChg chg="modSld">
      <pc:chgData name="Cathrine Løes Sørby" userId="S::cathrine.sorby@io.kommune.no::453ffb51-d645-44fe-b265-43846f0ff910" providerId="AD" clId="Web-{A14A7498-B445-4D0F-902F-7A043924F3DE}" dt="2024-04-10T11:05:46.437" v="7"/>
      <pc:docMkLst>
        <pc:docMk/>
      </pc:docMkLst>
      <pc:sldChg chg="addSp delSp modSp modNotes">
        <pc:chgData name="Cathrine Løes Sørby" userId="S::cathrine.sorby@io.kommune.no::453ffb51-d645-44fe-b265-43846f0ff910" providerId="AD" clId="Web-{A14A7498-B445-4D0F-902F-7A043924F3DE}" dt="2024-04-10T11:05:43.281" v="6"/>
        <pc:sldMkLst>
          <pc:docMk/>
          <pc:sldMk cId="1090722253" sldId="290"/>
        </pc:sldMkLst>
        <pc:spChg chg="mod">
          <ac:chgData name="Cathrine Løes Sørby" userId="S::cathrine.sorby@io.kommune.no::453ffb51-d645-44fe-b265-43846f0ff910" providerId="AD" clId="Web-{A14A7498-B445-4D0F-902F-7A043924F3DE}" dt="2024-04-10T11:05:26.671" v="2" actId="20577"/>
          <ac:spMkLst>
            <pc:docMk/>
            <pc:sldMk cId="1090722253" sldId="290"/>
            <ac:spMk id="2" creationId="{C58DC6A2-00B2-E59B-2FAD-527D055D59C5}"/>
          </ac:spMkLst>
        </pc:spChg>
        <pc:spChg chg="add mod">
          <ac:chgData name="Cathrine Løes Sørby" userId="S::cathrine.sorby@io.kommune.no::453ffb51-d645-44fe-b265-43846f0ff910" providerId="AD" clId="Web-{A14A7498-B445-4D0F-902F-7A043924F3DE}" dt="2024-04-10T11:05:23.656" v="0"/>
          <ac:spMkLst>
            <pc:docMk/>
            <pc:sldMk cId="1090722253" sldId="290"/>
            <ac:spMk id="6" creationId="{BA83D25A-6E4E-2057-4908-99A8CA8E6062}"/>
          </ac:spMkLst>
        </pc:spChg>
        <pc:picChg chg="del">
          <ac:chgData name="Cathrine Løes Sørby" userId="S::cathrine.sorby@io.kommune.no::453ffb51-d645-44fe-b265-43846f0ff910" providerId="AD" clId="Web-{A14A7498-B445-4D0F-902F-7A043924F3DE}" dt="2024-04-10T11:05:23.656" v="0"/>
          <ac:picMkLst>
            <pc:docMk/>
            <pc:sldMk cId="1090722253" sldId="290"/>
            <ac:picMk id="4" creationId="{3D1967C6-6746-13E5-762C-A65DFD1F754D}"/>
          </ac:picMkLst>
        </pc:picChg>
        <pc:picChg chg="del">
          <ac:chgData name="Cathrine Løes Sørby" userId="S::cathrine.sorby@io.kommune.no::453ffb51-d645-44fe-b265-43846f0ff910" providerId="AD" clId="Web-{A14A7498-B445-4D0F-902F-7A043924F3DE}" dt="2024-04-10T11:05:24.499" v="1"/>
          <ac:picMkLst>
            <pc:docMk/>
            <pc:sldMk cId="1090722253" sldId="290"/>
            <ac:picMk id="5" creationId="{6462AD9F-6587-607E-EBFC-006C4C9E0998}"/>
          </ac:picMkLst>
        </pc:picChg>
      </pc:sldChg>
      <pc:sldChg chg="addSp delSp modSp modNotes">
        <pc:chgData name="Cathrine Løes Sørby" userId="S::cathrine.sorby@io.kommune.no::453ffb51-d645-44fe-b265-43846f0ff910" providerId="AD" clId="Web-{A14A7498-B445-4D0F-902F-7A043924F3DE}" dt="2024-04-10T11:05:46.437" v="7"/>
        <pc:sldMkLst>
          <pc:docMk/>
          <pc:sldMk cId="985918368" sldId="293"/>
        </pc:sldMkLst>
        <pc:spChg chg="mod">
          <ac:chgData name="Cathrine Løes Sørby" userId="S::cathrine.sorby@io.kommune.no::453ffb51-d645-44fe-b265-43846f0ff910" providerId="AD" clId="Web-{A14A7498-B445-4D0F-902F-7A043924F3DE}" dt="2024-04-10T11:05:36.703" v="5" actId="20577"/>
          <ac:spMkLst>
            <pc:docMk/>
            <pc:sldMk cId="985918368" sldId="293"/>
            <ac:spMk id="2" creationId="{36507D16-28CC-9ED6-E987-27D558478742}"/>
          </ac:spMkLst>
        </pc:spChg>
        <pc:spChg chg="add mod">
          <ac:chgData name="Cathrine Løes Sørby" userId="S::cathrine.sorby@io.kommune.no::453ffb51-d645-44fe-b265-43846f0ff910" providerId="AD" clId="Web-{A14A7498-B445-4D0F-902F-7A043924F3DE}" dt="2024-04-10T11:05:29.390" v="3"/>
          <ac:spMkLst>
            <pc:docMk/>
            <pc:sldMk cId="985918368" sldId="293"/>
            <ac:spMk id="5" creationId="{0B87B1E9-76C4-896A-383F-1BBCACCA77A6}"/>
          </ac:spMkLst>
        </pc:spChg>
        <pc:picChg chg="del">
          <ac:chgData name="Cathrine Løes Sørby" userId="S::cathrine.sorby@io.kommune.no::453ffb51-d645-44fe-b265-43846f0ff910" providerId="AD" clId="Web-{A14A7498-B445-4D0F-902F-7A043924F3DE}" dt="2024-04-10T11:05:29.390" v="3"/>
          <ac:picMkLst>
            <pc:docMk/>
            <pc:sldMk cId="985918368" sldId="293"/>
            <ac:picMk id="4" creationId="{79075EBD-3CF2-2879-78C0-8AA16B038D1A}"/>
          </ac:picMkLst>
        </pc:picChg>
      </pc:sldChg>
    </pc:docChg>
  </pc:docChgLst>
  <pc:docChgLst>
    <pc:chgData name="Ida Marie Lillestrand Kittelsen" userId="12154653-0a60-4281-8b62-82febac9ddd6" providerId="ADAL" clId="{E3C2B0E5-B5DD-478D-AC28-D917A5338379}"/>
    <pc:docChg chg="custSel addSld delSld modSld">
      <pc:chgData name="Ida Marie Lillestrand Kittelsen" userId="12154653-0a60-4281-8b62-82febac9ddd6" providerId="ADAL" clId="{E3C2B0E5-B5DD-478D-AC28-D917A5338379}" dt="2024-04-17T08:11:07.945" v="441" actId="2696"/>
      <pc:docMkLst>
        <pc:docMk/>
      </pc:docMkLst>
      <pc:sldChg chg="del">
        <pc:chgData name="Ida Marie Lillestrand Kittelsen" userId="12154653-0a60-4281-8b62-82febac9ddd6" providerId="ADAL" clId="{E3C2B0E5-B5DD-478D-AC28-D917A5338379}" dt="2024-04-03T11:48:10.818" v="58" actId="2696"/>
        <pc:sldMkLst>
          <pc:docMk/>
          <pc:sldMk cId="0" sldId="263"/>
        </pc:sldMkLst>
      </pc:sldChg>
      <pc:sldChg chg="modSp mod modNotesTx">
        <pc:chgData name="Ida Marie Lillestrand Kittelsen" userId="12154653-0a60-4281-8b62-82febac9ddd6" providerId="ADAL" clId="{E3C2B0E5-B5DD-478D-AC28-D917A5338379}" dt="2024-04-17T07:14:16.095" v="61" actId="207"/>
        <pc:sldMkLst>
          <pc:docMk/>
          <pc:sldMk cId="2284525976" sldId="286"/>
        </pc:sldMkLst>
        <pc:spChg chg="mod">
          <ac:chgData name="Ida Marie Lillestrand Kittelsen" userId="12154653-0a60-4281-8b62-82febac9ddd6" providerId="ADAL" clId="{E3C2B0E5-B5DD-478D-AC28-D917A5338379}" dt="2024-04-03T11:47:18.031" v="38" actId="207"/>
          <ac:spMkLst>
            <pc:docMk/>
            <pc:sldMk cId="2284525976" sldId="286"/>
            <ac:spMk id="16385" creationId="{469BD19F-0D3B-BD96-CB1F-5D21E8E48E74}"/>
          </ac:spMkLst>
        </pc:spChg>
        <pc:spChg chg="mod">
          <ac:chgData name="Ida Marie Lillestrand Kittelsen" userId="12154653-0a60-4281-8b62-82febac9ddd6" providerId="ADAL" clId="{E3C2B0E5-B5DD-478D-AC28-D917A5338379}" dt="2024-04-17T07:14:16.095" v="61" actId="207"/>
          <ac:spMkLst>
            <pc:docMk/>
            <pc:sldMk cId="2284525976" sldId="286"/>
            <ac:spMk id="16386" creationId="{06FBE9FF-01BB-9F9B-355A-5BD972D94F49}"/>
          </ac:spMkLst>
        </pc:spChg>
      </pc:sldChg>
      <pc:sldChg chg="modNotesTx">
        <pc:chgData name="Ida Marie Lillestrand Kittelsen" userId="12154653-0a60-4281-8b62-82febac9ddd6" providerId="ADAL" clId="{E3C2B0E5-B5DD-478D-AC28-D917A5338379}" dt="2024-04-17T07:20:55.774" v="329" actId="20577"/>
        <pc:sldMkLst>
          <pc:docMk/>
          <pc:sldMk cId="1090722253" sldId="290"/>
        </pc:sldMkLst>
      </pc:sldChg>
      <pc:sldChg chg="modNotesTx">
        <pc:chgData name="Ida Marie Lillestrand Kittelsen" userId="12154653-0a60-4281-8b62-82febac9ddd6" providerId="ADAL" clId="{E3C2B0E5-B5DD-478D-AC28-D917A5338379}" dt="2024-04-17T07:42:27.027" v="439" actId="20577"/>
        <pc:sldMkLst>
          <pc:docMk/>
          <pc:sldMk cId="3045846938" sldId="291"/>
        </pc:sldMkLst>
      </pc:sldChg>
      <pc:sldChg chg="new del">
        <pc:chgData name="Ida Marie Lillestrand Kittelsen" userId="12154653-0a60-4281-8b62-82febac9ddd6" providerId="ADAL" clId="{E3C2B0E5-B5DD-478D-AC28-D917A5338379}" dt="2024-04-17T08:11:07.945" v="441" actId="2696"/>
        <pc:sldMkLst>
          <pc:docMk/>
          <pc:sldMk cId="1334035530" sldId="313"/>
        </pc:sldMkLst>
      </pc:sldChg>
    </pc:docChg>
  </pc:docChgLst>
  <pc:docChgLst>
    <pc:chgData name="Cathrine Løes Sørby" userId="S::cathrine.sorby@io.kommune.no::453ffb51-d645-44fe-b265-43846f0ff910" providerId="AD" clId="Web-{FD298328-5BB4-4F38-8511-3BBE35C57A57}"/>
    <pc:docChg chg="addSld">
      <pc:chgData name="Cathrine Løes Sørby" userId="S::cathrine.sorby@io.kommune.no::453ffb51-d645-44fe-b265-43846f0ff910" providerId="AD" clId="Web-{FD298328-5BB4-4F38-8511-3BBE35C57A57}" dt="2024-01-12T09:18:18.897" v="0"/>
      <pc:docMkLst>
        <pc:docMk/>
      </pc:docMkLst>
      <pc:sldChg chg="add">
        <pc:chgData name="Cathrine Løes Sørby" userId="S::cathrine.sorby@io.kommune.no::453ffb51-d645-44fe-b265-43846f0ff910" providerId="AD" clId="Web-{FD298328-5BB4-4F38-8511-3BBE35C57A57}" dt="2024-01-12T09:18:18.897" v="0"/>
        <pc:sldMkLst>
          <pc:docMk/>
          <pc:sldMk cId="1050856934" sldId="285"/>
        </pc:sldMkLst>
      </pc:sldChg>
    </pc:docChg>
  </pc:docChgLst>
  <pc:docChgLst>
    <pc:chgData name="Cathrine Løes Sørby" userId="S::cathrine.sorby@io.kommune.no::453ffb51-d645-44fe-b265-43846f0ff910" providerId="AD" clId="Web-{25E6621E-18EF-42C0-B909-CEBDC2B91A90}"/>
    <pc:docChg chg="delSld">
      <pc:chgData name="Cathrine Løes Sørby" userId="S::cathrine.sorby@io.kommune.no::453ffb51-d645-44fe-b265-43846f0ff910" providerId="AD" clId="Web-{25E6621E-18EF-42C0-B909-CEBDC2B91A90}" dt="2024-01-18T18:06:33.895" v="3"/>
      <pc:docMkLst>
        <pc:docMk/>
      </pc:docMkLst>
      <pc:sldChg chg="del">
        <pc:chgData name="Cathrine Løes Sørby" userId="S::cathrine.sorby@io.kommune.no::453ffb51-d645-44fe-b265-43846f0ff910" providerId="AD" clId="Web-{25E6621E-18EF-42C0-B909-CEBDC2B91A90}" dt="2024-01-18T18:06:33.895" v="3"/>
        <pc:sldMkLst>
          <pc:docMk/>
          <pc:sldMk cId="0" sldId="269"/>
        </pc:sldMkLst>
      </pc:sldChg>
      <pc:sldChg chg="del">
        <pc:chgData name="Cathrine Løes Sørby" userId="S::cathrine.sorby@io.kommune.no::453ffb51-d645-44fe-b265-43846f0ff910" providerId="AD" clId="Web-{25E6621E-18EF-42C0-B909-CEBDC2B91A90}" dt="2024-01-18T18:06:17.082" v="0"/>
        <pc:sldMkLst>
          <pc:docMk/>
          <pc:sldMk cId="3989605134" sldId="289"/>
        </pc:sldMkLst>
      </pc:sldChg>
      <pc:sldChg chg="del">
        <pc:chgData name="Cathrine Løes Sørby" userId="S::cathrine.sorby@io.kommune.no::453ffb51-d645-44fe-b265-43846f0ff910" providerId="AD" clId="Web-{25E6621E-18EF-42C0-B909-CEBDC2B91A90}" dt="2024-01-18T18:06:20.176" v="1"/>
        <pc:sldMkLst>
          <pc:docMk/>
          <pc:sldMk cId="1127053004" sldId="292"/>
        </pc:sldMkLst>
      </pc:sldChg>
      <pc:sldChg chg="del">
        <pc:chgData name="Cathrine Løes Sørby" userId="S::cathrine.sorby@io.kommune.no::453ffb51-d645-44fe-b265-43846f0ff910" providerId="AD" clId="Web-{25E6621E-18EF-42C0-B909-CEBDC2B91A90}" dt="2024-01-18T18:06:30.738" v="2"/>
        <pc:sldMkLst>
          <pc:docMk/>
          <pc:sldMk cId="3065297884" sldId="293"/>
        </pc:sldMkLst>
      </pc:sldChg>
    </pc:docChg>
  </pc:docChgLst>
  <pc:docChgLst>
    <pc:chgData name="Cathrine Løes Sørby" userId="S::cathrine.sorby@io.kommune.no::453ffb51-d645-44fe-b265-43846f0ff910" providerId="AD" clId="Web-{EABF290A-9BD6-4F85-BC68-3513B5D6F3C2}"/>
    <pc:docChg chg="modSld">
      <pc:chgData name="Cathrine Løes Sørby" userId="S::cathrine.sorby@io.kommune.no::453ffb51-d645-44fe-b265-43846f0ff910" providerId="AD" clId="Web-{EABF290A-9BD6-4F85-BC68-3513B5D6F3C2}" dt="2024-01-12T09:41:24.524" v="53" actId="20577"/>
      <pc:docMkLst>
        <pc:docMk/>
      </pc:docMkLst>
      <pc:sldChg chg="modSp modNotes">
        <pc:chgData name="Cathrine Løes Sørby" userId="S::cathrine.sorby@io.kommune.no::453ffb51-d645-44fe-b265-43846f0ff910" providerId="AD" clId="Web-{EABF290A-9BD6-4F85-BC68-3513B5D6F3C2}" dt="2024-01-12T09:41:24.524" v="53" actId="20577"/>
        <pc:sldMkLst>
          <pc:docMk/>
          <pc:sldMk cId="0" sldId="277"/>
        </pc:sldMkLst>
        <pc:spChg chg="mod">
          <ac:chgData name="Cathrine Løes Sørby" userId="S::cathrine.sorby@io.kommune.no::453ffb51-d645-44fe-b265-43846f0ff910" providerId="AD" clId="Web-{EABF290A-9BD6-4F85-BC68-3513B5D6F3C2}" dt="2024-01-12T09:41:24.524" v="53" actId="20577"/>
          <ac:spMkLst>
            <pc:docMk/>
            <pc:sldMk cId="0" sldId="277"/>
            <ac:spMk id="15362" creationId="{16023CCD-A2CE-6C2B-BEE2-FDDDCF2091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0E4B5-B5E6-4427-B489-AD5D27D9B061}"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88DDE-4F28-41E1-9152-C5B6FD9BECAE}" type="slidenum">
              <a:t>‹#›</a:t>
            </a:fld>
            <a:endParaRPr lang="nb-NO"/>
          </a:p>
        </p:txBody>
      </p:sp>
    </p:spTree>
    <p:extLst>
      <p:ext uri="{BB962C8B-B14F-4D97-AF65-F5344CB8AC3E}">
        <p14:creationId xmlns:p14="http://schemas.microsoft.com/office/powerpoint/2010/main" val="146943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6bwjnxlzf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6m0cjIwpTC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t>Sett på inngangsmusikk:</a:t>
            </a:r>
            <a:r>
              <a:rPr lang="nb-NO"/>
              <a:t>  </a:t>
            </a:r>
            <a:endParaRPr lang="nb-NO" dirty="0"/>
          </a:p>
          <a:p>
            <a:r>
              <a:rPr lang="nb-NO"/>
              <a:t>For Indre Østfold kommune: </a:t>
            </a:r>
            <a:r>
              <a:rPr lang="nb-NO" u="sng">
                <a:hlinkClick r:id="rId3"/>
              </a:rPr>
              <a:t>Waterloo.mp4</a:t>
            </a:r>
            <a:r>
              <a:rPr lang="nb-NO"/>
              <a:t> </a:t>
            </a:r>
            <a:endParaRPr lang="nb-NO" dirty="0"/>
          </a:p>
          <a:p>
            <a:r>
              <a:rPr lang="nb-NO"/>
              <a:t>For eksterne kommuner: </a:t>
            </a:r>
            <a:r>
              <a:rPr lang="en-US" u="sng">
                <a:hlinkClick r:id="rId4"/>
              </a:rPr>
              <a:t>ABBA - Waterloo (Official Lyric Video) (youtube.com)</a:t>
            </a:r>
            <a:r>
              <a:rPr lang="en-US"/>
              <a:t> </a:t>
            </a:r>
            <a:endParaRPr lang="nb-NO" dirty="0"/>
          </a:p>
          <a:p>
            <a:endParaRPr lang="nb-NO" dirty="0"/>
          </a:p>
          <a:p>
            <a:pPr marL="285750" indent="-285750">
              <a:buFont typeface="Symbol"/>
              <a:buChar char="•"/>
            </a:pPr>
            <a:r>
              <a:rPr lang="nb-NO"/>
              <a:t>Vi rydder klasserom</a:t>
            </a:r>
            <a:endParaRPr lang="nb-NO" dirty="0"/>
          </a:p>
          <a:p>
            <a:pPr marL="285750" indent="-285750">
              <a:buFont typeface="Symbol"/>
              <a:buChar char="•"/>
            </a:pPr>
            <a:r>
              <a:rPr lang="nb-NO"/>
              <a:t>Vi samles i ringen</a:t>
            </a:r>
            <a:endParaRPr lang="nb-NO" dirty="0"/>
          </a:p>
          <a:p>
            <a:endParaRPr lang="nb-NO" sz="1200" dirty="0">
              <a:latin typeface="+mn-lt"/>
              <a:cs typeface="Calibri"/>
            </a:endParaRPr>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«Dragen som lukter på blomstene» </a:t>
            </a:r>
            <a:endParaRPr lang="nb-NO" dirty="0"/>
          </a:p>
          <a:p>
            <a:r>
              <a:rPr lang="nb-NO" u="sng" dirty="0">
                <a:hlinkClick r:id="rId3"/>
              </a:rPr>
              <a:t>Pusteøvelse - Dragen som lukter på blomstene</a:t>
            </a:r>
            <a:endParaRPr lang="nb-NO" u="sng" dirty="0"/>
          </a:p>
          <a:p>
            <a:endParaRPr lang="nb-NO" dirty="0"/>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3</a:t>
            </a:fld>
            <a:endParaRPr lang="nb-NO"/>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Film: Hvordan få venner?</a:t>
            </a:r>
          </a:p>
          <a:p>
            <a:r>
              <a:rPr lang="nb-NO">
                <a:cs typeface="Calibri"/>
                <a:hlinkClick r:id="rId3"/>
              </a:rPr>
              <a:t>https://www.youtube.com/watch?v=6m0cjIwpTC8</a:t>
            </a:r>
            <a:r>
              <a:rPr lang="nb-NO">
                <a:cs typeface="Calibri"/>
              </a:rPr>
              <a:t> </a:t>
            </a:r>
          </a:p>
          <a:p>
            <a:r>
              <a:rPr lang="nb-NO">
                <a:cs typeface="Calibri"/>
              </a:rPr>
              <a:t>Varighet: 1:56</a:t>
            </a:r>
          </a:p>
          <a:p>
            <a:endParaRPr lang="nb-NO">
              <a:cs typeface="Calibri"/>
            </a:endParaRPr>
          </a:p>
          <a:p>
            <a:endParaRPr lang="nb-NO">
              <a:cs typeface="Calibri"/>
            </a:endParaRPr>
          </a:p>
          <a:p>
            <a:endParaRPr lang="nb-NO">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F0285C39-32DF-421D-8EE2-4FB98AEC09A1}" type="slidenum">
              <a:rPr lang="nb-NO" smtClean="0"/>
              <a:t>4</a:t>
            </a:fld>
            <a:endParaRPr lang="nb-NO"/>
          </a:p>
        </p:txBody>
      </p:sp>
    </p:spTree>
    <p:extLst>
      <p:ext uri="{BB962C8B-B14F-4D97-AF65-F5344CB8AC3E}">
        <p14:creationId xmlns:p14="http://schemas.microsoft.com/office/powerpoint/2010/main" val="87635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ea typeface="Calibri"/>
                <a:cs typeface="Calibri"/>
              </a:rPr>
              <a:t>Hvordan kan man få nye venner?</a:t>
            </a:r>
          </a:p>
          <a:p>
            <a:endParaRPr lang="nb-NO" b="1" dirty="0">
              <a:ea typeface="Calibri"/>
              <a:cs typeface="Calibri"/>
            </a:endParaRPr>
          </a:p>
          <a:p>
            <a:r>
              <a:rPr lang="nb-NO" dirty="0">
                <a:ea typeface="Calibri"/>
                <a:cs typeface="Calibri"/>
              </a:rPr>
              <a:t>La elevene komme med innspill, lærer kommer med forslag ved behov.</a:t>
            </a:r>
          </a:p>
          <a:p>
            <a:r>
              <a:rPr lang="nb-NO" i="1" dirty="0">
                <a:ea typeface="Calibri"/>
                <a:cs typeface="Calibri"/>
              </a:rPr>
              <a:t>For eksempel:</a:t>
            </a:r>
          </a:p>
          <a:p>
            <a:r>
              <a:rPr lang="nb-NO" i="1" dirty="0"/>
              <a:t>Ta kontakt med noen du ikke kjenner så godt, si "hei" og invitere til aktivitet. Bli bedre kjent, still spørsmål, lytt og vær interessert i det de forteller. Inviter med hjem, til aktivitet på fritiden og prøv nye ting. Vær ærlig og vennlig. Vær vennlig tilbake. Meld deg på en aktivitet, der kan du møte likesinnede. Tør å ta kontakt med noen som kanskje ikke er så lik deg selv, kanskje kan du få en ny venn?</a:t>
            </a:r>
          </a:p>
          <a:p>
            <a:endParaRPr lang="nb-NO" dirty="0">
              <a:ea typeface="Calibri"/>
              <a:cs typeface="Calibri"/>
            </a:endParaRPr>
          </a:p>
        </p:txBody>
      </p:sp>
      <p:sp>
        <p:nvSpPr>
          <p:cNvPr id="4" name="Slide Number Placeholder 3"/>
          <p:cNvSpPr>
            <a:spLocks noGrp="1"/>
          </p:cNvSpPr>
          <p:nvPr>
            <p:ph type="sldNum" sz="quarter" idx="5"/>
          </p:nvPr>
        </p:nvSpPr>
        <p:spPr/>
        <p:txBody>
          <a:bodyPr/>
          <a:lstStyle/>
          <a:p>
            <a:fld id="{66488DDE-4F28-41E1-9152-C5B6FD9BECAE}" type="slidenum">
              <a:rPr lang="en-US"/>
              <a:t>5</a:t>
            </a:fld>
            <a:endParaRPr lang="en-US"/>
          </a:p>
        </p:txBody>
      </p:sp>
    </p:spTree>
    <p:extLst>
      <p:ext uri="{BB962C8B-B14F-4D97-AF65-F5344CB8AC3E}">
        <p14:creationId xmlns:p14="http://schemas.microsoft.com/office/powerpoint/2010/main" val="134884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dirty="0">
                <a:solidFill>
                  <a:srgbClr val="00756A"/>
                </a:solidFill>
                <a:effectLst/>
                <a:latin typeface="Calibri Light"/>
                <a:ea typeface="Yu Gothic Light"/>
                <a:cs typeface="Calibri Light"/>
              </a:rPr>
              <a:t>Par på tid – i ringen</a:t>
            </a:r>
          </a:p>
          <a:p>
            <a:pPr marL="342900" indent="-342900">
              <a:lnSpc>
                <a:spcPct val="115000"/>
              </a:lnSpc>
              <a:buFont typeface="+mj-lt"/>
              <a:buAutoNum type="arabicParenR"/>
            </a:pPr>
            <a:endParaRPr lang="nb-NO" sz="1800" dirty="0">
              <a:effectLst/>
              <a:latin typeface="Calibri" panose="020F0502020204030204" pitchFamily="34" charset="0"/>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Lærer deler elevene inn i par. Inndelingen må være forberedt på forhånd for å ta hensyn til elevenes ulike behov og forutsetninger.</a:t>
            </a:r>
            <a:endParaRPr lang="nb-NO" sz="1800" dirty="0">
              <a:effectLst/>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Paret finner nye plasser og sitter ved siden av hverandre i ringen.</a:t>
            </a:r>
          </a:p>
          <a:p>
            <a:pPr marL="342900" indent="-342900">
              <a:lnSpc>
                <a:spcPct val="115000"/>
              </a:lnSpc>
              <a:buFont typeface="+mj-lt"/>
              <a:buAutoNum type="arabicParenR"/>
              <a:defRPr/>
            </a:pPr>
            <a:r>
              <a:rPr lang="nb-NO" sz="1800" dirty="0">
                <a:effectLst/>
                <a:latin typeface="Calibri"/>
                <a:ea typeface="Yu Mincho"/>
                <a:cs typeface="Calibri"/>
              </a:rPr>
              <a:t>Læreren gir elevene et spørsmål eller en ting å tenke på.</a:t>
            </a:r>
            <a:r>
              <a:rPr lang="nb-NO" sz="1800" dirty="0">
                <a:latin typeface="Calibri"/>
                <a:ea typeface="Yu Mincho"/>
                <a:cs typeface="Calibri"/>
              </a:rPr>
              <a:t> </a:t>
            </a:r>
            <a:endParaRPr lang="nb-NO" sz="1800" dirty="0">
              <a:solidFill>
                <a:srgbClr val="000000"/>
              </a:solidFill>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En av elevene får begynne å snakke på tid (30-60 sekunder). Lærer tar tiden.</a:t>
            </a:r>
            <a:endParaRPr lang="nb-NO" sz="1800" dirty="0">
              <a:effectLst/>
              <a:latin typeface="Calibri"/>
              <a:ea typeface="Calibri" panose="020F0502020204030204" pitchFamily="34" charset="0"/>
              <a:cs typeface="Calibri"/>
            </a:endParaRPr>
          </a:p>
          <a:p>
            <a:pPr marL="34290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Elevene bytter rolle.</a:t>
            </a:r>
            <a:r>
              <a:rPr lang="nb-NO" sz="1800" dirty="0">
                <a:solidFill>
                  <a:srgbClr val="000000"/>
                </a:solidFill>
                <a:latin typeface="Calibri"/>
                <a:ea typeface="Calibri" panose="020F0502020204030204" pitchFamily="34" charset="0"/>
                <a:cs typeface="Calibri"/>
              </a:rPr>
              <a:t> </a:t>
            </a:r>
            <a:endParaRPr lang="nb-NO" sz="1800" dirty="0">
              <a:effectLst/>
              <a:latin typeface="Calibri"/>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Neste rolle formidler sine ideer om innholdet, på tid (30-60 sekunder).</a:t>
            </a:r>
            <a:endParaRPr lang="nb-NO" sz="1800" dirty="0">
              <a:effectLst/>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I ringen: Elevene legger sammen frem hva de har snakket om, to og to</a:t>
            </a:r>
            <a:endParaRPr lang="nb-NO" sz="1800" dirty="0">
              <a:effectLst/>
              <a:latin typeface="Calibri"/>
              <a:ea typeface="Calibri" panose="020F0502020204030204" pitchFamily="34" charset="0"/>
              <a:cs typeface="Calibri"/>
            </a:endParaRPr>
          </a:p>
          <a:p>
            <a:pPr marL="342900" lvl="0" indent="-342900">
              <a:lnSpc>
                <a:spcPct val="115000"/>
              </a:lnSpc>
              <a:spcAft>
                <a:spcPts val="800"/>
              </a:spcAft>
              <a:buFont typeface="+mj-lt"/>
              <a:buAutoNum type="arabicParenR"/>
            </a:pPr>
            <a:r>
              <a:rPr lang="nb-NO" sz="1800" dirty="0">
                <a:solidFill>
                  <a:srgbClr val="000000"/>
                </a:solidFill>
                <a:effectLst/>
                <a:latin typeface="Calibri"/>
                <a:ea typeface="Calibri" panose="020F0502020204030204" pitchFamily="34" charset="0"/>
                <a:cs typeface="Calibri"/>
              </a:rPr>
              <a:t>Lærer takker for alle innspill, gjengir og utvider på en positiv måte.</a:t>
            </a:r>
          </a:p>
          <a:p>
            <a:pPr marL="342900" lvl="0" indent="-342900">
              <a:lnSpc>
                <a:spcPct val="115000"/>
              </a:lnSpc>
              <a:spcAft>
                <a:spcPts val="800"/>
              </a:spcAft>
              <a:buFont typeface="+mj-lt"/>
              <a:buAutoNum type="arabicParenR"/>
            </a:pPr>
            <a:endPar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Aft>
                <a:spcPts val="800"/>
              </a:spcAft>
              <a:buFont typeface="+mj-lt"/>
              <a:buNone/>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l"/>
            <a:r>
              <a:rPr lang="nb-NO" sz="1800" b="1" dirty="0">
                <a:effectLst/>
                <a:latin typeface="Calibri" panose="020F0502020204030204" pitchFamily="34" charset="0"/>
                <a:ea typeface="Calibri" panose="020F0502020204030204" pitchFamily="34" charset="0"/>
              </a:rPr>
              <a:t>Spørsmål til CL- aktiviteten:</a:t>
            </a:r>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være bra med å bli kjent med nye mennesker og hvorfor er dette viktig?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være skummelt med å kontakte noen du ikke kjenner så godt?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man gjøre dersom man synes det er skummelt å ta kontakt med noen du ikke kjenner så godt?</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pPr marL="171450" indent="-171450">
              <a:buFont typeface="Arial" panose="020B0604020202020204" pitchFamily="34" charset="0"/>
              <a:buChar char="•"/>
            </a:pPr>
            <a:endParaRPr lang="en-US" b="1"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66488DDE-4F28-41E1-9152-C5B6FD9BECAE}" type="slidenum">
              <a:rPr lang="nb-NO"/>
              <a:t>6</a:t>
            </a:fld>
            <a:endParaRPr lang="nb-NO"/>
          </a:p>
        </p:txBody>
      </p:sp>
    </p:spTree>
    <p:extLst>
      <p:ext uri="{BB962C8B-B14F-4D97-AF65-F5344CB8AC3E}">
        <p14:creationId xmlns:p14="http://schemas.microsoft.com/office/powerpoint/2010/main" val="19638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Memory med elever</a:t>
            </a:r>
            <a:endParaRPr lang="en-US"/>
          </a:p>
          <a:p>
            <a:r>
              <a:rPr lang="nb-NO" b="1"/>
              <a:t>Formål: </a:t>
            </a:r>
            <a:r>
              <a:rPr lang="nb-NO"/>
              <a:t>Oppmerksomhet, bevegelse, kaoskontroll</a:t>
            </a:r>
            <a:endParaRPr lang="en-US"/>
          </a:p>
          <a:p>
            <a:r>
              <a:rPr lang="nb-NO" b="1"/>
              <a:t>Beskrivelse:</a:t>
            </a:r>
            <a:r>
              <a:rPr lang="nb-NO"/>
              <a:t> Den voksne deler elevene inn i par. En elev (som har lyst) skal være «gjetter» og gå på gangen. Alle par finner hver sin korte lyd eller bevegelse som er felles for paret, deretter blander alle elevene seg i klasserommet slik at parene ikke står ved siden av hverandre. Eleven på gangen kommer inn i klasserommet og sier et navn. Den navngitte eleven viser sin lyd eller bevegelse. Så må «</a:t>
            </a:r>
            <a:r>
              <a:rPr lang="nb-NO" err="1"/>
              <a:t>gjetteren</a:t>
            </a:r>
            <a:r>
              <a:rPr lang="nb-NO"/>
              <a:t>» fortsette å si navn, til helt til «</a:t>
            </a:r>
            <a:r>
              <a:rPr lang="nb-NO" err="1"/>
              <a:t>gjetteren</a:t>
            </a:r>
            <a:r>
              <a:rPr lang="nb-NO"/>
              <a:t>» klarer å finne parene med samme lyd eller bevegelse. Denne leken skaper god stemning!</a:t>
            </a:r>
            <a:endParaRPr lang="en-US"/>
          </a:p>
          <a:p>
            <a:endParaRPr lang="en-US"/>
          </a:p>
          <a:p>
            <a:r>
              <a:rPr lang="nb-NO" b="1"/>
              <a:t>Tips:</a:t>
            </a:r>
            <a:r>
              <a:rPr lang="nb-NO"/>
              <a:t> </a:t>
            </a:r>
            <a:endParaRPr lang="en-US"/>
          </a:p>
          <a:p>
            <a:pPr marL="171450" indent="-171450">
              <a:buFont typeface="Arial,Sans-Serif"/>
              <a:buChar char="•"/>
            </a:pPr>
            <a:r>
              <a:rPr lang="nb-NO"/>
              <a:t>Velg kun ett alternativ, altså enten lyd eller bevegelse, dersom du tenker det vil bli mest vellykket i din klasse. Elevene kan </a:t>
            </a:r>
            <a:r>
              <a:rPr lang="nb-NO" err="1"/>
              <a:t>f.eks</a:t>
            </a:r>
            <a:r>
              <a:rPr lang="nb-NO"/>
              <a:t> velge dyrelyder eller ordklasser.</a:t>
            </a:r>
            <a:endParaRPr lang="en-US"/>
          </a:p>
          <a:p>
            <a:pPr marL="171450" indent="-171450">
              <a:buFont typeface="Arial,Sans-Serif"/>
              <a:buChar char="•"/>
            </a:pPr>
            <a:r>
              <a:rPr lang="nb-NO"/>
              <a:t>Gruppene bør ikke være større enn 6-7 par. Er det oddetall kan en gruppe være på tre personer.</a:t>
            </a:r>
            <a:endParaRPr lang="en-US"/>
          </a:p>
          <a:p>
            <a:pPr marL="171450" indent="-171450">
              <a:buFont typeface="Arial,Sans-Serif"/>
              <a:buChar char="•"/>
            </a:pPr>
            <a:r>
              <a:rPr lang="nb-NO"/>
              <a:t>For at leken skal gå fortere, kan dere velge to «</a:t>
            </a:r>
            <a:r>
              <a:rPr lang="nb-NO" err="1"/>
              <a:t>gjettere</a:t>
            </a:r>
            <a:r>
              <a:rPr lang="nb-NO"/>
              <a:t>» som samarbeider.</a:t>
            </a:r>
            <a:endParaRPr lang="en-US"/>
          </a:p>
        </p:txBody>
      </p:sp>
      <p:sp>
        <p:nvSpPr>
          <p:cNvPr id="4" name="Plassholder for lysbildenummer 3"/>
          <p:cNvSpPr>
            <a:spLocks noGrp="1"/>
          </p:cNvSpPr>
          <p:nvPr>
            <p:ph type="sldNum" sz="quarter" idx="5"/>
          </p:nvPr>
        </p:nvSpPr>
        <p:spPr/>
        <p:txBody>
          <a:bodyPr/>
          <a:lstStyle/>
          <a:p>
            <a:fld id="{F0285C39-32DF-421D-8EE2-4FB98AEC09A1}" type="slidenum">
              <a:rPr lang="nb-NO" smtClean="0"/>
              <a:t>7</a:t>
            </a:fld>
            <a:endParaRPr lang="nb-NO"/>
          </a:p>
        </p:txBody>
      </p:sp>
    </p:spTree>
    <p:extLst>
      <p:ext uri="{BB962C8B-B14F-4D97-AF65-F5344CB8AC3E}">
        <p14:creationId xmlns:p14="http://schemas.microsoft.com/office/powerpoint/2010/main" val="245125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9072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418431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04195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57943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6"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 id="2147483745" r:id="rId7"/>
    <p:sldLayoutId id="2147483747" r:id="rId8"/>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iokommune.sharepoint.com/:v:/s/OPVOppvekst543/EbFE13SeTMlDrJvwhQi7cSYBq_n67x3tG-WneLKhqwUVwA?e=IJ66u9&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LEYZpEg3qU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m0cjIwpTC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Vennskap 7. trinn</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dirty="0">
                <a:latin typeface="Georgia"/>
                <a:hlinkClick r:id="rId3" invalidUrl="http://">
                  <a:extLst>
                    <a:ext uri="{A12FA001-AC4F-418D-AE19-62706E023703}">
                      <ahyp:hlinkClr xmlns:ahyp="http://schemas.microsoft.com/office/drawing/2018/hyperlinkcolor" val="tx"/>
                    </a:ext>
                  </a:extLst>
                </a:hlinkClick>
              </a:rPr>
            </a:br>
            <a:br>
              <a:rPr lang="nb-NO" b="0" dirty="0">
                <a:latin typeface="Georgia"/>
                <a:hlinkClick r:id="rId4" invalidUrl="http://">
                  <a:extLst>
                    <a:ext uri="{A12FA001-AC4F-418D-AE19-62706E023703}">
                      <ahyp:hlinkClr xmlns:ahyp="http://schemas.microsoft.com/office/drawing/2018/hyperlinkcolor" val="tx"/>
                    </a:ext>
                  </a:extLst>
                </a:hlinkClick>
              </a:rPr>
            </a:br>
            <a:br>
              <a:rPr lang="nb-NO" b="0" dirty="0">
                <a:latin typeface="Georgia"/>
                <a:hlinkClick r:id="rId5" invalidUrl="http://">
                  <a:extLst>
                    <a:ext uri="{A12FA001-AC4F-418D-AE19-62706E023703}">
                      <ahyp:hlinkClr xmlns:ahyp="http://schemas.microsoft.com/office/drawing/2018/hyperlinkcolor" val="tx"/>
                    </a:ext>
                  </a:extLst>
                </a:hlinkClick>
              </a:rPr>
            </a:br>
            <a:r>
              <a:rPr lang="nb-NO" b="0" dirty="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dirty="0">
                <a:latin typeface="Georgia"/>
              </a:rPr>
              <a:t> </a:t>
            </a:r>
            <a:br>
              <a:rPr lang="nb-NO" sz="2800" dirty="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1243766" y="2316480"/>
            <a:ext cx="6264321" cy="1015663"/>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ea typeface="Calibri"/>
                <a:cs typeface="Calibri"/>
                <a:hlinkClick r:id="rId3">
                  <a:extLst>
                    <a:ext uri="{A12FA001-AC4F-418D-AE19-62706E023703}">
                      <ahyp:hlinkClr xmlns:ahyp="http://schemas.microsoft.com/office/drawing/2018/hyperlinkcolor" val="tx"/>
                    </a:ext>
                  </a:extLst>
                </a:hlinkClick>
              </a:rPr>
              <a:t>Pust og bevegelse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2283518" y="950997"/>
            <a:ext cx="5103424" cy="1991037"/>
          </a:xfrm>
        </p:spPr>
        <p:txBody>
          <a:bodyPr/>
          <a:lstStyle/>
          <a:p>
            <a:pPr eaLnBrk="1" hangingPunct="1"/>
            <a:br>
              <a:rPr lang="nb-NO" altLang="nb-NO" b="0">
                <a:latin typeface="Georgia"/>
              </a:rPr>
            </a:br>
            <a:r>
              <a:rPr lang="nb-NO" altLang="nb-NO" b="0">
                <a:solidFill>
                  <a:srgbClr val="009999"/>
                </a:solidFill>
                <a:latin typeface="Georgia"/>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2267111" y="3283682"/>
            <a:ext cx="9353550" cy="1500188"/>
          </a:xfrm>
        </p:spPr>
        <p:txBody>
          <a:bodyPr/>
          <a:lstStyle/>
          <a:p>
            <a:pPr eaLnBrk="1" hangingPunct="1"/>
            <a:r>
              <a:rPr lang="nb-NO" altLang="nb-NO" sz="4000">
                <a:solidFill>
                  <a:srgbClr val="009999"/>
                </a:solidFill>
                <a:latin typeface="Georgia"/>
                <a:ea typeface="Verdana"/>
                <a:cs typeface="Calibri"/>
                <a:hlinkClick r:id="rId3">
                  <a:extLst>
                    <a:ext uri="{A12FA001-AC4F-418D-AE19-62706E023703}">
                      <ahyp:hlinkClr xmlns:ahyp="http://schemas.microsoft.com/office/drawing/2018/hyperlinkcolor" val="tx"/>
                    </a:ext>
                  </a:extLst>
                </a:hlinkClick>
              </a:rPr>
              <a:t>Hvordan få venner?</a:t>
            </a:r>
            <a:r>
              <a:rPr lang="nb-NO" altLang="nb-NO" sz="4000">
                <a:solidFill>
                  <a:srgbClr val="009999"/>
                </a:solidFill>
                <a:latin typeface="Georgia"/>
                <a:ea typeface="Verdana"/>
                <a:cs typeface="Calibri"/>
              </a:rPr>
              <a:t> </a:t>
            </a:r>
            <a:endParaRPr lang="nb-NO" altLang="nb-NO" sz="4000">
              <a:solidFill>
                <a:srgbClr val="009999"/>
              </a:solidFill>
              <a:latin typeface="Georgia" panose="02040502050405020303" pitchFamily="18" charset="0"/>
            </a:endParaRPr>
          </a:p>
        </p:txBody>
      </p:sp>
    </p:spTree>
    <p:extLst>
      <p:ext uri="{BB962C8B-B14F-4D97-AF65-F5344CB8AC3E}">
        <p14:creationId xmlns:p14="http://schemas.microsoft.com/office/powerpoint/2010/main" val="228452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8DC6A2-00B2-E59B-2FAD-527D055D59C5}"/>
              </a:ext>
            </a:extLst>
          </p:cNvPr>
          <p:cNvSpPr>
            <a:spLocks noGrp="1"/>
          </p:cNvSpPr>
          <p:nvPr>
            <p:ph type="title"/>
          </p:nvPr>
        </p:nvSpPr>
        <p:spPr/>
        <p:txBody>
          <a:bodyPr/>
          <a:lstStyle/>
          <a:p>
            <a:pPr algn="ctr"/>
            <a:r>
              <a:rPr lang="nb-NO" sz="6000" b="0">
                <a:solidFill>
                  <a:srgbClr val="009999"/>
                </a:solidFill>
                <a:latin typeface="Georgia"/>
              </a:rPr>
              <a:t>Hvordan kan man få nye venner?</a:t>
            </a:r>
            <a:endParaRPr lang="nb-NO" sz="6000" b="0">
              <a:solidFill>
                <a:srgbClr val="009999"/>
              </a:solidFill>
            </a:endParaRPr>
          </a:p>
        </p:txBody>
      </p:sp>
      <p:pic>
        <p:nvPicPr>
          <p:cNvPr id="3" name="Content Placeholder 2">
            <a:extLst>
              <a:ext uri="{FF2B5EF4-FFF2-40B4-BE49-F238E27FC236}">
                <a16:creationId xmlns:a16="http://schemas.microsoft.com/office/drawing/2014/main" id="{73260190-923E-D283-5397-BD986E3AE8C6}"/>
              </a:ext>
            </a:extLst>
          </p:cNvPr>
          <p:cNvPicPr>
            <a:picLocks noGrp="1" noChangeAspect="1"/>
          </p:cNvPicPr>
          <p:nvPr>
            <p:ph idx="1"/>
          </p:nvPr>
        </p:nvPicPr>
        <p:blipFill>
          <a:blip r:embed="rId3"/>
          <a:stretch>
            <a:fillRect/>
          </a:stretch>
        </p:blipFill>
        <p:spPr>
          <a:xfrm>
            <a:off x="1603874" y="1966736"/>
            <a:ext cx="8988543" cy="4568414"/>
          </a:xfrm>
        </p:spPr>
      </p:pic>
    </p:spTree>
    <p:extLst>
      <p:ext uri="{BB962C8B-B14F-4D97-AF65-F5344CB8AC3E}">
        <p14:creationId xmlns:p14="http://schemas.microsoft.com/office/powerpoint/2010/main" val="109072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8A2547-70F4-6582-A916-14E7F51E10FF}"/>
              </a:ext>
            </a:extLst>
          </p:cNvPr>
          <p:cNvSpPr>
            <a:spLocks noGrp="1"/>
          </p:cNvSpPr>
          <p:nvPr>
            <p:ph type="title"/>
          </p:nvPr>
        </p:nvSpPr>
        <p:spPr>
          <a:xfrm>
            <a:off x="582613" y="365125"/>
            <a:ext cx="10993437" cy="1988608"/>
          </a:xfrm>
        </p:spPr>
        <p:txBody>
          <a:bodyPr/>
          <a:lstStyle/>
          <a:p>
            <a:pPr algn="ctr"/>
            <a:r>
              <a:rPr lang="nb-NO" sz="6000" b="0">
                <a:solidFill>
                  <a:srgbClr val="009999"/>
                </a:solidFill>
                <a:latin typeface="Georgia"/>
              </a:rPr>
              <a:t>CL : Par på tid - i ringen</a:t>
            </a:r>
            <a:br>
              <a:rPr lang="nb-NO" sz="6000" b="0">
                <a:solidFill>
                  <a:srgbClr val="009999"/>
                </a:solidFill>
                <a:latin typeface="Georgia"/>
              </a:rPr>
            </a:br>
            <a:endParaRPr lang="nb-NO" sz="6000" b="0">
              <a:solidFill>
                <a:srgbClr val="009999"/>
              </a:solidFill>
            </a:endParaRPr>
          </a:p>
        </p:txBody>
      </p:sp>
      <p:pic>
        <p:nvPicPr>
          <p:cNvPr id="4" name="Content Placeholder 3">
            <a:extLst>
              <a:ext uri="{FF2B5EF4-FFF2-40B4-BE49-F238E27FC236}">
                <a16:creationId xmlns:a16="http://schemas.microsoft.com/office/drawing/2014/main" id="{481F4555-4C5C-6D1E-33E6-1D66184957EF}"/>
              </a:ext>
            </a:extLst>
          </p:cNvPr>
          <p:cNvPicPr>
            <a:picLocks noGrp="1" noChangeAspect="1"/>
          </p:cNvPicPr>
          <p:nvPr>
            <p:ph idx="1"/>
          </p:nvPr>
        </p:nvPicPr>
        <p:blipFill>
          <a:blip r:embed="rId3"/>
          <a:stretch>
            <a:fillRect/>
          </a:stretch>
        </p:blipFill>
        <p:spPr>
          <a:xfrm>
            <a:off x="1708550" y="1685040"/>
            <a:ext cx="8774899" cy="4379233"/>
          </a:xfrm>
        </p:spPr>
      </p:pic>
    </p:spTree>
    <p:extLst>
      <p:ext uri="{BB962C8B-B14F-4D97-AF65-F5344CB8AC3E}">
        <p14:creationId xmlns:p14="http://schemas.microsoft.com/office/powerpoint/2010/main" val="304584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1C362D-509D-9070-9E40-C36F63E413C3}"/>
              </a:ext>
            </a:extLst>
          </p:cNvPr>
          <p:cNvSpPr>
            <a:spLocks noGrp="1"/>
          </p:cNvSpPr>
          <p:nvPr>
            <p:ph type="title"/>
          </p:nvPr>
        </p:nvSpPr>
        <p:spPr>
          <a:xfrm>
            <a:off x="4840357" y="1656647"/>
            <a:ext cx="6897303" cy="4061364"/>
          </a:xfrm>
        </p:spPr>
        <p:txBody>
          <a:bodyPr lIns="91440" tIns="45720" rIns="91440" bIns="45720" anchor="t"/>
          <a:lstStyle/>
          <a:p>
            <a:br>
              <a:rPr lang="nb-NO">
                <a:latin typeface="Georgia"/>
                <a:cs typeface="Calibri Light"/>
              </a:rPr>
            </a:br>
            <a:r>
              <a:rPr lang="nb-NO">
                <a:solidFill>
                  <a:srgbClr val="009999"/>
                </a:solidFill>
                <a:latin typeface="Georgia"/>
                <a:cs typeface="Calibri Light"/>
              </a:rPr>
              <a:t>Vi leker!</a:t>
            </a:r>
            <a:br>
              <a:rPr lang="nb-NO">
                <a:solidFill>
                  <a:srgbClr val="009999"/>
                </a:solidFill>
                <a:latin typeface="Georgia"/>
                <a:cs typeface="Calibri Light"/>
              </a:rPr>
            </a:br>
            <a:br>
              <a:rPr lang="nb-NO">
                <a:latin typeface="Georgia"/>
                <a:cs typeface="Calibri Light"/>
              </a:rPr>
            </a:br>
            <a:r>
              <a:rPr lang="nb-NO" sz="4000">
                <a:solidFill>
                  <a:srgbClr val="009999"/>
                </a:solidFill>
                <a:latin typeface="Georgia"/>
                <a:cs typeface="Calibri Light"/>
              </a:rPr>
              <a:t>Memory med elever</a:t>
            </a:r>
            <a:br>
              <a:rPr lang="nb-NO">
                <a:latin typeface="Georgia"/>
                <a:cs typeface="Calibri Light"/>
              </a:rPr>
            </a:br>
            <a:endParaRPr lang="nb-NO" sz="4000">
              <a:solidFill>
                <a:srgbClr val="009999"/>
              </a:solidFill>
              <a:latin typeface="Georgia"/>
              <a:cs typeface="Calibri Light"/>
            </a:endParaRPr>
          </a:p>
        </p:txBody>
      </p:sp>
    </p:spTree>
    <p:extLst>
      <p:ext uri="{BB962C8B-B14F-4D97-AF65-F5344CB8AC3E}">
        <p14:creationId xmlns:p14="http://schemas.microsoft.com/office/powerpoint/2010/main" val="264915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2.xml><?xml version="1.0" encoding="utf-8"?>
<ds:datastoreItem xmlns:ds="http://schemas.openxmlformats.org/officeDocument/2006/customXml" ds:itemID="{EBC109BF-51B9-409D-B4CE-E7864263CC6C}">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9ED5F0-CFFA-4AC8-9C41-9301FDC4AE56}">
  <ds:schemaRefs>
    <ds:schemaRef ds:uri="b8da453c-6e37-4915-9292-e90fa68e84a7"/>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ee598b89-8811-470d-ad8e-f3a66432fe1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713</Words>
  <Application>Microsoft Office PowerPoint</Application>
  <PresentationFormat>Widescreen</PresentationFormat>
  <Paragraphs>72</Paragraphs>
  <Slides>9</Slides>
  <Notes>7</Notes>
  <HiddenSlides>0</HiddenSlides>
  <MMClips>0</MMClips>
  <ScaleCrop>false</ScaleCrop>
  <HeadingPairs>
    <vt:vector size="4" baseType="variant">
      <vt:variant>
        <vt:lpstr>Tema</vt:lpstr>
      </vt:variant>
      <vt:variant>
        <vt:i4>5</vt:i4>
      </vt:variant>
      <vt:variant>
        <vt:lpstr>Lysbildetitler</vt:lpstr>
      </vt:variant>
      <vt:variant>
        <vt:i4>9</vt:i4>
      </vt:variant>
    </vt:vector>
  </HeadingPairs>
  <TitlesOfParts>
    <vt:vector size="14" baseType="lpstr">
      <vt:lpstr>4_Office-tema</vt:lpstr>
      <vt:lpstr>Egendefinert utforming</vt:lpstr>
      <vt:lpstr>5_Office-tema</vt:lpstr>
      <vt:lpstr>3_Office-tema</vt:lpstr>
      <vt:lpstr>6_Office-tema</vt:lpstr>
      <vt:lpstr>Vennskap 7. trinn</vt:lpstr>
      <vt:lpstr>   Inngangsmusikk  </vt:lpstr>
      <vt:lpstr>PowerPoint-presentasjon</vt:lpstr>
      <vt:lpstr> Vi ser film!</vt:lpstr>
      <vt:lpstr>Hvordan kan man få nye venner?</vt:lpstr>
      <vt:lpstr>CL : Par på tid - i ringen </vt:lpstr>
      <vt:lpstr> Vi leker!  Memory med elever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9</cp:revision>
  <dcterms:created xsi:type="dcterms:W3CDTF">2023-01-27T13:13:49Z</dcterms:created>
  <dcterms:modified xsi:type="dcterms:W3CDTF">2024-12-04T10:00:55Z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