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1"/>
  </p:notesMasterIdLst>
  <p:sldIdLst>
    <p:sldId id="261" r:id="rId9"/>
    <p:sldId id="262" r:id="rId10"/>
    <p:sldId id="279" r:id="rId11"/>
    <p:sldId id="280" r:id="rId12"/>
    <p:sldId id="289" r:id="rId13"/>
    <p:sldId id="290" r:id="rId14"/>
    <p:sldId id="281" r:id="rId15"/>
    <p:sldId id="282" r:id="rId16"/>
    <p:sldId id="272" r:id="rId17"/>
    <p:sldId id="274" r:id="rId18"/>
    <p:sldId id="276" r:id="rId19"/>
    <p:sldId id="270" r:id="rId20"/>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A7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F7E2F4-8E11-43B7-8420-CB29354FD892}" v="4" dt="2025-01-08T13:40:41.39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177" autoAdjust="0"/>
  </p:normalViewPr>
  <p:slideViewPr>
    <p:cSldViewPr snapToGrid="0">
      <p:cViewPr varScale="1">
        <p:scale>
          <a:sx n="45" d="100"/>
          <a:sy n="45" d="100"/>
        </p:scale>
        <p:origin x="209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CDC27BA6-FFED-3458-35BA-C616110E0454}"/>
    <pc:docChg chg="modSld">
      <pc:chgData name="Frida Torgersen" userId="S::frida.torgersen@io.kommune.no::ea265081-7c03-4e48-ae3c-fad608c99291" providerId="AD" clId="Web-{CDC27BA6-FFED-3458-35BA-C616110E0454}" dt="2024-11-27T07:39:57.116" v="0" actId="20577"/>
      <pc:docMkLst>
        <pc:docMk/>
      </pc:docMkLst>
      <pc:sldChg chg="modSp">
        <pc:chgData name="Frida Torgersen" userId="S::frida.torgersen@io.kommune.no::ea265081-7c03-4e48-ae3c-fad608c99291" providerId="AD" clId="Web-{CDC27BA6-FFED-3458-35BA-C616110E0454}" dt="2024-11-27T07:39:57.116" v="0" actId="20577"/>
        <pc:sldMkLst>
          <pc:docMk/>
          <pc:sldMk cId="0" sldId="261"/>
        </pc:sldMkLst>
        <pc:spChg chg="mod">
          <ac:chgData name="Frida Torgersen" userId="S::frida.torgersen@io.kommune.no::ea265081-7c03-4e48-ae3c-fad608c99291" providerId="AD" clId="Web-{CDC27BA6-FFED-3458-35BA-C616110E0454}" dt="2024-11-27T07:39:57.116" v="0" actId="20577"/>
          <ac:spMkLst>
            <pc:docMk/>
            <pc:sldMk cId="0" sldId="261"/>
            <ac:spMk id="2" creationId="{17EA47DF-ED2C-5B98-1D78-FB9F94D617FF}"/>
          </ac:spMkLst>
        </pc:spChg>
      </pc:sldChg>
    </pc:docChg>
  </pc:docChgLst>
  <pc:docChgLst>
    <pc:chgData name="Renate Dybdal Hansen" userId="8f533bdc-1f06-46c5-8376-6b62126245f7" providerId="ADAL" clId="{DCF7E2F4-8E11-43B7-8420-CB29354FD892}"/>
    <pc:docChg chg="undo custSel modSld">
      <pc:chgData name="Renate Dybdal Hansen" userId="8f533bdc-1f06-46c5-8376-6b62126245f7" providerId="ADAL" clId="{DCF7E2F4-8E11-43B7-8420-CB29354FD892}" dt="2025-02-05T10:17:37.727" v="89" actId="1076"/>
      <pc:docMkLst>
        <pc:docMk/>
      </pc:docMkLst>
      <pc:sldChg chg="addSp delSp modSp mod">
        <pc:chgData name="Renate Dybdal Hansen" userId="8f533bdc-1f06-46c5-8376-6b62126245f7" providerId="ADAL" clId="{DCF7E2F4-8E11-43B7-8420-CB29354FD892}" dt="2025-02-05T10:17:37.727" v="89" actId="1076"/>
        <pc:sldMkLst>
          <pc:docMk/>
          <pc:sldMk cId="0" sldId="262"/>
        </pc:sldMkLst>
        <pc:picChg chg="add del mod">
          <ac:chgData name="Renate Dybdal Hansen" userId="8f533bdc-1f06-46c5-8376-6b62126245f7" providerId="ADAL" clId="{DCF7E2F4-8E11-43B7-8420-CB29354FD892}" dt="2025-02-05T10:17:23.347" v="85" actId="478"/>
          <ac:picMkLst>
            <pc:docMk/>
            <pc:sldMk cId="0" sldId="262"/>
            <ac:picMk id="3" creationId="{87202B1B-0B6A-AE6E-1748-05590BEB6A83}"/>
          </ac:picMkLst>
        </pc:picChg>
        <pc:picChg chg="add mod">
          <ac:chgData name="Renate Dybdal Hansen" userId="8f533bdc-1f06-46c5-8376-6b62126245f7" providerId="ADAL" clId="{DCF7E2F4-8E11-43B7-8420-CB29354FD892}" dt="2025-02-05T10:17:37.727" v="89" actId="1076"/>
          <ac:picMkLst>
            <pc:docMk/>
            <pc:sldMk cId="0" sldId="262"/>
            <ac:picMk id="4" creationId="{E7C8A2A2-371D-B2DC-4951-A7CEE10402A4}"/>
          </ac:picMkLst>
        </pc:picChg>
      </pc:sldChg>
      <pc:sldChg chg="modSp mod">
        <pc:chgData name="Renate Dybdal Hansen" userId="8f533bdc-1f06-46c5-8376-6b62126245f7" providerId="ADAL" clId="{DCF7E2F4-8E11-43B7-8420-CB29354FD892}" dt="2025-01-08T13:42:18.491" v="84" actId="1076"/>
        <pc:sldMkLst>
          <pc:docMk/>
          <pc:sldMk cId="258748798" sldId="276"/>
        </pc:sldMkLst>
        <pc:spChg chg="mod">
          <ac:chgData name="Renate Dybdal Hansen" userId="8f533bdc-1f06-46c5-8376-6b62126245f7" providerId="ADAL" clId="{DCF7E2F4-8E11-43B7-8420-CB29354FD892}" dt="2025-01-08T13:42:18.491" v="84" actId="1076"/>
          <ac:spMkLst>
            <pc:docMk/>
            <pc:sldMk cId="258748798" sldId="276"/>
            <ac:spMk id="3" creationId="{521AF82F-F95A-C962-F39A-F1171C26436D}"/>
          </ac:spMkLst>
        </pc:spChg>
      </pc:sldChg>
      <pc:sldChg chg="modNotesTx">
        <pc:chgData name="Renate Dybdal Hansen" userId="8f533bdc-1f06-46c5-8376-6b62126245f7" providerId="ADAL" clId="{DCF7E2F4-8E11-43B7-8420-CB29354FD892}" dt="2025-01-08T13:36:47.091" v="5" actId="20577"/>
        <pc:sldMkLst>
          <pc:docMk/>
          <pc:sldMk cId="2996054548" sldId="279"/>
        </pc:sldMkLst>
      </pc:sldChg>
      <pc:sldChg chg="modSp mod">
        <pc:chgData name="Renate Dybdal Hansen" userId="8f533bdc-1f06-46c5-8376-6b62126245f7" providerId="ADAL" clId="{DCF7E2F4-8E11-43B7-8420-CB29354FD892}" dt="2025-01-08T13:36:54.595" v="8" actId="20577"/>
        <pc:sldMkLst>
          <pc:docMk/>
          <pc:sldMk cId="1047863928" sldId="280"/>
        </pc:sldMkLst>
        <pc:spChg chg="mod">
          <ac:chgData name="Renate Dybdal Hansen" userId="8f533bdc-1f06-46c5-8376-6b62126245f7" providerId="ADAL" clId="{DCF7E2F4-8E11-43B7-8420-CB29354FD892}" dt="2025-01-08T13:36:54.595" v="8" actId="20577"/>
          <ac:spMkLst>
            <pc:docMk/>
            <pc:sldMk cId="1047863928" sldId="280"/>
            <ac:spMk id="3" creationId="{6A4FF3A4-D219-8881-8214-F019CDA1DE68}"/>
          </ac:spMkLst>
        </pc:spChg>
      </pc:sldChg>
      <pc:sldChg chg="modSp">
        <pc:chgData name="Renate Dybdal Hansen" userId="8f533bdc-1f06-46c5-8376-6b62126245f7" providerId="ADAL" clId="{DCF7E2F4-8E11-43B7-8420-CB29354FD892}" dt="2025-01-08T13:37:39.655" v="10" actId="1076"/>
        <pc:sldMkLst>
          <pc:docMk/>
          <pc:sldMk cId="1677468962" sldId="281"/>
        </pc:sldMkLst>
        <pc:spChg chg="mod">
          <ac:chgData name="Renate Dybdal Hansen" userId="8f533bdc-1f06-46c5-8376-6b62126245f7" providerId="ADAL" clId="{DCF7E2F4-8E11-43B7-8420-CB29354FD892}" dt="2025-01-08T13:37:39.655" v="10" actId="1076"/>
          <ac:spMkLst>
            <pc:docMk/>
            <pc:sldMk cId="1677468962" sldId="281"/>
            <ac:spMk id="3" creationId="{41DC0A4E-F4D7-A45A-D85F-ACB0F7859B56}"/>
          </ac:spMkLst>
        </pc:spChg>
      </pc:sldChg>
      <pc:sldChg chg="modSp mod modNotesTx">
        <pc:chgData name="Renate Dybdal Hansen" userId="8f533bdc-1f06-46c5-8376-6b62126245f7" providerId="ADAL" clId="{DCF7E2F4-8E11-43B7-8420-CB29354FD892}" dt="2025-01-08T13:41:14.737" v="70" actId="114"/>
        <pc:sldMkLst>
          <pc:docMk/>
          <pc:sldMk cId="1923906542" sldId="282"/>
        </pc:sldMkLst>
        <pc:spChg chg="mod">
          <ac:chgData name="Renate Dybdal Hansen" userId="8f533bdc-1f06-46c5-8376-6b62126245f7" providerId="ADAL" clId="{DCF7E2F4-8E11-43B7-8420-CB29354FD892}" dt="2025-01-08T13:40:38.641" v="66" actId="1076"/>
          <ac:spMkLst>
            <pc:docMk/>
            <pc:sldMk cId="1923906542" sldId="282"/>
            <ac:spMk id="2" creationId="{C63F4006-C5DF-9B02-54F8-0D18FB0643C2}"/>
          </ac:spMkLst>
        </pc:spChg>
        <pc:spChg chg="mod">
          <ac:chgData name="Renate Dybdal Hansen" userId="8f533bdc-1f06-46c5-8376-6b62126245f7" providerId="ADAL" clId="{DCF7E2F4-8E11-43B7-8420-CB29354FD892}" dt="2025-01-08T13:40:51.004" v="69" actId="1076"/>
          <ac:spMkLst>
            <pc:docMk/>
            <pc:sldMk cId="1923906542" sldId="282"/>
            <ac:spMk id="4" creationId="{73ABC164-2F4E-D462-76A8-F367D35561D4}"/>
          </ac:spMkLst>
        </pc:spChg>
        <pc:spChg chg="mod">
          <ac:chgData name="Renate Dybdal Hansen" userId="8f533bdc-1f06-46c5-8376-6b62126245f7" providerId="ADAL" clId="{DCF7E2F4-8E11-43B7-8420-CB29354FD892}" dt="2025-01-08T13:40:41.383" v="67" actId="1076"/>
          <ac:spMkLst>
            <pc:docMk/>
            <pc:sldMk cId="1923906542" sldId="282"/>
            <ac:spMk id="6" creationId="{52683620-05B4-4CF3-CF4D-E4D064F5259A}"/>
          </ac:spMkLst>
        </pc:spChg>
        <pc:spChg chg="mod">
          <ac:chgData name="Renate Dybdal Hansen" userId="8f533bdc-1f06-46c5-8376-6b62126245f7" providerId="ADAL" clId="{DCF7E2F4-8E11-43B7-8420-CB29354FD892}" dt="2025-01-08T13:40:46.739" v="68" actId="1076"/>
          <ac:spMkLst>
            <pc:docMk/>
            <pc:sldMk cId="1923906542" sldId="282"/>
            <ac:spMk id="7" creationId="{ABF20FD6-196B-04F5-9EFD-EAC5A7755FD6}"/>
          </ac:spMkLst>
        </pc:spChg>
      </pc:sldChg>
    </pc:docChg>
  </pc:docChgLst>
  <pc:docChgLst>
    <pc:chgData name="Renate Dybdal Hansen" userId="S::renate.dybdal.hansen@io.kommune.no::8f533bdc-1f06-46c5-8376-6b62126245f7" providerId="AD" clId="Web-{A5481802-2060-4C0B-B003-A26A299AC87E}"/>
    <pc:docChg chg="modSld">
      <pc:chgData name="Renate Dybdal Hansen" userId="S::renate.dybdal.hansen@io.kommune.no::8f533bdc-1f06-46c5-8376-6b62126245f7" providerId="AD" clId="Web-{A5481802-2060-4C0B-B003-A26A299AC87E}" dt="2024-11-20T14:07:25.073" v="1"/>
      <pc:docMkLst>
        <pc:docMk/>
      </pc:docMkLst>
      <pc:sldChg chg="modNotes">
        <pc:chgData name="Renate Dybdal Hansen" userId="S::renate.dybdal.hansen@io.kommune.no::8f533bdc-1f06-46c5-8376-6b62126245f7" providerId="AD" clId="Web-{A5481802-2060-4C0B-B003-A26A299AC87E}" dt="2024-11-20T14:07:25.073" v="1"/>
        <pc:sldMkLst>
          <pc:docMk/>
          <pc:sldMk cId="783064761" sldId="290"/>
        </pc:sldMkLst>
      </pc:sldChg>
    </pc:docChg>
  </pc:docChgLst>
  <pc:docChgLst>
    <pc:chgData name="Renate Dybdal Hansen" userId="8f533bdc-1f06-46c5-8376-6b62126245f7" providerId="ADAL" clId="{35778140-B7FF-4A7B-9725-C7DAE071BAEC}"/>
    <pc:docChg chg="undo custSel addSld delSld modSld sldOrd">
      <pc:chgData name="Renate Dybdal Hansen" userId="8f533bdc-1f06-46c5-8376-6b62126245f7" providerId="ADAL" clId="{35778140-B7FF-4A7B-9725-C7DAE071BAEC}" dt="2024-11-20T10:35:28.815" v="2019" actId="1076"/>
      <pc:docMkLst>
        <pc:docMk/>
      </pc:docMkLst>
      <pc:sldChg chg="addSp delSp modSp mod">
        <pc:chgData name="Renate Dybdal Hansen" userId="8f533bdc-1f06-46c5-8376-6b62126245f7" providerId="ADAL" clId="{35778140-B7FF-4A7B-9725-C7DAE071BAEC}" dt="2024-11-20T10:32:57.130" v="1867" actId="1076"/>
        <pc:sldMkLst>
          <pc:docMk/>
          <pc:sldMk cId="0" sldId="261"/>
        </pc:sldMkLst>
        <pc:spChg chg="mod">
          <ac:chgData name="Renate Dybdal Hansen" userId="8f533bdc-1f06-46c5-8376-6b62126245f7" providerId="ADAL" clId="{35778140-B7FF-4A7B-9725-C7DAE071BAEC}" dt="2024-11-20T10:32:57.130" v="1867" actId="1076"/>
          <ac:spMkLst>
            <pc:docMk/>
            <pc:sldMk cId="0" sldId="261"/>
            <ac:spMk id="2" creationId="{17EA47DF-ED2C-5B98-1D78-FB9F94D617FF}"/>
          </ac:spMkLst>
        </pc:spChg>
        <pc:picChg chg="add mod">
          <ac:chgData name="Renate Dybdal Hansen" userId="8f533bdc-1f06-46c5-8376-6b62126245f7" providerId="ADAL" clId="{35778140-B7FF-4A7B-9725-C7DAE071BAEC}" dt="2024-11-20T09:49:48.168" v="1469" actId="1076"/>
          <ac:picMkLst>
            <pc:docMk/>
            <pc:sldMk cId="0" sldId="261"/>
            <ac:picMk id="5" creationId="{57FFA67E-0F57-C71A-F7E9-28FD96B64E5F}"/>
          </ac:picMkLst>
        </pc:picChg>
        <pc:picChg chg="add mod">
          <ac:chgData name="Renate Dybdal Hansen" userId="8f533bdc-1f06-46c5-8376-6b62126245f7" providerId="ADAL" clId="{35778140-B7FF-4A7B-9725-C7DAE071BAEC}" dt="2024-11-20T09:49:43.242" v="1468" actId="14100"/>
          <ac:picMkLst>
            <pc:docMk/>
            <pc:sldMk cId="0" sldId="261"/>
            <ac:picMk id="6" creationId="{0B0EDE55-6190-29F9-10CA-EE3656EE714E}"/>
          </ac:picMkLst>
        </pc:picChg>
      </pc:sldChg>
      <pc:sldChg chg="addSp delSp modSp mod modNotesTx">
        <pc:chgData name="Renate Dybdal Hansen" userId="8f533bdc-1f06-46c5-8376-6b62126245f7" providerId="ADAL" clId="{35778140-B7FF-4A7B-9725-C7DAE071BAEC}" dt="2024-11-20T10:23:52.769" v="1856" actId="1076"/>
        <pc:sldMkLst>
          <pc:docMk/>
          <pc:sldMk cId="0" sldId="262"/>
        </pc:sldMkLst>
        <pc:spChg chg="add mod">
          <ac:chgData name="Renate Dybdal Hansen" userId="8f533bdc-1f06-46c5-8376-6b62126245f7" providerId="ADAL" clId="{35778140-B7FF-4A7B-9725-C7DAE071BAEC}" dt="2024-11-20T10:03:57.881" v="1576" actId="1076"/>
          <ac:spMkLst>
            <pc:docMk/>
            <pc:sldMk cId="0" sldId="262"/>
            <ac:spMk id="8" creationId="{73768529-422E-9420-A3C5-B6E51B3EDFEC}"/>
          </ac:spMkLst>
        </pc:spChg>
        <pc:picChg chg="add mod">
          <ac:chgData name="Renate Dybdal Hansen" userId="8f533bdc-1f06-46c5-8376-6b62126245f7" providerId="ADAL" clId="{35778140-B7FF-4A7B-9725-C7DAE071BAEC}" dt="2024-11-20T09:50:20.309" v="1472" actId="1076"/>
          <ac:picMkLst>
            <pc:docMk/>
            <pc:sldMk cId="0" sldId="262"/>
            <ac:picMk id="6" creationId="{9BE3B469-B53B-368F-BC8F-DC7C270C2D6B}"/>
          </ac:picMkLst>
        </pc:picChg>
        <pc:picChg chg="add mod">
          <ac:chgData name="Renate Dybdal Hansen" userId="8f533bdc-1f06-46c5-8376-6b62126245f7" providerId="ADAL" clId="{35778140-B7FF-4A7B-9725-C7DAE071BAEC}" dt="2024-11-20T09:50:25.615" v="1473" actId="1076"/>
          <ac:picMkLst>
            <pc:docMk/>
            <pc:sldMk cId="0" sldId="262"/>
            <ac:picMk id="7" creationId="{938DAC4B-7FF0-4792-D351-983A974CCE34}"/>
          </ac:picMkLst>
        </pc:picChg>
      </pc:sldChg>
      <pc:sldChg chg="addSp delSp modSp del mod modNotesTx">
        <pc:chgData name="Renate Dybdal Hansen" userId="8f533bdc-1f06-46c5-8376-6b62126245f7" providerId="ADAL" clId="{35778140-B7FF-4A7B-9725-C7DAE071BAEC}" dt="2024-11-20T09:28:01.935" v="960" actId="47"/>
        <pc:sldMkLst>
          <pc:docMk/>
          <pc:sldMk cId="0" sldId="269"/>
        </pc:sldMkLst>
      </pc:sldChg>
      <pc:sldChg chg="addSp modSp mod ord modNotesTx">
        <pc:chgData name="Renate Dybdal Hansen" userId="8f533bdc-1f06-46c5-8376-6b62126245f7" providerId="ADAL" clId="{35778140-B7FF-4A7B-9725-C7DAE071BAEC}" dt="2024-11-20T09:53:35.042" v="1537" actId="20577"/>
        <pc:sldMkLst>
          <pc:docMk/>
          <pc:sldMk cId="451678840" sldId="272"/>
        </pc:sldMkLst>
        <pc:spChg chg="mod">
          <ac:chgData name="Renate Dybdal Hansen" userId="8f533bdc-1f06-46c5-8376-6b62126245f7" providerId="ADAL" clId="{35778140-B7FF-4A7B-9725-C7DAE071BAEC}" dt="2024-11-20T09:52:12.050" v="1493" actId="1076"/>
          <ac:spMkLst>
            <pc:docMk/>
            <pc:sldMk cId="451678840" sldId="272"/>
            <ac:spMk id="2" creationId="{C7CBEFDF-6D04-72C8-9176-B98E5726AE73}"/>
          </ac:spMkLst>
        </pc:spChg>
        <pc:spChg chg="mod">
          <ac:chgData name="Renate Dybdal Hansen" userId="8f533bdc-1f06-46c5-8376-6b62126245f7" providerId="ADAL" clId="{35778140-B7FF-4A7B-9725-C7DAE071BAEC}" dt="2024-11-20T09:53:35.042" v="1537" actId="20577"/>
          <ac:spMkLst>
            <pc:docMk/>
            <pc:sldMk cId="451678840" sldId="272"/>
            <ac:spMk id="3" creationId="{A19287E1-5311-0B0D-20A2-83E949AB1A82}"/>
          </ac:spMkLst>
        </pc:spChg>
        <pc:picChg chg="add mod">
          <ac:chgData name="Renate Dybdal Hansen" userId="8f533bdc-1f06-46c5-8376-6b62126245f7" providerId="ADAL" clId="{35778140-B7FF-4A7B-9725-C7DAE071BAEC}" dt="2024-11-20T09:50:45.526" v="1481"/>
          <ac:picMkLst>
            <pc:docMk/>
            <pc:sldMk cId="451678840" sldId="272"/>
            <ac:picMk id="4" creationId="{40BE6064-7D31-CFD2-CC31-E591FF1AB504}"/>
          </ac:picMkLst>
        </pc:picChg>
        <pc:picChg chg="add mod">
          <ac:chgData name="Renate Dybdal Hansen" userId="8f533bdc-1f06-46c5-8376-6b62126245f7" providerId="ADAL" clId="{35778140-B7FF-4A7B-9725-C7DAE071BAEC}" dt="2024-11-20T09:50:45.526" v="1481"/>
          <ac:picMkLst>
            <pc:docMk/>
            <pc:sldMk cId="451678840" sldId="272"/>
            <ac:picMk id="5" creationId="{B195110A-BF7E-7847-1F0C-DC5DF2AB3CD1}"/>
          </ac:picMkLst>
        </pc:picChg>
      </pc:sldChg>
      <pc:sldChg chg="addSp modSp mod modNotesTx">
        <pc:chgData name="Renate Dybdal Hansen" userId="8f533bdc-1f06-46c5-8376-6b62126245f7" providerId="ADAL" clId="{35778140-B7FF-4A7B-9725-C7DAE071BAEC}" dt="2024-11-20T10:13:10.575" v="1782" actId="20577"/>
        <pc:sldMkLst>
          <pc:docMk/>
          <pc:sldMk cId="676332438" sldId="274"/>
        </pc:sldMkLst>
        <pc:spChg chg="mod">
          <ac:chgData name="Renate Dybdal Hansen" userId="8f533bdc-1f06-46c5-8376-6b62126245f7" providerId="ADAL" clId="{35778140-B7FF-4A7B-9725-C7DAE071BAEC}" dt="2024-11-20T10:12:58.407" v="1780" actId="20577"/>
          <ac:spMkLst>
            <pc:docMk/>
            <pc:sldMk cId="676332438" sldId="274"/>
            <ac:spMk id="2" creationId="{B1A7259C-EC6D-0D09-0CE1-8C32CC0C1027}"/>
          </ac:spMkLst>
        </pc:spChg>
        <pc:spChg chg="mod">
          <ac:chgData name="Renate Dybdal Hansen" userId="8f533bdc-1f06-46c5-8376-6b62126245f7" providerId="ADAL" clId="{35778140-B7FF-4A7B-9725-C7DAE071BAEC}" dt="2024-11-20T10:13:03.753" v="1781" actId="1076"/>
          <ac:spMkLst>
            <pc:docMk/>
            <pc:sldMk cId="676332438" sldId="274"/>
            <ac:spMk id="3" creationId="{EEBB630F-56FC-1A4A-24FF-76E118EB0DF5}"/>
          </ac:spMkLst>
        </pc:spChg>
        <pc:picChg chg="add mod">
          <ac:chgData name="Renate Dybdal Hansen" userId="8f533bdc-1f06-46c5-8376-6b62126245f7" providerId="ADAL" clId="{35778140-B7FF-4A7B-9725-C7DAE071BAEC}" dt="2024-11-20T09:50:48.372" v="1482"/>
          <ac:picMkLst>
            <pc:docMk/>
            <pc:sldMk cId="676332438" sldId="274"/>
            <ac:picMk id="4" creationId="{7A7ECAC4-1BC0-C557-AF75-9DCA60BA2386}"/>
          </ac:picMkLst>
        </pc:picChg>
        <pc:picChg chg="add mod">
          <ac:chgData name="Renate Dybdal Hansen" userId="8f533bdc-1f06-46c5-8376-6b62126245f7" providerId="ADAL" clId="{35778140-B7FF-4A7B-9725-C7DAE071BAEC}" dt="2024-11-20T09:50:48.372" v="1482"/>
          <ac:picMkLst>
            <pc:docMk/>
            <pc:sldMk cId="676332438" sldId="274"/>
            <ac:picMk id="5" creationId="{EEAD25F0-DCC5-EA62-13E2-820C9CFB5D6D}"/>
          </ac:picMkLst>
        </pc:picChg>
      </pc:sldChg>
      <pc:sldChg chg="addSp modSp mod modNotesTx">
        <pc:chgData name="Renate Dybdal Hansen" userId="8f533bdc-1f06-46c5-8376-6b62126245f7" providerId="ADAL" clId="{35778140-B7FF-4A7B-9725-C7DAE071BAEC}" dt="2024-11-20T10:14:29.598" v="1797" actId="20577"/>
        <pc:sldMkLst>
          <pc:docMk/>
          <pc:sldMk cId="258748798" sldId="276"/>
        </pc:sldMkLst>
        <pc:spChg chg="mod">
          <ac:chgData name="Renate Dybdal Hansen" userId="8f533bdc-1f06-46c5-8376-6b62126245f7" providerId="ADAL" clId="{35778140-B7FF-4A7B-9725-C7DAE071BAEC}" dt="2024-11-20T10:13:43.564" v="1783" actId="20577"/>
          <ac:spMkLst>
            <pc:docMk/>
            <pc:sldMk cId="258748798" sldId="276"/>
            <ac:spMk id="2" creationId="{200C500A-96BB-6937-4BD0-F385A1CD98C7}"/>
          </ac:spMkLst>
        </pc:spChg>
        <pc:spChg chg="mod">
          <ac:chgData name="Renate Dybdal Hansen" userId="8f533bdc-1f06-46c5-8376-6b62126245f7" providerId="ADAL" clId="{35778140-B7FF-4A7B-9725-C7DAE071BAEC}" dt="2024-11-20T09:51:07.188" v="1485" actId="14100"/>
          <ac:spMkLst>
            <pc:docMk/>
            <pc:sldMk cId="258748798" sldId="276"/>
            <ac:spMk id="3" creationId="{521AF82F-F95A-C962-F39A-F1171C26436D}"/>
          </ac:spMkLst>
        </pc:spChg>
        <pc:picChg chg="add mod">
          <ac:chgData name="Renate Dybdal Hansen" userId="8f533bdc-1f06-46c5-8376-6b62126245f7" providerId="ADAL" clId="{35778140-B7FF-4A7B-9725-C7DAE071BAEC}" dt="2024-11-20T09:50:50.021" v="1483"/>
          <ac:picMkLst>
            <pc:docMk/>
            <pc:sldMk cId="258748798" sldId="276"/>
            <ac:picMk id="4" creationId="{A8780E64-575B-F616-AAED-B5B1171C65DC}"/>
          </ac:picMkLst>
        </pc:picChg>
        <pc:picChg chg="add mod">
          <ac:chgData name="Renate Dybdal Hansen" userId="8f533bdc-1f06-46c5-8376-6b62126245f7" providerId="ADAL" clId="{35778140-B7FF-4A7B-9725-C7DAE071BAEC}" dt="2024-11-20T09:50:50.021" v="1483"/>
          <ac:picMkLst>
            <pc:docMk/>
            <pc:sldMk cId="258748798" sldId="276"/>
            <ac:picMk id="5" creationId="{B3EA205F-4C22-B783-228D-652ADDDB1A09}"/>
          </ac:picMkLst>
        </pc:picChg>
      </pc:sldChg>
      <pc:sldChg chg="addSp modSp mod modNotesTx">
        <pc:chgData name="Renate Dybdal Hansen" userId="8f533bdc-1f06-46c5-8376-6b62126245f7" providerId="ADAL" clId="{35778140-B7FF-4A7B-9725-C7DAE071BAEC}" dt="2024-11-20T10:34:07.357" v="1992" actId="20577"/>
        <pc:sldMkLst>
          <pc:docMk/>
          <pc:sldMk cId="2996054548" sldId="279"/>
        </pc:sldMkLst>
        <pc:spChg chg="mod">
          <ac:chgData name="Renate Dybdal Hansen" userId="8f533bdc-1f06-46c5-8376-6b62126245f7" providerId="ADAL" clId="{35778140-B7FF-4A7B-9725-C7DAE071BAEC}" dt="2024-11-20T10:05:34.641" v="1666" actId="20577"/>
          <ac:spMkLst>
            <pc:docMk/>
            <pc:sldMk cId="2996054548" sldId="279"/>
            <ac:spMk id="2" creationId="{7132E8FB-CA9A-925B-6EDF-522C183BB9AD}"/>
          </ac:spMkLst>
        </pc:spChg>
        <pc:spChg chg="mod">
          <ac:chgData name="Renate Dybdal Hansen" userId="8f533bdc-1f06-46c5-8376-6b62126245f7" providerId="ADAL" clId="{35778140-B7FF-4A7B-9725-C7DAE071BAEC}" dt="2024-11-20T09:56:44.451" v="1543" actId="1076"/>
          <ac:spMkLst>
            <pc:docMk/>
            <pc:sldMk cId="2996054548" sldId="279"/>
            <ac:spMk id="3" creationId="{D3B63DD3-16E3-2F35-6814-470D7C026D29}"/>
          </ac:spMkLst>
        </pc:spChg>
        <pc:picChg chg="add mod">
          <ac:chgData name="Renate Dybdal Hansen" userId="8f533bdc-1f06-46c5-8376-6b62126245f7" providerId="ADAL" clId="{35778140-B7FF-4A7B-9725-C7DAE071BAEC}" dt="2024-11-20T09:50:31.570" v="1474"/>
          <ac:picMkLst>
            <pc:docMk/>
            <pc:sldMk cId="2996054548" sldId="279"/>
            <ac:picMk id="4" creationId="{D70DE471-8014-F99A-B398-AB744F2EDCAF}"/>
          </ac:picMkLst>
        </pc:picChg>
        <pc:picChg chg="add mod">
          <ac:chgData name="Renate Dybdal Hansen" userId="8f533bdc-1f06-46c5-8376-6b62126245f7" providerId="ADAL" clId="{35778140-B7FF-4A7B-9725-C7DAE071BAEC}" dt="2024-11-20T09:50:31.570" v="1474"/>
          <ac:picMkLst>
            <pc:docMk/>
            <pc:sldMk cId="2996054548" sldId="279"/>
            <ac:picMk id="5" creationId="{7EF9BCFF-3C26-9C2B-E7A0-76943D3C8C67}"/>
          </ac:picMkLst>
        </pc:picChg>
      </pc:sldChg>
      <pc:sldChg chg="addSp modSp mod">
        <pc:chgData name="Renate Dybdal Hansen" userId="8f533bdc-1f06-46c5-8376-6b62126245f7" providerId="ADAL" clId="{35778140-B7FF-4A7B-9725-C7DAE071BAEC}" dt="2024-11-20T10:34:23.451" v="1996" actId="403"/>
        <pc:sldMkLst>
          <pc:docMk/>
          <pc:sldMk cId="1047863928" sldId="280"/>
        </pc:sldMkLst>
        <pc:spChg chg="mod">
          <ac:chgData name="Renate Dybdal Hansen" userId="8f533bdc-1f06-46c5-8376-6b62126245f7" providerId="ADAL" clId="{35778140-B7FF-4A7B-9725-C7DAE071BAEC}" dt="2024-11-20T10:34:18.944" v="1995" actId="403"/>
          <ac:spMkLst>
            <pc:docMk/>
            <pc:sldMk cId="1047863928" sldId="280"/>
            <ac:spMk id="2" creationId="{8D2CE6F4-31A3-6B68-F48B-862A72E62686}"/>
          </ac:spMkLst>
        </pc:spChg>
        <pc:spChg chg="mod">
          <ac:chgData name="Renate Dybdal Hansen" userId="8f533bdc-1f06-46c5-8376-6b62126245f7" providerId="ADAL" clId="{35778140-B7FF-4A7B-9725-C7DAE071BAEC}" dt="2024-11-20T10:34:23.451" v="1996" actId="403"/>
          <ac:spMkLst>
            <pc:docMk/>
            <pc:sldMk cId="1047863928" sldId="280"/>
            <ac:spMk id="3" creationId="{6A4FF3A4-D219-8881-8214-F019CDA1DE68}"/>
          </ac:spMkLst>
        </pc:spChg>
        <pc:picChg chg="add mod">
          <ac:chgData name="Renate Dybdal Hansen" userId="8f533bdc-1f06-46c5-8376-6b62126245f7" providerId="ADAL" clId="{35778140-B7FF-4A7B-9725-C7DAE071BAEC}" dt="2024-11-20T09:50:33.060" v="1475"/>
          <ac:picMkLst>
            <pc:docMk/>
            <pc:sldMk cId="1047863928" sldId="280"/>
            <ac:picMk id="4" creationId="{7CCD36EE-9CF3-AA4F-D693-69B403D8F090}"/>
          </ac:picMkLst>
        </pc:picChg>
        <pc:picChg chg="add mod">
          <ac:chgData name="Renate Dybdal Hansen" userId="8f533bdc-1f06-46c5-8376-6b62126245f7" providerId="ADAL" clId="{35778140-B7FF-4A7B-9725-C7DAE071BAEC}" dt="2024-11-20T09:50:33.060" v="1475"/>
          <ac:picMkLst>
            <pc:docMk/>
            <pc:sldMk cId="1047863928" sldId="280"/>
            <ac:picMk id="5" creationId="{0797F2CD-A36F-3BF8-27C4-4203EDD995DD}"/>
          </ac:picMkLst>
        </pc:picChg>
      </pc:sldChg>
      <pc:sldChg chg="addSp modSp mod modNotesTx">
        <pc:chgData name="Renate Dybdal Hansen" userId="8f533bdc-1f06-46c5-8376-6b62126245f7" providerId="ADAL" clId="{35778140-B7FF-4A7B-9725-C7DAE071BAEC}" dt="2024-11-20T10:35:28.815" v="2019" actId="1076"/>
        <pc:sldMkLst>
          <pc:docMk/>
          <pc:sldMk cId="1677468962" sldId="281"/>
        </pc:sldMkLst>
        <pc:spChg chg="mod">
          <ac:chgData name="Renate Dybdal Hansen" userId="8f533bdc-1f06-46c5-8376-6b62126245f7" providerId="ADAL" clId="{35778140-B7FF-4A7B-9725-C7DAE071BAEC}" dt="2024-11-20T10:16:50.767" v="1846" actId="20577"/>
          <ac:spMkLst>
            <pc:docMk/>
            <pc:sldMk cId="1677468962" sldId="281"/>
            <ac:spMk id="2" creationId="{B5FB8778-8E7D-73FF-5F87-BD966BD4A935}"/>
          </ac:spMkLst>
        </pc:spChg>
        <pc:spChg chg="mod">
          <ac:chgData name="Renate Dybdal Hansen" userId="8f533bdc-1f06-46c5-8376-6b62126245f7" providerId="ADAL" clId="{35778140-B7FF-4A7B-9725-C7DAE071BAEC}" dt="2024-11-20T10:35:28.815" v="2019" actId="1076"/>
          <ac:spMkLst>
            <pc:docMk/>
            <pc:sldMk cId="1677468962" sldId="281"/>
            <ac:spMk id="3" creationId="{41DC0A4E-F4D7-A45A-D85F-ACB0F7859B56}"/>
          </ac:spMkLst>
        </pc:spChg>
        <pc:picChg chg="add mod">
          <ac:chgData name="Renate Dybdal Hansen" userId="8f533bdc-1f06-46c5-8376-6b62126245f7" providerId="ADAL" clId="{35778140-B7FF-4A7B-9725-C7DAE071BAEC}" dt="2024-11-20T09:50:41.555" v="1479"/>
          <ac:picMkLst>
            <pc:docMk/>
            <pc:sldMk cId="1677468962" sldId="281"/>
            <ac:picMk id="4" creationId="{DC5F81C6-604C-E8D1-6DC3-DE06FA194DE6}"/>
          </ac:picMkLst>
        </pc:picChg>
        <pc:picChg chg="add mod">
          <ac:chgData name="Renate Dybdal Hansen" userId="8f533bdc-1f06-46c5-8376-6b62126245f7" providerId="ADAL" clId="{35778140-B7FF-4A7B-9725-C7DAE071BAEC}" dt="2024-11-20T09:50:41.555" v="1479"/>
          <ac:picMkLst>
            <pc:docMk/>
            <pc:sldMk cId="1677468962" sldId="281"/>
            <ac:picMk id="5" creationId="{9D796D2F-632D-B8F4-FD75-FF5DE3448C85}"/>
          </ac:picMkLst>
        </pc:picChg>
      </pc:sldChg>
      <pc:sldChg chg="addSp delSp modSp mod modNotesTx">
        <pc:chgData name="Renate Dybdal Hansen" userId="8f533bdc-1f06-46c5-8376-6b62126245f7" providerId="ADAL" clId="{35778140-B7FF-4A7B-9725-C7DAE071BAEC}" dt="2024-11-20T10:11:34.924" v="1771" actId="20577"/>
        <pc:sldMkLst>
          <pc:docMk/>
          <pc:sldMk cId="1923906542" sldId="282"/>
        </pc:sldMkLst>
        <pc:spChg chg="mod">
          <ac:chgData name="Renate Dybdal Hansen" userId="8f533bdc-1f06-46c5-8376-6b62126245f7" providerId="ADAL" clId="{35778140-B7FF-4A7B-9725-C7DAE071BAEC}" dt="2024-11-20T10:08:47.173" v="1745" actId="1076"/>
          <ac:spMkLst>
            <pc:docMk/>
            <pc:sldMk cId="1923906542" sldId="282"/>
            <ac:spMk id="2" creationId="{C63F4006-C5DF-9B02-54F8-0D18FB0643C2}"/>
          </ac:spMkLst>
        </pc:spChg>
        <pc:spChg chg="add mod">
          <ac:chgData name="Renate Dybdal Hansen" userId="8f533bdc-1f06-46c5-8376-6b62126245f7" providerId="ADAL" clId="{35778140-B7FF-4A7B-9725-C7DAE071BAEC}" dt="2024-11-20T10:08:53.741" v="1747" actId="2711"/>
          <ac:spMkLst>
            <pc:docMk/>
            <pc:sldMk cId="1923906542" sldId="282"/>
            <ac:spMk id="4" creationId="{73ABC164-2F4E-D462-76A8-F367D35561D4}"/>
          </ac:spMkLst>
        </pc:spChg>
        <pc:spChg chg="add mod">
          <ac:chgData name="Renate Dybdal Hansen" userId="8f533bdc-1f06-46c5-8376-6b62126245f7" providerId="ADAL" clId="{35778140-B7FF-4A7B-9725-C7DAE071BAEC}" dt="2024-11-20T10:09:01.355" v="1748" actId="1076"/>
          <ac:spMkLst>
            <pc:docMk/>
            <pc:sldMk cId="1923906542" sldId="282"/>
            <ac:spMk id="6" creationId="{52683620-05B4-4CF3-CF4D-E4D064F5259A}"/>
          </ac:spMkLst>
        </pc:spChg>
        <pc:spChg chg="add mod">
          <ac:chgData name="Renate Dybdal Hansen" userId="8f533bdc-1f06-46c5-8376-6b62126245f7" providerId="ADAL" clId="{35778140-B7FF-4A7B-9725-C7DAE071BAEC}" dt="2024-11-20T10:09:10.235" v="1750" actId="1076"/>
          <ac:spMkLst>
            <pc:docMk/>
            <pc:sldMk cId="1923906542" sldId="282"/>
            <ac:spMk id="7" creationId="{ABF20FD6-196B-04F5-9EFD-EAC5A7755FD6}"/>
          </ac:spMkLst>
        </pc:spChg>
        <pc:picChg chg="add mod">
          <ac:chgData name="Renate Dybdal Hansen" userId="8f533bdc-1f06-46c5-8376-6b62126245f7" providerId="ADAL" clId="{35778140-B7FF-4A7B-9725-C7DAE071BAEC}" dt="2024-11-20T09:50:43.942" v="1480"/>
          <ac:picMkLst>
            <pc:docMk/>
            <pc:sldMk cId="1923906542" sldId="282"/>
            <ac:picMk id="8" creationId="{B5D766DA-BB66-0EFF-E332-D3D65F27BB70}"/>
          </ac:picMkLst>
        </pc:picChg>
        <pc:picChg chg="add mod">
          <ac:chgData name="Renate Dybdal Hansen" userId="8f533bdc-1f06-46c5-8376-6b62126245f7" providerId="ADAL" clId="{35778140-B7FF-4A7B-9725-C7DAE071BAEC}" dt="2024-11-20T09:50:43.942" v="1480"/>
          <ac:picMkLst>
            <pc:docMk/>
            <pc:sldMk cId="1923906542" sldId="282"/>
            <ac:picMk id="9" creationId="{C6B78A8C-91AC-B222-7B21-22619E2C7A93}"/>
          </ac:picMkLst>
        </pc:picChg>
      </pc:sldChg>
      <pc:sldChg chg="del">
        <pc:chgData name="Renate Dybdal Hansen" userId="8f533bdc-1f06-46c5-8376-6b62126245f7" providerId="ADAL" clId="{35778140-B7FF-4A7B-9725-C7DAE071BAEC}" dt="2024-11-20T09:38:41.309" v="1204" actId="47"/>
        <pc:sldMkLst>
          <pc:docMk/>
          <pc:sldMk cId="3144897423" sldId="283"/>
        </pc:sldMkLst>
      </pc:sldChg>
      <pc:sldChg chg="del">
        <pc:chgData name="Renate Dybdal Hansen" userId="8f533bdc-1f06-46c5-8376-6b62126245f7" providerId="ADAL" clId="{35778140-B7FF-4A7B-9725-C7DAE071BAEC}" dt="2024-11-20T09:38:43.015" v="1205" actId="47"/>
        <pc:sldMkLst>
          <pc:docMk/>
          <pc:sldMk cId="1746577117" sldId="284"/>
        </pc:sldMkLst>
      </pc:sldChg>
      <pc:sldChg chg="del">
        <pc:chgData name="Renate Dybdal Hansen" userId="8f533bdc-1f06-46c5-8376-6b62126245f7" providerId="ADAL" clId="{35778140-B7FF-4A7B-9725-C7DAE071BAEC}" dt="2024-11-20T09:38:44.796" v="1206" actId="47"/>
        <pc:sldMkLst>
          <pc:docMk/>
          <pc:sldMk cId="2034354602" sldId="287"/>
        </pc:sldMkLst>
      </pc:sldChg>
      <pc:sldChg chg="addSp delSp modSp add del mod">
        <pc:chgData name="Renate Dybdal Hansen" userId="8f533bdc-1f06-46c5-8376-6b62126245f7" providerId="ADAL" clId="{35778140-B7FF-4A7B-9725-C7DAE071BAEC}" dt="2024-11-20T10:06:39.097" v="1721" actId="47"/>
        <pc:sldMkLst>
          <pc:docMk/>
          <pc:sldMk cId="3294037118" sldId="288"/>
        </pc:sldMkLst>
      </pc:sldChg>
      <pc:sldChg chg="addSp modSp new mod modNotesTx">
        <pc:chgData name="Renate Dybdal Hansen" userId="8f533bdc-1f06-46c5-8376-6b62126245f7" providerId="ADAL" clId="{35778140-B7FF-4A7B-9725-C7DAE071BAEC}" dt="2024-11-20T10:31:43.955" v="1859" actId="1076"/>
        <pc:sldMkLst>
          <pc:docMk/>
          <pc:sldMk cId="246634899" sldId="289"/>
        </pc:sldMkLst>
        <pc:spChg chg="add mod">
          <ac:chgData name="Renate Dybdal Hansen" userId="8f533bdc-1f06-46c5-8376-6b62126245f7" providerId="ADAL" clId="{35778140-B7FF-4A7B-9725-C7DAE071BAEC}" dt="2024-11-20T10:31:43.955" v="1859" actId="1076"/>
          <ac:spMkLst>
            <pc:docMk/>
            <pc:sldMk cId="246634899" sldId="289"/>
            <ac:spMk id="2" creationId="{F5774E37-613D-1ED8-7749-3005CBEEF793}"/>
          </ac:spMkLst>
        </pc:spChg>
        <pc:spChg chg="add mod">
          <ac:chgData name="Renate Dybdal Hansen" userId="8f533bdc-1f06-46c5-8376-6b62126245f7" providerId="ADAL" clId="{35778140-B7FF-4A7B-9725-C7DAE071BAEC}" dt="2024-11-20T09:20:57.711" v="673" actId="122"/>
          <ac:spMkLst>
            <pc:docMk/>
            <pc:sldMk cId="246634899" sldId="289"/>
            <ac:spMk id="3" creationId="{838B35C1-F366-5FD4-3C5C-28934B2C03EA}"/>
          </ac:spMkLst>
        </pc:spChg>
        <pc:picChg chg="add mod">
          <ac:chgData name="Renate Dybdal Hansen" userId="8f533bdc-1f06-46c5-8376-6b62126245f7" providerId="ADAL" clId="{35778140-B7FF-4A7B-9725-C7DAE071BAEC}" dt="2024-11-20T09:50:36.688" v="1477"/>
          <ac:picMkLst>
            <pc:docMk/>
            <pc:sldMk cId="246634899" sldId="289"/>
            <ac:picMk id="4" creationId="{4854A1E6-17B3-A7B6-84E3-17414C24D511}"/>
          </ac:picMkLst>
        </pc:picChg>
        <pc:picChg chg="add mod">
          <ac:chgData name="Renate Dybdal Hansen" userId="8f533bdc-1f06-46c5-8376-6b62126245f7" providerId="ADAL" clId="{35778140-B7FF-4A7B-9725-C7DAE071BAEC}" dt="2024-11-20T09:50:36.688" v="1477"/>
          <ac:picMkLst>
            <pc:docMk/>
            <pc:sldMk cId="246634899" sldId="289"/>
            <ac:picMk id="5" creationId="{CBCD28E4-7422-8B48-75F5-A95095C86DDF}"/>
          </ac:picMkLst>
        </pc:picChg>
      </pc:sldChg>
      <pc:sldChg chg="addSp delSp modSp add mod ord modNotesTx">
        <pc:chgData name="Renate Dybdal Hansen" userId="8f533bdc-1f06-46c5-8376-6b62126245f7" providerId="ADAL" clId="{35778140-B7FF-4A7B-9725-C7DAE071BAEC}" dt="2024-11-20T10:34:50.560" v="2013" actId="20577"/>
        <pc:sldMkLst>
          <pc:docMk/>
          <pc:sldMk cId="783064761" sldId="290"/>
        </pc:sldMkLst>
        <pc:spChg chg="add mod">
          <ac:chgData name="Renate Dybdal Hansen" userId="8f533bdc-1f06-46c5-8376-6b62126245f7" providerId="ADAL" clId="{35778140-B7FF-4A7B-9725-C7DAE071BAEC}" dt="2024-11-20T10:34:39.109" v="1997" actId="1076"/>
          <ac:spMkLst>
            <pc:docMk/>
            <pc:sldMk cId="783064761" sldId="290"/>
            <ac:spMk id="5" creationId="{8BB103C1-0FAA-A634-F3D4-214FFD990BFC}"/>
          </ac:spMkLst>
        </pc:spChg>
        <pc:spChg chg="add mod">
          <ac:chgData name="Renate Dybdal Hansen" userId="8f533bdc-1f06-46c5-8376-6b62126245f7" providerId="ADAL" clId="{35778140-B7FF-4A7B-9725-C7DAE071BAEC}" dt="2024-11-20T10:34:47.709" v="2006" actId="20577"/>
          <ac:spMkLst>
            <pc:docMk/>
            <pc:sldMk cId="783064761" sldId="290"/>
            <ac:spMk id="6" creationId="{6E911A71-9951-FAD1-84F4-242047E36A0F}"/>
          </ac:spMkLst>
        </pc:spChg>
        <pc:spChg chg="add mod">
          <ac:chgData name="Renate Dybdal Hansen" userId="8f533bdc-1f06-46c5-8376-6b62126245f7" providerId="ADAL" clId="{35778140-B7FF-4A7B-9725-C7DAE071BAEC}" dt="2024-11-20T10:34:50.560" v="2013" actId="20577"/>
          <ac:spMkLst>
            <pc:docMk/>
            <pc:sldMk cId="783064761" sldId="290"/>
            <ac:spMk id="7" creationId="{4C10446A-DE33-2B15-20C7-6E5425085FDB}"/>
          </ac:spMkLst>
        </pc:spChg>
        <pc:picChg chg="add mod">
          <ac:chgData name="Renate Dybdal Hansen" userId="8f533bdc-1f06-46c5-8376-6b62126245f7" providerId="ADAL" clId="{35778140-B7FF-4A7B-9725-C7DAE071BAEC}" dt="2024-11-20T09:50:39.778" v="1478"/>
          <ac:picMkLst>
            <pc:docMk/>
            <pc:sldMk cId="783064761" sldId="290"/>
            <ac:picMk id="8" creationId="{8D289BD1-94BF-2970-3CD1-FD4EDC94EE29}"/>
          </ac:picMkLst>
        </pc:picChg>
        <pc:picChg chg="add mod">
          <ac:chgData name="Renate Dybdal Hansen" userId="8f533bdc-1f06-46c5-8376-6b62126245f7" providerId="ADAL" clId="{35778140-B7FF-4A7B-9725-C7DAE071BAEC}" dt="2024-11-20T09:50:39.778" v="1478"/>
          <ac:picMkLst>
            <pc:docMk/>
            <pc:sldMk cId="783064761" sldId="290"/>
            <ac:picMk id="9" creationId="{7A1490E6-0F0F-63AC-A756-CB230DF0176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0A8C3-61A9-EA4C-8A82-391BEF0C1ADF}" type="datetimeFigureOut">
              <a:rPr lang="nb-NO" smtClean="0"/>
              <a:t>05.02.2025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8E79F-90CA-B34A-AE17-3B2FCC706159}" type="slidenum">
              <a:rPr lang="nb-NO" smtClean="0"/>
              <a:t>‹#›</a:t>
            </a:fld>
            <a:endParaRPr lang="nb-NO"/>
          </a:p>
        </p:txBody>
      </p:sp>
    </p:spTree>
    <p:extLst>
      <p:ext uri="{BB962C8B-B14F-4D97-AF65-F5344CB8AC3E}">
        <p14:creationId xmlns:p14="http://schemas.microsoft.com/office/powerpoint/2010/main" val="3021062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ndreostfoldkommune.wistia.com/medias/jhnnndvk3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meo.com/757562783"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inutvei.no/film/barn-som-opplever-vold-hjemme-ser-verden-annerled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EE8E79F-90CA-B34A-AE17-3B2FCC706159}" type="slidenum">
              <a:rPr lang="nb-NO" smtClean="0"/>
              <a:t>1</a:t>
            </a:fld>
            <a:endParaRPr lang="nb-NO"/>
          </a:p>
        </p:txBody>
      </p:sp>
    </p:spTree>
    <p:extLst>
      <p:ext uri="{BB962C8B-B14F-4D97-AF65-F5344CB8AC3E}">
        <p14:creationId xmlns:p14="http://schemas.microsoft.com/office/powerpoint/2010/main" val="411161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lnSpc>
                <a:spcPct val="115000"/>
              </a:lnSpc>
              <a:spcAft>
                <a:spcPts val="1000"/>
              </a:spcAft>
            </a:pPr>
            <a:r>
              <a:rPr lang="nb-NO" sz="1800" dirty="0">
                <a:effectLst/>
                <a:latin typeface="Calibri" panose="020F0502020204030204" pitchFamily="34" charset="0"/>
                <a:ea typeface="Times New Roman" panose="02020603050405020304" pitchFamily="18" charset="0"/>
                <a:cs typeface="Times New Roman (CS-brødtekst)"/>
              </a:rPr>
              <a:t>Neste tema, fagøkt 2: «Hvordan hjelpe barn med å regulere følelsene sine». Et praktisk fokus på hva man kan si og gjøre for å støtte et barn som har det vanskelig. </a:t>
            </a:r>
            <a:endParaRPr lang="nb-NO" sz="1800" dirty="0">
              <a:effectLst/>
              <a:latin typeface="Arial" panose="020B0604020202020204" pitchFamily="34" charset="0"/>
              <a:ea typeface="Times New Roman" panose="02020603050405020304" pitchFamily="18" charset="0"/>
              <a:cs typeface="Times New Roman (CS-brødtekst)"/>
            </a:endParaRPr>
          </a:p>
          <a:p>
            <a:endParaRPr lang="nb-NO" dirty="0"/>
          </a:p>
        </p:txBody>
      </p:sp>
      <p:sp>
        <p:nvSpPr>
          <p:cNvPr id="4" name="Plassholder for lysbildenummer 3"/>
          <p:cNvSpPr>
            <a:spLocks noGrp="1"/>
          </p:cNvSpPr>
          <p:nvPr>
            <p:ph type="sldNum" sz="quarter" idx="5"/>
          </p:nvPr>
        </p:nvSpPr>
        <p:spPr/>
        <p:txBody>
          <a:bodyPr/>
          <a:lstStyle/>
          <a:p>
            <a:fld id="{4EE8E79F-90CA-B34A-AE17-3B2FCC706159}" type="slidenum">
              <a:rPr lang="nb-NO" smtClean="0"/>
              <a:t>11</a:t>
            </a:fld>
            <a:endParaRPr lang="nb-NO"/>
          </a:p>
        </p:txBody>
      </p:sp>
    </p:spTree>
    <p:extLst>
      <p:ext uri="{BB962C8B-B14F-4D97-AF65-F5344CB8AC3E}">
        <p14:creationId xmlns:p14="http://schemas.microsoft.com/office/powerpoint/2010/main" val="417389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Velkommen.</a:t>
            </a:r>
          </a:p>
          <a:p>
            <a:r>
              <a:rPr lang="nb-NO" dirty="0"/>
              <a:t>Fortelle litt om </a:t>
            </a:r>
            <a:r>
              <a:rPr lang="nb-NO" b="1" dirty="0"/>
              <a:t>hva</a:t>
            </a:r>
            <a:r>
              <a:rPr lang="nb-NO" dirty="0"/>
              <a:t> vi skal gjøre nå.</a:t>
            </a:r>
          </a:p>
        </p:txBody>
      </p:sp>
      <p:sp>
        <p:nvSpPr>
          <p:cNvPr id="4" name="Plassholder for lysbildenummer 3"/>
          <p:cNvSpPr>
            <a:spLocks noGrp="1"/>
          </p:cNvSpPr>
          <p:nvPr>
            <p:ph type="sldNum" sz="quarter" idx="5"/>
          </p:nvPr>
        </p:nvSpPr>
        <p:spPr/>
        <p:txBody>
          <a:bodyPr/>
          <a:lstStyle/>
          <a:p>
            <a:fld id="{4EE8E79F-90CA-B34A-AE17-3B2FCC706159}" type="slidenum">
              <a:rPr lang="nb-NO" smtClean="0"/>
              <a:t>2</a:t>
            </a:fld>
            <a:endParaRPr lang="nb-NO"/>
          </a:p>
        </p:txBody>
      </p:sp>
    </p:spTree>
    <p:extLst>
      <p:ext uri="{BB962C8B-B14F-4D97-AF65-F5344CB8AC3E}">
        <p14:creationId xmlns:p14="http://schemas.microsoft.com/office/powerpoint/2010/main" val="253954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lnSpc>
                <a:spcPct val="115000"/>
              </a:lnSpc>
              <a:spcAft>
                <a:spcPts val="1000"/>
              </a:spcAft>
            </a:pPr>
            <a:r>
              <a:rPr lang="nb-NO" sz="1800" b="1" dirty="0">
                <a:effectLst/>
                <a:latin typeface="Calibri" panose="020F0502020204030204" pitchFamily="34" charset="0"/>
                <a:ea typeface="Times New Roman" panose="02020603050405020304" pitchFamily="18" charset="0"/>
                <a:cs typeface="Times New Roman (CS-brødtekst)"/>
              </a:rPr>
              <a:t>Hvorfor</a:t>
            </a:r>
            <a:r>
              <a:rPr lang="nb-NO" sz="1800" dirty="0">
                <a:effectLst/>
                <a:latin typeface="Calibri" panose="020F0502020204030204" pitchFamily="34" charset="0"/>
                <a:ea typeface="Times New Roman" panose="02020603050405020304" pitchFamily="18" charset="0"/>
                <a:cs typeface="Times New Roman (CS-brødtekst)"/>
              </a:rPr>
              <a:t> vi skal ha denne økten:</a:t>
            </a:r>
          </a:p>
          <a:p>
            <a:pPr algn="l">
              <a:lnSpc>
                <a:spcPct val="115000"/>
              </a:lnSpc>
              <a:spcAft>
                <a:spcPts val="1000"/>
              </a:spcAft>
            </a:pPr>
            <a:r>
              <a:rPr lang="nb-NO" sz="1800" dirty="0">
                <a:effectLst/>
                <a:latin typeface="Calibri" panose="020F0502020204030204" pitchFamily="34" charset="0"/>
                <a:ea typeface="Times New Roman" panose="02020603050405020304" pitchFamily="18" charset="0"/>
                <a:cs typeface="Times New Roman (CS-brødtekst)"/>
              </a:rPr>
              <a:t>Denne fagøkten skal bidra til økt kompetanse om å forstå hvordan barns atferd kan være et uttrykk for hvordan de har det inni seg/med sin psykiske helse (smerteuttrykk m.m.) og hvordan vi kan endre fokus på våre holdninger og tanker når vi snakker om barnet.</a:t>
            </a:r>
          </a:p>
          <a:p>
            <a:pPr algn="l">
              <a:lnSpc>
                <a:spcPct val="115000"/>
              </a:lnSpc>
              <a:spcAft>
                <a:spcPts val="1000"/>
              </a:spcAft>
            </a:pPr>
            <a:endParaRPr lang="nb-NO" sz="1800" dirty="0">
              <a:effectLst/>
              <a:latin typeface="Arial" panose="020B0604020202020204" pitchFamily="34" charset="0"/>
              <a:ea typeface="Times New Roman" panose="02020603050405020304" pitchFamily="18" charset="0"/>
              <a:cs typeface="Times New Roman (CS-brødtekst)"/>
            </a:endParaRPr>
          </a:p>
        </p:txBody>
      </p:sp>
      <p:sp>
        <p:nvSpPr>
          <p:cNvPr id="4" name="Plassholder for lysbildenummer 3"/>
          <p:cNvSpPr>
            <a:spLocks noGrp="1"/>
          </p:cNvSpPr>
          <p:nvPr>
            <p:ph type="sldNum" sz="quarter" idx="5"/>
          </p:nvPr>
        </p:nvSpPr>
        <p:spPr/>
        <p:txBody>
          <a:bodyPr/>
          <a:lstStyle/>
          <a:p>
            <a:fld id="{4EE8E79F-90CA-B34A-AE17-3B2FCC706159}" type="slidenum">
              <a:rPr lang="nb-NO" smtClean="0"/>
              <a:t>3</a:t>
            </a:fld>
            <a:endParaRPr lang="nb-NO"/>
          </a:p>
        </p:txBody>
      </p:sp>
    </p:spTree>
    <p:extLst>
      <p:ext uri="{BB962C8B-B14F-4D97-AF65-F5344CB8AC3E}">
        <p14:creationId xmlns:p14="http://schemas.microsoft.com/office/powerpoint/2010/main" val="107491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Times New Roman" panose="02020603050405020304" pitchFamily="18" charset="0"/>
                <a:cs typeface="Times New Roman (CS-brødtekst)"/>
              </a:rPr>
              <a:t>Klappe og børste kroppen: </a:t>
            </a:r>
            <a:r>
              <a:rPr lang="nb-NO" sz="1800" u="sng" dirty="0">
                <a:solidFill>
                  <a:srgbClr val="009D8F"/>
                </a:solidFill>
                <a:effectLst/>
                <a:latin typeface="Calibri" panose="020F0502020204030204" pitchFamily="34" charset="0"/>
                <a:ea typeface="Times New Roman" panose="02020603050405020304" pitchFamily="18" charset="0"/>
                <a:cs typeface="Times New Roman (CS-brødtekst)"/>
                <a:hlinkClick r:id="rId3"/>
              </a:rPr>
              <a:t>https://indreostfoldkommune.wistia.com/medias/jhnnndvk35</a:t>
            </a:r>
            <a:endParaRPr lang="nb-NO" sz="1800" dirty="0">
              <a:effectLst/>
              <a:latin typeface="Arial" panose="020B0604020202020204" pitchFamily="34" charset="0"/>
              <a:ea typeface="Times New Roman" panose="02020603050405020304" pitchFamily="18" charset="0"/>
              <a:cs typeface="Times New Roman (CS-brødtekst)"/>
            </a:endParaRPr>
          </a:p>
          <a:p>
            <a:endParaRPr lang="nb-NO" dirty="0"/>
          </a:p>
        </p:txBody>
      </p:sp>
      <p:sp>
        <p:nvSpPr>
          <p:cNvPr id="4" name="Plassholder for lysbildenummer 3"/>
          <p:cNvSpPr>
            <a:spLocks noGrp="1"/>
          </p:cNvSpPr>
          <p:nvPr>
            <p:ph type="sldNum" sz="quarter" idx="5"/>
          </p:nvPr>
        </p:nvSpPr>
        <p:spPr/>
        <p:txBody>
          <a:bodyPr/>
          <a:lstStyle/>
          <a:p>
            <a:fld id="{4EE8E79F-90CA-B34A-AE17-3B2FCC706159}" type="slidenum">
              <a:rPr lang="nb-NO" smtClean="0"/>
              <a:t>5</a:t>
            </a:fld>
            <a:endParaRPr lang="nb-NO"/>
          </a:p>
        </p:txBody>
      </p:sp>
    </p:spTree>
    <p:extLst>
      <p:ext uri="{BB962C8B-B14F-4D97-AF65-F5344CB8AC3E}">
        <p14:creationId xmlns:p14="http://schemas.microsoft.com/office/powerpoint/2010/main" val="366604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Se begge filmene:</a:t>
            </a:r>
          </a:p>
          <a:p>
            <a:r>
              <a:rPr lang="nb-NO"/>
              <a:t>Å se bakenfor barns atferd: </a:t>
            </a:r>
            <a:r>
              <a:rPr lang="nb-NO">
                <a:hlinkClick r:id="rId3"/>
              </a:rPr>
              <a:t>https://vimeo.com/757562783</a:t>
            </a:r>
            <a:r>
              <a:rPr lang="nb-NO"/>
              <a:t> (9 min)</a:t>
            </a:r>
          </a:p>
          <a:p>
            <a:endParaRPr lang="nb-NO" dirty="0"/>
          </a:p>
          <a:p>
            <a:r>
              <a:rPr lang="nb-NO"/>
              <a:t>Barn som opplever vold hjemme ser verden litt annerledes: </a:t>
            </a:r>
            <a:r>
              <a:rPr lang="nb-NO">
                <a:hlinkClick r:id="rId4"/>
              </a:rPr>
              <a:t>https://dinutvei.no/film/barn-som-opplever-vold-hjemme-ser-verden-annerledes/</a:t>
            </a:r>
            <a:r>
              <a:rPr lang="nb-NO"/>
              <a:t> (1 min)</a:t>
            </a:r>
          </a:p>
          <a:p>
            <a:endParaRPr lang="nb-NO" dirty="0"/>
          </a:p>
        </p:txBody>
      </p:sp>
      <p:sp>
        <p:nvSpPr>
          <p:cNvPr id="4" name="Plassholder for lysbildenummer 3"/>
          <p:cNvSpPr>
            <a:spLocks noGrp="1"/>
          </p:cNvSpPr>
          <p:nvPr>
            <p:ph type="sldNum" sz="quarter" idx="5"/>
          </p:nvPr>
        </p:nvSpPr>
        <p:spPr/>
        <p:txBody>
          <a:bodyPr/>
          <a:lstStyle/>
          <a:p>
            <a:fld id="{4EE8E79F-90CA-B34A-AE17-3B2FCC706159}" type="slidenum">
              <a:rPr lang="nb-NO" smtClean="0"/>
              <a:t>6</a:t>
            </a:fld>
            <a:endParaRPr lang="nb-NO"/>
          </a:p>
        </p:txBody>
      </p:sp>
    </p:spTree>
    <p:extLst>
      <p:ext uri="{BB962C8B-B14F-4D97-AF65-F5344CB8AC3E}">
        <p14:creationId xmlns:p14="http://schemas.microsoft.com/office/powerpoint/2010/main" val="2849761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dirty="0">
                <a:effectLst/>
                <a:latin typeface="Calibri" panose="020F0502020204030204" pitchFamily="34" charset="0"/>
                <a:ea typeface="Calibri" panose="020F0502020204030204" pitchFamily="34" charset="0"/>
                <a:cs typeface="Calibri" panose="020F0502020204030204" pitchFamily="34" charset="0"/>
              </a:rPr>
              <a:t>Personen som leder fagøkten deler personalet i grupper på fire personer.  </a:t>
            </a:r>
          </a:p>
        </p:txBody>
      </p:sp>
      <p:sp>
        <p:nvSpPr>
          <p:cNvPr id="4" name="Plassholder for lysbildenummer 3"/>
          <p:cNvSpPr>
            <a:spLocks noGrp="1"/>
          </p:cNvSpPr>
          <p:nvPr>
            <p:ph type="sldNum" sz="quarter" idx="5"/>
          </p:nvPr>
        </p:nvSpPr>
        <p:spPr/>
        <p:txBody>
          <a:bodyPr/>
          <a:lstStyle/>
          <a:p>
            <a:fld id="{4EE8E79F-90CA-B34A-AE17-3B2FCC706159}" type="slidenum">
              <a:rPr lang="nb-NO" smtClean="0"/>
              <a:t>7</a:t>
            </a:fld>
            <a:endParaRPr lang="nb-NO"/>
          </a:p>
        </p:txBody>
      </p:sp>
    </p:spTree>
    <p:extLst>
      <p:ext uri="{BB962C8B-B14F-4D97-AF65-F5344CB8AC3E}">
        <p14:creationId xmlns:p14="http://schemas.microsoft.com/office/powerpoint/2010/main" val="3266703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lnSpc>
                <a:spcPct val="115000"/>
              </a:lnSpc>
              <a:spcAft>
                <a:spcPts val="1000"/>
              </a:spcAft>
            </a:pPr>
            <a:r>
              <a:rPr lang="nb-NO" sz="1800" b="1" dirty="0">
                <a:effectLst/>
                <a:latin typeface="Calibri" panose="020F0502020204030204" pitchFamily="34" charset="0"/>
                <a:ea typeface="Times New Roman" panose="02020603050405020304" pitchFamily="18" charset="0"/>
                <a:cs typeface="Times New Roman (CS-brødtekst)"/>
              </a:rPr>
              <a:t>Den som leder økta leser opp:</a:t>
            </a:r>
            <a:endParaRPr lang="nb-NO" sz="1800" dirty="0">
              <a:effectLst/>
              <a:latin typeface="Arial" panose="020B0604020202020204" pitchFamily="34" charset="0"/>
              <a:ea typeface="Times New Roman" panose="02020603050405020304" pitchFamily="18" charset="0"/>
              <a:cs typeface="Times New Roman (CS-brødtekst)"/>
            </a:endParaRPr>
          </a:p>
          <a:p>
            <a:pPr marL="342900" lvl="0" indent="-342900" algn="l">
              <a:lnSpc>
                <a:spcPct val="115000"/>
              </a:lnSpc>
              <a:spcAft>
                <a:spcPts val="1000"/>
              </a:spcAft>
              <a:buFont typeface="+mj-lt"/>
              <a:buAutoNum type="arabicPeriod"/>
              <a:tabLst>
                <a:tab pos="457200" algn="l"/>
              </a:tabLst>
            </a:pPr>
            <a:r>
              <a:rPr lang="nb-NO" sz="1800" b="1" dirty="0">
                <a:effectLst/>
                <a:latin typeface="Calibri" panose="020F0502020204030204" pitchFamily="34" charset="0"/>
                <a:ea typeface="Times New Roman" panose="02020603050405020304" pitchFamily="18" charset="0"/>
                <a:cs typeface="Times New Roman (CS-brødtekst)"/>
              </a:rPr>
              <a:t>Snakke- og tenkemåter.</a:t>
            </a:r>
            <a:r>
              <a:rPr lang="nb-NO" sz="1800" dirty="0">
                <a:effectLst/>
                <a:latin typeface="Calibri" panose="020F0502020204030204" pitchFamily="34" charset="0"/>
                <a:ea typeface="Times New Roman" panose="02020603050405020304" pitchFamily="18" charset="0"/>
                <a:cs typeface="Times New Roman (CS-brødtekst)"/>
              </a:rPr>
              <a:t> Det er fort gjort å ha negative tolkninger til barns handlinger, som for eksempel: «Han bråker fordi han vil dominere og sjefe». Om man bruker litt tid og reflekterer over hvorfor eleven bråker, kunne man sagt det på en mer positiv måte, som for eksempel: «Han er urolig fordi han trenger oppmerksomhet, og det får han kanskje for lite av?». I oppgave 1 får dere utdelt et ark med flere eksempler på negative holdninger. Dere skal finne positive og undrende måter man kan omtale barnas handlinger på, i stedet for de negative. Dere fyller ut hvert deres ark i gruppa og drøfter sammen etterpå hva dere har skrevet. Noter ned hva dere har snakket om.</a:t>
            </a:r>
          </a:p>
          <a:p>
            <a:pPr marL="0" lvl="0" indent="0" algn="l">
              <a:lnSpc>
                <a:spcPct val="115000"/>
              </a:lnSpc>
              <a:spcAft>
                <a:spcPts val="1000"/>
              </a:spcAft>
              <a:buFont typeface="+mj-lt"/>
              <a:buNone/>
              <a:tabLst>
                <a:tab pos="457200" algn="l"/>
              </a:tabLst>
            </a:pPr>
            <a:endParaRPr lang="nb-NO" sz="1800" dirty="0">
              <a:effectLst/>
              <a:latin typeface="Arial" panose="020B0604020202020204" pitchFamily="34" charset="0"/>
              <a:ea typeface="Times New Roman" panose="02020603050405020304" pitchFamily="18" charset="0"/>
              <a:cs typeface="Times New Roman (CS-brødtekst)"/>
            </a:endParaRPr>
          </a:p>
          <a:p>
            <a:pPr marL="342900" lvl="0" indent="-342900" algn="l">
              <a:lnSpc>
                <a:spcPct val="115000"/>
              </a:lnSpc>
              <a:spcAft>
                <a:spcPts val="1000"/>
              </a:spcAft>
              <a:buFont typeface="+mj-lt"/>
              <a:buAutoNum type="arabicPeriod" startAt="2"/>
              <a:tabLst>
                <a:tab pos="457200" algn="l"/>
              </a:tabLst>
            </a:pPr>
            <a:r>
              <a:rPr lang="nb-NO" sz="1800" b="1" dirty="0">
                <a:effectLst/>
                <a:latin typeface="Calibri" panose="020F0502020204030204" pitchFamily="34" charset="0"/>
                <a:ea typeface="Times New Roman" panose="02020603050405020304" pitchFamily="18" charset="0"/>
                <a:cs typeface="Times New Roman (CS-brødtekst)"/>
              </a:rPr>
              <a:t>Hvordan kan vi hjelpe hverandre til å tenke mer undrende om barns handlinger?</a:t>
            </a:r>
            <a:r>
              <a:rPr lang="nb-NO" sz="1800" dirty="0">
                <a:effectLst/>
                <a:latin typeface="Calibri" panose="020F0502020204030204" pitchFamily="34" charset="0"/>
                <a:ea typeface="Times New Roman" panose="02020603050405020304" pitchFamily="18" charset="0"/>
                <a:cs typeface="Times New Roman (CS-brødtekst)"/>
              </a:rPr>
              <a:t> Snakk sammen i gruppa og noter det dere snakker om.</a:t>
            </a:r>
            <a:endParaRPr lang="nb-NO" sz="1800" dirty="0">
              <a:effectLst/>
              <a:latin typeface="Arial" panose="020B0604020202020204" pitchFamily="34" charset="0"/>
              <a:ea typeface="Times New Roman" panose="02020603050405020304" pitchFamily="18" charset="0"/>
              <a:cs typeface="Times New Roman (CS-brødtekst)"/>
            </a:endParaRPr>
          </a:p>
          <a:p>
            <a:pPr marL="0" lvl="0" indent="0" algn="l">
              <a:lnSpc>
                <a:spcPct val="115000"/>
              </a:lnSpc>
              <a:spcAft>
                <a:spcPts val="1000"/>
              </a:spcAft>
              <a:buFont typeface="+mj-lt"/>
              <a:buNone/>
              <a:tabLst>
                <a:tab pos="457200" algn="l"/>
              </a:tabLst>
            </a:pPr>
            <a:endParaRPr lang="nb-NO" sz="1800" dirty="0">
              <a:effectLst/>
              <a:latin typeface="Arial" panose="020B0604020202020204" pitchFamily="34" charset="0"/>
              <a:ea typeface="Times New Roman" panose="02020603050405020304" pitchFamily="18" charset="0"/>
              <a:cs typeface="Times New Roman (CS-brødtekst)"/>
            </a:endParaRPr>
          </a:p>
          <a:p>
            <a:pPr marL="0" lvl="0" indent="0" algn="l">
              <a:lnSpc>
                <a:spcPct val="115000"/>
              </a:lnSpc>
              <a:spcAft>
                <a:spcPts val="1000"/>
              </a:spcAft>
              <a:buFont typeface="+mj-lt"/>
              <a:buNone/>
              <a:tabLst>
                <a:tab pos="457200" algn="l"/>
              </a:tabLst>
            </a:pPr>
            <a:r>
              <a:rPr lang="nb-NO" sz="1800" i="1" dirty="0">
                <a:effectLst/>
                <a:latin typeface="Calibri" panose="020F0502020204030204" pitchFamily="34" charset="0"/>
                <a:ea typeface="Times New Roman" panose="02020603050405020304" pitchFamily="18" charset="0"/>
                <a:cs typeface="Times New Roman (CS-brødtekst)"/>
              </a:rPr>
              <a:t>Dersom det er tid, ta en runde i fellesskap hvor gruppene kan dele med hverandre hva de har snakket om.</a:t>
            </a:r>
            <a:endParaRPr lang="nb-NO" sz="1800" i="1" dirty="0">
              <a:effectLst/>
              <a:latin typeface="Arial" panose="020B0604020202020204" pitchFamily="34" charset="0"/>
              <a:ea typeface="Times New Roman" panose="02020603050405020304" pitchFamily="18" charset="0"/>
              <a:cs typeface="Times New Roman (CS-brødtekst)"/>
            </a:endParaRPr>
          </a:p>
          <a:p>
            <a:pPr algn="l"/>
            <a:endParaRPr lang="nb-NO" dirty="0"/>
          </a:p>
        </p:txBody>
      </p:sp>
      <p:sp>
        <p:nvSpPr>
          <p:cNvPr id="4" name="Plassholder for lysbildenummer 3"/>
          <p:cNvSpPr>
            <a:spLocks noGrp="1"/>
          </p:cNvSpPr>
          <p:nvPr>
            <p:ph type="sldNum" sz="quarter" idx="5"/>
          </p:nvPr>
        </p:nvSpPr>
        <p:spPr/>
        <p:txBody>
          <a:bodyPr/>
          <a:lstStyle/>
          <a:p>
            <a:fld id="{4EE8E79F-90CA-B34A-AE17-3B2FCC706159}" type="slidenum">
              <a:rPr lang="nb-NO" smtClean="0"/>
              <a:t>8</a:t>
            </a:fld>
            <a:endParaRPr lang="nb-NO"/>
          </a:p>
        </p:txBody>
      </p:sp>
    </p:spTree>
    <p:extLst>
      <p:ext uri="{BB962C8B-B14F-4D97-AF65-F5344CB8AC3E}">
        <p14:creationId xmlns:p14="http://schemas.microsoft.com/office/powerpoint/2010/main" val="3476687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lnSpc>
                <a:spcPct val="115000"/>
              </a:lnSpc>
              <a:spcAft>
                <a:spcPts val="1000"/>
              </a:spcAft>
            </a:pPr>
            <a:r>
              <a:rPr lang="nb-NO" sz="1800" b="1" dirty="0">
                <a:effectLst/>
                <a:latin typeface="Calibri" panose="020F0502020204030204" pitchFamily="34" charset="0"/>
                <a:ea typeface="Times New Roman" panose="02020603050405020304" pitchFamily="18" charset="0"/>
                <a:cs typeface="Times New Roman (CS-brødtekst)"/>
              </a:rPr>
              <a:t>Amøbeleken</a:t>
            </a:r>
            <a:endParaRPr lang="nb-NO" sz="1800" dirty="0">
              <a:effectLst/>
              <a:latin typeface="Arial" panose="020B0604020202020204" pitchFamily="34" charset="0"/>
              <a:ea typeface="Times New Roman" panose="02020603050405020304" pitchFamily="18" charset="0"/>
              <a:cs typeface="Times New Roman (CS-brødtekst)"/>
            </a:endParaRPr>
          </a:p>
          <a:p>
            <a:pPr algn="l">
              <a:lnSpc>
                <a:spcPct val="115000"/>
              </a:lnSpc>
              <a:spcAft>
                <a:spcPts val="1000"/>
              </a:spcAft>
            </a:pPr>
            <a:r>
              <a:rPr lang="nb-NO" sz="1800" i="1" dirty="0">
                <a:effectLst/>
                <a:latin typeface="Calibri" panose="020F0502020204030204" pitchFamily="34" charset="0"/>
                <a:ea typeface="Times New Roman" panose="02020603050405020304" pitchFamily="18" charset="0"/>
                <a:cs typeface="Times New Roman (CS-brødtekst)"/>
              </a:rPr>
              <a:t>Utstyr:</a:t>
            </a:r>
            <a:r>
              <a:rPr lang="nb-NO" sz="1800" b="1" dirty="0">
                <a:effectLst/>
                <a:latin typeface="Calibri" panose="020F0502020204030204" pitchFamily="34" charset="0"/>
                <a:ea typeface="Times New Roman" panose="02020603050405020304" pitchFamily="18" charset="0"/>
                <a:cs typeface="Times New Roman (CS-brødtekst)"/>
              </a:rPr>
              <a:t> </a:t>
            </a:r>
            <a:r>
              <a:rPr lang="nb-NO" sz="1800" dirty="0">
                <a:effectLst/>
                <a:latin typeface="Calibri" panose="020F0502020204030204" pitchFamily="34" charset="0"/>
                <a:ea typeface="Times New Roman" panose="02020603050405020304" pitchFamily="18" charset="0"/>
                <a:cs typeface="Times New Roman (CS-brødtekst)"/>
              </a:rPr>
              <a:t>Ingenting. Man bør være 20-40 personer for denne leken. Er man flere kan gruppa deles opp.</a:t>
            </a:r>
            <a:endParaRPr lang="nb-NO" sz="1800" dirty="0">
              <a:effectLst/>
              <a:latin typeface="Arial" panose="020B0604020202020204" pitchFamily="34" charset="0"/>
              <a:ea typeface="Times New Roman" panose="02020603050405020304" pitchFamily="18" charset="0"/>
              <a:cs typeface="Times New Roman (CS-brødtekst)"/>
            </a:endParaRPr>
          </a:p>
          <a:p>
            <a:pPr algn="l">
              <a:lnSpc>
                <a:spcPct val="115000"/>
              </a:lnSpc>
              <a:spcAft>
                <a:spcPts val="1000"/>
              </a:spcAft>
            </a:pPr>
            <a:r>
              <a:rPr lang="nb-NO" sz="1800" i="1" dirty="0">
                <a:effectLst/>
                <a:latin typeface="Calibri" panose="020F0502020204030204" pitchFamily="34" charset="0"/>
                <a:ea typeface="Times New Roman" panose="02020603050405020304" pitchFamily="18" charset="0"/>
                <a:cs typeface="Times New Roman (CS-brødtekst)"/>
              </a:rPr>
              <a:t>Beskrivelse:</a:t>
            </a:r>
            <a:r>
              <a:rPr lang="nb-NO" sz="1800" b="1" dirty="0">
                <a:effectLst/>
                <a:latin typeface="Calibri" panose="020F0502020204030204" pitchFamily="34" charset="0"/>
                <a:ea typeface="Times New Roman" panose="02020603050405020304" pitchFamily="18" charset="0"/>
                <a:cs typeface="Times New Roman (CS-brødtekst)"/>
              </a:rPr>
              <a:t> </a:t>
            </a:r>
            <a:r>
              <a:rPr lang="nb-NO" sz="1800" dirty="0">
                <a:effectLst/>
                <a:latin typeface="Calibri" panose="020F0502020204030204" pitchFamily="34" charset="0"/>
                <a:ea typeface="Times New Roman" panose="02020603050405020304" pitchFamily="18" charset="0"/>
                <a:cs typeface="Times New Roman (CS-brødtekst)"/>
              </a:rPr>
              <a:t>Man beveger seg rundt i rommet og møter andre som er på samme stadiet for en stein/saks/papir-duell.</a:t>
            </a:r>
            <a:endParaRPr lang="nb-NO" sz="1800" dirty="0">
              <a:effectLst/>
              <a:latin typeface="Arial" panose="020B0604020202020204" pitchFamily="34" charset="0"/>
              <a:ea typeface="Times New Roman" panose="02020603050405020304" pitchFamily="18" charset="0"/>
              <a:cs typeface="Times New Roman (CS-brødtekst)"/>
            </a:endParaRPr>
          </a:p>
          <a:p>
            <a:pPr algn="l">
              <a:lnSpc>
                <a:spcPct val="115000"/>
              </a:lnSpc>
              <a:spcAft>
                <a:spcPts val="1000"/>
              </a:spcAft>
            </a:pPr>
            <a:r>
              <a:rPr lang="nb-NO" sz="1800" dirty="0">
                <a:effectLst/>
                <a:latin typeface="Calibri" panose="020F0502020204030204" pitchFamily="34" charset="0"/>
                <a:ea typeface="Times New Roman" panose="02020603050405020304" pitchFamily="18" charset="0"/>
                <a:cs typeface="Times New Roman (CS-brødtekst)"/>
              </a:rPr>
              <a:t>Alle starter som amøber. Når man vinner en duell, rykker man opp ett </a:t>
            </a:r>
            <a:r>
              <a:rPr lang="nb-NO" sz="1800" dirty="0" err="1">
                <a:effectLst/>
                <a:latin typeface="Calibri" panose="020F0502020204030204" pitchFamily="34" charset="0"/>
                <a:ea typeface="Times New Roman" panose="02020603050405020304" pitchFamily="18" charset="0"/>
                <a:cs typeface="Times New Roman (CS-brødtekst)"/>
              </a:rPr>
              <a:t>stadie</a:t>
            </a:r>
            <a:r>
              <a:rPr lang="nb-NO" sz="1800" dirty="0">
                <a:effectLst/>
                <a:latin typeface="Calibri" panose="020F0502020204030204" pitchFamily="34" charset="0"/>
                <a:ea typeface="Times New Roman" panose="02020603050405020304" pitchFamily="18" charset="0"/>
                <a:cs typeface="Times New Roman (CS-brødtekst)"/>
              </a:rPr>
              <a:t>. Når man taper en duell, rykker man ned ett </a:t>
            </a:r>
            <a:r>
              <a:rPr lang="nb-NO" sz="1800" dirty="0" err="1">
                <a:effectLst/>
                <a:latin typeface="Calibri" panose="020F0502020204030204" pitchFamily="34" charset="0"/>
                <a:ea typeface="Times New Roman" panose="02020603050405020304" pitchFamily="18" charset="0"/>
                <a:cs typeface="Times New Roman (CS-brødtekst)"/>
              </a:rPr>
              <a:t>stadie</a:t>
            </a:r>
            <a:r>
              <a:rPr lang="nb-NO" sz="1800" dirty="0">
                <a:effectLst/>
                <a:latin typeface="Calibri" panose="020F0502020204030204" pitchFamily="34" charset="0"/>
                <a:ea typeface="Times New Roman" panose="02020603050405020304" pitchFamily="18" charset="0"/>
                <a:cs typeface="Times New Roman (CS-brødtekst)"/>
              </a:rPr>
              <a:t>. </a:t>
            </a:r>
            <a:endParaRPr lang="nb-NO" sz="1800" dirty="0">
              <a:effectLst/>
              <a:latin typeface="Arial" panose="020B0604020202020204" pitchFamily="34" charset="0"/>
              <a:ea typeface="Times New Roman" panose="02020603050405020304" pitchFamily="18" charset="0"/>
              <a:cs typeface="Times New Roman (CS-brødtekst)"/>
            </a:endParaRPr>
          </a:p>
          <a:p>
            <a:pPr algn="l">
              <a:lnSpc>
                <a:spcPct val="115000"/>
              </a:lnSpc>
              <a:spcAft>
                <a:spcPts val="1000"/>
              </a:spcAft>
            </a:pPr>
            <a:br>
              <a:rPr lang="nb-NO" sz="1800" dirty="0">
                <a:effectLst/>
                <a:latin typeface="Calibri" panose="020F0502020204030204" pitchFamily="34" charset="0"/>
                <a:ea typeface="Times New Roman" panose="02020603050405020304" pitchFamily="18" charset="0"/>
                <a:cs typeface="Times New Roman (CS-brødtekst)"/>
              </a:rPr>
            </a:br>
            <a:r>
              <a:rPr lang="nb-NO" sz="1800" b="1" dirty="0">
                <a:effectLst/>
                <a:latin typeface="Calibri" panose="020F0502020204030204" pitchFamily="34" charset="0"/>
                <a:ea typeface="Times New Roman" panose="02020603050405020304" pitchFamily="18" charset="0"/>
                <a:cs typeface="Times New Roman (CS-brødtekst)"/>
              </a:rPr>
              <a:t>Stadier: amøbe – dinosaur – menneske – prins/prinsesse – konge/dronning</a:t>
            </a:r>
            <a:r>
              <a:rPr lang="nb-NO" sz="1800" dirty="0">
                <a:effectLst/>
                <a:latin typeface="Calibri" panose="020F0502020204030204" pitchFamily="34" charset="0"/>
                <a:ea typeface="Times New Roman" panose="02020603050405020304" pitchFamily="18" charset="0"/>
                <a:cs typeface="Times New Roman (CS-brødtekst)"/>
              </a:rPr>
              <a:t> </a:t>
            </a:r>
            <a:br>
              <a:rPr lang="nb-NO" sz="1800" dirty="0">
                <a:effectLst/>
                <a:latin typeface="Calibri" panose="020F0502020204030204" pitchFamily="34" charset="0"/>
                <a:ea typeface="Times New Roman" panose="02020603050405020304" pitchFamily="18" charset="0"/>
                <a:cs typeface="Times New Roman (CS-brødtekst)"/>
              </a:rPr>
            </a:br>
            <a:r>
              <a:rPr lang="nb-NO" sz="1800" u="sng" dirty="0">
                <a:effectLst/>
                <a:latin typeface="Calibri" panose="020F0502020204030204" pitchFamily="34" charset="0"/>
                <a:ea typeface="Times New Roman" panose="02020603050405020304" pitchFamily="18" charset="0"/>
                <a:cs typeface="Times New Roman (CS-brødtekst)"/>
              </a:rPr>
              <a:t>Amøbe:</a:t>
            </a:r>
            <a:r>
              <a:rPr lang="nb-NO" sz="1800" dirty="0">
                <a:effectLst/>
                <a:latin typeface="Calibri" panose="020F0502020204030204" pitchFamily="34" charset="0"/>
                <a:ea typeface="Times New Roman" panose="02020603050405020304" pitchFamily="18" charset="0"/>
                <a:cs typeface="Times New Roman (CS-brødtekst)"/>
              </a:rPr>
              <a:t> krabbe rundt </a:t>
            </a:r>
            <a:r>
              <a:rPr lang="nb-NO" sz="1800" dirty="0" err="1">
                <a:effectLst/>
                <a:latin typeface="Calibri" panose="020F0502020204030204" pitchFamily="34" charset="0"/>
                <a:ea typeface="Times New Roman" panose="02020603050405020304" pitchFamily="18" charset="0"/>
                <a:cs typeface="Times New Roman (CS-brødtekst)"/>
              </a:rPr>
              <a:t>pa</a:t>
            </a:r>
            <a:r>
              <a:rPr lang="nb-NO" sz="1800" dirty="0">
                <a:effectLst/>
                <a:latin typeface="Calibri" panose="020F0502020204030204" pitchFamily="34" charset="0"/>
                <a:ea typeface="Times New Roman" panose="02020603050405020304" pitchFamily="18" charset="0"/>
                <a:cs typeface="Times New Roman (CS-brødtekst)"/>
              </a:rPr>
              <a:t>̊ gulvet </a:t>
            </a:r>
            <a:r>
              <a:rPr lang="nb-NO" sz="1800" dirty="0" err="1">
                <a:effectLst/>
                <a:latin typeface="Calibri" panose="020F0502020204030204" pitchFamily="34" charset="0"/>
                <a:ea typeface="Times New Roman" panose="02020603050405020304" pitchFamily="18" charset="0"/>
                <a:cs typeface="Times New Roman (CS-brødtekst)"/>
              </a:rPr>
              <a:t>pa</a:t>
            </a:r>
            <a:r>
              <a:rPr lang="nb-NO" sz="1800" dirty="0">
                <a:effectLst/>
                <a:latin typeface="Calibri" panose="020F0502020204030204" pitchFamily="34" charset="0"/>
                <a:ea typeface="Times New Roman" panose="02020603050405020304" pitchFamily="18" charset="0"/>
                <a:cs typeface="Times New Roman (CS-brødtekst)"/>
              </a:rPr>
              <a:t>̊ alle fire og si «</a:t>
            </a:r>
            <a:r>
              <a:rPr lang="nb-NO" sz="1800" dirty="0" err="1">
                <a:effectLst/>
                <a:latin typeface="Calibri" panose="020F0502020204030204" pitchFamily="34" charset="0"/>
                <a:ea typeface="Times New Roman" panose="02020603050405020304" pitchFamily="18" charset="0"/>
                <a:cs typeface="Times New Roman (CS-brødtekst)"/>
              </a:rPr>
              <a:t>sssss</a:t>
            </a:r>
            <a:r>
              <a:rPr lang="nb-NO" sz="1800" dirty="0">
                <a:effectLst/>
                <a:latin typeface="Calibri" panose="020F0502020204030204" pitchFamily="34" charset="0"/>
                <a:ea typeface="Times New Roman" panose="02020603050405020304" pitchFamily="18" charset="0"/>
                <a:cs typeface="Times New Roman (CS-brødtekst)"/>
              </a:rPr>
              <a:t>»  </a:t>
            </a:r>
            <a:br>
              <a:rPr lang="nb-NO" sz="1800" dirty="0">
                <a:effectLst/>
                <a:latin typeface="Calibri" panose="020F0502020204030204" pitchFamily="34" charset="0"/>
                <a:ea typeface="Times New Roman" panose="02020603050405020304" pitchFamily="18" charset="0"/>
                <a:cs typeface="Times New Roman (CS-brødtekst)"/>
              </a:rPr>
            </a:br>
            <a:r>
              <a:rPr lang="nb-NO" sz="1800" u="sng" dirty="0">
                <a:effectLst/>
                <a:latin typeface="Calibri" panose="020F0502020204030204" pitchFamily="34" charset="0"/>
                <a:ea typeface="Times New Roman" panose="02020603050405020304" pitchFamily="18" charset="0"/>
                <a:cs typeface="Times New Roman (CS-brødtekst)"/>
              </a:rPr>
              <a:t>Dinosaur:</a:t>
            </a:r>
            <a:r>
              <a:rPr lang="nb-NO" sz="1800" dirty="0">
                <a:effectLst/>
                <a:latin typeface="Calibri" panose="020F0502020204030204" pitchFamily="34" charset="0"/>
                <a:ea typeface="Times New Roman" panose="02020603050405020304" pitchFamily="18" charset="0"/>
                <a:cs typeface="Times New Roman (CS-brødtekst)"/>
              </a:rPr>
              <a:t> gå krokete, samle hendene foran deg som </a:t>
            </a:r>
            <a:r>
              <a:rPr lang="nb-NO" sz="1800" dirty="0" err="1">
                <a:effectLst/>
                <a:latin typeface="Calibri" panose="020F0502020204030204" pitchFamily="34" charset="0"/>
                <a:ea typeface="Times New Roman" panose="02020603050405020304" pitchFamily="18" charset="0"/>
                <a:cs typeface="Times New Roman (CS-brødtekst)"/>
              </a:rPr>
              <a:t>sma</a:t>
            </a:r>
            <a:r>
              <a:rPr lang="nb-NO" sz="1800" dirty="0">
                <a:effectLst/>
                <a:latin typeface="Calibri" panose="020F0502020204030204" pitchFamily="34" charset="0"/>
                <a:ea typeface="Times New Roman" panose="02020603050405020304" pitchFamily="18" charset="0"/>
                <a:cs typeface="Times New Roman (CS-brødtekst)"/>
              </a:rPr>
              <a:t>̊ </a:t>
            </a:r>
            <a:r>
              <a:rPr lang="nb-NO" sz="1800" dirty="0" err="1">
                <a:effectLst/>
                <a:latin typeface="Calibri" panose="020F0502020204030204" pitchFamily="34" charset="0"/>
                <a:ea typeface="Times New Roman" panose="02020603050405020304" pitchFamily="18" charset="0"/>
                <a:cs typeface="Times New Roman (CS-brødtekst)"/>
              </a:rPr>
              <a:t>tyrannusaurus</a:t>
            </a:r>
            <a:r>
              <a:rPr lang="nb-NO" sz="1800" dirty="0">
                <a:effectLst/>
                <a:latin typeface="Calibri" panose="020F0502020204030204" pitchFamily="34" charset="0"/>
                <a:ea typeface="Times New Roman" panose="02020603050405020304" pitchFamily="18" charset="0"/>
                <a:cs typeface="Times New Roman (CS-brødtekst)"/>
              </a:rPr>
              <a:t>-forbein, klor rundt deg og si: «</a:t>
            </a:r>
            <a:r>
              <a:rPr lang="nb-NO" sz="1800" dirty="0" err="1">
                <a:effectLst/>
                <a:latin typeface="Calibri" panose="020F0502020204030204" pitchFamily="34" charset="0"/>
                <a:ea typeface="Times New Roman" panose="02020603050405020304" pitchFamily="18" charset="0"/>
                <a:cs typeface="Times New Roman (CS-brødtekst)"/>
              </a:rPr>
              <a:t>wrææh</a:t>
            </a:r>
            <a:r>
              <a:rPr lang="nb-NO" sz="1800" dirty="0">
                <a:effectLst/>
                <a:latin typeface="Calibri" panose="020F0502020204030204" pitchFamily="34" charset="0"/>
                <a:ea typeface="Times New Roman" panose="02020603050405020304" pitchFamily="18" charset="0"/>
                <a:cs typeface="Times New Roman (CS-brødtekst)"/>
              </a:rPr>
              <a:t>- </a:t>
            </a:r>
            <a:r>
              <a:rPr lang="nb-NO" sz="1800" dirty="0" err="1">
                <a:effectLst/>
                <a:latin typeface="Calibri" panose="020F0502020204030204" pitchFamily="34" charset="0"/>
                <a:ea typeface="Times New Roman" panose="02020603050405020304" pitchFamily="18" charset="0"/>
                <a:cs typeface="Times New Roman (CS-brødtekst)"/>
              </a:rPr>
              <a:t>wrææh</a:t>
            </a:r>
            <a:r>
              <a:rPr lang="nb-NO" sz="1800" dirty="0">
                <a:effectLst/>
                <a:latin typeface="Calibri" panose="020F0502020204030204" pitchFamily="34" charset="0"/>
                <a:ea typeface="Times New Roman" panose="02020603050405020304" pitchFamily="18" charset="0"/>
                <a:cs typeface="Times New Roman (CS-brødtekst)"/>
              </a:rPr>
              <a:t>» med aggressiv stemme  </a:t>
            </a:r>
            <a:br>
              <a:rPr lang="nb-NO" sz="1800" dirty="0">
                <a:effectLst/>
                <a:latin typeface="Calibri" panose="020F0502020204030204" pitchFamily="34" charset="0"/>
                <a:ea typeface="Times New Roman" panose="02020603050405020304" pitchFamily="18" charset="0"/>
                <a:cs typeface="Times New Roman (CS-brødtekst)"/>
              </a:rPr>
            </a:br>
            <a:r>
              <a:rPr lang="nb-NO" sz="1800" u="sng" dirty="0">
                <a:effectLst/>
                <a:latin typeface="Calibri" panose="020F0502020204030204" pitchFamily="34" charset="0"/>
                <a:ea typeface="Times New Roman" panose="02020603050405020304" pitchFamily="18" charset="0"/>
                <a:cs typeface="Times New Roman (CS-brødtekst)"/>
              </a:rPr>
              <a:t>Menneske:</a:t>
            </a:r>
            <a:r>
              <a:rPr lang="nb-NO" sz="1800" dirty="0">
                <a:effectLst/>
                <a:latin typeface="Calibri" panose="020F0502020204030204" pitchFamily="34" charset="0"/>
                <a:ea typeface="Times New Roman" panose="02020603050405020304" pitchFamily="18" charset="0"/>
                <a:cs typeface="Times New Roman (CS-brødtekst)"/>
              </a:rPr>
              <a:t> gå rundt med stil og smil blidt </a:t>
            </a:r>
            <a:br>
              <a:rPr lang="nb-NO" sz="1800" dirty="0">
                <a:effectLst/>
                <a:latin typeface="Calibri" panose="020F0502020204030204" pitchFamily="34" charset="0"/>
                <a:ea typeface="Times New Roman" panose="02020603050405020304" pitchFamily="18" charset="0"/>
                <a:cs typeface="Times New Roman (CS-brødtekst)"/>
              </a:rPr>
            </a:br>
            <a:r>
              <a:rPr lang="nb-NO" sz="1800" u="sng" dirty="0">
                <a:effectLst/>
                <a:latin typeface="Calibri" panose="020F0502020204030204" pitchFamily="34" charset="0"/>
                <a:ea typeface="Times New Roman" panose="02020603050405020304" pitchFamily="18" charset="0"/>
                <a:cs typeface="Times New Roman (CS-brødtekst)"/>
              </a:rPr>
              <a:t>Prins/prinsesse:</a:t>
            </a:r>
            <a:r>
              <a:rPr lang="nb-NO" sz="1800" dirty="0">
                <a:effectLst/>
                <a:latin typeface="Calibri" panose="020F0502020204030204" pitchFamily="34" charset="0"/>
                <a:ea typeface="Times New Roman" panose="02020603050405020304" pitchFamily="18" charset="0"/>
                <a:cs typeface="Times New Roman (CS-brødtekst)"/>
              </a:rPr>
              <a:t> kongelig vink med handa og si «ding-ding- ding» med høy, pipete stemme. </a:t>
            </a:r>
            <a:br>
              <a:rPr lang="nb-NO" sz="1800" dirty="0">
                <a:effectLst/>
                <a:latin typeface="Calibri" panose="020F0502020204030204" pitchFamily="34" charset="0"/>
                <a:ea typeface="Times New Roman" panose="02020603050405020304" pitchFamily="18" charset="0"/>
                <a:cs typeface="Times New Roman (CS-brødtekst)"/>
              </a:rPr>
            </a:br>
            <a:r>
              <a:rPr lang="nb-NO" sz="1800" u="sng" dirty="0">
                <a:effectLst/>
                <a:latin typeface="Calibri" panose="020F0502020204030204" pitchFamily="34" charset="0"/>
                <a:ea typeface="Times New Roman" panose="02020603050405020304" pitchFamily="18" charset="0"/>
                <a:cs typeface="Times New Roman (CS-brødtekst)"/>
              </a:rPr>
              <a:t>Konge/dronning:</a:t>
            </a:r>
            <a:r>
              <a:rPr lang="nb-NO" sz="1800" dirty="0">
                <a:effectLst/>
                <a:latin typeface="Calibri" panose="020F0502020204030204" pitchFamily="34" charset="0"/>
                <a:ea typeface="Times New Roman" panose="02020603050405020304" pitchFamily="18" charset="0"/>
                <a:cs typeface="Times New Roman (CS-brødtekst)"/>
              </a:rPr>
              <a:t> still deg </a:t>
            </a:r>
            <a:r>
              <a:rPr lang="nb-NO" sz="1800" dirty="0" err="1">
                <a:effectLst/>
                <a:latin typeface="Calibri" panose="020F0502020204030204" pitchFamily="34" charset="0"/>
                <a:ea typeface="Times New Roman" panose="02020603050405020304" pitchFamily="18" charset="0"/>
                <a:cs typeface="Times New Roman (CS-brødtekst)"/>
              </a:rPr>
              <a:t>pa</a:t>
            </a:r>
            <a:r>
              <a:rPr lang="nb-NO" sz="1800" dirty="0">
                <a:effectLst/>
                <a:latin typeface="Calibri" panose="020F0502020204030204" pitchFamily="34" charset="0"/>
                <a:ea typeface="Times New Roman" panose="02020603050405020304" pitchFamily="18" charset="0"/>
                <a:cs typeface="Times New Roman (CS-brødtekst)"/>
              </a:rPr>
              <a:t>̊ en stol og nyt synet av alle de vanvittige uttrykkene de andre deltagerne har. Så gjør du stein-saks-papir med en annen stående konge eller dronning.</a:t>
            </a:r>
            <a:endParaRPr lang="nb-NO" sz="1800" dirty="0">
              <a:effectLst/>
              <a:latin typeface="Arial" panose="020B0604020202020204" pitchFamily="34" charset="0"/>
              <a:ea typeface="Times New Roman" panose="02020603050405020304" pitchFamily="18" charset="0"/>
              <a:cs typeface="Times New Roman (CS-brødtekst)"/>
            </a:endParaRPr>
          </a:p>
          <a:p>
            <a:pPr algn="l">
              <a:lnSpc>
                <a:spcPct val="115000"/>
              </a:lnSpc>
              <a:spcAft>
                <a:spcPts val="1000"/>
              </a:spcAft>
            </a:pPr>
            <a:r>
              <a:rPr lang="nb-NO" sz="1800" dirty="0">
                <a:effectLst/>
                <a:latin typeface="Calibri" panose="020F0502020204030204" pitchFamily="34" charset="0"/>
                <a:ea typeface="Times New Roman" panose="02020603050405020304" pitchFamily="18" charset="0"/>
                <a:cs typeface="Times New Roman (CS-brødtekst)"/>
              </a:rPr>
              <a:t>Leken er evigvarende – må avsluttes av personen som leder økten etter ca. ti minutter.</a:t>
            </a:r>
            <a:endParaRPr lang="nb-NO" sz="1800" dirty="0">
              <a:effectLst/>
              <a:latin typeface="Arial" panose="020B0604020202020204" pitchFamily="34" charset="0"/>
              <a:ea typeface="Times New Roman" panose="02020603050405020304" pitchFamily="18" charset="0"/>
              <a:cs typeface="Times New Roman (CS-brødtekst)"/>
            </a:endParaRPr>
          </a:p>
          <a:p>
            <a:endParaRPr lang="nb-NO" dirty="0"/>
          </a:p>
        </p:txBody>
      </p:sp>
      <p:sp>
        <p:nvSpPr>
          <p:cNvPr id="4" name="Plassholder for lysbildenummer 3"/>
          <p:cNvSpPr>
            <a:spLocks noGrp="1"/>
          </p:cNvSpPr>
          <p:nvPr>
            <p:ph type="sldNum" sz="quarter" idx="5"/>
          </p:nvPr>
        </p:nvSpPr>
        <p:spPr/>
        <p:txBody>
          <a:bodyPr/>
          <a:lstStyle/>
          <a:p>
            <a:fld id="{4EE8E79F-90CA-B34A-AE17-3B2FCC706159}" type="slidenum">
              <a:rPr lang="nb-NO" smtClean="0"/>
              <a:t>9</a:t>
            </a:fld>
            <a:endParaRPr lang="nb-NO"/>
          </a:p>
        </p:txBody>
      </p:sp>
    </p:spTree>
    <p:extLst>
      <p:ext uri="{BB962C8B-B14F-4D97-AF65-F5344CB8AC3E}">
        <p14:creationId xmlns:p14="http://schemas.microsoft.com/office/powerpoint/2010/main" val="329832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lnSpc>
                <a:spcPct val="115000"/>
              </a:lnSpc>
              <a:spcAft>
                <a:spcPts val="1000"/>
              </a:spcAft>
            </a:pPr>
            <a:r>
              <a:rPr lang="nb-NO" sz="1800" b="1" dirty="0">
                <a:effectLst/>
                <a:latin typeface="Calibri" panose="020F0502020204030204" pitchFamily="34" charset="0"/>
                <a:ea typeface="Times New Roman" panose="02020603050405020304" pitchFamily="18" charset="0"/>
                <a:cs typeface="Times New Roman (CS-brødtekst)"/>
              </a:rPr>
              <a:t>Vi sitter i ring og sendere en pute el. rundt i ringen. </a:t>
            </a:r>
            <a:r>
              <a:rPr lang="nb-NO" sz="1800" dirty="0">
                <a:effectLst/>
                <a:latin typeface="Calibri" panose="020F0502020204030204" pitchFamily="34" charset="0"/>
                <a:ea typeface="Times New Roman" panose="02020603050405020304" pitchFamily="18" charset="0"/>
                <a:cs typeface="Times New Roman (CS-brødtekst)"/>
              </a:rPr>
              <a:t> </a:t>
            </a:r>
          </a:p>
          <a:p>
            <a:pPr algn="just">
              <a:lnSpc>
                <a:spcPct val="115000"/>
              </a:lnSpc>
              <a:spcAft>
                <a:spcPts val="1000"/>
              </a:spcAft>
            </a:pPr>
            <a:endParaRPr lang="nb-NO" sz="1800" dirty="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r>
              <a:rPr lang="nb-NO" sz="1800" b="1" dirty="0">
                <a:effectLst/>
                <a:latin typeface="Calibri" panose="020F0502020204030204" pitchFamily="34" charset="0"/>
                <a:ea typeface="Times New Roman" panose="02020603050405020304" pitchFamily="18" charset="0"/>
                <a:cs typeface="Times New Roman (CS-brødtekst)"/>
              </a:rPr>
              <a:t>Spørsmål til runden:</a:t>
            </a:r>
            <a:r>
              <a:rPr lang="nb-NO" sz="1800" dirty="0">
                <a:effectLst/>
                <a:latin typeface="Calibri" panose="020F0502020204030204" pitchFamily="34" charset="0"/>
                <a:ea typeface="Times New Roman" panose="02020603050405020304" pitchFamily="18" charset="0"/>
                <a:cs typeface="Times New Roman (CS-brødtekst)"/>
              </a:rPr>
              <a:t> </a:t>
            </a:r>
            <a:endParaRPr lang="nb-NO" sz="1800" dirty="0">
              <a:effectLst/>
              <a:latin typeface="Arial" panose="020B0604020202020204" pitchFamily="34" charset="0"/>
              <a:ea typeface="Times New Roman" panose="02020603050405020304" pitchFamily="18" charset="0"/>
              <a:cs typeface="Times New Roman (CS-brødtekst)"/>
            </a:endParaRPr>
          </a:p>
          <a:p>
            <a:pPr marL="342900" lvl="0" indent="-342900">
              <a:lnSpc>
                <a:spcPct val="107000"/>
              </a:lnSpc>
              <a:buFont typeface="+mj-lt"/>
              <a:buAutoNum type="arabicPeriod"/>
            </a:pPr>
            <a:r>
              <a:rPr lang="nb-NO" sz="1800" dirty="0">
                <a:effectLst/>
                <a:latin typeface="Calibri" panose="020F0502020204030204" pitchFamily="34" charset="0"/>
                <a:ea typeface="Calibri" panose="020F0502020204030204" pitchFamily="34" charset="0"/>
                <a:cs typeface="Calibri" panose="020F0502020204030204" pitchFamily="34" charset="0"/>
              </a:rPr>
              <a:t>Hva likte du i dag?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b-NO" sz="1800" dirty="0">
                <a:effectLst/>
                <a:latin typeface="Calibri" panose="020F0502020204030204" pitchFamily="34" charset="0"/>
                <a:ea typeface="Calibri" panose="020F0502020204030204" pitchFamily="34" charset="0"/>
                <a:cs typeface="Calibri" panose="020F0502020204030204" pitchFamily="34" charset="0"/>
              </a:rPr>
              <a:t>Hva lærte du?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b-NO" sz="1800" dirty="0">
                <a:effectLst/>
                <a:latin typeface="Calibri" panose="020F0502020204030204" pitchFamily="34" charset="0"/>
                <a:ea typeface="Calibri" panose="020F0502020204030204" pitchFamily="34" charset="0"/>
                <a:cs typeface="Calibri" panose="020F0502020204030204" pitchFamily="34" charset="0"/>
              </a:rPr>
              <a:t>Hva vil jeg øve mer på etter denne samlingen? Alle skal skrive ned egne læringsmål for seg selv.</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4EE8E79F-90CA-B34A-AE17-3B2FCC706159}" type="slidenum">
              <a:rPr lang="nb-NO" smtClean="0"/>
              <a:t>10</a:t>
            </a:fld>
            <a:endParaRPr lang="nb-NO"/>
          </a:p>
        </p:txBody>
      </p:sp>
    </p:spTree>
    <p:extLst>
      <p:ext uri="{BB962C8B-B14F-4D97-AF65-F5344CB8AC3E}">
        <p14:creationId xmlns:p14="http://schemas.microsoft.com/office/powerpoint/2010/main" val="882389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indreostfoldkommune.wistia.com/medias/jhnnndvk35"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emf"/><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vimeo.com/757562783"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hyperlink" Target="https://dinutvei.no/film/barn-som-opplever-vold-hjemme-ser-verden-annerled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a:xfrm>
            <a:off x="971564" y="4525825"/>
            <a:ext cx="10248872" cy="1925290"/>
          </a:xfrm>
        </p:spPr>
        <p:txBody>
          <a:bodyPr lIns="91440" tIns="45720" rIns="91440" bIns="45720" anchor="b"/>
          <a:lstStyle/>
          <a:p>
            <a:r>
              <a:rPr lang="nb-NO" dirty="0">
                <a:solidFill>
                  <a:srgbClr val="13A79D"/>
                </a:solidFill>
                <a:latin typeface="Georgia"/>
              </a:rPr>
              <a:t>Fagøkt: «Å se bakenfor barns atferd»</a:t>
            </a:r>
          </a:p>
        </p:txBody>
      </p:sp>
      <p:pic>
        <p:nvPicPr>
          <p:cNvPr id="5" name="Bilde 4" descr="Et bilde som inneholder skjermbilde, Grafikk, Fargerikt, grafisk design&#10;&#10;Automatisk generert beskrivelse">
            <a:extLst>
              <a:ext uri="{FF2B5EF4-FFF2-40B4-BE49-F238E27FC236}">
                <a16:creationId xmlns:a16="http://schemas.microsoft.com/office/drawing/2014/main" id="{57FFA67E-0F57-C71A-F7E9-28FD96B64E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02" r="5344"/>
          <a:stretch/>
        </p:blipFill>
        <p:spPr bwMode="auto">
          <a:xfrm>
            <a:off x="8509852" y="149554"/>
            <a:ext cx="3321685" cy="497205"/>
          </a:xfrm>
          <a:prstGeom prst="rect">
            <a:avLst/>
          </a:prstGeom>
          <a:ln>
            <a:noFill/>
          </a:ln>
          <a:extLst>
            <a:ext uri="{53640926-AAD7-44D8-BBD7-CCE9431645EC}">
              <a14:shadowObscured xmlns:a14="http://schemas.microsoft.com/office/drawing/2010/main"/>
            </a:ext>
          </a:extLst>
        </p:spPr>
      </p:pic>
      <p:pic>
        <p:nvPicPr>
          <p:cNvPr id="6" name="Bilde 5">
            <a:extLst>
              <a:ext uri="{FF2B5EF4-FFF2-40B4-BE49-F238E27FC236}">
                <a16:creationId xmlns:a16="http://schemas.microsoft.com/office/drawing/2014/main" id="{0B0EDE55-6190-29F9-10CA-EE3656EE714E}"/>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60463" y="232422"/>
            <a:ext cx="1435100" cy="3314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A7259C-EC6D-0D09-0CE1-8C32CC0C1027}"/>
              </a:ext>
            </a:extLst>
          </p:cNvPr>
          <p:cNvSpPr>
            <a:spLocks noGrp="1"/>
          </p:cNvSpPr>
          <p:nvPr>
            <p:ph type="title"/>
          </p:nvPr>
        </p:nvSpPr>
        <p:spPr>
          <a:xfrm>
            <a:off x="581889" y="365125"/>
            <a:ext cx="8932814" cy="1814538"/>
          </a:xfrm>
        </p:spPr>
        <p:txBody>
          <a:bodyPr lIns="91440" tIns="45720" rIns="91440" bIns="45720" anchor="t"/>
          <a:lstStyle/>
          <a:p>
            <a:r>
              <a:rPr lang="nb-NO" sz="6000" dirty="0">
                <a:solidFill>
                  <a:schemeClr val="accent1"/>
                </a:solidFill>
                <a:latin typeface="Georgia"/>
              </a:rPr>
              <a:t>Vi oppsummerer sammen i ringen:</a:t>
            </a:r>
          </a:p>
        </p:txBody>
      </p:sp>
      <p:sp>
        <p:nvSpPr>
          <p:cNvPr id="3" name="Plassholder for innhold 2">
            <a:extLst>
              <a:ext uri="{FF2B5EF4-FFF2-40B4-BE49-F238E27FC236}">
                <a16:creationId xmlns:a16="http://schemas.microsoft.com/office/drawing/2014/main" id="{EEBB630F-56FC-1A4A-24FF-76E118EB0DF5}"/>
              </a:ext>
            </a:extLst>
          </p:cNvPr>
          <p:cNvSpPr>
            <a:spLocks noGrp="1"/>
          </p:cNvSpPr>
          <p:nvPr>
            <p:ph idx="1"/>
          </p:nvPr>
        </p:nvSpPr>
        <p:spPr>
          <a:xfrm>
            <a:off x="2181907" y="2384200"/>
            <a:ext cx="8129156" cy="2089600"/>
          </a:xfrm>
        </p:spPr>
        <p:txBody>
          <a:bodyPr lIns="91440" tIns="45720" rIns="91440" bIns="45720" anchor="t"/>
          <a:lstStyle/>
          <a:p>
            <a:pPr>
              <a:lnSpc>
                <a:spcPct val="150000"/>
              </a:lnSpc>
              <a:buFont typeface="Arial"/>
              <a:buChar char="•"/>
            </a:pPr>
            <a:r>
              <a:rPr lang="nb-NO" dirty="0">
                <a:latin typeface="Georgia"/>
                <a:ea typeface="Times New Roman" panose="02020603050405020304" pitchFamily="18" charset="0"/>
                <a:cs typeface="Arial"/>
              </a:rPr>
              <a:t>Hva likte du i dag?  </a:t>
            </a:r>
          </a:p>
          <a:p>
            <a:pPr>
              <a:lnSpc>
                <a:spcPct val="150000"/>
              </a:lnSpc>
              <a:buFont typeface="Arial"/>
              <a:buChar char="•"/>
            </a:pPr>
            <a:r>
              <a:rPr lang="nb-NO" dirty="0">
                <a:latin typeface="Georgia"/>
                <a:ea typeface="Times New Roman" panose="02020603050405020304" pitchFamily="18" charset="0"/>
                <a:cs typeface="Arial"/>
              </a:rPr>
              <a:t>Hva lærte du? </a:t>
            </a:r>
            <a:endParaRPr lang="nb-NO" dirty="0">
              <a:effectLst/>
              <a:latin typeface="Georgia"/>
              <a:ea typeface="Times New Roman" panose="02020603050405020304" pitchFamily="18" charset="0"/>
              <a:cs typeface="Arial"/>
            </a:endParaRPr>
          </a:p>
          <a:p>
            <a:pPr>
              <a:lnSpc>
                <a:spcPct val="150000"/>
              </a:lnSpc>
              <a:buFont typeface="Arial"/>
              <a:buChar char="•"/>
            </a:pPr>
            <a:r>
              <a:rPr lang="nb-NO" dirty="0">
                <a:effectLst/>
                <a:latin typeface="Georgia"/>
                <a:ea typeface="Times New Roman" panose="02020603050405020304" pitchFamily="18" charset="0"/>
                <a:cs typeface="Arial"/>
              </a:rPr>
              <a:t>Hva vil jeg øve </a:t>
            </a:r>
            <a:r>
              <a:rPr lang="nb-NO" dirty="0">
                <a:latin typeface="Georgia"/>
                <a:ea typeface="Times New Roman" panose="02020603050405020304" pitchFamily="18" charset="0"/>
                <a:cs typeface="Arial"/>
              </a:rPr>
              <a:t>mer </a:t>
            </a:r>
            <a:r>
              <a:rPr lang="nb-NO" dirty="0">
                <a:effectLst/>
                <a:latin typeface="Georgia"/>
                <a:ea typeface="Times New Roman" panose="02020603050405020304" pitchFamily="18" charset="0"/>
                <a:cs typeface="Arial"/>
              </a:rPr>
              <a:t>på etter denne samlingen? </a:t>
            </a:r>
            <a:r>
              <a:rPr lang="nb-NO" dirty="0">
                <a:latin typeface="Georgia"/>
                <a:ea typeface="Times New Roman" panose="02020603050405020304" pitchFamily="18" charset="0"/>
                <a:cs typeface="Arial"/>
              </a:rPr>
              <a:t>Alle skal skrive </a:t>
            </a:r>
            <a:r>
              <a:rPr lang="nb-NO" dirty="0">
                <a:effectLst/>
                <a:latin typeface="Georgia"/>
                <a:ea typeface="Times New Roman" panose="02020603050405020304" pitchFamily="18" charset="0"/>
                <a:cs typeface="Arial"/>
              </a:rPr>
              <a:t>ned egne </a:t>
            </a:r>
            <a:r>
              <a:rPr lang="nb-NO" dirty="0">
                <a:latin typeface="Georgia"/>
                <a:ea typeface="Times New Roman" panose="02020603050405020304" pitchFamily="18" charset="0"/>
                <a:cs typeface="Arial"/>
              </a:rPr>
              <a:t>læringsmål for seg selv</a:t>
            </a:r>
            <a:r>
              <a:rPr lang="nb-NO" dirty="0">
                <a:effectLst/>
                <a:latin typeface="Georgia"/>
                <a:ea typeface="Times New Roman" panose="02020603050405020304" pitchFamily="18" charset="0"/>
                <a:cs typeface="Arial"/>
              </a:rPr>
              <a:t>.</a:t>
            </a:r>
            <a:endParaRPr lang="nb-NO" dirty="0">
              <a:effectLst/>
              <a:latin typeface="Georgia"/>
              <a:ea typeface="Calibri" panose="020F0502020204030204" pitchFamily="34" charset="0"/>
              <a:cs typeface="Arial"/>
            </a:endParaRPr>
          </a:p>
        </p:txBody>
      </p:sp>
      <p:pic>
        <p:nvPicPr>
          <p:cNvPr id="4" name="Bilde 3" descr="Et bilde som inneholder skjermbilde, Grafikk, Fargerikt, grafisk design&#10;&#10;Automatisk generert beskrivelse">
            <a:extLst>
              <a:ext uri="{FF2B5EF4-FFF2-40B4-BE49-F238E27FC236}">
                <a16:creationId xmlns:a16="http://schemas.microsoft.com/office/drawing/2014/main" id="{7A7ECAC4-1BC0-C557-AF75-9DCA60BA23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02" r="5344"/>
          <a:stretch/>
        </p:blipFill>
        <p:spPr bwMode="auto">
          <a:xfrm>
            <a:off x="4435157" y="6078538"/>
            <a:ext cx="3321685" cy="497205"/>
          </a:xfrm>
          <a:prstGeom prst="rect">
            <a:avLst/>
          </a:prstGeom>
          <a:ln>
            <a:noFill/>
          </a:ln>
          <a:extLst>
            <a:ext uri="{53640926-AAD7-44D8-BBD7-CCE9431645EC}">
              <a14:shadowObscured xmlns:a14="http://schemas.microsoft.com/office/drawing/2010/main"/>
            </a:ext>
          </a:extLst>
        </p:spPr>
      </p:pic>
      <p:pic>
        <p:nvPicPr>
          <p:cNvPr id="5" name="Bilde 4">
            <a:extLst>
              <a:ext uri="{FF2B5EF4-FFF2-40B4-BE49-F238E27FC236}">
                <a16:creationId xmlns:a16="http://schemas.microsoft.com/office/drawing/2014/main" id="{EEAD25F0-DCC5-EA62-13E2-820C9CFB5D6D}"/>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67633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0C500A-96BB-6937-4BD0-F385A1CD98C7}"/>
              </a:ext>
            </a:extLst>
          </p:cNvPr>
          <p:cNvSpPr>
            <a:spLocks noGrp="1"/>
          </p:cNvSpPr>
          <p:nvPr>
            <p:ph type="title"/>
          </p:nvPr>
        </p:nvSpPr>
        <p:spPr>
          <a:xfrm>
            <a:off x="1291752" y="870451"/>
            <a:ext cx="4712006" cy="1075783"/>
          </a:xfrm>
        </p:spPr>
        <p:txBody>
          <a:bodyPr/>
          <a:lstStyle/>
          <a:p>
            <a:r>
              <a:rPr lang="nb-NO" sz="6000" dirty="0">
                <a:solidFill>
                  <a:schemeClr val="accent1"/>
                </a:solidFill>
              </a:rPr>
              <a:t>Avslutning: </a:t>
            </a:r>
          </a:p>
        </p:txBody>
      </p:sp>
      <p:sp>
        <p:nvSpPr>
          <p:cNvPr id="3" name="Plassholder for innhold 2">
            <a:extLst>
              <a:ext uri="{FF2B5EF4-FFF2-40B4-BE49-F238E27FC236}">
                <a16:creationId xmlns:a16="http://schemas.microsoft.com/office/drawing/2014/main" id="{521AF82F-F95A-C962-F39A-F1171C26436D}"/>
              </a:ext>
            </a:extLst>
          </p:cNvPr>
          <p:cNvSpPr>
            <a:spLocks noGrp="1"/>
          </p:cNvSpPr>
          <p:nvPr>
            <p:ph idx="1"/>
          </p:nvPr>
        </p:nvSpPr>
        <p:spPr>
          <a:xfrm>
            <a:off x="1829649" y="2138583"/>
            <a:ext cx="8348217" cy="3075232"/>
          </a:xfrm>
        </p:spPr>
        <p:txBody>
          <a:bodyPr lIns="91440" tIns="45720" rIns="91440" bIns="45720" anchor="t"/>
          <a:lstStyle/>
          <a:p>
            <a:pPr marL="0" indent="0">
              <a:lnSpc>
                <a:spcPct val="115000"/>
              </a:lnSpc>
              <a:spcAft>
                <a:spcPts val="1000"/>
              </a:spcAft>
              <a:buNone/>
            </a:pPr>
            <a:r>
              <a:rPr lang="nb-NO" sz="36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Takk for innsatsen i dag.</a:t>
            </a:r>
            <a:endParaRPr lang="nb-NO" b="1"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marL="0" indent="0">
              <a:lnSpc>
                <a:spcPct val="115000"/>
              </a:lnSpc>
              <a:spcAft>
                <a:spcPts val="1000"/>
              </a:spcAft>
              <a:buNone/>
            </a:pPr>
            <a:r>
              <a:rPr lang="nb-NO" b="1" dirty="0">
                <a:solidFill>
                  <a:srgbClr val="000000"/>
                </a:solidFill>
                <a:latin typeface="Georgia" panose="02040502050405020303" pitchFamily="18" charset="0"/>
                <a:ea typeface="Times New Roman" panose="02020603050405020304" pitchFamily="18" charset="0"/>
                <a:cs typeface="Arial" panose="020B0604020202020204" pitchFamily="34" charset="0"/>
              </a:rPr>
              <a:t>Neste tema (fagøkt 2): </a:t>
            </a:r>
            <a:r>
              <a:rPr lang="nb-NO" dirty="0">
                <a:solidFill>
                  <a:srgbClr val="000000"/>
                </a:solidFill>
                <a:latin typeface="Georgia" panose="02040502050405020303" pitchFamily="18" charset="0"/>
                <a:ea typeface="Times New Roman" panose="02020603050405020304" pitchFamily="18" charset="0"/>
                <a:cs typeface="Arial" panose="020B0604020202020204" pitchFamily="34" charset="0"/>
              </a:rPr>
              <a:t>Hvordan hjelpe barn med å regulere følelsene sine</a:t>
            </a:r>
            <a:endParaRPr lang="nb-NO"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endParaRPr>
          </a:p>
        </p:txBody>
      </p:sp>
      <p:pic>
        <p:nvPicPr>
          <p:cNvPr id="4" name="Bilde 3" descr="Et bilde som inneholder skjermbilde, Grafikk, Fargerikt, grafisk design&#10;&#10;Automatisk generert beskrivelse">
            <a:extLst>
              <a:ext uri="{FF2B5EF4-FFF2-40B4-BE49-F238E27FC236}">
                <a16:creationId xmlns:a16="http://schemas.microsoft.com/office/drawing/2014/main" id="{A8780E64-575B-F616-AAED-B5B1171C65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02" r="5344"/>
          <a:stretch/>
        </p:blipFill>
        <p:spPr bwMode="auto">
          <a:xfrm>
            <a:off x="4435157" y="6078538"/>
            <a:ext cx="3321685" cy="497205"/>
          </a:xfrm>
          <a:prstGeom prst="rect">
            <a:avLst/>
          </a:prstGeom>
          <a:ln>
            <a:noFill/>
          </a:ln>
          <a:extLst>
            <a:ext uri="{53640926-AAD7-44D8-BBD7-CCE9431645EC}">
              <a14:shadowObscured xmlns:a14="http://schemas.microsoft.com/office/drawing/2010/main"/>
            </a:ext>
          </a:extLst>
        </p:spPr>
      </p:pic>
      <p:pic>
        <p:nvPicPr>
          <p:cNvPr id="5" name="Bilde 4">
            <a:extLst>
              <a:ext uri="{FF2B5EF4-FFF2-40B4-BE49-F238E27FC236}">
                <a16:creationId xmlns:a16="http://schemas.microsoft.com/office/drawing/2014/main" id="{B3EA205F-4C22-B783-228D-652ADDDB1A09}"/>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258748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a:extLst>
              <a:ext uri="{FF2B5EF4-FFF2-40B4-BE49-F238E27FC236}">
                <a16:creationId xmlns:a16="http://schemas.microsoft.com/office/drawing/2014/main" id="{D9A8E711-0927-4B15-BDCD-E8F3DDB206A2}"/>
              </a:ext>
            </a:extLst>
          </p:cNvPr>
          <p:cNvSpPr>
            <a:spLocks noGrp="1" noChangeArrowheads="1"/>
          </p:cNvSpPr>
          <p:nvPr>
            <p:ph type="title"/>
          </p:nvPr>
        </p:nvSpPr>
        <p:spPr/>
        <p:txBody>
          <a:bodyPr/>
          <a:lstStyle/>
          <a:p>
            <a:pPr eaLnBrk="1" hangingPunct="1"/>
            <a:br>
              <a:rPr lang="nb-NO" altLang="nb-NO"/>
            </a:br>
            <a:endParaRPr lang="nb-NO" altLang="nb-NO" sz="4800">
              <a:solidFill>
                <a:schemeClr val="accent1"/>
              </a:solidFill>
            </a:endParaRPr>
          </a:p>
        </p:txBody>
      </p:sp>
      <p:pic>
        <p:nvPicPr>
          <p:cNvPr id="6" name="Bilde 5" descr="Et bilde som inneholder skjermbilde, Grafikk, Fargerikt, grafisk design&#10;&#10;Automatisk generert beskrivelse">
            <a:extLst>
              <a:ext uri="{FF2B5EF4-FFF2-40B4-BE49-F238E27FC236}">
                <a16:creationId xmlns:a16="http://schemas.microsoft.com/office/drawing/2014/main" id="{9BE3B469-B53B-368F-BC8F-DC7C270C2D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02" r="5344"/>
          <a:stretch/>
        </p:blipFill>
        <p:spPr bwMode="auto">
          <a:xfrm>
            <a:off x="4435157" y="6078538"/>
            <a:ext cx="3321685" cy="497205"/>
          </a:xfrm>
          <a:prstGeom prst="rect">
            <a:avLst/>
          </a:prstGeom>
          <a:ln>
            <a:noFill/>
          </a:ln>
          <a:extLst>
            <a:ext uri="{53640926-AAD7-44D8-BBD7-CCE9431645EC}">
              <a14:shadowObscured xmlns:a14="http://schemas.microsoft.com/office/drawing/2010/main"/>
            </a:ext>
          </a:extLst>
        </p:spPr>
      </p:pic>
      <p:pic>
        <p:nvPicPr>
          <p:cNvPr id="7" name="Bilde 6">
            <a:extLst>
              <a:ext uri="{FF2B5EF4-FFF2-40B4-BE49-F238E27FC236}">
                <a16:creationId xmlns:a16="http://schemas.microsoft.com/office/drawing/2014/main" id="{938DAC4B-7FF0-4792-D351-983A974CCE34}"/>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
        <p:nvSpPr>
          <p:cNvPr id="8" name="Tittel 1">
            <a:extLst>
              <a:ext uri="{FF2B5EF4-FFF2-40B4-BE49-F238E27FC236}">
                <a16:creationId xmlns:a16="http://schemas.microsoft.com/office/drawing/2014/main" id="{73768529-422E-9420-A3C5-B6E51B3EDFEC}"/>
              </a:ext>
            </a:extLst>
          </p:cNvPr>
          <p:cNvSpPr txBox="1">
            <a:spLocks/>
          </p:cNvSpPr>
          <p:nvPr/>
        </p:nvSpPr>
        <p:spPr bwMode="auto">
          <a:xfrm>
            <a:off x="725042" y="365124"/>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a:lstStyle>
          <a:p>
            <a:r>
              <a:rPr lang="nb-NO" dirty="0">
                <a:solidFill>
                  <a:schemeClr val="accent1"/>
                </a:solidFill>
              </a:rPr>
              <a:t>Innledning:</a:t>
            </a:r>
          </a:p>
        </p:txBody>
      </p:sp>
      <p:pic>
        <p:nvPicPr>
          <p:cNvPr id="4" name="Bilde 3">
            <a:extLst>
              <a:ext uri="{FF2B5EF4-FFF2-40B4-BE49-F238E27FC236}">
                <a16:creationId xmlns:a16="http://schemas.microsoft.com/office/drawing/2014/main" id="{E7C8A2A2-371D-B2DC-4951-A7CEE10402A4}"/>
              </a:ext>
            </a:extLst>
          </p:cNvPr>
          <p:cNvPicPr>
            <a:picLocks noChangeAspect="1"/>
          </p:cNvPicPr>
          <p:nvPr/>
        </p:nvPicPr>
        <p:blipFill>
          <a:blip r:embed="rId5"/>
          <a:stretch>
            <a:fillRect/>
          </a:stretch>
        </p:blipFill>
        <p:spPr>
          <a:xfrm>
            <a:off x="777795" y="1690687"/>
            <a:ext cx="10636407" cy="36790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32E8FB-CA9A-925B-6EDF-522C183BB9AD}"/>
              </a:ext>
            </a:extLst>
          </p:cNvPr>
          <p:cNvSpPr>
            <a:spLocks noGrp="1"/>
          </p:cNvSpPr>
          <p:nvPr>
            <p:ph type="title"/>
          </p:nvPr>
        </p:nvSpPr>
        <p:spPr/>
        <p:txBody>
          <a:bodyPr/>
          <a:lstStyle/>
          <a:p>
            <a:r>
              <a:rPr lang="nb-NO" dirty="0">
                <a:solidFill>
                  <a:schemeClr val="accent1"/>
                </a:solidFill>
              </a:rPr>
              <a:t>Innholdsbeskrivelse:</a:t>
            </a:r>
          </a:p>
        </p:txBody>
      </p:sp>
      <p:sp>
        <p:nvSpPr>
          <p:cNvPr id="3" name="Plassholder for innhold 2">
            <a:extLst>
              <a:ext uri="{FF2B5EF4-FFF2-40B4-BE49-F238E27FC236}">
                <a16:creationId xmlns:a16="http://schemas.microsoft.com/office/drawing/2014/main" id="{D3B63DD3-16E3-2F35-6814-470D7C026D29}"/>
              </a:ext>
            </a:extLst>
          </p:cNvPr>
          <p:cNvSpPr>
            <a:spLocks noGrp="1"/>
          </p:cNvSpPr>
          <p:nvPr>
            <p:ph idx="1"/>
          </p:nvPr>
        </p:nvSpPr>
        <p:spPr>
          <a:xfrm>
            <a:off x="716491" y="2217284"/>
            <a:ext cx="10993437" cy="2423431"/>
          </a:xfrm>
        </p:spPr>
        <p:txBody>
          <a:bodyPr/>
          <a:lstStyle/>
          <a:p>
            <a:pPr marL="0" indent="0">
              <a:lnSpc>
                <a:spcPct val="115000"/>
              </a:lnSpc>
              <a:spcAft>
                <a:spcPts val="1000"/>
              </a:spcAft>
              <a:buNone/>
            </a:pPr>
            <a:r>
              <a:rPr lang="nb-NO" sz="2400" b="1" i="1" dirty="0">
                <a:effectLst/>
                <a:latin typeface="Georgia"/>
                <a:ea typeface="Calibri" panose="020F0502020204030204" pitchFamily="34" charset="0"/>
                <a:cs typeface="Calibri"/>
              </a:rPr>
              <a:t>«Jeg er så lei av at det barnet alltid skaper så mye drama.»</a:t>
            </a:r>
            <a:endParaRPr lang="nb-NO" sz="2400" dirty="0">
              <a:effectLst/>
              <a:latin typeface="Georgia"/>
              <a:ea typeface="Times New Roman" panose="02020603050405020304" pitchFamily="18" charset="0"/>
              <a:cs typeface="Calibri"/>
            </a:endParaRPr>
          </a:p>
          <a:p>
            <a:pPr marL="0" indent="0">
              <a:lnSpc>
                <a:spcPct val="115000"/>
              </a:lnSpc>
              <a:spcAft>
                <a:spcPts val="1000"/>
              </a:spcAft>
              <a:buNone/>
            </a:pPr>
            <a:r>
              <a:rPr lang="nb-NO" sz="2400" dirty="0">
                <a:solidFill>
                  <a:srgbClr val="191A35"/>
                </a:solidFill>
                <a:effectLst/>
                <a:latin typeface="Georgia"/>
                <a:ea typeface="Times New Roman" panose="02020603050405020304" pitchFamily="18" charset="0"/>
                <a:cs typeface="Calibri"/>
              </a:rPr>
              <a:t>Denne fagøkten skal bidra til økt kompetanse om å forstå hvordan barns atferd kan være et uttrykk for hvordan de har det inn i seg/med sin psykiske helse (smerteuttrykk </a:t>
            </a:r>
            <a:r>
              <a:rPr lang="nb-NO" sz="2400" dirty="0" err="1">
                <a:solidFill>
                  <a:srgbClr val="191A35"/>
                </a:solidFill>
                <a:effectLst/>
                <a:latin typeface="Georgia"/>
                <a:ea typeface="Times New Roman" panose="02020603050405020304" pitchFamily="18" charset="0"/>
                <a:cs typeface="Calibri"/>
              </a:rPr>
              <a:t>m.m</a:t>
            </a:r>
            <a:r>
              <a:rPr lang="nb-NO" sz="2400" dirty="0">
                <a:solidFill>
                  <a:srgbClr val="191A35"/>
                </a:solidFill>
                <a:effectLst/>
                <a:latin typeface="Georgia"/>
                <a:ea typeface="Times New Roman" panose="02020603050405020304" pitchFamily="18" charset="0"/>
                <a:cs typeface="Calibri"/>
              </a:rPr>
              <a:t>).</a:t>
            </a:r>
            <a:endParaRPr lang="nb-NO" sz="2400" dirty="0">
              <a:effectLst/>
              <a:latin typeface="Georgia"/>
              <a:ea typeface="Times New Roman" panose="02020603050405020304" pitchFamily="18" charset="0"/>
              <a:cs typeface="Calibri"/>
            </a:endParaRPr>
          </a:p>
          <a:p>
            <a:endParaRPr lang="nb-NO" dirty="0"/>
          </a:p>
        </p:txBody>
      </p:sp>
      <p:pic>
        <p:nvPicPr>
          <p:cNvPr id="4" name="Bilde 3" descr="Et bilde som inneholder skjermbilde, Grafikk, Fargerikt, grafisk design&#10;&#10;Automatisk generert beskrivelse">
            <a:extLst>
              <a:ext uri="{FF2B5EF4-FFF2-40B4-BE49-F238E27FC236}">
                <a16:creationId xmlns:a16="http://schemas.microsoft.com/office/drawing/2014/main" id="{D70DE471-8014-F99A-B398-AB744F2EDC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02" r="5344"/>
          <a:stretch/>
        </p:blipFill>
        <p:spPr bwMode="auto">
          <a:xfrm>
            <a:off x="4435157" y="6078538"/>
            <a:ext cx="3321685" cy="497205"/>
          </a:xfrm>
          <a:prstGeom prst="rect">
            <a:avLst/>
          </a:prstGeom>
          <a:ln>
            <a:noFill/>
          </a:ln>
          <a:extLst>
            <a:ext uri="{53640926-AAD7-44D8-BBD7-CCE9431645EC}">
              <a14:shadowObscured xmlns:a14="http://schemas.microsoft.com/office/drawing/2010/main"/>
            </a:ext>
          </a:extLst>
        </p:spPr>
      </p:pic>
      <p:pic>
        <p:nvPicPr>
          <p:cNvPr id="5" name="Bilde 4">
            <a:extLst>
              <a:ext uri="{FF2B5EF4-FFF2-40B4-BE49-F238E27FC236}">
                <a16:creationId xmlns:a16="http://schemas.microsoft.com/office/drawing/2014/main" id="{7EF9BCFF-3C26-9C2B-E7A0-76943D3C8C6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299605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2CE6F4-31A3-6B68-F48B-862A72E62686}"/>
              </a:ext>
            </a:extLst>
          </p:cNvPr>
          <p:cNvSpPr>
            <a:spLocks noGrp="1"/>
          </p:cNvSpPr>
          <p:nvPr>
            <p:ph type="title"/>
          </p:nvPr>
        </p:nvSpPr>
        <p:spPr/>
        <p:txBody>
          <a:bodyPr/>
          <a:lstStyle/>
          <a:p>
            <a:r>
              <a:rPr lang="nb-NO" sz="6000" dirty="0">
                <a:solidFill>
                  <a:schemeClr val="accent1"/>
                </a:solidFill>
              </a:rPr>
              <a:t>Læringsmål:</a:t>
            </a:r>
          </a:p>
        </p:txBody>
      </p:sp>
      <p:sp>
        <p:nvSpPr>
          <p:cNvPr id="3" name="Plassholder for innhold 2">
            <a:extLst>
              <a:ext uri="{FF2B5EF4-FFF2-40B4-BE49-F238E27FC236}">
                <a16:creationId xmlns:a16="http://schemas.microsoft.com/office/drawing/2014/main" id="{6A4FF3A4-D219-8881-8214-F019CDA1DE68}"/>
              </a:ext>
            </a:extLst>
          </p:cNvPr>
          <p:cNvSpPr>
            <a:spLocks noGrp="1"/>
          </p:cNvSpPr>
          <p:nvPr>
            <p:ph idx="1"/>
          </p:nvPr>
        </p:nvSpPr>
        <p:spPr>
          <a:xfrm>
            <a:off x="582613" y="2213083"/>
            <a:ext cx="10993437" cy="1914074"/>
          </a:xfrm>
        </p:spPr>
        <p:txBody>
          <a:bodyPr/>
          <a:lstStyle/>
          <a:p>
            <a:pPr marL="0" lvl="0" indent="0">
              <a:lnSpc>
                <a:spcPct val="150000"/>
              </a:lnSpc>
              <a:buNone/>
            </a:pPr>
            <a:r>
              <a:rPr lang="nb-NO" b="1" dirty="0">
                <a:solidFill>
                  <a:srgbClr val="222222"/>
                </a:solidFill>
                <a:effectLst/>
                <a:highlight>
                  <a:srgbClr val="FFFFFF"/>
                </a:highlight>
                <a:latin typeface="Georgia"/>
                <a:ea typeface="Times New Roman" panose="02020603050405020304" pitchFamily="18" charset="0"/>
                <a:cs typeface="Arial"/>
              </a:rPr>
              <a:t>Etter økta:</a:t>
            </a:r>
            <a:r>
              <a:rPr lang="nb-NO" b="1" dirty="0">
                <a:solidFill>
                  <a:srgbClr val="191A35"/>
                </a:solidFill>
                <a:effectLst/>
                <a:highlight>
                  <a:srgbClr val="FFFFFF"/>
                </a:highlight>
                <a:latin typeface="Georgia"/>
                <a:ea typeface="Times New Roman" panose="02020603050405020304" pitchFamily="18" charset="0"/>
                <a:cs typeface="Calibri"/>
              </a:rPr>
              <a:t> </a:t>
            </a:r>
          </a:p>
          <a:p>
            <a:pPr marL="342900" lvl="0" indent="-342900">
              <a:lnSpc>
                <a:spcPct val="150000"/>
              </a:lnSpc>
              <a:buFont typeface="+mj-lt"/>
              <a:buAutoNum type="arabicPeriod"/>
            </a:pPr>
            <a:r>
              <a:rPr lang="nb-NO" dirty="0">
                <a:solidFill>
                  <a:srgbClr val="191A35"/>
                </a:solidFill>
                <a:effectLst/>
                <a:highlight>
                  <a:srgbClr val="FFFFFF"/>
                </a:highlight>
                <a:latin typeface="Georgia"/>
                <a:ea typeface="Times New Roman" panose="02020603050405020304" pitchFamily="18" charset="0"/>
                <a:cs typeface="Calibri"/>
              </a:rPr>
              <a:t>Vet jeg mer om usynlige vansker, indre sår og skjulte følelser</a:t>
            </a:r>
            <a:endParaRPr lang="nb-NO" dirty="0">
              <a:solidFill>
                <a:srgbClr val="222222"/>
              </a:solidFill>
              <a:effectLst/>
              <a:highlight>
                <a:srgbClr val="FFFFFF"/>
              </a:highlight>
              <a:latin typeface="Georgia"/>
              <a:ea typeface="Times New Roman" panose="02020603050405020304" pitchFamily="18" charset="0"/>
              <a:cs typeface="Arial"/>
            </a:endParaRPr>
          </a:p>
          <a:p>
            <a:pPr marL="342900" lvl="0" indent="-342900">
              <a:lnSpc>
                <a:spcPct val="150000"/>
              </a:lnSpc>
              <a:buFont typeface="+mj-lt"/>
              <a:buAutoNum type="arabicPeriod"/>
            </a:pPr>
            <a:r>
              <a:rPr lang="nb-NO" dirty="0">
                <a:solidFill>
                  <a:srgbClr val="222222"/>
                </a:solidFill>
                <a:highlight>
                  <a:srgbClr val="FFFFFF"/>
                </a:highlight>
                <a:latin typeface="Georgia"/>
                <a:ea typeface="Times New Roman" panose="02020603050405020304" pitchFamily="18" charset="0"/>
                <a:cs typeface="Arial"/>
              </a:rPr>
              <a:t>Er jeg mer bevisst på å være positivt nysgjerrig på atferd som trigger meg</a:t>
            </a:r>
            <a:endParaRPr lang="nb-NO" dirty="0">
              <a:effectLst/>
              <a:highlight>
                <a:srgbClr val="FFFFFF"/>
              </a:highlight>
              <a:latin typeface="Georgia"/>
              <a:ea typeface="Times New Roman" panose="02020603050405020304" pitchFamily="18" charset="0"/>
              <a:cs typeface="Arial"/>
            </a:endParaRPr>
          </a:p>
        </p:txBody>
      </p:sp>
      <p:pic>
        <p:nvPicPr>
          <p:cNvPr id="4" name="Bilde 3" descr="Et bilde som inneholder skjermbilde, Grafikk, Fargerikt, grafisk design&#10;&#10;Automatisk generert beskrivelse">
            <a:extLst>
              <a:ext uri="{FF2B5EF4-FFF2-40B4-BE49-F238E27FC236}">
                <a16:creationId xmlns:a16="http://schemas.microsoft.com/office/drawing/2014/main" id="{7CCD36EE-9CF3-AA4F-D693-69B403D8F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02" r="5344"/>
          <a:stretch/>
        </p:blipFill>
        <p:spPr bwMode="auto">
          <a:xfrm>
            <a:off x="4435157" y="6078538"/>
            <a:ext cx="3321685" cy="497205"/>
          </a:xfrm>
          <a:prstGeom prst="rect">
            <a:avLst/>
          </a:prstGeom>
          <a:ln>
            <a:noFill/>
          </a:ln>
          <a:extLst>
            <a:ext uri="{53640926-AAD7-44D8-BBD7-CCE9431645EC}">
              <a14:shadowObscured xmlns:a14="http://schemas.microsoft.com/office/drawing/2010/main"/>
            </a:ext>
          </a:extLst>
        </p:spPr>
      </p:pic>
      <p:pic>
        <p:nvPicPr>
          <p:cNvPr id="5" name="Bilde 4">
            <a:extLst>
              <a:ext uri="{FF2B5EF4-FFF2-40B4-BE49-F238E27FC236}">
                <a16:creationId xmlns:a16="http://schemas.microsoft.com/office/drawing/2014/main" id="{0797F2CD-A36F-3BF8-27C4-4203EDD995DD}"/>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104786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774E37-613D-1ED8-7749-3005CBEEF793}"/>
              </a:ext>
            </a:extLst>
          </p:cNvPr>
          <p:cNvSpPr txBox="1">
            <a:spLocks/>
          </p:cNvSpPr>
          <p:nvPr/>
        </p:nvSpPr>
        <p:spPr>
          <a:xfrm>
            <a:off x="1235294" y="1841827"/>
            <a:ext cx="5337118" cy="132556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nb-NO" sz="6000" b="1" dirty="0">
                <a:solidFill>
                  <a:schemeClr val="tx2"/>
                </a:solidFill>
                <a:latin typeface="Georgia" panose="02040502050405020303" pitchFamily="18" charset="0"/>
              </a:rPr>
              <a:t>Pusteøvelse:</a:t>
            </a:r>
          </a:p>
        </p:txBody>
      </p:sp>
      <p:sp>
        <p:nvSpPr>
          <p:cNvPr id="3" name="TekstSylinder 2">
            <a:extLst>
              <a:ext uri="{FF2B5EF4-FFF2-40B4-BE49-F238E27FC236}">
                <a16:creationId xmlns:a16="http://schemas.microsoft.com/office/drawing/2014/main" id="{838B35C1-F366-5FD4-3C5C-28934B2C03EA}"/>
              </a:ext>
            </a:extLst>
          </p:cNvPr>
          <p:cNvSpPr txBox="1"/>
          <p:nvPr/>
        </p:nvSpPr>
        <p:spPr>
          <a:xfrm>
            <a:off x="2067284" y="2905780"/>
            <a:ext cx="4431839" cy="523220"/>
          </a:xfrm>
          <a:prstGeom prst="rect">
            <a:avLst/>
          </a:prstGeom>
          <a:noFill/>
        </p:spPr>
        <p:txBody>
          <a:bodyPr wrap="square" rtlCol="0">
            <a:spAutoFit/>
          </a:bodyPr>
          <a:lstStyle/>
          <a:p>
            <a:pPr algn="ctr"/>
            <a:r>
              <a:rPr lang="nb-NO" sz="2800" dirty="0">
                <a:solidFill>
                  <a:schemeClr val="tx2"/>
                </a:solidFill>
                <a:latin typeface="Georgia" panose="02040502050405020303" pitchFamily="18" charset="0"/>
                <a:hlinkClick r:id="rId3">
                  <a:extLst>
                    <a:ext uri="{A12FA001-AC4F-418D-AE19-62706E023703}">
                      <ahyp:hlinkClr xmlns:ahyp="http://schemas.microsoft.com/office/drawing/2018/hyperlinkcolor" val="tx"/>
                    </a:ext>
                  </a:extLst>
                </a:hlinkClick>
              </a:rPr>
              <a:t>Klappe og børste kroppen</a:t>
            </a:r>
            <a:endParaRPr lang="nb-NO" sz="2800" dirty="0">
              <a:solidFill>
                <a:schemeClr val="tx2"/>
              </a:solidFill>
              <a:latin typeface="Georgia" panose="02040502050405020303" pitchFamily="18" charset="0"/>
            </a:endParaRPr>
          </a:p>
        </p:txBody>
      </p:sp>
      <p:pic>
        <p:nvPicPr>
          <p:cNvPr id="4" name="Bilde 3" descr="Et bilde som inneholder skjermbilde, Grafikk, Fargerikt, grafisk design&#10;&#10;Automatisk generert beskrivelse">
            <a:extLst>
              <a:ext uri="{FF2B5EF4-FFF2-40B4-BE49-F238E27FC236}">
                <a16:creationId xmlns:a16="http://schemas.microsoft.com/office/drawing/2014/main" id="{4854A1E6-17B3-A7B6-84E3-17414C24D5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02" r="5344"/>
          <a:stretch/>
        </p:blipFill>
        <p:spPr bwMode="auto">
          <a:xfrm>
            <a:off x="4435157" y="6078538"/>
            <a:ext cx="3321685" cy="497205"/>
          </a:xfrm>
          <a:prstGeom prst="rect">
            <a:avLst/>
          </a:prstGeom>
          <a:ln>
            <a:noFill/>
          </a:ln>
          <a:extLst>
            <a:ext uri="{53640926-AAD7-44D8-BBD7-CCE9431645EC}">
              <a14:shadowObscured xmlns:a14="http://schemas.microsoft.com/office/drawing/2010/main"/>
            </a:ext>
          </a:extLst>
        </p:spPr>
      </p:pic>
      <p:pic>
        <p:nvPicPr>
          <p:cNvPr id="5" name="Bilde 4">
            <a:extLst>
              <a:ext uri="{FF2B5EF4-FFF2-40B4-BE49-F238E27FC236}">
                <a16:creationId xmlns:a16="http://schemas.microsoft.com/office/drawing/2014/main" id="{CBCD28E4-7422-8B48-75F5-A95095C86DDF}"/>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24663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8BB103C1-0FAA-A634-F3D4-214FFD990BFC}"/>
              </a:ext>
            </a:extLst>
          </p:cNvPr>
          <p:cNvSpPr txBox="1"/>
          <p:nvPr/>
        </p:nvSpPr>
        <p:spPr>
          <a:xfrm>
            <a:off x="453830" y="464440"/>
            <a:ext cx="9350637" cy="1015663"/>
          </a:xfrm>
          <a:prstGeom prst="rect">
            <a:avLst/>
          </a:prstGeom>
          <a:noFill/>
        </p:spPr>
        <p:txBody>
          <a:bodyPr wrap="none" lIns="91440" tIns="45720" rIns="91440" bIns="45720" rtlCol="0" anchor="t">
            <a:spAutoFit/>
          </a:bodyPr>
          <a:lstStyle/>
          <a:p>
            <a:r>
              <a:rPr lang="nb-NO" sz="6000" b="1" dirty="0">
                <a:solidFill>
                  <a:schemeClr val="tx2"/>
                </a:solidFill>
                <a:latin typeface="Georgia"/>
              </a:rPr>
              <a:t>Videoforedrag og film: </a:t>
            </a:r>
          </a:p>
        </p:txBody>
      </p:sp>
      <p:sp>
        <p:nvSpPr>
          <p:cNvPr id="6" name="TekstSylinder 5">
            <a:extLst>
              <a:ext uri="{FF2B5EF4-FFF2-40B4-BE49-F238E27FC236}">
                <a16:creationId xmlns:a16="http://schemas.microsoft.com/office/drawing/2014/main" id="{6E911A71-9951-FAD1-84F4-242047E36A0F}"/>
              </a:ext>
            </a:extLst>
          </p:cNvPr>
          <p:cNvSpPr txBox="1"/>
          <p:nvPr/>
        </p:nvSpPr>
        <p:spPr>
          <a:xfrm>
            <a:off x="1461993" y="2036329"/>
            <a:ext cx="9268011" cy="707886"/>
          </a:xfrm>
          <a:prstGeom prst="rect">
            <a:avLst/>
          </a:prstGeom>
          <a:noFill/>
        </p:spPr>
        <p:txBody>
          <a:bodyPr wrap="square" rtlCol="0">
            <a:spAutoFit/>
          </a:bodyPr>
          <a:lstStyle/>
          <a:p>
            <a:r>
              <a:rPr lang="nb-NO" sz="4000" dirty="0">
                <a:solidFill>
                  <a:schemeClr val="tx2"/>
                </a:solidFill>
                <a:latin typeface="Georgia"/>
                <a:hlinkClick r:id="rId3">
                  <a:extLst>
                    <a:ext uri="{A12FA001-AC4F-418D-AE19-62706E023703}">
                      <ahyp:hlinkClr xmlns:ahyp="http://schemas.microsoft.com/office/drawing/2018/hyperlinkcolor" val="tx"/>
                    </a:ext>
                  </a:extLst>
                </a:hlinkClick>
              </a:rPr>
              <a:t>Å se bakenfor barns atferd</a:t>
            </a:r>
            <a:r>
              <a:rPr lang="nb-NO" sz="4000" dirty="0">
                <a:solidFill>
                  <a:schemeClr val="tx2"/>
                </a:solidFill>
                <a:latin typeface="Georgia"/>
              </a:rPr>
              <a:t> </a:t>
            </a:r>
          </a:p>
        </p:txBody>
      </p:sp>
      <p:sp>
        <p:nvSpPr>
          <p:cNvPr id="7" name="TekstSylinder 6">
            <a:extLst>
              <a:ext uri="{FF2B5EF4-FFF2-40B4-BE49-F238E27FC236}">
                <a16:creationId xmlns:a16="http://schemas.microsoft.com/office/drawing/2014/main" id="{4C10446A-DE33-2B15-20C7-6E5425085FDB}"/>
              </a:ext>
            </a:extLst>
          </p:cNvPr>
          <p:cNvSpPr txBox="1"/>
          <p:nvPr/>
        </p:nvSpPr>
        <p:spPr>
          <a:xfrm>
            <a:off x="1461993" y="3159034"/>
            <a:ext cx="8915143" cy="1323439"/>
          </a:xfrm>
          <a:prstGeom prst="rect">
            <a:avLst/>
          </a:prstGeom>
          <a:noFill/>
        </p:spPr>
        <p:txBody>
          <a:bodyPr wrap="square" rtlCol="0">
            <a:spAutoFit/>
          </a:bodyPr>
          <a:lstStyle/>
          <a:p>
            <a:r>
              <a:rPr lang="nb-NO" sz="4000" dirty="0">
                <a:solidFill>
                  <a:schemeClr val="tx2"/>
                </a:solidFill>
                <a:latin typeface="Georgia" panose="02040502050405020303" pitchFamily="18" charset="0"/>
                <a:hlinkClick r:id="rId4">
                  <a:extLst>
                    <a:ext uri="{A12FA001-AC4F-418D-AE19-62706E023703}">
                      <ahyp:hlinkClr xmlns:ahyp="http://schemas.microsoft.com/office/drawing/2018/hyperlinkcolor" val="tx"/>
                    </a:ext>
                  </a:extLst>
                </a:hlinkClick>
              </a:rPr>
              <a:t>Barn som opplever vold hjemme ser verden litt annerledes</a:t>
            </a:r>
            <a:r>
              <a:rPr lang="nb-NO" sz="4000" dirty="0">
                <a:solidFill>
                  <a:schemeClr val="tx2"/>
                </a:solidFill>
                <a:latin typeface="Georgia" panose="02040502050405020303" pitchFamily="18" charset="0"/>
              </a:rPr>
              <a:t> </a:t>
            </a:r>
          </a:p>
        </p:txBody>
      </p:sp>
      <p:pic>
        <p:nvPicPr>
          <p:cNvPr id="8" name="Bilde 7" descr="Et bilde som inneholder skjermbilde, Grafikk, Fargerikt, grafisk design&#10;&#10;Automatisk generert beskrivelse">
            <a:extLst>
              <a:ext uri="{FF2B5EF4-FFF2-40B4-BE49-F238E27FC236}">
                <a16:creationId xmlns:a16="http://schemas.microsoft.com/office/drawing/2014/main" id="{8D289BD1-94BF-2970-3CD1-FD4EDC94EE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102" r="5344"/>
          <a:stretch/>
        </p:blipFill>
        <p:spPr bwMode="auto">
          <a:xfrm>
            <a:off x="4435157" y="6078538"/>
            <a:ext cx="3321685" cy="497205"/>
          </a:xfrm>
          <a:prstGeom prst="rect">
            <a:avLst/>
          </a:prstGeom>
          <a:ln>
            <a:noFill/>
          </a:ln>
          <a:extLst>
            <a:ext uri="{53640926-AAD7-44D8-BBD7-CCE9431645EC}">
              <a14:shadowObscured xmlns:a14="http://schemas.microsoft.com/office/drawing/2010/main"/>
            </a:ext>
          </a:extLst>
        </p:spPr>
      </p:pic>
      <p:pic>
        <p:nvPicPr>
          <p:cNvPr id="9" name="Bilde 8">
            <a:extLst>
              <a:ext uri="{FF2B5EF4-FFF2-40B4-BE49-F238E27FC236}">
                <a16:creationId xmlns:a16="http://schemas.microsoft.com/office/drawing/2014/main" id="{7A1490E6-0F0F-63AC-A756-CB230DF0176C}"/>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78306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FB8778-8E7D-73FF-5F87-BD966BD4A935}"/>
              </a:ext>
            </a:extLst>
          </p:cNvPr>
          <p:cNvSpPr>
            <a:spLocks noGrp="1"/>
          </p:cNvSpPr>
          <p:nvPr>
            <p:ph type="title"/>
          </p:nvPr>
        </p:nvSpPr>
        <p:spPr/>
        <p:txBody>
          <a:bodyPr/>
          <a:lstStyle/>
          <a:p>
            <a:r>
              <a:rPr lang="nb-NO" sz="6000" dirty="0">
                <a:solidFill>
                  <a:schemeClr val="accent1"/>
                </a:solidFill>
                <a:latin typeface="Georgia"/>
              </a:rPr>
              <a:t>Refleksjonsøvelser:</a:t>
            </a:r>
          </a:p>
        </p:txBody>
      </p:sp>
      <p:sp>
        <p:nvSpPr>
          <p:cNvPr id="3" name="Plassholder for innhold 2">
            <a:extLst>
              <a:ext uri="{FF2B5EF4-FFF2-40B4-BE49-F238E27FC236}">
                <a16:creationId xmlns:a16="http://schemas.microsoft.com/office/drawing/2014/main" id="{41DC0A4E-F4D7-A45A-D85F-ACB0F7859B56}"/>
              </a:ext>
            </a:extLst>
          </p:cNvPr>
          <p:cNvSpPr>
            <a:spLocks noGrp="1"/>
          </p:cNvSpPr>
          <p:nvPr>
            <p:ph idx="1"/>
          </p:nvPr>
        </p:nvSpPr>
        <p:spPr>
          <a:xfrm>
            <a:off x="599280" y="1903677"/>
            <a:ext cx="10993437" cy="3050645"/>
          </a:xfrm>
        </p:spPr>
        <p:txBody>
          <a:bodyPr/>
          <a:lstStyle/>
          <a:p>
            <a:pPr marL="0" indent="0" algn="just">
              <a:lnSpc>
                <a:spcPct val="115000"/>
              </a:lnSpc>
              <a:spcAft>
                <a:spcPts val="1000"/>
              </a:spcAft>
              <a:buNone/>
            </a:pPr>
            <a:r>
              <a:rPr lang="nb-NO" b="1" dirty="0">
                <a:solidFill>
                  <a:srgbClr val="191A35"/>
                </a:solidFill>
                <a:effectLst/>
                <a:latin typeface="Georgia"/>
                <a:ea typeface="Times New Roman" panose="02020603050405020304" pitchFamily="18" charset="0"/>
                <a:cs typeface="Arial"/>
              </a:rPr>
              <a:t>Fordel roller i gruppen: </a:t>
            </a:r>
            <a:endParaRPr lang="nb-NO" dirty="0">
              <a:effectLst/>
              <a:latin typeface="Georgia"/>
              <a:ea typeface="Times New Roman" panose="02020603050405020304" pitchFamily="18" charset="0"/>
              <a:cs typeface="Arial"/>
            </a:endParaRPr>
          </a:p>
          <a:p>
            <a:pPr marL="342900" lvl="0" indent="-342900">
              <a:lnSpc>
                <a:spcPct val="115000"/>
              </a:lnSpc>
              <a:buFont typeface="+mj-lt"/>
              <a:buAutoNum type="arabicPeriod"/>
            </a:pPr>
            <a:r>
              <a:rPr lang="nb-NO" sz="2600" dirty="0">
                <a:effectLst/>
                <a:latin typeface="Georgia"/>
                <a:ea typeface="Calibri" panose="020F0502020204030204" pitchFamily="34" charset="0"/>
                <a:cs typeface="Arial"/>
              </a:rPr>
              <a:t>Den yngste i gruppen leser oppgavene høyt og er talsperson.</a:t>
            </a:r>
          </a:p>
          <a:p>
            <a:pPr marL="342900" lvl="0" indent="-342900">
              <a:lnSpc>
                <a:spcPct val="115000"/>
              </a:lnSpc>
              <a:buFont typeface="+mj-lt"/>
              <a:buAutoNum type="arabicPeriod"/>
            </a:pPr>
            <a:r>
              <a:rPr lang="nb-NO" sz="2600" dirty="0">
                <a:effectLst/>
                <a:latin typeface="Georgia"/>
                <a:ea typeface="Calibri" panose="020F0502020204030204" pitchFamily="34" charset="0"/>
                <a:cs typeface="Arial"/>
              </a:rPr>
              <a:t>Den eldste i gruppen er ordstyrer og passer på at alle får ordet etter tur.</a:t>
            </a:r>
          </a:p>
          <a:p>
            <a:pPr marL="342900" lvl="0" indent="-342900">
              <a:lnSpc>
                <a:spcPct val="115000"/>
              </a:lnSpc>
              <a:buFont typeface="+mj-lt"/>
              <a:buAutoNum type="arabicPeriod"/>
            </a:pPr>
            <a:r>
              <a:rPr lang="nb-NO" sz="2600" dirty="0">
                <a:latin typeface="Georgia"/>
                <a:ea typeface="Calibri" panose="020F0502020204030204" pitchFamily="34" charset="0"/>
                <a:cs typeface="Arial"/>
              </a:rPr>
              <a:t>Den som sist hadde bursdag, gjør notater med tanke på deling i plenum</a:t>
            </a:r>
            <a:endParaRPr lang="nb-NO" sz="2600" dirty="0">
              <a:effectLst/>
              <a:latin typeface="Georgia"/>
              <a:ea typeface="Calibri" panose="020F0502020204030204" pitchFamily="34" charset="0"/>
              <a:cs typeface="Arial"/>
            </a:endParaRPr>
          </a:p>
          <a:p>
            <a:pPr marL="0" indent="0" algn="just">
              <a:lnSpc>
                <a:spcPct val="115000"/>
              </a:lnSpc>
              <a:spcAft>
                <a:spcPts val="1000"/>
              </a:spcAft>
              <a:buNone/>
            </a:pPr>
            <a:endParaRPr lang="nb-NO" sz="2000" dirty="0">
              <a:effectLst/>
              <a:highlight>
                <a:srgbClr val="FFFFFF"/>
              </a:highlight>
              <a:latin typeface="Georgia"/>
              <a:ea typeface="Times New Roman" panose="02020603050405020304" pitchFamily="18" charset="0"/>
              <a:cs typeface="Arial"/>
            </a:endParaRPr>
          </a:p>
          <a:p>
            <a:endParaRPr lang="nb-NO" dirty="0"/>
          </a:p>
        </p:txBody>
      </p:sp>
      <p:pic>
        <p:nvPicPr>
          <p:cNvPr id="4" name="Bilde 3" descr="Et bilde som inneholder skjermbilde, Grafikk, Fargerikt, grafisk design&#10;&#10;Automatisk generert beskrivelse">
            <a:extLst>
              <a:ext uri="{FF2B5EF4-FFF2-40B4-BE49-F238E27FC236}">
                <a16:creationId xmlns:a16="http://schemas.microsoft.com/office/drawing/2014/main" id="{DC5F81C6-604C-E8D1-6DC3-DE06FA194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02" r="5344"/>
          <a:stretch/>
        </p:blipFill>
        <p:spPr bwMode="auto">
          <a:xfrm>
            <a:off x="4435157" y="6078538"/>
            <a:ext cx="3321685" cy="497205"/>
          </a:xfrm>
          <a:prstGeom prst="rect">
            <a:avLst/>
          </a:prstGeom>
          <a:ln>
            <a:noFill/>
          </a:ln>
          <a:extLst>
            <a:ext uri="{53640926-AAD7-44D8-BBD7-CCE9431645EC}">
              <a14:shadowObscured xmlns:a14="http://schemas.microsoft.com/office/drawing/2010/main"/>
            </a:ext>
          </a:extLst>
        </p:spPr>
      </p:pic>
      <p:pic>
        <p:nvPicPr>
          <p:cNvPr id="5" name="Bilde 4">
            <a:extLst>
              <a:ext uri="{FF2B5EF4-FFF2-40B4-BE49-F238E27FC236}">
                <a16:creationId xmlns:a16="http://schemas.microsoft.com/office/drawing/2014/main" id="{9D796D2F-632D-B8F4-FD75-FF5DE3448C85}"/>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167746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3F4006-C5DF-9B02-54F8-0D18FB0643C2}"/>
              </a:ext>
            </a:extLst>
          </p:cNvPr>
          <p:cNvSpPr>
            <a:spLocks noGrp="1"/>
          </p:cNvSpPr>
          <p:nvPr>
            <p:ph type="title"/>
          </p:nvPr>
        </p:nvSpPr>
        <p:spPr>
          <a:xfrm>
            <a:off x="435684" y="638281"/>
            <a:ext cx="3652503" cy="741780"/>
          </a:xfrm>
        </p:spPr>
        <p:txBody>
          <a:bodyPr/>
          <a:lstStyle/>
          <a:p>
            <a:r>
              <a:rPr lang="nb-NO" sz="4000" b="1" dirty="0">
                <a:solidFill>
                  <a:schemeClr val="accent1"/>
                </a:solidFill>
                <a:effectLst/>
                <a:highlight>
                  <a:srgbClr val="FFFFFF"/>
                </a:highlight>
                <a:ea typeface="Times New Roman" panose="02020603050405020304" pitchFamily="18" charset="0"/>
                <a:cs typeface="Calibri" panose="020F0502020204030204" pitchFamily="34" charset="0"/>
              </a:rPr>
              <a:t>Oppgave 1:</a:t>
            </a:r>
            <a:endParaRPr lang="nb-NO" sz="4000" dirty="0">
              <a:solidFill>
                <a:schemeClr val="accent1"/>
              </a:solidFill>
            </a:endParaRPr>
          </a:p>
        </p:txBody>
      </p:sp>
      <p:sp>
        <p:nvSpPr>
          <p:cNvPr id="4" name="TekstSylinder 3">
            <a:extLst>
              <a:ext uri="{FF2B5EF4-FFF2-40B4-BE49-F238E27FC236}">
                <a16:creationId xmlns:a16="http://schemas.microsoft.com/office/drawing/2014/main" id="{73ABC164-2F4E-D462-76A8-F367D35561D4}"/>
              </a:ext>
            </a:extLst>
          </p:cNvPr>
          <p:cNvSpPr txBox="1"/>
          <p:nvPr/>
        </p:nvSpPr>
        <p:spPr>
          <a:xfrm>
            <a:off x="868824" y="1380061"/>
            <a:ext cx="10713578" cy="1323439"/>
          </a:xfrm>
          <a:prstGeom prst="rect">
            <a:avLst/>
          </a:prstGeom>
          <a:noFill/>
        </p:spPr>
        <p:txBody>
          <a:bodyPr wrap="square" rtlCol="0">
            <a:spAutoFit/>
          </a:bodyPr>
          <a:lstStyle/>
          <a:p>
            <a:r>
              <a:rPr lang="nb-NO" sz="2000" dirty="0">
                <a:effectLst/>
                <a:latin typeface="Georgia" panose="02040502050405020303" pitchFamily="18" charset="0"/>
                <a:ea typeface="Times New Roman" panose="02020603050405020304" pitchFamily="18" charset="0"/>
              </a:rPr>
              <a:t>I denne oppgaven får dere utdelt et ark med flere eksempler på negative holdninger. Dere skal finne positive og undrende måter man kan omtale barnas handlinger på, i stedet for de negative. Dere fyller ut hvert deres ark i gruppa og drøfter sammen etterpå hva dere har skrevet. Noter ned hva dere har snakket om.</a:t>
            </a:r>
            <a:endParaRPr lang="nb-NO" sz="2000" dirty="0">
              <a:latin typeface="Georgia" panose="02040502050405020303" pitchFamily="18" charset="0"/>
            </a:endParaRPr>
          </a:p>
        </p:txBody>
      </p:sp>
      <p:sp>
        <p:nvSpPr>
          <p:cNvPr id="6" name="Tittel 1">
            <a:extLst>
              <a:ext uri="{FF2B5EF4-FFF2-40B4-BE49-F238E27FC236}">
                <a16:creationId xmlns:a16="http://schemas.microsoft.com/office/drawing/2014/main" id="{52683620-05B4-4CF3-CF4D-E4D064F5259A}"/>
              </a:ext>
            </a:extLst>
          </p:cNvPr>
          <p:cNvSpPr txBox="1">
            <a:spLocks/>
          </p:cNvSpPr>
          <p:nvPr/>
        </p:nvSpPr>
        <p:spPr bwMode="auto">
          <a:xfrm>
            <a:off x="435683" y="3575520"/>
            <a:ext cx="3652503" cy="74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a:lstStyle>
          <a:p>
            <a:r>
              <a:rPr lang="nb-NO" sz="4000" dirty="0">
                <a:solidFill>
                  <a:schemeClr val="accent1"/>
                </a:solidFill>
                <a:highlight>
                  <a:srgbClr val="FFFFFF"/>
                </a:highlight>
                <a:ea typeface="Times New Roman" panose="02020603050405020304" pitchFamily="18" charset="0"/>
                <a:cs typeface="Calibri" panose="020F0502020204030204" pitchFamily="34" charset="0"/>
              </a:rPr>
              <a:t>Oppgave 2:</a:t>
            </a:r>
            <a:endParaRPr lang="nb-NO" sz="4000" dirty="0">
              <a:solidFill>
                <a:schemeClr val="accent1"/>
              </a:solidFill>
            </a:endParaRPr>
          </a:p>
        </p:txBody>
      </p:sp>
      <p:sp>
        <p:nvSpPr>
          <p:cNvPr id="7" name="TekstSylinder 6">
            <a:extLst>
              <a:ext uri="{FF2B5EF4-FFF2-40B4-BE49-F238E27FC236}">
                <a16:creationId xmlns:a16="http://schemas.microsoft.com/office/drawing/2014/main" id="{ABF20FD6-196B-04F5-9EFD-EAC5A7755FD6}"/>
              </a:ext>
            </a:extLst>
          </p:cNvPr>
          <p:cNvSpPr txBox="1"/>
          <p:nvPr/>
        </p:nvSpPr>
        <p:spPr>
          <a:xfrm>
            <a:off x="868824" y="4317300"/>
            <a:ext cx="10585240" cy="707886"/>
          </a:xfrm>
          <a:prstGeom prst="rect">
            <a:avLst/>
          </a:prstGeom>
          <a:noFill/>
        </p:spPr>
        <p:txBody>
          <a:bodyPr wrap="square" rtlCol="0">
            <a:spAutoFit/>
          </a:bodyPr>
          <a:lstStyle/>
          <a:p>
            <a:r>
              <a:rPr lang="nb-NO" sz="2000" dirty="0">
                <a:effectLst/>
                <a:latin typeface="Georgia" panose="02040502050405020303" pitchFamily="18" charset="0"/>
                <a:ea typeface="Times New Roman" panose="02020603050405020304" pitchFamily="18" charset="0"/>
                <a:cs typeface="Times New Roman (CS-brødtekst)"/>
              </a:rPr>
              <a:t>Hvordan kan vi hjelpe hverandre til å tenke mer undrende om barns handlinger? Snakk sammen i gruppa og noter det dere snakker om.</a:t>
            </a:r>
          </a:p>
        </p:txBody>
      </p:sp>
      <p:pic>
        <p:nvPicPr>
          <p:cNvPr id="8" name="Bilde 7" descr="Et bilde som inneholder skjermbilde, Grafikk, Fargerikt, grafisk design&#10;&#10;Automatisk generert beskrivelse">
            <a:extLst>
              <a:ext uri="{FF2B5EF4-FFF2-40B4-BE49-F238E27FC236}">
                <a16:creationId xmlns:a16="http://schemas.microsoft.com/office/drawing/2014/main" id="{B5D766DA-BB66-0EFF-E332-D3D65F27BB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02" r="5344"/>
          <a:stretch/>
        </p:blipFill>
        <p:spPr bwMode="auto">
          <a:xfrm>
            <a:off x="4435157" y="6078538"/>
            <a:ext cx="3321685" cy="497205"/>
          </a:xfrm>
          <a:prstGeom prst="rect">
            <a:avLst/>
          </a:prstGeom>
          <a:ln>
            <a:noFill/>
          </a:ln>
          <a:extLst>
            <a:ext uri="{53640926-AAD7-44D8-BBD7-CCE9431645EC}">
              <a14:shadowObscured xmlns:a14="http://schemas.microsoft.com/office/drawing/2010/main"/>
            </a:ext>
          </a:extLst>
        </p:spPr>
      </p:pic>
      <p:pic>
        <p:nvPicPr>
          <p:cNvPr id="9" name="Bilde 8">
            <a:extLst>
              <a:ext uri="{FF2B5EF4-FFF2-40B4-BE49-F238E27FC236}">
                <a16:creationId xmlns:a16="http://schemas.microsoft.com/office/drawing/2014/main" id="{C6B78A8C-91AC-B222-7B21-22619E2C7A93}"/>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1923906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CBEFDF-6D04-72C8-9176-B98E5726AE73}"/>
              </a:ext>
            </a:extLst>
          </p:cNvPr>
          <p:cNvSpPr>
            <a:spLocks noGrp="1"/>
          </p:cNvSpPr>
          <p:nvPr>
            <p:ph type="title"/>
          </p:nvPr>
        </p:nvSpPr>
        <p:spPr>
          <a:xfrm>
            <a:off x="599208" y="796319"/>
            <a:ext cx="10279399" cy="906114"/>
          </a:xfrm>
        </p:spPr>
        <p:txBody>
          <a:bodyPr/>
          <a:lstStyle/>
          <a:p>
            <a:r>
              <a:rPr lang="nb-NO" sz="6000" dirty="0">
                <a:solidFill>
                  <a:schemeClr val="accent1"/>
                </a:solidFill>
              </a:rPr>
              <a:t>Vi leker: «Amøbeleken»</a:t>
            </a:r>
          </a:p>
        </p:txBody>
      </p:sp>
      <p:sp>
        <p:nvSpPr>
          <p:cNvPr id="3" name="Plassholder for innhold 2">
            <a:extLst>
              <a:ext uri="{FF2B5EF4-FFF2-40B4-BE49-F238E27FC236}">
                <a16:creationId xmlns:a16="http://schemas.microsoft.com/office/drawing/2014/main" id="{A19287E1-5311-0B0D-20A2-83E949AB1A82}"/>
              </a:ext>
            </a:extLst>
          </p:cNvPr>
          <p:cNvSpPr>
            <a:spLocks noGrp="1"/>
          </p:cNvSpPr>
          <p:nvPr>
            <p:ph idx="1"/>
          </p:nvPr>
        </p:nvSpPr>
        <p:spPr>
          <a:xfrm>
            <a:off x="599208" y="1982036"/>
            <a:ext cx="10993584" cy="3899766"/>
          </a:xfrm>
        </p:spPr>
        <p:txBody>
          <a:bodyPr lIns="91440" tIns="45720" rIns="91440" bIns="45720" anchor="t"/>
          <a:lstStyle/>
          <a:p>
            <a:pPr marL="0" indent="0">
              <a:lnSpc>
                <a:spcPct val="115000"/>
              </a:lnSpc>
              <a:spcAft>
                <a:spcPts val="1000"/>
              </a:spcAft>
              <a:buNone/>
            </a:pPr>
            <a:r>
              <a:rPr lang="nb-NO" sz="1800" b="1" dirty="0">
                <a:effectLst/>
                <a:latin typeface="Georgia" panose="02040502050405020303" pitchFamily="18" charset="0"/>
                <a:ea typeface="Times New Roman" panose="02020603050405020304" pitchFamily="18" charset="0"/>
              </a:rPr>
              <a:t>Stadier: </a:t>
            </a:r>
            <a:r>
              <a:rPr lang="nb-NO" sz="1800" dirty="0">
                <a:effectLst/>
                <a:latin typeface="Georgia" panose="02040502050405020303" pitchFamily="18" charset="0"/>
                <a:ea typeface="Times New Roman" panose="02020603050405020304" pitchFamily="18" charset="0"/>
              </a:rPr>
              <a:t>amøbe – dinosaur – menneske – prins/prinsesse – konge/dronning </a:t>
            </a:r>
          </a:p>
          <a:p>
            <a:pPr marL="0" indent="0">
              <a:lnSpc>
                <a:spcPct val="150000"/>
              </a:lnSpc>
              <a:spcAft>
                <a:spcPts val="1000"/>
              </a:spcAft>
              <a:buNone/>
            </a:pPr>
            <a:r>
              <a:rPr lang="nb-NO" sz="1800" b="1" dirty="0">
                <a:effectLst/>
                <a:latin typeface="Georgia" panose="02040502050405020303" pitchFamily="18" charset="0"/>
                <a:ea typeface="Times New Roman" panose="02020603050405020304" pitchFamily="18" charset="0"/>
              </a:rPr>
              <a:t>Amøbe:</a:t>
            </a:r>
            <a:r>
              <a:rPr lang="nb-NO" sz="1800" dirty="0">
                <a:effectLst/>
                <a:latin typeface="Georgia" panose="02040502050405020303" pitchFamily="18" charset="0"/>
                <a:ea typeface="Times New Roman" panose="02020603050405020304" pitchFamily="18" charset="0"/>
              </a:rPr>
              <a:t> krabbe rundt på gulvet på alle fire og si «</a:t>
            </a:r>
            <a:r>
              <a:rPr lang="nb-NO" sz="1800" dirty="0" err="1">
                <a:effectLst/>
                <a:latin typeface="Georgia" panose="02040502050405020303" pitchFamily="18" charset="0"/>
                <a:ea typeface="Times New Roman" panose="02020603050405020304" pitchFamily="18" charset="0"/>
              </a:rPr>
              <a:t>sssss</a:t>
            </a:r>
            <a:r>
              <a:rPr lang="nb-NO" sz="1800" dirty="0">
                <a:effectLst/>
                <a:latin typeface="Georgia" panose="02040502050405020303" pitchFamily="18" charset="0"/>
                <a:ea typeface="Times New Roman" panose="02020603050405020304" pitchFamily="18" charset="0"/>
              </a:rPr>
              <a:t>»  </a:t>
            </a:r>
            <a:br>
              <a:rPr lang="nb-NO" sz="1800" dirty="0">
                <a:effectLst/>
                <a:latin typeface="Georgia" panose="02040502050405020303" pitchFamily="18" charset="0"/>
                <a:ea typeface="Times New Roman" panose="02020603050405020304" pitchFamily="18" charset="0"/>
              </a:rPr>
            </a:br>
            <a:r>
              <a:rPr lang="nb-NO" sz="1800" b="1" dirty="0">
                <a:effectLst/>
                <a:latin typeface="Georgia" panose="02040502050405020303" pitchFamily="18" charset="0"/>
                <a:ea typeface="Times New Roman" panose="02020603050405020304" pitchFamily="18" charset="0"/>
              </a:rPr>
              <a:t>Dinosaur: </a:t>
            </a:r>
            <a:r>
              <a:rPr lang="nb-NO" sz="1800" dirty="0">
                <a:effectLst/>
                <a:latin typeface="Georgia" panose="02040502050405020303" pitchFamily="18" charset="0"/>
                <a:ea typeface="Times New Roman" panose="02020603050405020304" pitchFamily="18" charset="0"/>
              </a:rPr>
              <a:t>gå krokete, samle hendene foran deg som små </a:t>
            </a:r>
            <a:r>
              <a:rPr lang="nb-NO" sz="1800" dirty="0" err="1">
                <a:effectLst/>
                <a:latin typeface="Georgia" panose="02040502050405020303" pitchFamily="18" charset="0"/>
                <a:ea typeface="Times New Roman" panose="02020603050405020304" pitchFamily="18" charset="0"/>
              </a:rPr>
              <a:t>tyrannusaurus</a:t>
            </a:r>
            <a:r>
              <a:rPr lang="nb-NO" sz="1800" dirty="0">
                <a:effectLst/>
                <a:latin typeface="Georgia" panose="02040502050405020303" pitchFamily="18" charset="0"/>
                <a:ea typeface="Times New Roman" panose="02020603050405020304" pitchFamily="18" charset="0"/>
              </a:rPr>
              <a:t>-forbein, klor rundt deg og si: «</a:t>
            </a:r>
            <a:r>
              <a:rPr lang="nb-NO" sz="1800" dirty="0" err="1">
                <a:effectLst/>
                <a:latin typeface="Georgia" panose="02040502050405020303" pitchFamily="18" charset="0"/>
                <a:ea typeface="Times New Roman" panose="02020603050405020304" pitchFamily="18" charset="0"/>
              </a:rPr>
              <a:t>wrææh</a:t>
            </a:r>
            <a:r>
              <a:rPr lang="nb-NO" sz="1800" dirty="0">
                <a:effectLst/>
                <a:latin typeface="Georgia" panose="02040502050405020303" pitchFamily="18" charset="0"/>
                <a:ea typeface="Times New Roman" panose="02020603050405020304" pitchFamily="18" charset="0"/>
              </a:rPr>
              <a:t>- </a:t>
            </a:r>
            <a:r>
              <a:rPr lang="nb-NO" sz="1800" dirty="0" err="1">
                <a:effectLst/>
                <a:latin typeface="Georgia" panose="02040502050405020303" pitchFamily="18" charset="0"/>
                <a:ea typeface="Times New Roman" panose="02020603050405020304" pitchFamily="18" charset="0"/>
              </a:rPr>
              <a:t>wrææh</a:t>
            </a:r>
            <a:r>
              <a:rPr lang="nb-NO" sz="1800" dirty="0">
                <a:effectLst/>
                <a:latin typeface="Georgia" panose="02040502050405020303" pitchFamily="18" charset="0"/>
                <a:ea typeface="Times New Roman" panose="02020603050405020304" pitchFamily="18" charset="0"/>
              </a:rPr>
              <a:t>» med aggressiv stemme  </a:t>
            </a:r>
            <a:br>
              <a:rPr lang="nb-NO" sz="1800" dirty="0">
                <a:effectLst/>
                <a:latin typeface="Georgia" panose="02040502050405020303" pitchFamily="18" charset="0"/>
                <a:ea typeface="Times New Roman" panose="02020603050405020304" pitchFamily="18" charset="0"/>
              </a:rPr>
            </a:br>
            <a:r>
              <a:rPr lang="nb-NO" sz="1800" b="1" dirty="0">
                <a:effectLst/>
                <a:latin typeface="Georgia" panose="02040502050405020303" pitchFamily="18" charset="0"/>
                <a:ea typeface="Times New Roman" panose="02020603050405020304" pitchFamily="18" charset="0"/>
              </a:rPr>
              <a:t>Menneske: </a:t>
            </a:r>
            <a:r>
              <a:rPr lang="nb-NO" sz="1800" dirty="0">
                <a:effectLst/>
                <a:latin typeface="Georgia" panose="02040502050405020303" pitchFamily="18" charset="0"/>
                <a:ea typeface="Times New Roman" panose="02020603050405020304" pitchFamily="18" charset="0"/>
              </a:rPr>
              <a:t>gå rundt med stil og smil blidt </a:t>
            </a:r>
            <a:br>
              <a:rPr lang="nb-NO" sz="1800" dirty="0">
                <a:effectLst/>
                <a:latin typeface="Georgia" panose="02040502050405020303" pitchFamily="18" charset="0"/>
                <a:ea typeface="Times New Roman" panose="02020603050405020304" pitchFamily="18" charset="0"/>
              </a:rPr>
            </a:br>
            <a:r>
              <a:rPr lang="nb-NO" sz="1800" b="1" dirty="0">
                <a:effectLst/>
                <a:latin typeface="Georgia" panose="02040502050405020303" pitchFamily="18" charset="0"/>
                <a:ea typeface="Times New Roman" panose="02020603050405020304" pitchFamily="18" charset="0"/>
              </a:rPr>
              <a:t>Prins/prinsesse: </a:t>
            </a:r>
            <a:r>
              <a:rPr lang="nb-NO" sz="1800" dirty="0">
                <a:effectLst/>
                <a:latin typeface="Georgia" panose="02040502050405020303" pitchFamily="18" charset="0"/>
                <a:ea typeface="Times New Roman" panose="02020603050405020304" pitchFamily="18" charset="0"/>
              </a:rPr>
              <a:t>kongelig vink med handa opp i lufta og si «ding-ding- ding» med høy, pipete stemme. </a:t>
            </a:r>
            <a:br>
              <a:rPr lang="nb-NO" sz="1800" dirty="0">
                <a:effectLst/>
                <a:latin typeface="Georgia" panose="02040502050405020303" pitchFamily="18" charset="0"/>
                <a:ea typeface="Times New Roman" panose="02020603050405020304" pitchFamily="18" charset="0"/>
              </a:rPr>
            </a:br>
            <a:r>
              <a:rPr lang="nb-NO" sz="1800" b="1" dirty="0">
                <a:effectLst/>
                <a:latin typeface="Georgia" panose="02040502050405020303" pitchFamily="18" charset="0"/>
                <a:ea typeface="Times New Roman" panose="02020603050405020304" pitchFamily="18" charset="0"/>
              </a:rPr>
              <a:t>Konge/dronning: </a:t>
            </a:r>
            <a:r>
              <a:rPr lang="nb-NO" sz="1800" dirty="0">
                <a:effectLst/>
                <a:latin typeface="Georgia" panose="02040502050405020303" pitchFamily="18" charset="0"/>
                <a:ea typeface="Times New Roman" panose="02020603050405020304" pitchFamily="18" charset="0"/>
              </a:rPr>
              <a:t>still deg på en stol og nyt synet av alle de vanvittige uttrykkene de andre deltagerne har. Så gjør du stein-saks-papir med en annen stående konge eller dronning.</a:t>
            </a:r>
            <a:endParaRPr lang="nb-NO" sz="1800" b="1" dirty="0">
              <a:effectLst/>
              <a:latin typeface="Georgia" panose="02040502050405020303" pitchFamily="18" charset="0"/>
              <a:ea typeface="Times New Roman" panose="02020603050405020304" pitchFamily="18" charset="0"/>
              <a:cs typeface="Times New Roman (CS-brødtekst)"/>
            </a:endParaRPr>
          </a:p>
        </p:txBody>
      </p:sp>
      <p:pic>
        <p:nvPicPr>
          <p:cNvPr id="4" name="Bilde 3" descr="Et bilde som inneholder skjermbilde, Grafikk, Fargerikt, grafisk design&#10;&#10;Automatisk generert beskrivelse">
            <a:extLst>
              <a:ext uri="{FF2B5EF4-FFF2-40B4-BE49-F238E27FC236}">
                <a16:creationId xmlns:a16="http://schemas.microsoft.com/office/drawing/2014/main" id="{40BE6064-7D31-CFD2-CC31-E591FF1AB5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02" r="5344"/>
          <a:stretch/>
        </p:blipFill>
        <p:spPr bwMode="auto">
          <a:xfrm>
            <a:off x="4435157" y="6078538"/>
            <a:ext cx="3321685" cy="497205"/>
          </a:xfrm>
          <a:prstGeom prst="rect">
            <a:avLst/>
          </a:prstGeom>
          <a:ln>
            <a:noFill/>
          </a:ln>
          <a:extLst>
            <a:ext uri="{53640926-AAD7-44D8-BBD7-CCE9431645EC}">
              <a14:shadowObscured xmlns:a14="http://schemas.microsoft.com/office/drawing/2010/main"/>
            </a:ext>
          </a:extLst>
        </p:spPr>
      </p:pic>
      <p:pic>
        <p:nvPicPr>
          <p:cNvPr id="5" name="Bilde 4">
            <a:extLst>
              <a:ext uri="{FF2B5EF4-FFF2-40B4-BE49-F238E27FC236}">
                <a16:creationId xmlns:a16="http://schemas.microsoft.com/office/drawing/2014/main" id="{B195110A-BF7E-7847-1F0C-DC5DF2AB3CD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451678840"/>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6B1841-A912-47CD-B746-1AED423C28B6}">
  <ds:schemaRefs>
    <ds:schemaRef ds:uri="http://schemas.microsoft.com/sharepoint/v3/contenttype/forms"/>
  </ds:schemaRefs>
</ds:datastoreItem>
</file>

<file path=customXml/itemProps2.xml><?xml version="1.0" encoding="utf-8"?>
<ds:datastoreItem xmlns:ds="http://schemas.openxmlformats.org/officeDocument/2006/customXml" ds:itemID="{CEAFDDFC-1874-4385-8619-015332F16A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064168-76B0-47C1-ABDA-76EAF05ECDC1}">
  <ds:schemaRefs>
    <ds:schemaRef ds:uri="b8da453c-6e37-4915-9292-e90fa68e84a7"/>
    <ds:schemaRef ds:uri="http://schemas.microsoft.com/office/infopath/2007/PartnerControls"/>
    <ds:schemaRef ds:uri="http://www.w3.org/XML/1998/namespace"/>
    <ds:schemaRef ds:uri="http://purl.org/dc/elements/1.1/"/>
    <ds:schemaRef ds:uri="http://purl.org/dc/dcmitype/"/>
    <ds:schemaRef ds:uri="ee598b89-8811-470d-ad8e-f3a66432fe16"/>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4_Office-tema</Template>
  <TotalTime>104</TotalTime>
  <Words>1095</Words>
  <Application>Microsoft Office PowerPoint</Application>
  <PresentationFormat>Widescreen</PresentationFormat>
  <Paragraphs>73</Paragraphs>
  <Slides>12</Slides>
  <Notes>10</Notes>
  <HiddenSlides>0</HiddenSlides>
  <MMClips>0</MMClips>
  <ScaleCrop>false</ScaleCrop>
  <HeadingPairs>
    <vt:vector size="6" baseType="variant">
      <vt:variant>
        <vt:lpstr>Brukte skrifter</vt:lpstr>
      </vt:variant>
      <vt:variant>
        <vt:i4>6</vt:i4>
      </vt:variant>
      <vt:variant>
        <vt:lpstr>Tema</vt:lpstr>
      </vt:variant>
      <vt:variant>
        <vt:i4>5</vt:i4>
      </vt:variant>
      <vt:variant>
        <vt:lpstr>Lysbildetitler</vt:lpstr>
      </vt:variant>
      <vt:variant>
        <vt:i4>12</vt:i4>
      </vt:variant>
    </vt:vector>
  </HeadingPairs>
  <TitlesOfParts>
    <vt:vector size="23" baseType="lpstr">
      <vt:lpstr>Aptos</vt:lpstr>
      <vt:lpstr>Arial</vt:lpstr>
      <vt:lpstr>Calibri</vt:lpstr>
      <vt:lpstr>Calibri Light</vt:lpstr>
      <vt:lpstr>Georgia</vt:lpstr>
      <vt:lpstr>Times New Roman</vt:lpstr>
      <vt:lpstr>4_Office-tema</vt:lpstr>
      <vt:lpstr>Egendefinert utforming</vt:lpstr>
      <vt:lpstr>5_Office-tema</vt:lpstr>
      <vt:lpstr>3_Office-tema</vt:lpstr>
      <vt:lpstr>6_Office-tema</vt:lpstr>
      <vt:lpstr>Fagøkt: «Å se bakenfor barns atferd»</vt:lpstr>
      <vt:lpstr> </vt:lpstr>
      <vt:lpstr>Innholdsbeskrivelse:</vt:lpstr>
      <vt:lpstr>Læringsmål:</vt:lpstr>
      <vt:lpstr>PowerPoint-presentasjon</vt:lpstr>
      <vt:lpstr>PowerPoint-presentasjon</vt:lpstr>
      <vt:lpstr>Refleksjonsøvelser:</vt:lpstr>
      <vt:lpstr>Oppgave 1:</vt:lpstr>
      <vt:lpstr>Vi leker: «Amøbeleken»</vt:lpstr>
      <vt:lpstr>Vi oppsummerer sammen i ringen:</vt:lpstr>
      <vt:lpstr>Avslutning: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Renate Dybdal Hansen</cp:lastModifiedBy>
  <cp:revision>6</cp:revision>
  <dcterms:created xsi:type="dcterms:W3CDTF">2023-01-27T13:13:49Z</dcterms:created>
  <dcterms:modified xsi:type="dcterms:W3CDTF">2025-02-05T10:17:46Z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