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0"/>
  </p:notesMasterIdLst>
  <p:sldIdLst>
    <p:sldId id="273" r:id="rId9"/>
    <p:sldId id="274" r:id="rId10"/>
    <p:sldId id="275" r:id="rId11"/>
    <p:sldId id="294" r:id="rId12"/>
    <p:sldId id="291" r:id="rId13"/>
    <p:sldId id="289" r:id="rId14"/>
    <p:sldId id="295" r:id="rId15"/>
    <p:sldId id="290" r:id="rId16"/>
    <p:sldId id="278" r:id="rId17"/>
    <p:sldId id="288" r:id="rId18"/>
    <p:sldId id="270"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55" autoAdjust="0"/>
  </p:normalViewPr>
  <p:slideViewPr>
    <p:cSldViewPr snapToGrid="0">
      <p:cViewPr varScale="1">
        <p:scale>
          <a:sx n="48" d="100"/>
          <a:sy n="48" d="100"/>
        </p:scale>
        <p:origin x="29" y="278"/>
      </p:cViewPr>
      <p:guideLst/>
    </p:cSldViewPr>
  </p:slideViewPr>
  <p:notesTextViewPr>
    <p:cViewPr>
      <p:scale>
        <a:sx n="1" d="1"/>
        <a:sy n="1" d="1"/>
      </p:scale>
      <p:origin x="0" y="-97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BF5BC65E-B7A4-D1E3-0185-E1608915DD2D}"/>
    <pc:docChg chg="modSld">
      <pc:chgData name="Frida Torgersen" userId="S::frida.torgersen@io.kommune.no::ea265081-7c03-4e48-ae3c-fad608c99291" providerId="AD" clId="Web-{BF5BC65E-B7A4-D1E3-0185-E1608915DD2D}" dt="2024-10-09T10:50:17.344" v="6"/>
      <pc:docMkLst>
        <pc:docMk/>
      </pc:docMkLst>
      <pc:sldChg chg="modNotes">
        <pc:chgData name="Frida Torgersen" userId="S::frida.torgersen@io.kommune.no::ea265081-7c03-4e48-ae3c-fad608c99291" providerId="AD" clId="Web-{BF5BC65E-B7A4-D1E3-0185-E1608915DD2D}" dt="2024-10-09T10:50:17.344" v="6"/>
        <pc:sldMkLst>
          <pc:docMk/>
          <pc:sldMk cId="0" sldId="288"/>
        </pc:sldMkLst>
      </pc:sldChg>
    </pc:docChg>
  </pc:docChgLst>
  <pc:docChgLst>
    <pc:chgData name="Renate Dybdal Hansen" userId="S::renate.dybdal.hansen@io.kommune.no::8f533bdc-1f06-46c5-8376-6b62126245f7" providerId="AD" clId="Web-{38E1593E-0857-4028-8618-A7F513CD47A1}"/>
    <pc:docChg chg="delSld">
      <pc:chgData name="Renate Dybdal Hansen" userId="S::renate.dybdal.hansen@io.kommune.no::8f533bdc-1f06-46c5-8376-6b62126245f7" providerId="AD" clId="Web-{38E1593E-0857-4028-8618-A7F513CD47A1}" dt="2023-10-31T22:21:39.731" v="0"/>
      <pc:docMkLst>
        <pc:docMk/>
      </pc:docMkLst>
      <pc:sldChg chg="del">
        <pc:chgData name="Renate Dybdal Hansen" userId="S::renate.dybdal.hansen@io.kommune.no::8f533bdc-1f06-46c5-8376-6b62126245f7" providerId="AD" clId="Web-{38E1593E-0857-4028-8618-A7F513CD47A1}" dt="2023-10-31T22:21:39.731" v="0"/>
        <pc:sldMkLst>
          <pc:docMk/>
          <pc:sldMk cId="3509366321" sldId="277"/>
        </pc:sldMkLst>
      </pc:sldChg>
    </pc:docChg>
  </pc:docChgLst>
  <pc:docChgLst>
    <pc:chgData name="Cathrine Løes Sørby" userId="S::cathrine.sorby@io.kommune.no::453ffb51-d645-44fe-b265-43846f0ff910" providerId="AD" clId="Web-{0AFD7891-5E3E-4080-B4DF-0CF6D7227824}"/>
    <pc:docChg chg="modSld">
      <pc:chgData name="Cathrine Løes Sørby" userId="S::cathrine.sorby@io.kommune.no::453ffb51-d645-44fe-b265-43846f0ff910" providerId="AD" clId="Web-{0AFD7891-5E3E-4080-B4DF-0CF6D7227824}" dt="2023-11-09T09:52:23.907" v="27" actId="1076"/>
      <pc:docMkLst>
        <pc:docMk/>
      </pc:docMkLst>
      <pc:sldChg chg="modSp">
        <pc:chgData name="Cathrine Løes Sørby" userId="S::cathrine.sorby@io.kommune.no::453ffb51-d645-44fe-b265-43846f0ff910" providerId="AD" clId="Web-{0AFD7891-5E3E-4080-B4DF-0CF6D7227824}" dt="2023-11-09T09:50:27.186" v="7" actId="1076"/>
        <pc:sldMkLst>
          <pc:docMk/>
          <pc:sldMk cId="3530632185" sldId="264"/>
        </pc:sldMkLst>
        <pc:spChg chg="mod">
          <ac:chgData name="Cathrine Løes Sørby" userId="S::cathrine.sorby@io.kommune.no::453ffb51-d645-44fe-b265-43846f0ff910" providerId="AD" clId="Web-{0AFD7891-5E3E-4080-B4DF-0CF6D7227824}" dt="2023-11-09T09:50:27.186" v="7" actId="1076"/>
          <ac:spMkLst>
            <pc:docMk/>
            <pc:sldMk cId="3530632185" sldId="264"/>
            <ac:spMk id="6" creationId="{7CFF9D21-AFCB-28F7-B4F8-1A4A88E933A2}"/>
          </ac:spMkLst>
        </pc:spChg>
        <pc:picChg chg="mod">
          <ac:chgData name="Cathrine Løes Sørby" userId="S::cathrine.sorby@io.kommune.no::453ffb51-d645-44fe-b265-43846f0ff910" providerId="AD" clId="Web-{0AFD7891-5E3E-4080-B4DF-0CF6D7227824}" dt="2023-11-09T09:50:18.514" v="4" actId="1076"/>
          <ac:picMkLst>
            <pc:docMk/>
            <pc:sldMk cId="3530632185" sldId="264"/>
            <ac:picMk id="4" creationId="{24E446F1-8953-73CF-4ED1-7C25EAB32EBD}"/>
          </ac:picMkLst>
        </pc:picChg>
      </pc:sldChg>
      <pc:sldChg chg="modSp">
        <pc:chgData name="Cathrine Løes Sørby" userId="S::cathrine.sorby@io.kommune.no::453ffb51-d645-44fe-b265-43846f0ff910" providerId="AD" clId="Web-{0AFD7891-5E3E-4080-B4DF-0CF6D7227824}" dt="2023-11-09T09:49:58.670" v="0" actId="20577"/>
        <pc:sldMkLst>
          <pc:docMk/>
          <pc:sldMk cId="897054019" sldId="274"/>
        </pc:sldMkLst>
        <pc:spChg chg="mod">
          <ac:chgData name="Cathrine Løes Sørby" userId="S::cathrine.sorby@io.kommune.no::453ffb51-d645-44fe-b265-43846f0ff910" providerId="AD" clId="Web-{0AFD7891-5E3E-4080-B4DF-0CF6D7227824}" dt="2023-11-09T09:49:58.670" v="0" actId="20577"/>
          <ac:spMkLst>
            <pc:docMk/>
            <pc:sldMk cId="897054019" sldId="274"/>
            <ac:spMk id="3" creationId="{0B084F0F-AA6F-5F71-625D-092A45FDAA52}"/>
          </ac:spMkLst>
        </pc:spChg>
      </pc:sldChg>
      <pc:sldChg chg="modSp">
        <pc:chgData name="Cathrine Løes Sørby" userId="S::cathrine.sorby@io.kommune.no::453ffb51-d645-44fe-b265-43846f0ff910" providerId="AD" clId="Web-{0AFD7891-5E3E-4080-B4DF-0CF6D7227824}" dt="2023-11-09T09:50:04.014" v="1" actId="20577"/>
        <pc:sldMkLst>
          <pc:docMk/>
          <pc:sldMk cId="3123227741" sldId="275"/>
        </pc:sldMkLst>
        <pc:spChg chg="mod">
          <ac:chgData name="Cathrine Løes Sørby" userId="S::cathrine.sorby@io.kommune.no::453ffb51-d645-44fe-b265-43846f0ff910" providerId="AD" clId="Web-{0AFD7891-5E3E-4080-B4DF-0CF6D7227824}" dt="2023-11-09T09:50:04.014" v="1" actId="20577"/>
          <ac:spMkLst>
            <pc:docMk/>
            <pc:sldMk cId="3123227741" sldId="275"/>
            <ac:spMk id="2" creationId="{B9E68402-D3F9-BF42-BB7C-499A0F2AFA6A}"/>
          </ac:spMkLst>
        </pc:spChg>
      </pc:sldChg>
      <pc:sldChg chg="modSp">
        <pc:chgData name="Cathrine Løes Sørby" userId="S::cathrine.sorby@io.kommune.no::453ffb51-d645-44fe-b265-43846f0ff910" providerId="AD" clId="Web-{0AFD7891-5E3E-4080-B4DF-0CF6D7227824}" dt="2023-11-09T09:50:11.717" v="2" actId="20577"/>
        <pc:sldMkLst>
          <pc:docMk/>
          <pc:sldMk cId="1563723017" sldId="276"/>
        </pc:sldMkLst>
        <pc:spChg chg="mod">
          <ac:chgData name="Cathrine Løes Sørby" userId="S::cathrine.sorby@io.kommune.no::453ffb51-d645-44fe-b265-43846f0ff910" providerId="AD" clId="Web-{0AFD7891-5E3E-4080-B4DF-0CF6D7227824}" dt="2023-11-09T09:50:11.717" v="2" actId="20577"/>
          <ac:spMkLst>
            <pc:docMk/>
            <pc:sldMk cId="1563723017" sldId="276"/>
            <ac:spMk id="2" creationId="{32C557DF-EE88-0470-1A1A-5883290AE9FD}"/>
          </ac:spMkLst>
        </pc:spChg>
      </pc:sldChg>
      <pc:sldChg chg="modSp">
        <pc:chgData name="Cathrine Løes Sørby" userId="S::cathrine.sorby@io.kommune.no::453ffb51-d645-44fe-b265-43846f0ff910" providerId="AD" clId="Web-{0AFD7891-5E3E-4080-B4DF-0CF6D7227824}" dt="2023-11-09T09:51:13.359" v="23" actId="20577"/>
        <pc:sldMkLst>
          <pc:docMk/>
          <pc:sldMk cId="1099290281" sldId="278"/>
        </pc:sldMkLst>
        <pc:spChg chg="mod">
          <ac:chgData name="Cathrine Løes Sørby" userId="S::cathrine.sorby@io.kommune.no::453ffb51-d645-44fe-b265-43846f0ff910" providerId="AD" clId="Web-{0AFD7891-5E3E-4080-B4DF-0CF6D7227824}" dt="2023-11-09T09:51:13.359" v="23" actId="20577"/>
          <ac:spMkLst>
            <pc:docMk/>
            <pc:sldMk cId="1099290281" sldId="278"/>
            <ac:spMk id="3" creationId="{0B084F0F-AA6F-5F71-625D-092A45FDAA52}"/>
          </ac:spMkLst>
        </pc:spChg>
      </pc:sldChg>
      <pc:sldChg chg="modSp">
        <pc:chgData name="Cathrine Løes Sørby" userId="S::cathrine.sorby@io.kommune.no::453ffb51-d645-44fe-b265-43846f0ff910" providerId="AD" clId="Web-{0AFD7891-5E3E-4080-B4DF-0CF6D7227824}" dt="2023-11-09T09:51:29" v="26" actId="20577"/>
        <pc:sldMkLst>
          <pc:docMk/>
          <pc:sldMk cId="0" sldId="288"/>
        </pc:sldMkLst>
        <pc:spChg chg="mod">
          <ac:chgData name="Cathrine Løes Sørby" userId="S::cathrine.sorby@io.kommune.no::453ffb51-d645-44fe-b265-43846f0ff910" providerId="AD" clId="Web-{0AFD7891-5E3E-4080-B4DF-0CF6D7227824}" dt="2023-11-09T09:51:29" v="26" actId="20577"/>
          <ac:spMkLst>
            <pc:docMk/>
            <pc:sldMk cId="0" sldId="288"/>
            <ac:spMk id="2" creationId="{868C4D59-A565-1CA6-C8A5-050F36C19963}"/>
          </ac:spMkLst>
        </pc:spChg>
        <pc:spChg chg="mod">
          <ac:chgData name="Cathrine Løes Sørby" userId="S::cathrine.sorby@io.kommune.no::453ffb51-d645-44fe-b265-43846f0ff910" providerId="AD" clId="Web-{0AFD7891-5E3E-4080-B4DF-0CF6D7227824}" dt="2023-11-09T09:51:24.343" v="25" actId="20577"/>
          <ac:spMkLst>
            <pc:docMk/>
            <pc:sldMk cId="0" sldId="288"/>
            <ac:spMk id="3" creationId="{952AD62F-0DB6-602E-20E5-5B39ABE89282}"/>
          </ac:spMkLst>
        </pc:spChg>
      </pc:sldChg>
      <pc:sldChg chg="modSp">
        <pc:chgData name="Cathrine Løes Sørby" userId="S::cathrine.sorby@io.kommune.no::453ffb51-d645-44fe-b265-43846f0ff910" providerId="AD" clId="Web-{0AFD7891-5E3E-4080-B4DF-0CF6D7227824}" dt="2023-11-09T09:52:23.907" v="27" actId="1076"/>
        <pc:sldMkLst>
          <pc:docMk/>
          <pc:sldMk cId="1743370353" sldId="289"/>
        </pc:sldMkLst>
        <pc:spChg chg="mod">
          <ac:chgData name="Cathrine Løes Sørby" userId="S::cathrine.sorby@io.kommune.no::453ffb51-d645-44fe-b265-43846f0ff910" providerId="AD" clId="Web-{0AFD7891-5E3E-4080-B4DF-0CF6D7227824}" dt="2023-11-09T09:50:46.530" v="14" actId="20577"/>
          <ac:spMkLst>
            <pc:docMk/>
            <pc:sldMk cId="1743370353" sldId="289"/>
            <ac:spMk id="3" creationId="{5BE2AD2D-5D13-F7CC-9BB3-B320AC3AD239}"/>
          </ac:spMkLst>
        </pc:spChg>
        <pc:picChg chg="mod">
          <ac:chgData name="Cathrine Løes Sørby" userId="S::cathrine.sorby@io.kommune.no::453ffb51-d645-44fe-b265-43846f0ff910" providerId="AD" clId="Web-{0AFD7891-5E3E-4080-B4DF-0CF6D7227824}" dt="2023-11-09T09:52:23.907" v="27" actId="1076"/>
          <ac:picMkLst>
            <pc:docMk/>
            <pc:sldMk cId="1743370353" sldId="289"/>
            <ac:picMk id="2" creationId="{F61C4C6B-B45C-79CC-E66B-829828FA93BE}"/>
          </ac:picMkLst>
        </pc:picChg>
      </pc:sldChg>
      <pc:sldChg chg="modSp">
        <pc:chgData name="Cathrine Løes Sørby" userId="S::cathrine.sorby@io.kommune.no::453ffb51-d645-44fe-b265-43846f0ff910" providerId="AD" clId="Web-{0AFD7891-5E3E-4080-B4DF-0CF6D7227824}" dt="2023-11-09T09:51:07.828" v="22" actId="20577"/>
        <pc:sldMkLst>
          <pc:docMk/>
          <pc:sldMk cId="3731940938" sldId="290"/>
        </pc:sldMkLst>
        <pc:spChg chg="mod">
          <ac:chgData name="Cathrine Løes Sørby" userId="S::cathrine.sorby@io.kommune.no::453ffb51-d645-44fe-b265-43846f0ff910" providerId="AD" clId="Web-{0AFD7891-5E3E-4080-B4DF-0CF6D7227824}" dt="2023-11-09T09:51:07.828" v="22" actId="20577"/>
          <ac:spMkLst>
            <pc:docMk/>
            <pc:sldMk cId="3731940938" sldId="290"/>
            <ac:spMk id="4" creationId="{6D6EA1B5-8826-D1FF-F1B9-FDDA3A97A432}"/>
          </ac:spMkLst>
        </pc:spChg>
        <pc:picChg chg="mod">
          <ac:chgData name="Cathrine Løes Sørby" userId="S::cathrine.sorby@io.kommune.no::453ffb51-d645-44fe-b265-43846f0ff910" providerId="AD" clId="Web-{0AFD7891-5E3E-4080-B4DF-0CF6D7227824}" dt="2023-11-09T09:50:52.437" v="16" actId="1076"/>
          <ac:picMkLst>
            <pc:docMk/>
            <pc:sldMk cId="3731940938" sldId="290"/>
            <ac:picMk id="2" creationId="{CB8D19A2-9757-CFCF-88E6-7B6057573D76}"/>
          </ac:picMkLst>
        </pc:picChg>
      </pc:sldChg>
    </pc:docChg>
  </pc:docChgLst>
  <pc:docChgLst>
    <pc:chgData name="Cathrine Løes Sørby" userId="S::cathrine.sorby@io.kommune.no::453ffb51-d645-44fe-b265-43846f0ff910" providerId="AD" clId="Web-{1DEB4922-137E-4D45-AA06-84E2EC14215C}"/>
    <pc:docChg chg="addSld delSld modSld sldOrd">
      <pc:chgData name="Cathrine Løes Sørby" userId="S::cathrine.sorby@io.kommune.no::453ffb51-d645-44fe-b265-43846f0ff910" providerId="AD" clId="Web-{1DEB4922-137E-4D45-AA06-84E2EC14215C}" dt="2023-11-09T13:33:10.045" v="17" actId="1076"/>
      <pc:docMkLst>
        <pc:docMk/>
      </pc:docMkLst>
      <pc:sldChg chg="del">
        <pc:chgData name="Cathrine Løes Sørby" userId="S::cathrine.sorby@io.kommune.no::453ffb51-d645-44fe-b265-43846f0ff910" providerId="AD" clId="Web-{1DEB4922-137E-4D45-AA06-84E2EC14215C}" dt="2023-11-09T13:31:12.011" v="1"/>
        <pc:sldMkLst>
          <pc:docMk/>
          <pc:sldMk cId="1563723017" sldId="276"/>
        </pc:sldMkLst>
      </pc:sldChg>
      <pc:sldChg chg="modNotes">
        <pc:chgData name="Cathrine Løes Sørby" userId="S::cathrine.sorby@io.kommune.no::453ffb51-d645-44fe-b265-43846f0ff910" providerId="AD" clId="Web-{1DEB4922-137E-4D45-AA06-84E2EC14215C}" dt="2023-11-09T13:32:43.841" v="16"/>
        <pc:sldMkLst>
          <pc:docMk/>
          <pc:sldMk cId="3731940938" sldId="290"/>
        </pc:sldMkLst>
      </pc:sldChg>
      <pc:sldChg chg="ord">
        <pc:chgData name="Cathrine Løes Sørby" userId="S::cathrine.sorby@io.kommune.no::453ffb51-d645-44fe-b265-43846f0ff910" providerId="AD" clId="Web-{1DEB4922-137E-4D45-AA06-84E2EC14215C}" dt="2023-11-09T13:31:28.793" v="2"/>
        <pc:sldMkLst>
          <pc:docMk/>
          <pc:sldMk cId="2991098976" sldId="291"/>
        </pc:sldMkLst>
      </pc:sldChg>
      <pc:sldChg chg="modSp ord">
        <pc:chgData name="Cathrine Løes Sørby" userId="S::cathrine.sorby@io.kommune.no::453ffb51-d645-44fe-b265-43846f0ff910" providerId="AD" clId="Web-{1DEB4922-137E-4D45-AA06-84E2EC14215C}" dt="2023-11-09T13:33:10.045" v="17" actId="1076"/>
        <pc:sldMkLst>
          <pc:docMk/>
          <pc:sldMk cId="3850229406" sldId="294"/>
        </pc:sldMkLst>
        <pc:picChg chg="mod">
          <ac:chgData name="Cathrine Løes Sørby" userId="S::cathrine.sorby@io.kommune.no::453ffb51-d645-44fe-b265-43846f0ff910" providerId="AD" clId="Web-{1DEB4922-137E-4D45-AA06-84E2EC14215C}" dt="2023-11-09T13:33:10.045" v="17" actId="1076"/>
          <ac:picMkLst>
            <pc:docMk/>
            <pc:sldMk cId="3850229406" sldId="294"/>
            <ac:picMk id="4" creationId="{505352D4-9B87-7FCE-4E3F-814A1C3207D5}"/>
          </ac:picMkLst>
        </pc:picChg>
      </pc:sldChg>
      <pc:sldChg chg="add ord">
        <pc:chgData name="Cathrine Løes Sørby" userId="S::cathrine.sorby@io.kommune.no::453ffb51-d645-44fe-b265-43846f0ff910" providerId="AD" clId="Web-{1DEB4922-137E-4D45-AA06-84E2EC14215C}" dt="2023-11-09T13:31:52.902" v="5"/>
        <pc:sldMkLst>
          <pc:docMk/>
          <pc:sldMk cId="2147851754" sldId="295"/>
        </pc:sldMkLst>
      </pc:sldChg>
    </pc:docChg>
  </pc:docChgLst>
  <pc:docChgLst>
    <pc:chgData name="Ida Marie Lillestrand Kittelsen" userId="S::ida.kittelsen@io.kommune.no::12154653-0a60-4281-8b62-82febac9ddd6" providerId="AD" clId="Web-{77964ED5-4C81-7C12-7537-090560B7B555}"/>
    <pc:docChg chg="modSld">
      <pc:chgData name="Ida Marie Lillestrand Kittelsen" userId="S::ida.kittelsen@io.kommune.no::12154653-0a60-4281-8b62-82febac9ddd6" providerId="AD" clId="Web-{77964ED5-4C81-7C12-7537-090560B7B555}" dt="2023-11-23T14:04:14.185" v="227" actId="14100"/>
      <pc:docMkLst>
        <pc:docMk/>
      </pc:docMkLst>
      <pc:sldChg chg="modSp">
        <pc:chgData name="Ida Marie Lillestrand Kittelsen" userId="S::ida.kittelsen@io.kommune.no::12154653-0a60-4281-8b62-82febac9ddd6" providerId="AD" clId="Web-{77964ED5-4C81-7C12-7537-090560B7B555}" dt="2023-11-23T14:04:14.185" v="227" actId="14100"/>
        <pc:sldMkLst>
          <pc:docMk/>
          <pc:sldMk cId="1099290281" sldId="278"/>
        </pc:sldMkLst>
        <pc:spChg chg="mod">
          <ac:chgData name="Ida Marie Lillestrand Kittelsen" userId="S::ida.kittelsen@io.kommune.no::12154653-0a60-4281-8b62-82febac9ddd6" providerId="AD" clId="Web-{77964ED5-4C81-7C12-7537-090560B7B555}" dt="2023-11-23T14:04:14.185" v="227" actId="14100"/>
          <ac:spMkLst>
            <pc:docMk/>
            <pc:sldMk cId="1099290281" sldId="278"/>
            <ac:spMk id="3" creationId="{0B084F0F-AA6F-5F71-625D-092A45FDAA52}"/>
          </ac:spMkLst>
        </pc:spChg>
      </pc:sldChg>
      <pc:sldChg chg="modSp modNotes">
        <pc:chgData name="Ida Marie Lillestrand Kittelsen" userId="S::ida.kittelsen@io.kommune.no::12154653-0a60-4281-8b62-82febac9ddd6" providerId="AD" clId="Web-{77964ED5-4C81-7C12-7537-090560B7B555}" dt="2023-11-23T13:45:24.513" v="213"/>
        <pc:sldMkLst>
          <pc:docMk/>
          <pc:sldMk cId="2991098976" sldId="291"/>
        </pc:sldMkLst>
        <pc:spChg chg="mod">
          <ac:chgData name="Ida Marie Lillestrand Kittelsen" userId="S::ida.kittelsen@io.kommune.no::12154653-0a60-4281-8b62-82febac9ddd6" providerId="AD" clId="Web-{77964ED5-4C81-7C12-7537-090560B7B555}" dt="2023-11-23T13:43:05.840" v="3" actId="14100"/>
          <ac:spMkLst>
            <pc:docMk/>
            <pc:sldMk cId="2991098976" sldId="291"/>
            <ac:spMk id="3" creationId="{994D6381-5058-7407-94DB-4F21D5FA8B95}"/>
          </ac:spMkLst>
        </pc:spChg>
        <pc:picChg chg="mod">
          <ac:chgData name="Ida Marie Lillestrand Kittelsen" userId="S::ida.kittelsen@io.kommune.no::12154653-0a60-4281-8b62-82febac9ddd6" providerId="AD" clId="Web-{77964ED5-4C81-7C12-7537-090560B7B555}" dt="2023-11-23T13:43:01.183" v="2" actId="1076"/>
          <ac:picMkLst>
            <pc:docMk/>
            <pc:sldMk cId="2991098976" sldId="291"/>
            <ac:picMk id="16" creationId="{3657D15B-8710-561F-A1C4-879F1184BCE6}"/>
          </ac:picMkLst>
        </pc:picChg>
      </pc:sldChg>
      <pc:sldChg chg="modSp">
        <pc:chgData name="Ida Marie Lillestrand Kittelsen" userId="S::ida.kittelsen@io.kommune.no::12154653-0a60-4281-8b62-82febac9ddd6" providerId="AD" clId="Web-{77964ED5-4C81-7C12-7537-090560B7B555}" dt="2023-11-23T13:45:04.450" v="212" actId="1076"/>
        <pc:sldMkLst>
          <pc:docMk/>
          <pc:sldMk cId="3850229406" sldId="294"/>
        </pc:sldMkLst>
        <pc:picChg chg="mod">
          <ac:chgData name="Ida Marie Lillestrand Kittelsen" userId="S::ida.kittelsen@io.kommune.no::12154653-0a60-4281-8b62-82febac9ddd6" providerId="AD" clId="Web-{77964ED5-4C81-7C12-7537-090560B7B555}" dt="2023-11-23T13:45:00.919" v="211" actId="1076"/>
          <ac:picMkLst>
            <pc:docMk/>
            <pc:sldMk cId="3850229406" sldId="294"/>
            <ac:picMk id="7" creationId="{58359DD6-EB62-9E9E-6CA4-926F97A29707}"/>
          </ac:picMkLst>
        </pc:picChg>
        <pc:picChg chg="mod">
          <ac:chgData name="Ida Marie Lillestrand Kittelsen" userId="S::ida.kittelsen@io.kommune.no::12154653-0a60-4281-8b62-82febac9ddd6" providerId="AD" clId="Web-{77964ED5-4C81-7C12-7537-090560B7B555}" dt="2023-11-23T13:45:04.450" v="212" actId="1076"/>
          <ac:picMkLst>
            <pc:docMk/>
            <pc:sldMk cId="3850229406" sldId="294"/>
            <ac:picMk id="9" creationId="{C33CD5A7-62B4-8A45-A388-5CD5EBFA9EDD}"/>
          </ac:picMkLst>
        </pc:picChg>
      </pc:sldChg>
    </pc:docChg>
  </pc:docChgLst>
  <pc:docChgLst>
    <pc:chgData name="Frida Torgersen" userId="S::frida.torgersen@io.kommune.no::ea265081-7c03-4e48-ae3c-fad608c99291" providerId="AD" clId="Web-{9A29634B-3C03-6C7F-9724-BFFAAC78CAC0}"/>
    <pc:docChg chg="modSld">
      <pc:chgData name="Frida Torgersen" userId="S::frida.torgersen@io.kommune.no::ea265081-7c03-4e48-ae3c-fad608c99291" providerId="AD" clId="Web-{9A29634B-3C03-6C7F-9724-BFFAAC78CAC0}" dt="2024-04-10T07:13:39.466" v="2" actId="20577"/>
      <pc:docMkLst>
        <pc:docMk/>
      </pc:docMkLst>
      <pc:sldChg chg="modSp modNotes">
        <pc:chgData name="Frida Torgersen" userId="S::frida.torgersen@io.kommune.no::ea265081-7c03-4e48-ae3c-fad608c99291" providerId="AD" clId="Web-{9A29634B-3C03-6C7F-9724-BFFAAC78CAC0}" dt="2024-04-10T07:13:39.466" v="2" actId="20577"/>
        <pc:sldMkLst>
          <pc:docMk/>
          <pc:sldMk cId="897054019" sldId="274"/>
        </pc:sldMkLst>
        <pc:spChg chg="mod">
          <ac:chgData name="Frida Torgersen" userId="S::frida.torgersen@io.kommune.no::ea265081-7c03-4e48-ae3c-fad608c99291" providerId="AD" clId="Web-{9A29634B-3C03-6C7F-9724-BFFAAC78CAC0}" dt="2024-04-10T07:13:39.466" v="2" actId="20577"/>
          <ac:spMkLst>
            <pc:docMk/>
            <pc:sldMk cId="897054019" sldId="274"/>
            <ac:spMk id="3" creationId="{0B084F0F-AA6F-5F71-625D-092A45FDAA52}"/>
          </ac:spMkLst>
        </pc:spChg>
      </pc:sldChg>
    </pc:docChg>
  </pc:docChgLst>
  <pc:docChgLst>
    <pc:chgData name="Ida Marie Lillestrand Kittelsen" userId="12154653-0a60-4281-8b62-82febac9ddd6" providerId="ADAL" clId="{A1741DCA-D8DE-41DF-8974-D7AA0046B2AE}"/>
    <pc:docChg chg="undo custSel addSld delSld modSld">
      <pc:chgData name="Ida Marie Lillestrand Kittelsen" userId="12154653-0a60-4281-8b62-82febac9ddd6" providerId="ADAL" clId="{A1741DCA-D8DE-41DF-8974-D7AA0046B2AE}" dt="2023-11-27T11:48:32.078" v="2096" actId="20577"/>
      <pc:docMkLst>
        <pc:docMk/>
      </pc:docMkLst>
      <pc:sldChg chg="modNotesTx">
        <pc:chgData name="Ida Marie Lillestrand Kittelsen" userId="12154653-0a60-4281-8b62-82febac9ddd6" providerId="ADAL" clId="{A1741DCA-D8DE-41DF-8974-D7AA0046B2AE}" dt="2023-11-23T14:10:24.637" v="1353" actId="255"/>
        <pc:sldMkLst>
          <pc:docMk/>
          <pc:sldMk cId="897054019" sldId="274"/>
        </pc:sldMkLst>
      </pc:sldChg>
      <pc:sldChg chg="modNotesTx">
        <pc:chgData name="Ida Marie Lillestrand Kittelsen" userId="12154653-0a60-4281-8b62-82febac9ddd6" providerId="ADAL" clId="{A1741DCA-D8DE-41DF-8974-D7AA0046B2AE}" dt="2023-11-27T11:43:50.609" v="2051"/>
        <pc:sldMkLst>
          <pc:docMk/>
          <pc:sldMk cId="3123227741" sldId="275"/>
        </pc:sldMkLst>
      </pc:sldChg>
      <pc:sldChg chg="modSp mod modNotesTx">
        <pc:chgData name="Ida Marie Lillestrand Kittelsen" userId="12154653-0a60-4281-8b62-82febac9ddd6" providerId="ADAL" clId="{A1741DCA-D8DE-41DF-8974-D7AA0046B2AE}" dt="2023-11-23T14:11:36.387" v="1358" actId="255"/>
        <pc:sldMkLst>
          <pc:docMk/>
          <pc:sldMk cId="1099290281" sldId="278"/>
        </pc:sldMkLst>
        <pc:spChg chg="mod">
          <ac:chgData name="Ida Marie Lillestrand Kittelsen" userId="12154653-0a60-4281-8b62-82febac9ddd6" providerId="ADAL" clId="{A1741DCA-D8DE-41DF-8974-D7AA0046B2AE}" dt="2023-11-23T14:09:37.051" v="1349" actId="2710"/>
          <ac:spMkLst>
            <pc:docMk/>
            <pc:sldMk cId="1099290281" sldId="278"/>
            <ac:spMk id="3" creationId="{0B084F0F-AA6F-5F71-625D-092A45FDAA52}"/>
          </ac:spMkLst>
        </pc:spChg>
      </pc:sldChg>
      <pc:sldChg chg="modNotesTx">
        <pc:chgData name="Ida Marie Lillestrand Kittelsen" userId="12154653-0a60-4281-8b62-82febac9ddd6" providerId="ADAL" clId="{A1741DCA-D8DE-41DF-8974-D7AA0046B2AE}" dt="2023-11-23T14:11:46.947" v="1359" actId="255"/>
        <pc:sldMkLst>
          <pc:docMk/>
          <pc:sldMk cId="0" sldId="288"/>
        </pc:sldMkLst>
      </pc:sldChg>
      <pc:sldChg chg="modNotesTx">
        <pc:chgData name="Ida Marie Lillestrand Kittelsen" userId="12154653-0a60-4281-8b62-82febac9ddd6" providerId="ADAL" clId="{A1741DCA-D8DE-41DF-8974-D7AA0046B2AE}" dt="2023-11-27T11:47:45.598" v="2060" actId="20577"/>
        <pc:sldMkLst>
          <pc:docMk/>
          <pc:sldMk cId="1743370353" sldId="289"/>
        </pc:sldMkLst>
      </pc:sldChg>
      <pc:sldChg chg="modNotesTx">
        <pc:chgData name="Ida Marie Lillestrand Kittelsen" userId="12154653-0a60-4281-8b62-82febac9ddd6" providerId="ADAL" clId="{A1741DCA-D8DE-41DF-8974-D7AA0046B2AE}" dt="2023-11-23T14:25:39.624" v="2050" actId="20577"/>
        <pc:sldMkLst>
          <pc:docMk/>
          <pc:sldMk cId="3731940938" sldId="290"/>
        </pc:sldMkLst>
      </pc:sldChg>
      <pc:sldChg chg="modNotesTx">
        <pc:chgData name="Ida Marie Lillestrand Kittelsen" userId="12154653-0a60-4281-8b62-82febac9ddd6" providerId="ADAL" clId="{A1741DCA-D8DE-41DF-8974-D7AA0046B2AE}" dt="2023-11-23T14:10:38.257" v="1354" actId="255"/>
        <pc:sldMkLst>
          <pc:docMk/>
          <pc:sldMk cId="2991098976" sldId="291"/>
        </pc:sldMkLst>
      </pc:sldChg>
      <pc:sldChg chg="modSp mod modNotesTx">
        <pc:chgData name="Ida Marie Lillestrand Kittelsen" userId="12154653-0a60-4281-8b62-82febac9ddd6" providerId="ADAL" clId="{A1741DCA-D8DE-41DF-8974-D7AA0046B2AE}" dt="2023-11-23T14:10:00.446" v="1350" actId="255"/>
        <pc:sldMkLst>
          <pc:docMk/>
          <pc:sldMk cId="3850229406" sldId="294"/>
        </pc:sldMkLst>
        <pc:picChg chg="mod">
          <ac:chgData name="Ida Marie Lillestrand Kittelsen" userId="12154653-0a60-4281-8b62-82febac9ddd6" providerId="ADAL" clId="{A1741DCA-D8DE-41DF-8974-D7AA0046B2AE}" dt="2023-11-23T13:47:39.610" v="1" actId="1076"/>
          <ac:picMkLst>
            <pc:docMk/>
            <pc:sldMk cId="3850229406" sldId="294"/>
            <ac:picMk id="7" creationId="{58359DD6-EB62-9E9E-6CA4-926F97A29707}"/>
          </ac:picMkLst>
        </pc:picChg>
      </pc:sldChg>
      <pc:sldChg chg="modNotesTx">
        <pc:chgData name="Ida Marie Lillestrand Kittelsen" userId="12154653-0a60-4281-8b62-82febac9ddd6" providerId="ADAL" clId="{A1741DCA-D8DE-41DF-8974-D7AA0046B2AE}" dt="2023-11-27T11:48:32.078" v="2096" actId="20577"/>
        <pc:sldMkLst>
          <pc:docMk/>
          <pc:sldMk cId="2147851754" sldId="295"/>
        </pc:sldMkLst>
      </pc:sldChg>
      <pc:sldChg chg="new del">
        <pc:chgData name="Ida Marie Lillestrand Kittelsen" userId="12154653-0a60-4281-8b62-82febac9ddd6" providerId="ADAL" clId="{A1741DCA-D8DE-41DF-8974-D7AA0046B2AE}" dt="2023-11-27T11:45:10.586" v="2053" actId="680"/>
        <pc:sldMkLst>
          <pc:docMk/>
          <pc:sldMk cId="3792532401" sldId="296"/>
        </pc:sldMkLst>
      </pc:sldChg>
    </pc:docChg>
  </pc:docChgLst>
  <pc:docChgLst>
    <pc:chgData name="Ida Marie Lillestrand Kittelsen" userId="S::ida.kittelsen@io.kommune.no::12154653-0a60-4281-8b62-82febac9ddd6" providerId="AD" clId="Web-{062D8BF6-C81D-E168-A16F-49C37A1B3569}"/>
    <pc:docChg chg="addSld delSld">
      <pc:chgData name="Ida Marie Lillestrand Kittelsen" userId="S::ida.kittelsen@io.kommune.no::12154653-0a60-4281-8b62-82febac9ddd6" providerId="AD" clId="Web-{062D8BF6-C81D-E168-A16F-49C37A1B3569}" dt="2023-11-27T11:53:46.201" v="2"/>
      <pc:docMkLst>
        <pc:docMk/>
      </pc:docMkLst>
      <pc:sldChg chg="add del">
        <pc:chgData name="Ida Marie Lillestrand Kittelsen" userId="S::ida.kittelsen@io.kommune.no::12154653-0a60-4281-8b62-82febac9ddd6" providerId="AD" clId="Web-{062D8BF6-C81D-E168-A16F-49C37A1B3569}" dt="2023-11-27T11:53:46.201" v="2"/>
        <pc:sldMkLst>
          <pc:docMk/>
          <pc:sldMk cId="629340112" sldId="292"/>
        </pc:sldMkLst>
      </pc:sldChg>
    </pc:docChg>
  </pc:docChgLst>
  <pc:docChgLst>
    <pc:chgData name="Cathrine Løes Sørby" userId="S::cathrine.sorby@io.kommune.no::453ffb51-d645-44fe-b265-43846f0ff910" providerId="AD" clId="Web-{F77A6125-301B-4098-A9A5-4BE857914152}"/>
    <pc:docChg chg="delSld">
      <pc:chgData name="Cathrine Løes Sørby" userId="S::cathrine.sorby@io.kommune.no::453ffb51-d645-44fe-b265-43846f0ff910" providerId="AD" clId="Web-{F77A6125-301B-4098-A9A5-4BE857914152}" dt="2023-11-09T12:37:43.033" v="0"/>
      <pc:docMkLst>
        <pc:docMk/>
      </pc:docMkLst>
      <pc:sldChg chg="del">
        <pc:chgData name="Cathrine Løes Sørby" userId="S::cathrine.sorby@io.kommune.no::453ffb51-d645-44fe-b265-43846f0ff910" providerId="AD" clId="Web-{F77A6125-301B-4098-A9A5-4BE857914152}" dt="2023-11-09T12:37:43.033" v="0"/>
        <pc:sldMkLst>
          <pc:docMk/>
          <pc:sldMk cId="3530632185" sldId="264"/>
        </pc:sldMkLst>
      </pc:sldChg>
    </pc:docChg>
  </pc:docChgLst>
  <pc:docChgLst>
    <pc:chgData name="Cathrine Løes Sørby" userId="453ffb51-d645-44fe-b265-43846f0ff910" providerId="ADAL" clId="{95CFF160-4C57-46F4-AAA0-82D4F7DDC551}"/>
    <pc:docChg chg="undo custSel delSld modSld sldOrd">
      <pc:chgData name="Cathrine Løes Sørby" userId="453ffb51-d645-44fe-b265-43846f0ff910" providerId="ADAL" clId="{95CFF160-4C57-46F4-AAA0-82D4F7DDC551}" dt="2023-11-23T14:26:51.698" v="1317" actId="20577"/>
      <pc:docMkLst>
        <pc:docMk/>
      </pc:docMkLst>
      <pc:sldChg chg="modSp mod modNotesTx">
        <pc:chgData name="Cathrine Løes Sørby" userId="453ffb51-d645-44fe-b265-43846f0ff910" providerId="ADAL" clId="{95CFF160-4C57-46F4-AAA0-82D4F7DDC551}" dt="2023-11-23T13:06:52.368" v="30" actId="1076"/>
        <pc:sldMkLst>
          <pc:docMk/>
          <pc:sldMk cId="897054019" sldId="274"/>
        </pc:sldMkLst>
        <pc:spChg chg="mod">
          <ac:chgData name="Cathrine Løes Sørby" userId="453ffb51-d645-44fe-b265-43846f0ff910" providerId="ADAL" clId="{95CFF160-4C57-46F4-AAA0-82D4F7DDC551}" dt="2023-11-23T13:06:52.368" v="30" actId="1076"/>
          <ac:spMkLst>
            <pc:docMk/>
            <pc:sldMk cId="897054019" sldId="274"/>
            <ac:spMk id="3" creationId="{0B084F0F-AA6F-5F71-625D-092A45FDAA52}"/>
          </ac:spMkLst>
        </pc:spChg>
      </pc:sldChg>
      <pc:sldChg chg="modNotesTx">
        <pc:chgData name="Cathrine Løes Sørby" userId="453ffb51-d645-44fe-b265-43846f0ff910" providerId="ADAL" clId="{95CFF160-4C57-46F4-AAA0-82D4F7DDC551}" dt="2023-11-23T13:07:51.166" v="64" actId="20577"/>
        <pc:sldMkLst>
          <pc:docMk/>
          <pc:sldMk cId="3123227741" sldId="275"/>
        </pc:sldMkLst>
      </pc:sldChg>
      <pc:sldChg chg="modSp mod modNotesTx">
        <pc:chgData name="Cathrine Løes Sørby" userId="453ffb51-d645-44fe-b265-43846f0ff910" providerId="ADAL" clId="{95CFF160-4C57-46F4-AAA0-82D4F7DDC551}" dt="2023-11-23T13:09:28.878" v="73"/>
        <pc:sldMkLst>
          <pc:docMk/>
          <pc:sldMk cId="1099290281" sldId="278"/>
        </pc:sldMkLst>
        <pc:spChg chg="mod">
          <ac:chgData name="Cathrine Løes Sørby" userId="453ffb51-d645-44fe-b265-43846f0ff910" providerId="ADAL" clId="{95CFF160-4C57-46F4-AAA0-82D4F7DDC551}" dt="2023-11-23T13:09:09.471" v="71" actId="20577"/>
          <ac:spMkLst>
            <pc:docMk/>
            <pc:sldMk cId="1099290281" sldId="278"/>
            <ac:spMk id="3" creationId="{0B084F0F-AA6F-5F71-625D-092A45FDAA52}"/>
          </ac:spMkLst>
        </pc:spChg>
      </pc:sldChg>
      <pc:sldChg chg="modSp mod">
        <pc:chgData name="Cathrine Løes Sørby" userId="453ffb51-d645-44fe-b265-43846f0ff910" providerId="ADAL" clId="{95CFF160-4C57-46F4-AAA0-82D4F7DDC551}" dt="2023-11-23T13:10:05.973" v="78" actId="1076"/>
        <pc:sldMkLst>
          <pc:docMk/>
          <pc:sldMk cId="0" sldId="288"/>
        </pc:sldMkLst>
        <pc:spChg chg="mod">
          <ac:chgData name="Cathrine Løes Sørby" userId="453ffb51-d645-44fe-b265-43846f0ff910" providerId="ADAL" clId="{95CFF160-4C57-46F4-AAA0-82D4F7DDC551}" dt="2023-11-23T13:09:56.011" v="75" actId="14100"/>
          <ac:spMkLst>
            <pc:docMk/>
            <pc:sldMk cId="0" sldId="288"/>
            <ac:spMk id="2" creationId="{868C4D59-A565-1CA6-C8A5-050F36C19963}"/>
          </ac:spMkLst>
        </pc:spChg>
        <pc:spChg chg="mod">
          <ac:chgData name="Cathrine Løes Sørby" userId="453ffb51-d645-44fe-b265-43846f0ff910" providerId="ADAL" clId="{95CFF160-4C57-46F4-AAA0-82D4F7DDC551}" dt="2023-11-23T13:10:05.973" v="78" actId="1076"/>
          <ac:spMkLst>
            <pc:docMk/>
            <pc:sldMk cId="0" sldId="288"/>
            <ac:spMk id="3" creationId="{952AD62F-0DB6-602E-20E5-5B39ABE89282}"/>
          </ac:spMkLst>
        </pc:spChg>
      </pc:sldChg>
      <pc:sldChg chg="modSp mod modNotesTx">
        <pc:chgData name="Cathrine Løes Sørby" userId="453ffb51-d645-44fe-b265-43846f0ff910" providerId="ADAL" clId="{95CFF160-4C57-46F4-AAA0-82D4F7DDC551}" dt="2023-11-23T14:17:30.432" v="980" actId="20577"/>
        <pc:sldMkLst>
          <pc:docMk/>
          <pc:sldMk cId="1743370353" sldId="289"/>
        </pc:sldMkLst>
        <pc:spChg chg="mod">
          <ac:chgData name="Cathrine Løes Sørby" userId="453ffb51-d645-44fe-b265-43846f0ff910" providerId="ADAL" clId="{95CFF160-4C57-46F4-AAA0-82D4F7DDC551}" dt="2023-11-23T13:12:20.783" v="107" actId="122"/>
          <ac:spMkLst>
            <pc:docMk/>
            <pc:sldMk cId="1743370353" sldId="289"/>
            <ac:spMk id="3" creationId="{5BE2AD2D-5D13-F7CC-9BB3-B320AC3AD239}"/>
          </ac:spMkLst>
        </pc:spChg>
        <pc:picChg chg="mod">
          <ac:chgData name="Cathrine Løes Sørby" userId="453ffb51-d645-44fe-b265-43846f0ff910" providerId="ADAL" clId="{95CFF160-4C57-46F4-AAA0-82D4F7DDC551}" dt="2023-11-23T13:19:59.198" v="287" actId="1076"/>
          <ac:picMkLst>
            <pc:docMk/>
            <pc:sldMk cId="1743370353" sldId="289"/>
            <ac:picMk id="2" creationId="{F61C4C6B-B45C-79CC-E66B-829828FA93BE}"/>
          </ac:picMkLst>
        </pc:picChg>
      </pc:sldChg>
      <pc:sldChg chg="modSp mod modNotesTx">
        <pc:chgData name="Cathrine Løes Sørby" userId="453ffb51-d645-44fe-b265-43846f0ff910" providerId="ADAL" clId="{95CFF160-4C57-46F4-AAA0-82D4F7DDC551}" dt="2023-11-23T14:26:51.698" v="1317" actId="20577"/>
        <pc:sldMkLst>
          <pc:docMk/>
          <pc:sldMk cId="3731940938" sldId="290"/>
        </pc:sldMkLst>
        <pc:spChg chg="mod">
          <ac:chgData name="Cathrine Løes Sørby" userId="453ffb51-d645-44fe-b265-43846f0ff910" providerId="ADAL" clId="{95CFF160-4C57-46F4-AAA0-82D4F7DDC551}" dt="2023-11-23T13:14:15.369" v="179" actId="20577"/>
          <ac:spMkLst>
            <pc:docMk/>
            <pc:sldMk cId="3731940938" sldId="290"/>
            <ac:spMk id="4" creationId="{6D6EA1B5-8826-D1FF-F1B9-FDDA3A97A432}"/>
          </ac:spMkLst>
        </pc:spChg>
        <pc:picChg chg="mod">
          <ac:chgData name="Cathrine Løes Sørby" userId="453ffb51-d645-44fe-b265-43846f0ff910" providerId="ADAL" clId="{95CFF160-4C57-46F4-AAA0-82D4F7DDC551}" dt="2023-11-23T13:14:19.258" v="180" actId="1076"/>
          <ac:picMkLst>
            <pc:docMk/>
            <pc:sldMk cId="3731940938" sldId="290"/>
            <ac:picMk id="2" creationId="{CB8D19A2-9757-CFCF-88E6-7B6057573D76}"/>
          </ac:picMkLst>
        </pc:picChg>
      </pc:sldChg>
      <pc:sldChg chg="addSp delSp modSp mod modNotesTx">
        <pc:chgData name="Cathrine Løes Sørby" userId="453ffb51-d645-44fe-b265-43846f0ff910" providerId="ADAL" clId="{95CFF160-4C57-46F4-AAA0-82D4F7DDC551}" dt="2023-11-23T13:51:16.237" v="908" actId="20577"/>
        <pc:sldMkLst>
          <pc:docMk/>
          <pc:sldMk cId="2991098976" sldId="291"/>
        </pc:sldMkLst>
        <pc:spChg chg="mod">
          <ac:chgData name="Cathrine Løes Sørby" userId="453ffb51-d645-44fe-b265-43846f0ff910" providerId="ADAL" clId="{95CFF160-4C57-46F4-AAA0-82D4F7DDC551}" dt="2023-11-23T13:30:23.948" v="466" actId="207"/>
          <ac:spMkLst>
            <pc:docMk/>
            <pc:sldMk cId="2991098976" sldId="291"/>
            <ac:spMk id="3" creationId="{994D6381-5058-7407-94DB-4F21D5FA8B95}"/>
          </ac:spMkLst>
        </pc:spChg>
        <pc:spChg chg="add del mod">
          <ac:chgData name="Cathrine Løes Sørby" userId="453ffb51-d645-44fe-b265-43846f0ff910" providerId="ADAL" clId="{95CFF160-4C57-46F4-AAA0-82D4F7DDC551}" dt="2023-11-23T13:26:21.238" v="453" actId="22"/>
          <ac:spMkLst>
            <pc:docMk/>
            <pc:sldMk cId="2991098976" sldId="291"/>
            <ac:spMk id="5" creationId="{ED18C2A8-B57B-3B37-A9B7-32AF53002B8F}"/>
          </ac:spMkLst>
        </pc:spChg>
        <pc:spChg chg="del">
          <ac:chgData name="Cathrine Løes Sørby" userId="453ffb51-d645-44fe-b265-43846f0ff910" providerId="ADAL" clId="{95CFF160-4C57-46F4-AAA0-82D4F7DDC551}" dt="2023-11-09T13:17:23.318" v="0" actId="22"/>
          <ac:spMkLst>
            <pc:docMk/>
            <pc:sldMk cId="2991098976" sldId="291"/>
            <ac:spMk id="6" creationId="{54CD76F1-943C-EFDA-81D1-E1CC2339FFAC}"/>
          </ac:spMkLst>
        </pc:spChg>
        <pc:spChg chg="add del mod">
          <ac:chgData name="Cathrine Løes Sørby" userId="453ffb51-d645-44fe-b265-43846f0ff910" providerId="ADAL" clId="{95CFF160-4C57-46F4-AAA0-82D4F7DDC551}" dt="2023-11-09T13:18:23.668" v="7" actId="22"/>
          <ac:spMkLst>
            <pc:docMk/>
            <pc:sldMk cId="2991098976" sldId="291"/>
            <ac:spMk id="8" creationId="{4655E5F6-A50C-D88A-ED68-4F3851EDCE71}"/>
          </ac:spMkLst>
        </pc:spChg>
        <pc:spChg chg="add del mod">
          <ac:chgData name="Cathrine Løes Sørby" userId="453ffb51-d645-44fe-b265-43846f0ff910" providerId="ADAL" clId="{95CFF160-4C57-46F4-AAA0-82D4F7DDC551}" dt="2023-11-23T13:27:53.686" v="456" actId="22"/>
          <ac:spMkLst>
            <pc:docMk/>
            <pc:sldMk cId="2991098976" sldId="291"/>
            <ac:spMk id="9" creationId="{5D15928D-BA4D-60F0-4F66-25344677B8D0}"/>
          </ac:spMkLst>
        </pc:spChg>
        <pc:spChg chg="add del mod">
          <ac:chgData name="Cathrine Løes Sørby" userId="453ffb51-d645-44fe-b265-43846f0ff910" providerId="ADAL" clId="{95CFF160-4C57-46F4-AAA0-82D4F7DDC551}" dt="2023-11-09T13:20:09.334" v="9" actId="931"/>
          <ac:spMkLst>
            <pc:docMk/>
            <pc:sldMk cId="2991098976" sldId="291"/>
            <ac:spMk id="12" creationId="{E77B2DD9-70A2-E3FC-C7B5-C866BFD8ADE4}"/>
          </ac:spMkLst>
        </pc:spChg>
        <pc:spChg chg="add del mod">
          <ac:chgData name="Cathrine Løes Sørby" userId="453ffb51-d645-44fe-b265-43846f0ff910" providerId="ADAL" clId="{95CFF160-4C57-46F4-AAA0-82D4F7DDC551}" dt="2023-11-23T13:30:08.013" v="460" actId="22"/>
          <ac:spMkLst>
            <pc:docMk/>
            <pc:sldMk cId="2991098976" sldId="291"/>
            <ac:spMk id="13" creationId="{8C13893B-0A92-7049-8C71-06DFF4C8EC2F}"/>
          </ac:spMkLst>
        </pc:spChg>
        <pc:picChg chg="add del mod ord">
          <ac:chgData name="Cathrine Løes Sørby" userId="453ffb51-d645-44fe-b265-43846f0ff910" providerId="ADAL" clId="{95CFF160-4C57-46F4-AAA0-82D4F7DDC551}" dt="2023-11-09T13:18:12.260" v="6" actId="478"/>
          <ac:picMkLst>
            <pc:docMk/>
            <pc:sldMk cId="2991098976" sldId="291"/>
            <ac:picMk id="5" creationId="{58E49C16-4330-66DC-459C-C80E0C52A622}"/>
          </ac:picMkLst>
        </pc:picChg>
        <pc:picChg chg="add del mod ord">
          <ac:chgData name="Cathrine Løes Sørby" userId="453ffb51-d645-44fe-b265-43846f0ff910" providerId="ADAL" clId="{95CFF160-4C57-46F4-AAA0-82D4F7DDC551}" dt="2023-11-23T13:26:27.010" v="455" actId="478"/>
          <ac:picMkLst>
            <pc:docMk/>
            <pc:sldMk cId="2991098976" sldId="291"/>
            <ac:picMk id="7" creationId="{299CD8DA-1D20-603B-2C7A-D41288263154}"/>
          </ac:picMkLst>
        </pc:picChg>
        <pc:picChg chg="add del mod ord">
          <ac:chgData name="Cathrine Løes Sørby" userId="453ffb51-d645-44fe-b265-43846f0ff910" providerId="ADAL" clId="{95CFF160-4C57-46F4-AAA0-82D4F7DDC551}" dt="2023-11-09T13:18:28.059" v="8" actId="478"/>
          <ac:picMkLst>
            <pc:docMk/>
            <pc:sldMk cId="2991098976" sldId="291"/>
            <ac:picMk id="10" creationId="{75ACC91D-5071-EDFE-EFD1-7A2CCF26A2E7}"/>
          </ac:picMkLst>
        </pc:picChg>
        <pc:picChg chg="add del mod ord">
          <ac:chgData name="Cathrine Løes Sørby" userId="453ffb51-d645-44fe-b265-43846f0ff910" providerId="ADAL" clId="{95CFF160-4C57-46F4-AAA0-82D4F7DDC551}" dt="2023-11-23T13:27:58.079" v="459" actId="478"/>
          <ac:picMkLst>
            <pc:docMk/>
            <pc:sldMk cId="2991098976" sldId="291"/>
            <ac:picMk id="11" creationId="{2C89AF9D-A0AC-255A-ACD4-0CC53BD9E2F1}"/>
          </ac:picMkLst>
        </pc:picChg>
        <pc:picChg chg="add del mod">
          <ac:chgData name="Cathrine Løes Sørby" userId="453ffb51-d645-44fe-b265-43846f0ff910" providerId="ADAL" clId="{95CFF160-4C57-46F4-AAA0-82D4F7DDC551}" dt="2023-11-23T13:23:30.365" v="441" actId="478"/>
          <ac:picMkLst>
            <pc:docMk/>
            <pc:sldMk cId="2991098976" sldId="291"/>
            <ac:picMk id="14" creationId="{B6F6FF7C-007C-A090-85DC-54C902AC24E9}"/>
          </ac:picMkLst>
        </pc:picChg>
        <pc:picChg chg="add mod ord">
          <ac:chgData name="Cathrine Løes Sørby" userId="453ffb51-d645-44fe-b265-43846f0ff910" providerId="ADAL" clId="{95CFF160-4C57-46F4-AAA0-82D4F7DDC551}" dt="2023-11-23T13:39:57.602" v="467" actId="1076"/>
          <ac:picMkLst>
            <pc:docMk/>
            <pc:sldMk cId="2991098976" sldId="291"/>
            <ac:picMk id="16" creationId="{3657D15B-8710-561F-A1C4-879F1184BCE6}"/>
          </ac:picMkLst>
        </pc:picChg>
      </pc:sldChg>
      <pc:sldChg chg="modSp del mod">
        <pc:chgData name="Cathrine Løes Sørby" userId="453ffb51-d645-44fe-b265-43846f0ff910" providerId="ADAL" clId="{95CFF160-4C57-46F4-AAA0-82D4F7DDC551}" dt="2023-11-23T13:17:31.108" v="185" actId="2696"/>
        <pc:sldMkLst>
          <pc:docMk/>
          <pc:sldMk cId="1382341188" sldId="293"/>
        </pc:sldMkLst>
        <pc:spChg chg="mod">
          <ac:chgData name="Cathrine Løes Sørby" userId="453ffb51-d645-44fe-b265-43846f0ff910" providerId="ADAL" clId="{95CFF160-4C57-46F4-AAA0-82D4F7DDC551}" dt="2023-11-09T13:21:46.940" v="21" actId="1076"/>
          <ac:spMkLst>
            <pc:docMk/>
            <pc:sldMk cId="1382341188" sldId="293"/>
            <ac:spMk id="3" creationId="{A55B5ED5-0D12-1306-FADF-CF3B8AF18233}"/>
          </ac:spMkLst>
        </pc:spChg>
        <pc:picChg chg="mod">
          <ac:chgData name="Cathrine Løes Sørby" userId="453ffb51-d645-44fe-b265-43846f0ff910" providerId="ADAL" clId="{95CFF160-4C57-46F4-AAA0-82D4F7DDC551}" dt="2023-11-09T13:21:41.040" v="19" actId="14100"/>
          <ac:picMkLst>
            <pc:docMk/>
            <pc:sldMk cId="1382341188" sldId="293"/>
            <ac:picMk id="2" creationId="{1608EA9C-28F4-1ECB-EE23-09E160EFD291}"/>
          </ac:picMkLst>
        </pc:picChg>
      </pc:sldChg>
      <pc:sldChg chg="addSp delSp modSp mod ord modNotesTx">
        <pc:chgData name="Cathrine Løes Sørby" userId="453ffb51-d645-44fe-b265-43846f0ff910" providerId="ADAL" clId="{95CFF160-4C57-46F4-AAA0-82D4F7DDC551}" dt="2023-11-23T14:12:46.384" v="958" actId="20577"/>
        <pc:sldMkLst>
          <pc:docMk/>
          <pc:sldMk cId="3850229406" sldId="294"/>
        </pc:sldMkLst>
        <pc:spChg chg="mod">
          <ac:chgData name="Cathrine Løes Sørby" userId="453ffb51-d645-44fe-b265-43846f0ff910" providerId="ADAL" clId="{95CFF160-4C57-46F4-AAA0-82D4F7DDC551}" dt="2023-11-23T13:49:52.046" v="859" actId="2711"/>
          <ac:spMkLst>
            <pc:docMk/>
            <pc:sldMk cId="3850229406" sldId="294"/>
            <ac:spMk id="3" creationId="{0C28418F-F80C-2A60-26BE-70B8FE0CC65D}"/>
          </ac:spMkLst>
        </pc:spChg>
        <pc:spChg chg="add del mod">
          <ac:chgData name="Cathrine Løes Sørby" userId="453ffb51-d645-44fe-b265-43846f0ff910" providerId="ADAL" clId="{95CFF160-4C57-46F4-AAA0-82D4F7DDC551}" dt="2023-11-23T13:23:19.195" v="437" actId="22"/>
          <ac:spMkLst>
            <pc:docMk/>
            <pc:sldMk cId="3850229406" sldId="294"/>
            <ac:spMk id="5" creationId="{D561BFF4-499D-931C-1AF8-CF12A2D809D6}"/>
          </ac:spMkLst>
        </pc:spChg>
        <pc:picChg chg="del">
          <ac:chgData name="Cathrine Løes Sørby" userId="453ffb51-d645-44fe-b265-43846f0ff910" providerId="ADAL" clId="{95CFF160-4C57-46F4-AAA0-82D4F7DDC551}" dt="2023-11-23T13:23:16.767" v="436" actId="478"/>
          <ac:picMkLst>
            <pc:docMk/>
            <pc:sldMk cId="3850229406" sldId="294"/>
            <ac:picMk id="4" creationId="{505352D4-9B87-7FCE-4E3F-814A1C3207D5}"/>
          </ac:picMkLst>
        </pc:picChg>
        <pc:picChg chg="add mod ord">
          <ac:chgData name="Cathrine Løes Sørby" userId="453ffb51-d645-44fe-b265-43846f0ff910" providerId="ADAL" clId="{95CFF160-4C57-46F4-AAA0-82D4F7DDC551}" dt="2023-11-23T13:48:52.854" v="821" actId="1076"/>
          <ac:picMkLst>
            <pc:docMk/>
            <pc:sldMk cId="3850229406" sldId="294"/>
            <ac:picMk id="7" creationId="{58359DD6-EB62-9E9E-6CA4-926F97A29707}"/>
          </ac:picMkLst>
        </pc:picChg>
        <pc:picChg chg="add mod">
          <ac:chgData name="Cathrine Løes Sørby" userId="453ffb51-d645-44fe-b265-43846f0ff910" providerId="ADAL" clId="{95CFF160-4C57-46F4-AAA0-82D4F7DDC551}" dt="2023-11-23T13:24:24.204" v="443" actId="1076"/>
          <ac:picMkLst>
            <pc:docMk/>
            <pc:sldMk cId="3850229406" sldId="294"/>
            <ac:picMk id="9" creationId="{C33CD5A7-62B4-8A45-A388-5CD5EBFA9EDD}"/>
          </ac:picMkLst>
        </pc:picChg>
        <pc:picChg chg="add mod">
          <ac:chgData name="Cathrine Løes Sørby" userId="453ffb51-d645-44fe-b265-43846f0ff910" providerId="ADAL" clId="{95CFF160-4C57-46F4-AAA0-82D4F7DDC551}" dt="2023-11-23T13:25:17.404" v="447" actId="1076"/>
          <ac:picMkLst>
            <pc:docMk/>
            <pc:sldMk cId="3850229406" sldId="294"/>
            <ac:picMk id="11" creationId="{76204C3B-40E8-63EC-1A86-D70A7971A30B}"/>
          </ac:picMkLst>
        </pc:picChg>
        <pc:picChg chg="add del mod">
          <ac:chgData name="Cathrine Løes Sørby" userId="453ffb51-d645-44fe-b265-43846f0ff910" providerId="ADAL" clId="{95CFF160-4C57-46F4-AAA0-82D4F7DDC551}" dt="2023-11-23T13:26:13.670" v="452" actId="478"/>
          <ac:picMkLst>
            <pc:docMk/>
            <pc:sldMk cId="3850229406" sldId="294"/>
            <ac:picMk id="13" creationId="{160DCDD0-2DE0-9747-E9E4-CF22A73A03E1}"/>
          </ac:picMkLst>
        </pc:picChg>
      </pc:sldChg>
      <pc:sldChg chg="modSp mod modNotesTx">
        <pc:chgData name="Cathrine Løes Sørby" userId="453ffb51-d645-44fe-b265-43846f0ff910" providerId="ADAL" clId="{95CFF160-4C57-46F4-AAA0-82D4F7DDC551}" dt="2023-11-23T13:56:56.892" v="955" actId="20577"/>
        <pc:sldMkLst>
          <pc:docMk/>
          <pc:sldMk cId="2147851754" sldId="295"/>
        </pc:sldMkLst>
        <pc:spChg chg="mod">
          <ac:chgData name="Cathrine Løes Sørby" userId="453ffb51-d645-44fe-b265-43846f0ff910" providerId="ADAL" clId="{95CFF160-4C57-46F4-AAA0-82D4F7DDC551}" dt="2023-11-23T13:11:25.021" v="90" actId="122"/>
          <ac:spMkLst>
            <pc:docMk/>
            <pc:sldMk cId="2147851754" sldId="295"/>
            <ac:spMk id="6" creationId="{7CFF9D21-AFCB-28F7-B4F8-1A4A88E933A2}"/>
          </ac:spMkLst>
        </pc:spChg>
        <pc:picChg chg="mod">
          <ac:chgData name="Cathrine Løes Sørby" userId="453ffb51-d645-44fe-b265-43846f0ff910" providerId="ADAL" clId="{95CFF160-4C57-46F4-AAA0-82D4F7DDC551}" dt="2023-11-23T13:11:17.360" v="88" actId="1076"/>
          <ac:picMkLst>
            <pc:docMk/>
            <pc:sldMk cId="2147851754" sldId="295"/>
            <ac:picMk id="2" creationId="{15A3E9CF-43C6-2A27-1097-6D5CD9C49C4E}"/>
          </ac:picMkLst>
        </pc:picChg>
      </pc:sldChg>
    </pc:docChg>
  </pc:docChgLst>
  <pc:docChgLst>
    <pc:chgData name="Renate Dybdal Hansen" userId="S::renate.dybdal.hansen@io.kommune.no::8f533bdc-1f06-46c5-8376-6b62126245f7" providerId="AD" clId="Web-{93A7C214-E5C9-4AE9-97CA-15ADF31A0087}"/>
    <pc:docChg chg="modSld">
      <pc:chgData name="Renate Dybdal Hansen" userId="S::renate.dybdal.hansen@io.kommune.no::8f533bdc-1f06-46c5-8376-6b62126245f7" providerId="AD" clId="Web-{93A7C214-E5C9-4AE9-97CA-15ADF31A0087}" dt="2024-12-04T12:05:03.082" v="1"/>
      <pc:docMkLst>
        <pc:docMk/>
      </pc:docMkLst>
      <pc:sldChg chg="modNotes">
        <pc:chgData name="Renate Dybdal Hansen" userId="S::renate.dybdal.hansen@io.kommune.no::8f533bdc-1f06-46c5-8376-6b62126245f7" providerId="AD" clId="Web-{93A7C214-E5C9-4AE9-97CA-15ADF31A0087}" dt="2024-12-04T12:05:03.082" v="1"/>
        <pc:sldMkLst>
          <pc:docMk/>
          <pc:sldMk cId="3123227741" sldId="275"/>
        </pc:sldMkLst>
      </pc:sldChg>
    </pc:docChg>
  </pc:docChgLst>
  <pc:docChgLst>
    <pc:chgData name="Renate Dybdal Hansen" userId="8f533bdc-1f06-46c5-8376-6b62126245f7" providerId="ADAL" clId="{FC968500-4F8C-43DA-8390-E35FB942737F}"/>
    <pc:docChg chg="modSld">
      <pc:chgData name="Renate Dybdal Hansen" userId="8f533bdc-1f06-46c5-8376-6b62126245f7" providerId="ADAL" clId="{FC968500-4F8C-43DA-8390-E35FB942737F}" dt="2024-10-23T08:06:50.614" v="17" actId="114"/>
      <pc:docMkLst>
        <pc:docMk/>
      </pc:docMkLst>
      <pc:sldChg chg="modNotesTx">
        <pc:chgData name="Renate Dybdal Hansen" userId="8f533bdc-1f06-46c5-8376-6b62126245f7" providerId="ADAL" clId="{FC968500-4F8C-43DA-8390-E35FB942737F}" dt="2024-10-23T08:03:32.990" v="1"/>
        <pc:sldMkLst>
          <pc:docMk/>
          <pc:sldMk cId="897054019" sldId="274"/>
        </pc:sldMkLst>
      </pc:sldChg>
      <pc:sldChg chg="modNotesTx">
        <pc:chgData name="Renate Dybdal Hansen" userId="8f533bdc-1f06-46c5-8376-6b62126245f7" providerId="ADAL" clId="{FC968500-4F8C-43DA-8390-E35FB942737F}" dt="2024-10-23T08:03:49.011" v="3"/>
        <pc:sldMkLst>
          <pc:docMk/>
          <pc:sldMk cId="3123227741" sldId="275"/>
        </pc:sldMkLst>
      </pc:sldChg>
      <pc:sldChg chg="modNotesTx">
        <pc:chgData name="Renate Dybdal Hansen" userId="8f533bdc-1f06-46c5-8376-6b62126245f7" providerId="ADAL" clId="{FC968500-4F8C-43DA-8390-E35FB942737F}" dt="2024-10-23T08:06:50.614" v="17" actId="114"/>
        <pc:sldMkLst>
          <pc:docMk/>
          <pc:sldMk cId="1099290281" sldId="278"/>
        </pc:sldMkLst>
      </pc:sldChg>
      <pc:sldChg chg="modNotesTx">
        <pc:chgData name="Renate Dybdal Hansen" userId="8f533bdc-1f06-46c5-8376-6b62126245f7" providerId="ADAL" clId="{FC968500-4F8C-43DA-8390-E35FB942737F}" dt="2024-10-23T08:05:47.359" v="13" actId="20577"/>
        <pc:sldMkLst>
          <pc:docMk/>
          <pc:sldMk cId="1743370353" sldId="289"/>
        </pc:sldMkLst>
      </pc:sldChg>
      <pc:sldChg chg="modNotesTx">
        <pc:chgData name="Renate Dybdal Hansen" userId="8f533bdc-1f06-46c5-8376-6b62126245f7" providerId="ADAL" clId="{FC968500-4F8C-43DA-8390-E35FB942737F}" dt="2024-10-23T08:06:17.461" v="15" actId="20577"/>
        <pc:sldMkLst>
          <pc:docMk/>
          <pc:sldMk cId="3731940938" sldId="290"/>
        </pc:sldMkLst>
      </pc:sldChg>
      <pc:sldChg chg="modNotesTx">
        <pc:chgData name="Renate Dybdal Hansen" userId="8f533bdc-1f06-46c5-8376-6b62126245f7" providerId="ADAL" clId="{FC968500-4F8C-43DA-8390-E35FB942737F}" dt="2024-10-23T08:04:59.392" v="11"/>
        <pc:sldMkLst>
          <pc:docMk/>
          <pc:sldMk cId="2991098976" sldId="291"/>
        </pc:sldMkLst>
      </pc:sldChg>
      <pc:sldChg chg="modNotesTx">
        <pc:chgData name="Renate Dybdal Hansen" userId="8f533bdc-1f06-46c5-8376-6b62126245f7" providerId="ADAL" clId="{FC968500-4F8C-43DA-8390-E35FB942737F}" dt="2024-10-23T08:04:47.625" v="10"/>
        <pc:sldMkLst>
          <pc:docMk/>
          <pc:sldMk cId="3850229406" sldId="294"/>
        </pc:sldMkLst>
      </pc:sldChg>
      <pc:sldChg chg="modNotesTx">
        <pc:chgData name="Renate Dybdal Hansen" userId="8f533bdc-1f06-46c5-8376-6b62126245f7" providerId="ADAL" clId="{FC968500-4F8C-43DA-8390-E35FB942737F}" dt="2024-10-23T08:06:08.450" v="14" actId="20577"/>
        <pc:sldMkLst>
          <pc:docMk/>
          <pc:sldMk cId="2147851754" sldId="295"/>
        </pc:sldMkLst>
      </pc:sldChg>
    </pc:docChg>
  </pc:docChgLst>
  <pc:docChgLst>
    <pc:chgData name="Renate Dybdal Hansen" userId="8f533bdc-1f06-46c5-8376-6b62126245f7" providerId="ADAL" clId="{9F20804A-B2A5-45CC-B85C-99374D5FEFEF}"/>
    <pc:docChg chg="custSel addSld delSld modSld">
      <pc:chgData name="Renate Dybdal Hansen" userId="8f533bdc-1f06-46c5-8376-6b62126245f7" providerId="ADAL" clId="{9F20804A-B2A5-45CC-B85C-99374D5FEFEF}" dt="2023-10-31T22:16:19.040" v="70" actId="1076"/>
      <pc:docMkLst>
        <pc:docMk/>
      </pc:docMkLst>
      <pc:sldChg chg="del">
        <pc:chgData name="Renate Dybdal Hansen" userId="8f533bdc-1f06-46c5-8376-6b62126245f7" providerId="ADAL" clId="{9F20804A-B2A5-45CC-B85C-99374D5FEFEF}" dt="2023-10-31T22:09:25.926" v="10" actId="47"/>
        <pc:sldMkLst>
          <pc:docMk/>
          <pc:sldMk cId="3317807385" sldId="262"/>
        </pc:sldMkLst>
      </pc:sldChg>
      <pc:sldChg chg="del">
        <pc:chgData name="Renate Dybdal Hansen" userId="8f533bdc-1f06-46c5-8376-6b62126245f7" providerId="ADAL" clId="{9F20804A-B2A5-45CC-B85C-99374D5FEFEF}" dt="2023-10-31T22:08:56.744" v="9" actId="47"/>
        <pc:sldMkLst>
          <pc:docMk/>
          <pc:sldMk cId="1576630516" sldId="263"/>
        </pc:sldMkLst>
      </pc:sldChg>
      <pc:sldChg chg="addSp delSp modSp mod modNotesTx">
        <pc:chgData name="Renate Dybdal Hansen" userId="8f533bdc-1f06-46c5-8376-6b62126245f7" providerId="ADAL" clId="{9F20804A-B2A5-45CC-B85C-99374D5FEFEF}" dt="2023-10-31T22:16:19.040" v="70" actId="1076"/>
        <pc:sldMkLst>
          <pc:docMk/>
          <pc:sldMk cId="3530632185" sldId="264"/>
        </pc:sldMkLst>
        <pc:spChg chg="del">
          <ac:chgData name="Renate Dybdal Hansen" userId="8f533bdc-1f06-46c5-8376-6b62126245f7" providerId="ADAL" clId="{9F20804A-B2A5-45CC-B85C-99374D5FEFEF}" dt="2023-10-31T22:10:48.121" v="20" actId="478"/>
          <ac:spMkLst>
            <pc:docMk/>
            <pc:sldMk cId="3530632185" sldId="264"/>
            <ac:spMk id="2" creationId="{652BB640-613B-9948-A24C-FD9FF7833B6C}"/>
          </ac:spMkLst>
        </pc:spChg>
        <pc:spChg chg="del">
          <ac:chgData name="Renate Dybdal Hansen" userId="8f533bdc-1f06-46c5-8376-6b62126245f7" providerId="ADAL" clId="{9F20804A-B2A5-45CC-B85C-99374D5FEFEF}" dt="2023-10-31T22:10:49.933" v="21" actId="478"/>
          <ac:spMkLst>
            <pc:docMk/>
            <pc:sldMk cId="3530632185" sldId="264"/>
            <ac:spMk id="3" creationId="{1C51892F-16E4-184C-ACF8-359FB910871A}"/>
          </ac:spMkLst>
        </pc:spChg>
        <pc:spChg chg="add mod">
          <ac:chgData name="Renate Dybdal Hansen" userId="8f533bdc-1f06-46c5-8376-6b62126245f7" providerId="ADAL" clId="{9F20804A-B2A5-45CC-B85C-99374D5FEFEF}" dt="2023-10-31T22:16:10.621" v="68" actId="1076"/>
          <ac:spMkLst>
            <pc:docMk/>
            <pc:sldMk cId="3530632185" sldId="264"/>
            <ac:spMk id="6" creationId="{7CFF9D21-AFCB-28F7-B4F8-1A4A88E933A2}"/>
          </ac:spMkLst>
        </pc:spChg>
        <pc:picChg chg="add mod">
          <ac:chgData name="Renate Dybdal Hansen" userId="8f533bdc-1f06-46c5-8376-6b62126245f7" providerId="ADAL" clId="{9F20804A-B2A5-45CC-B85C-99374D5FEFEF}" dt="2023-10-31T22:16:19.040" v="70" actId="1076"/>
          <ac:picMkLst>
            <pc:docMk/>
            <pc:sldMk cId="3530632185" sldId="264"/>
            <ac:picMk id="4" creationId="{24E446F1-8953-73CF-4ED1-7C25EAB32EBD}"/>
          </ac:picMkLst>
        </pc:picChg>
      </pc:sldChg>
      <pc:sldChg chg="delSp del mod">
        <pc:chgData name="Renate Dybdal Hansen" userId="8f533bdc-1f06-46c5-8376-6b62126245f7" providerId="ADAL" clId="{9F20804A-B2A5-45CC-B85C-99374D5FEFEF}" dt="2023-10-31T22:10:58.732" v="23" actId="47"/>
        <pc:sldMkLst>
          <pc:docMk/>
          <pc:sldMk cId="2243753974" sldId="265"/>
        </pc:sldMkLst>
        <pc:spChg chg="del">
          <ac:chgData name="Renate Dybdal Hansen" userId="8f533bdc-1f06-46c5-8376-6b62126245f7" providerId="ADAL" clId="{9F20804A-B2A5-45CC-B85C-99374D5FEFEF}" dt="2023-10-31T22:10:54.612" v="22" actId="478"/>
          <ac:spMkLst>
            <pc:docMk/>
            <pc:sldMk cId="2243753974" sldId="265"/>
            <ac:spMk id="3" creationId="{840EE1F8-3F67-BA43-A07C-6D18811BE082}"/>
          </ac:spMkLst>
        </pc:spChg>
      </pc:sldChg>
      <pc:sldChg chg="del">
        <pc:chgData name="Renate Dybdal Hansen" userId="8f533bdc-1f06-46c5-8376-6b62126245f7" providerId="ADAL" clId="{9F20804A-B2A5-45CC-B85C-99374D5FEFEF}" dt="2023-10-31T22:10:32.697" v="17" actId="47"/>
        <pc:sldMkLst>
          <pc:docMk/>
          <pc:sldMk cId="486478165" sldId="266"/>
        </pc:sldMkLst>
      </pc:sldChg>
      <pc:sldChg chg="del">
        <pc:chgData name="Renate Dybdal Hansen" userId="8f533bdc-1f06-46c5-8376-6b62126245f7" providerId="ADAL" clId="{9F20804A-B2A5-45CC-B85C-99374D5FEFEF}" dt="2023-10-31T22:10:33.789" v="18" actId="47"/>
        <pc:sldMkLst>
          <pc:docMk/>
          <pc:sldMk cId="961909916" sldId="267"/>
        </pc:sldMkLst>
      </pc:sldChg>
      <pc:sldChg chg="del">
        <pc:chgData name="Renate Dybdal Hansen" userId="8f533bdc-1f06-46c5-8376-6b62126245f7" providerId="ADAL" clId="{9F20804A-B2A5-45CC-B85C-99374D5FEFEF}" dt="2023-10-31T22:09:31.664" v="12" actId="47"/>
        <pc:sldMkLst>
          <pc:docMk/>
          <pc:sldMk cId="453416436" sldId="268"/>
        </pc:sldMkLst>
      </pc:sldChg>
      <pc:sldChg chg="del">
        <pc:chgData name="Renate Dybdal Hansen" userId="8f533bdc-1f06-46c5-8376-6b62126245f7" providerId="ADAL" clId="{9F20804A-B2A5-45CC-B85C-99374D5FEFEF}" dt="2023-10-31T22:08:41.824" v="7" actId="47"/>
        <pc:sldMkLst>
          <pc:docMk/>
          <pc:sldMk cId="2848325185" sldId="269"/>
        </pc:sldMkLst>
      </pc:sldChg>
      <pc:sldChg chg="del">
        <pc:chgData name="Renate Dybdal Hansen" userId="8f533bdc-1f06-46c5-8376-6b62126245f7" providerId="ADAL" clId="{9F20804A-B2A5-45CC-B85C-99374D5FEFEF}" dt="2023-10-31T22:10:44.684" v="19" actId="47"/>
        <pc:sldMkLst>
          <pc:docMk/>
          <pc:sldMk cId="3412336897" sldId="271"/>
        </pc:sldMkLst>
      </pc:sldChg>
      <pc:sldChg chg="del">
        <pc:chgData name="Renate Dybdal Hansen" userId="8f533bdc-1f06-46c5-8376-6b62126245f7" providerId="ADAL" clId="{9F20804A-B2A5-45CC-B85C-99374D5FEFEF}" dt="2023-10-31T22:08:20.082" v="1" actId="47"/>
        <pc:sldMkLst>
          <pc:docMk/>
          <pc:sldMk cId="2792964846" sldId="272"/>
        </pc:sldMkLst>
      </pc:sldChg>
      <pc:sldChg chg="modSp add mod">
        <pc:chgData name="Renate Dybdal Hansen" userId="8f533bdc-1f06-46c5-8376-6b62126245f7" providerId="ADAL" clId="{9F20804A-B2A5-45CC-B85C-99374D5FEFEF}" dt="2023-10-31T22:08:23.661" v="3" actId="20577"/>
        <pc:sldMkLst>
          <pc:docMk/>
          <pc:sldMk cId="3638597027" sldId="273"/>
        </pc:sldMkLst>
        <pc:spChg chg="mod">
          <ac:chgData name="Renate Dybdal Hansen" userId="8f533bdc-1f06-46c5-8376-6b62126245f7" providerId="ADAL" clId="{9F20804A-B2A5-45CC-B85C-99374D5FEFEF}" dt="2023-10-31T22:08:23.661" v="3" actId="20577"/>
          <ac:spMkLst>
            <pc:docMk/>
            <pc:sldMk cId="3638597027" sldId="273"/>
            <ac:spMk id="2" creationId="{DFC2809C-BFDE-562D-EE79-82D5A1E7E3FD}"/>
          </ac:spMkLst>
        </pc:spChg>
      </pc:sldChg>
      <pc:sldChg chg="add">
        <pc:chgData name="Renate Dybdal Hansen" userId="8f533bdc-1f06-46c5-8376-6b62126245f7" providerId="ADAL" clId="{9F20804A-B2A5-45CC-B85C-99374D5FEFEF}" dt="2023-10-31T22:08:39.373" v="6"/>
        <pc:sldMkLst>
          <pc:docMk/>
          <pc:sldMk cId="897054019" sldId="274"/>
        </pc:sldMkLst>
      </pc:sldChg>
      <pc:sldChg chg="add del">
        <pc:chgData name="Renate Dybdal Hansen" userId="8f533bdc-1f06-46c5-8376-6b62126245f7" providerId="ADAL" clId="{9F20804A-B2A5-45CC-B85C-99374D5FEFEF}" dt="2023-10-31T22:08:37.343" v="5" actId="47"/>
        <pc:sldMkLst>
          <pc:docMk/>
          <pc:sldMk cId="1863662478" sldId="274"/>
        </pc:sldMkLst>
      </pc:sldChg>
      <pc:sldChg chg="add">
        <pc:chgData name="Renate Dybdal Hansen" userId="8f533bdc-1f06-46c5-8376-6b62126245f7" providerId="ADAL" clId="{9F20804A-B2A5-45CC-B85C-99374D5FEFEF}" dt="2023-10-31T22:08:54.261" v="8"/>
        <pc:sldMkLst>
          <pc:docMk/>
          <pc:sldMk cId="3123227741" sldId="275"/>
        </pc:sldMkLst>
      </pc:sldChg>
      <pc:sldChg chg="add">
        <pc:chgData name="Renate Dybdal Hansen" userId="8f533bdc-1f06-46c5-8376-6b62126245f7" providerId="ADAL" clId="{9F20804A-B2A5-45CC-B85C-99374D5FEFEF}" dt="2023-10-31T22:09:28.223" v="11"/>
        <pc:sldMkLst>
          <pc:docMk/>
          <pc:sldMk cId="1563723017" sldId="276"/>
        </pc:sldMkLst>
      </pc:sldChg>
      <pc:sldChg chg="modSp add mod">
        <pc:chgData name="Renate Dybdal Hansen" userId="8f533bdc-1f06-46c5-8376-6b62126245f7" providerId="ADAL" clId="{9F20804A-B2A5-45CC-B85C-99374D5FEFEF}" dt="2023-10-31T22:10:00.035" v="14" actId="404"/>
        <pc:sldMkLst>
          <pc:docMk/>
          <pc:sldMk cId="3509366321" sldId="277"/>
        </pc:sldMkLst>
        <pc:spChg chg="mod">
          <ac:chgData name="Renate Dybdal Hansen" userId="8f533bdc-1f06-46c5-8376-6b62126245f7" providerId="ADAL" clId="{9F20804A-B2A5-45CC-B85C-99374D5FEFEF}" dt="2023-10-31T22:10:00.035" v="14" actId="404"/>
          <ac:spMkLst>
            <pc:docMk/>
            <pc:sldMk cId="3509366321" sldId="277"/>
            <ac:spMk id="3" creationId="{0B084F0F-AA6F-5F71-625D-092A45FDAA52}"/>
          </ac:spMkLst>
        </pc:spChg>
      </pc:sldChg>
      <pc:sldChg chg="add">
        <pc:chgData name="Renate Dybdal Hansen" userId="8f533bdc-1f06-46c5-8376-6b62126245f7" providerId="ADAL" clId="{9F20804A-B2A5-45CC-B85C-99374D5FEFEF}" dt="2023-10-31T22:10:10.834" v="15"/>
        <pc:sldMkLst>
          <pc:docMk/>
          <pc:sldMk cId="1099290281" sldId="278"/>
        </pc:sldMkLst>
      </pc:sldChg>
      <pc:sldChg chg="add">
        <pc:chgData name="Renate Dybdal Hansen" userId="8f533bdc-1f06-46c5-8376-6b62126245f7" providerId="ADAL" clId="{9F20804A-B2A5-45CC-B85C-99374D5FEFEF}" dt="2023-10-31T22:10:27.144" v="16"/>
        <pc:sldMkLst>
          <pc:docMk/>
          <pc:sldMk cId="0" sldId="288"/>
        </pc:sldMkLst>
      </pc:sldChg>
      <pc:sldChg chg="addSp modSp add mod modNotesTx">
        <pc:chgData name="Renate Dybdal Hansen" userId="8f533bdc-1f06-46c5-8376-6b62126245f7" providerId="ADAL" clId="{9F20804A-B2A5-45CC-B85C-99374D5FEFEF}" dt="2023-10-31T22:15:44.273" v="64" actId="113"/>
        <pc:sldMkLst>
          <pc:docMk/>
          <pc:sldMk cId="1743370353" sldId="289"/>
        </pc:sldMkLst>
        <pc:spChg chg="add mod">
          <ac:chgData name="Renate Dybdal Hansen" userId="8f533bdc-1f06-46c5-8376-6b62126245f7" providerId="ADAL" clId="{9F20804A-B2A5-45CC-B85C-99374D5FEFEF}" dt="2023-10-31T22:15:44.273" v="64" actId="113"/>
          <ac:spMkLst>
            <pc:docMk/>
            <pc:sldMk cId="1743370353" sldId="289"/>
            <ac:spMk id="3" creationId="{5BE2AD2D-5D13-F7CC-9BB3-B320AC3AD239}"/>
          </ac:spMkLst>
        </pc:spChg>
        <pc:picChg chg="add mod">
          <ac:chgData name="Renate Dybdal Hansen" userId="8f533bdc-1f06-46c5-8376-6b62126245f7" providerId="ADAL" clId="{9F20804A-B2A5-45CC-B85C-99374D5FEFEF}" dt="2023-10-31T22:13:30.309" v="43" actId="1076"/>
          <ac:picMkLst>
            <pc:docMk/>
            <pc:sldMk cId="1743370353" sldId="289"/>
            <ac:picMk id="2" creationId="{F61C4C6B-B45C-79CC-E66B-829828FA93BE}"/>
          </ac:picMkLst>
        </pc:picChg>
      </pc:sldChg>
      <pc:sldChg chg="addSp delSp modSp add mod modNotesTx">
        <pc:chgData name="Renate Dybdal Hansen" userId="8f533bdc-1f06-46c5-8376-6b62126245f7" providerId="ADAL" clId="{9F20804A-B2A5-45CC-B85C-99374D5FEFEF}" dt="2023-10-31T22:16:00.130" v="67" actId="1076"/>
        <pc:sldMkLst>
          <pc:docMk/>
          <pc:sldMk cId="3731940938" sldId="290"/>
        </pc:sldMkLst>
        <pc:spChg chg="add mod">
          <ac:chgData name="Renate Dybdal Hansen" userId="8f533bdc-1f06-46c5-8376-6b62126245f7" providerId="ADAL" clId="{9F20804A-B2A5-45CC-B85C-99374D5FEFEF}" dt="2023-10-31T22:16:00.130" v="67" actId="1076"/>
          <ac:spMkLst>
            <pc:docMk/>
            <pc:sldMk cId="3731940938" sldId="290"/>
            <ac:spMk id="4" creationId="{6D6EA1B5-8826-D1FF-F1B9-FDDA3A97A432}"/>
          </ac:spMkLst>
        </pc:spChg>
        <pc:picChg chg="add mod">
          <ac:chgData name="Renate Dybdal Hansen" userId="8f533bdc-1f06-46c5-8376-6b62126245f7" providerId="ADAL" clId="{9F20804A-B2A5-45CC-B85C-99374D5FEFEF}" dt="2023-10-31T22:14:43.798" v="56" actId="1076"/>
          <ac:picMkLst>
            <pc:docMk/>
            <pc:sldMk cId="3731940938" sldId="290"/>
            <ac:picMk id="2" creationId="{CB8D19A2-9757-CFCF-88E6-7B6057573D76}"/>
          </ac:picMkLst>
        </pc:picChg>
        <pc:picChg chg="add del mod">
          <ac:chgData name="Renate Dybdal Hansen" userId="8f533bdc-1f06-46c5-8376-6b62126245f7" providerId="ADAL" clId="{9F20804A-B2A5-45CC-B85C-99374D5FEFEF}" dt="2023-10-31T22:14:02.539" v="48" actId="478"/>
          <ac:picMkLst>
            <pc:docMk/>
            <pc:sldMk cId="3731940938" sldId="290"/>
            <ac:picMk id="3" creationId="{D67C3847-5171-E963-8221-CFF2DE691FFA}"/>
          </ac:picMkLst>
        </pc:picChg>
      </pc:sldChg>
      <pc:sldMasterChg chg="delSldLayout">
        <pc:chgData name="Renate Dybdal Hansen" userId="8f533bdc-1f06-46c5-8376-6b62126245f7" providerId="ADAL" clId="{9F20804A-B2A5-45CC-B85C-99374D5FEFEF}" dt="2023-10-31T22:08:37.343" v="5" actId="47"/>
        <pc:sldMasterMkLst>
          <pc:docMk/>
          <pc:sldMasterMk cId="3783863877" sldId="2147483690"/>
        </pc:sldMasterMkLst>
        <pc:sldLayoutChg chg="del">
          <pc:chgData name="Renate Dybdal Hansen" userId="8f533bdc-1f06-46c5-8376-6b62126245f7" providerId="ADAL" clId="{9F20804A-B2A5-45CC-B85C-99374D5FEFEF}" dt="2023-10-31T22:08:37.343" v="5" actId="47"/>
          <pc:sldLayoutMkLst>
            <pc:docMk/>
            <pc:sldMasterMk cId="3783863877" sldId="2147483690"/>
            <pc:sldLayoutMk cId="163829356" sldId="2147483692"/>
          </pc:sldLayoutMkLst>
        </pc:sldLayoutChg>
      </pc:sldMasterChg>
    </pc:docChg>
  </pc:docChgLst>
  <pc:docChgLst>
    <pc:chgData name="Frida Torgersen" userId="S::frida.torgersen@io.kommune.no::ea265081-7c03-4e48-ae3c-fad608c99291" providerId="AD" clId="Web-{491305B7-6D13-74C2-96CB-5D4EA45AFEAF}"/>
    <pc:docChg chg="modSld">
      <pc:chgData name="Frida Torgersen" userId="S::frida.torgersen@io.kommune.no::ea265081-7c03-4e48-ae3c-fad608c99291" providerId="AD" clId="Web-{491305B7-6D13-74C2-96CB-5D4EA45AFEAF}" dt="2024-07-05T10:18:58.115" v="26"/>
      <pc:docMkLst>
        <pc:docMk/>
      </pc:docMkLst>
      <pc:sldChg chg="modNotes">
        <pc:chgData name="Frida Torgersen" userId="S::frida.torgersen@io.kommune.no::ea265081-7c03-4e48-ae3c-fad608c99291" providerId="AD" clId="Web-{491305B7-6D13-74C2-96CB-5D4EA45AFEAF}" dt="2024-07-05T10:07:57.965" v="6"/>
        <pc:sldMkLst>
          <pc:docMk/>
          <pc:sldMk cId="3123227741" sldId="275"/>
        </pc:sldMkLst>
      </pc:sldChg>
      <pc:sldChg chg="modNotes">
        <pc:chgData name="Frida Torgersen" userId="S::frida.torgersen@io.kommune.no::ea265081-7c03-4e48-ae3c-fad608c99291" providerId="AD" clId="Web-{491305B7-6D13-74C2-96CB-5D4EA45AFEAF}" dt="2024-07-05T10:18:16.239" v="12"/>
        <pc:sldMkLst>
          <pc:docMk/>
          <pc:sldMk cId="1743370353" sldId="289"/>
        </pc:sldMkLst>
      </pc:sldChg>
      <pc:sldChg chg="modNotes">
        <pc:chgData name="Frida Torgersen" userId="S::frida.torgersen@io.kommune.no::ea265081-7c03-4e48-ae3c-fad608c99291" providerId="AD" clId="Web-{491305B7-6D13-74C2-96CB-5D4EA45AFEAF}" dt="2024-07-05T10:18:58.115" v="26"/>
        <pc:sldMkLst>
          <pc:docMk/>
          <pc:sldMk cId="3731940938" sldId="290"/>
        </pc:sldMkLst>
      </pc:sldChg>
      <pc:sldChg chg="modSp modNotes">
        <pc:chgData name="Frida Torgersen" userId="S::frida.torgersen@io.kommune.no::ea265081-7c03-4e48-ae3c-fad608c99291" providerId="AD" clId="Web-{491305B7-6D13-74C2-96CB-5D4EA45AFEAF}" dt="2024-07-05T10:18:42.677" v="23"/>
        <pc:sldMkLst>
          <pc:docMk/>
          <pc:sldMk cId="2991098976" sldId="291"/>
        </pc:sldMkLst>
        <pc:spChg chg="mod">
          <ac:chgData name="Frida Torgersen" userId="S::frida.torgersen@io.kommune.no::ea265081-7c03-4e48-ae3c-fad608c99291" providerId="AD" clId="Web-{491305B7-6D13-74C2-96CB-5D4EA45AFEAF}" dt="2024-07-05T10:08:29.840" v="8" actId="20577"/>
          <ac:spMkLst>
            <pc:docMk/>
            <pc:sldMk cId="2991098976" sldId="291"/>
            <ac:spMk id="3" creationId="{994D6381-5058-7407-94DB-4F21D5FA8B95}"/>
          </ac:spMkLst>
        </pc:spChg>
      </pc:sldChg>
      <pc:sldChg chg="modNotes">
        <pc:chgData name="Frida Torgersen" userId="S::frida.torgersen@io.kommune.no::ea265081-7c03-4e48-ae3c-fad608c99291" providerId="AD" clId="Web-{491305B7-6D13-74C2-96CB-5D4EA45AFEAF}" dt="2024-07-05T10:18:11.989" v="11"/>
        <pc:sldMkLst>
          <pc:docMk/>
          <pc:sldMk cId="2147851754" sldId="295"/>
        </pc:sldMkLst>
      </pc:sldChg>
    </pc:docChg>
  </pc:docChgLst>
  <pc:docChgLst>
    <pc:chgData name="Cathrine Løes Sørby" userId="S::cathrine.sorby@io.kommune.no::453ffb51-d645-44fe-b265-43846f0ff910" providerId="AD" clId="Web-{5C52A5C6-A0B4-4110-9D5A-327B8624A378}"/>
    <pc:docChg chg="modSld sldOrd">
      <pc:chgData name="Cathrine Løes Sørby" userId="S::cathrine.sorby@io.kommune.no::453ffb51-d645-44fe-b265-43846f0ff910" providerId="AD" clId="Web-{5C52A5C6-A0B4-4110-9D5A-327B8624A378}" dt="2023-11-09T13:15:07.532" v="10" actId="1076"/>
      <pc:docMkLst>
        <pc:docMk/>
      </pc:docMkLst>
      <pc:sldChg chg="modSp">
        <pc:chgData name="Cathrine Løes Sørby" userId="S::cathrine.sorby@io.kommune.no::453ffb51-d645-44fe-b265-43846f0ff910" providerId="AD" clId="Web-{5C52A5C6-A0B4-4110-9D5A-327B8624A378}" dt="2023-11-09T13:15:07.532" v="10" actId="1076"/>
        <pc:sldMkLst>
          <pc:docMk/>
          <pc:sldMk cId="1743370353" sldId="289"/>
        </pc:sldMkLst>
        <pc:spChg chg="mod">
          <ac:chgData name="Cathrine Løes Sørby" userId="S::cathrine.sorby@io.kommune.no::453ffb51-d645-44fe-b265-43846f0ff910" providerId="AD" clId="Web-{5C52A5C6-A0B4-4110-9D5A-327B8624A378}" dt="2023-11-09T13:15:07.532" v="10" actId="1076"/>
          <ac:spMkLst>
            <pc:docMk/>
            <pc:sldMk cId="1743370353" sldId="289"/>
            <ac:spMk id="3" creationId="{5BE2AD2D-5D13-F7CC-9BB3-B320AC3AD239}"/>
          </ac:spMkLst>
        </pc:spChg>
        <pc:picChg chg="mod">
          <ac:chgData name="Cathrine Løes Sørby" userId="S::cathrine.sorby@io.kommune.no::453ffb51-d645-44fe-b265-43846f0ff910" providerId="AD" clId="Web-{5C52A5C6-A0B4-4110-9D5A-327B8624A378}" dt="2023-11-09T13:14:58.531" v="6" actId="14100"/>
          <ac:picMkLst>
            <pc:docMk/>
            <pc:sldMk cId="1743370353" sldId="289"/>
            <ac:picMk id="2" creationId="{F61C4C6B-B45C-79CC-E66B-829828FA93BE}"/>
          </ac:picMkLst>
        </pc:picChg>
      </pc:sldChg>
      <pc:sldChg chg="ord">
        <pc:chgData name="Cathrine Løes Sørby" userId="S::cathrine.sorby@io.kommune.no::453ffb51-d645-44fe-b265-43846f0ff910" providerId="AD" clId="Web-{5C52A5C6-A0B4-4110-9D5A-327B8624A378}" dt="2023-11-09T13:14:21.015" v="3"/>
        <pc:sldMkLst>
          <pc:docMk/>
          <pc:sldMk cId="3731940938" sldId="290"/>
        </pc:sldMkLst>
      </pc:sldChg>
      <pc:sldChg chg="ord">
        <pc:chgData name="Cathrine Løes Sørby" userId="S::cathrine.sorby@io.kommune.no::453ffb51-d645-44fe-b265-43846f0ff910" providerId="AD" clId="Web-{5C52A5C6-A0B4-4110-9D5A-327B8624A378}" dt="2023-11-09T13:14:10.625" v="0"/>
        <pc:sldMkLst>
          <pc:docMk/>
          <pc:sldMk cId="2991098976" sldId="291"/>
        </pc:sldMkLst>
      </pc:sldChg>
      <pc:sldChg chg="ord">
        <pc:chgData name="Cathrine Løes Sørby" userId="S::cathrine.sorby@io.kommune.no::453ffb51-d645-44fe-b265-43846f0ff910" providerId="AD" clId="Web-{5C52A5C6-A0B4-4110-9D5A-327B8624A378}" dt="2023-11-09T13:14:38.641" v="4"/>
        <pc:sldMkLst>
          <pc:docMk/>
          <pc:sldMk cId="629340112" sldId="292"/>
        </pc:sldMkLst>
      </pc:sldChg>
      <pc:sldChg chg="ord">
        <pc:chgData name="Cathrine Løes Sørby" userId="S::cathrine.sorby@io.kommune.no::453ffb51-d645-44fe-b265-43846f0ff910" providerId="AD" clId="Web-{5C52A5C6-A0B4-4110-9D5A-327B8624A378}" dt="2023-11-09T13:14:13.953" v="1"/>
        <pc:sldMkLst>
          <pc:docMk/>
          <pc:sldMk cId="3850229406" sldId="294"/>
        </pc:sldMkLst>
      </pc:sldChg>
    </pc:docChg>
  </pc:docChgLst>
  <pc:docChgLst>
    <pc:chgData name="Cathrine Løes Sørby" userId="S::cathrine.sorby@io.kommune.no::453ffb51-d645-44fe-b265-43846f0ff910" providerId="AD" clId="Web-{2A7FD419-801F-4A95-A2D4-DD1C2FEEC56D}"/>
    <pc:docChg chg="modSld">
      <pc:chgData name="Cathrine Løes Sørby" userId="S::cathrine.sorby@io.kommune.no::453ffb51-d645-44fe-b265-43846f0ff910" providerId="AD" clId="Web-{2A7FD419-801F-4A95-A2D4-DD1C2FEEC56D}" dt="2023-11-09T13:40:06.959" v="63" actId="20577"/>
      <pc:docMkLst>
        <pc:docMk/>
      </pc:docMkLst>
      <pc:sldChg chg="modSp modNotes">
        <pc:chgData name="Cathrine Løes Sørby" userId="S::cathrine.sorby@io.kommune.no::453ffb51-d645-44fe-b265-43846f0ff910" providerId="AD" clId="Web-{2A7FD419-801F-4A95-A2D4-DD1C2FEEC56D}" dt="2023-11-09T13:40:06.959" v="63" actId="20577"/>
        <pc:sldMkLst>
          <pc:docMk/>
          <pc:sldMk cId="1743370353" sldId="289"/>
        </pc:sldMkLst>
        <pc:spChg chg="mod">
          <ac:chgData name="Cathrine Løes Sørby" userId="S::cathrine.sorby@io.kommune.no::453ffb51-d645-44fe-b265-43846f0ff910" providerId="AD" clId="Web-{2A7FD419-801F-4A95-A2D4-DD1C2FEEC56D}" dt="2023-11-09T13:40:06.959" v="63" actId="20577"/>
          <ac:spMkLst>
            <pc:docMk/>
            <pc:sldMk cId="1743370353" sldId="289"/>
            <ac:spMk id="3" creationId="{5BE2AD2D-5D13-F7CC-9BB3-B320AC3AD239}"/>
          </ac:spMkLst>
        </pc:spChg>
      </pc:sldChg>
    </pc:docChg>
  </pc:docChgLst>
  <pc:docChgLst>
    <pc:chgData name="Frida Torgersen" userId="S::frida.torgersen@io.kommune.no::ea265081-7c03-4e48-ae3c-fad608c99291" providerId="AD" clId="Web-{D56DD191-5749-0605-2742-A8F218185A5C}"/>
    <pc:docChg chg="modSld">
      <pc:chgData name="Frida Torgersen" userId="S::frida.torgersen@io.kommune.no::ea265081-7c03-4e48-ae3c-fad608c99291" providerId="AD" clId="Web-{D56DD191-5749-0605-2742-A8F218185A5C}" dt="2024-11-20T09:48:35.843" v="1" actId="20577"/>
      <pc:docMkLst>
        <pc:docMk/>
      </pc:docMkLst>
      <pc:sldChg chg="modSp modNotes">
        <pc:chgData name="Frida Torgersen" userId="S::frida.torgersen@io.kommune.no::ea265081-7c03-4e48-ae3c-fad608c99291" providerId="AD" clId="Web-{D56DD191-5749-0605-2742-A8F218185A5C}" dt="2024-11-20T09:48:35.843" v="1" actId="20577"/>
        <pc:sldMkLst>
          <pc:docMk/>
          <pc:sldMk cId="3123227741" sldId="275"/>
        </pc:sldMkLst>
        <pc:spChg chg="mod">
          <ac:chgData name="Frida Torgersen" userId="S::frida.torgersen@io.kommune.no::ea265081-7c03-4e48-ae3c-fad608c99291" providerId="AD" clId="Web-{D56DD191-5749-0605-2742-A8F218185A5C}" dt="2024-11-20T09:48:35.843" v="1" actId="20577"/>
          <ac:spMkLst>
            <pc:docMk/>
            <pc:sldMk cId="3123227741" sldId="275"/>
            <ac:spMk id="2" creationId="{B9E68402-D3F9-BF42-BB7C-499A0F2AFA6A}"/>
          </ac:spMkLst>
        </pc:spChg>
      </pc:sldChg>
    </pc:docChg>
  </pc:docChgLst>
  <pc:docChgLst>
    <pc:chgData name="Cathrine Løes Sørby" userId="S::cathrine.sorby@io.kommune.no::453ffb51-d645-44fe-b265-43846f0ff910" providerId="AD" clId="Web-{AF58DCE7-4693-4D8D-B0FD-971AED6F43CE}"/>
    <pc:docChg chg="modSld">
      <pc:chgData name="Cathrine Løes Sørby" userId="S::cathrine.sorby@io.kommune.no::453ffb51-d645-44fe-b265-43846f0ff910" providerId="AD" clId="Web-{AF58DCE7-4693-4D8D-B0FD-971AED6F43CE}" dt="2023-11-06T11:29:27.012" v="15" actId="20577"/>
      <pc:docMkLst>
        <pc:docMk/>
      </pc:docMkLst>
      <pc:sldChg chg="modSp">
        <pc:chgData name="Cathrine Løes Sørby" userId="S::cathrine.sorby@io.kommune.no::453ffb51-d645-44fe-b265-43846f0ff910" providerId="AD" clId="Web-{AF58DCE7-4693-4D8D-B0FD-971AED6F43CE}" dt="2023-11-06T11:29:01.902" v="12" actId="20577"/>
        <pc:sldMkLst>
          <pc:docMk/>
          <pc:sldMk cId="3530632185" sldId="264"/>
        </pc:sldMkLst>
        <pc:spChg chg="mod">
          <ac:chgData name="Cathrine Løes Sørby" userId="S::cathrine.sorby@io.kommune.no::453ffb51-d645-44fe-b265-43846f0ff910" providerId="AD" clId="Web-{AF58DCE7-4693-4D8D-B0FD-971AED6F43CE}" dt="2023-11-06T11:29:01.902" v="12" actId="20577"/>
          <ac:spMkLst>
            <pc:docMk/>
            <pc:sldMk cId="3530632185" sldId="264"/>
            <ac:spMk id="6" creationId="{7CFF9D21-AFCB-28F7-B4F8-1A4A88E933A2}"/>
          </ac:spMkLst>
        </pc:spChg>
      </pc:sldChg>
      <pc:sldChg chg="modSp">
        <pc:chgData name="Cathrine Løes Sørby" userId="S::cathrine.sorby@io.kommune.no::453ffb51-d645-44fe-b265-43846f0ff910" providerId="AD" clId="Web-{AF58DCE7-4693-4D8D-B0FD-971AED6F43CE}" dt="2023-11-06T11:29:27.012" v="15" actId="20577"/>
        <pc:sldMkLst>
          <pc:docMk/>
          <pc:sldMk cId="897054019" sldId="274"/>
        </pc:sldMkLst>
        <pc:spChg chg="mod">
          <ac:chgData name="Cathrine Løes Sørby" userId="S::cathrine.sorby@io.kommune.no::453ffb51-d645-44fe-b265-43846f0ff910" providerId="AD" clId="Web-{AF58DCE7-4693-4D8D-B0FD-971AED6F43CE}" dt="2023-11-06T11:29:27.012" v="15" actId="20577"/>
          <ac:spMkLst>
            <pc:docMk/>
            <pc:sldMk cId="897054019" sldId="274"/>
            <ac:spMk id="3" creationId="{0B084F0F-AA6F-5F71-625D-092A45FDAA52}"/>
          </ac:spMkLst>
        </pc:spChg>
      </pc:sldChg>
      <pc:sldChg chg="modSp">
        <pc:chgData name="Cathrine Løes Sørby" userId="S::cathrine.sorby@io.kommune.no::453ffb51-d645-44fe-b265-43846f0ff910" providerId="AD" clId="Web-{AF58DCE7-4693-4D8D-B0FD-971AED6F43CE}" dt="2023-11-06T11:29:09.840" v="14" actId="20577"/>
        <pc:sldMkLst>
          <pc:docMk/>
          <pc:sldMk cId="3123227741" sldId="275"/>
        </pc:sldMkLst>
        <pc:spChg chg="mod">
          <ac:chgData name="Cathrine Løes Sørby" userId="S::cathrine.sorby@io.kommune.no::453ffb51-d645-44fe-b265-43846f0ff910" providerId="AD" clId="Web-{AF58DCE7-4693-4D8D-B0FD-971AED6F43CE}" dt="2023-11-06T11:29:09.840" v="14" actId="20577"/>
          <ac:spMkLst>
            <pc:docMk/>
            <pc:sldMk cId="3123227741" sldId="275"/>
            <ac:spMk id="2" creationId="{B9E68402-D3F9-BF42-BB7C-499A0F2AFA6A}"/>
          </ac:spMkLst>
        </pc:spChg>
      </pc:sldChg>
      <pc:sldChg chg="modSp">
        <pc:chgData name="Cathrine Løes Sørby" userId="S::cathrine.sorby@io.kommune.no::453ffb51-d645-44fe-b265-43846f0ff910" providerId="AD" clId="Web-{AF58DCE7-4693-4D8D-B0FD-971AED6F43CE}" dt="2023-11-06T11:28:29.105" v="5" actId="20577"/>
        <pc:sldMkLst>
          <pc:docMk/>
          <pc:sldMk cId="1099290281" sldId="278"/>
        </pc:sldMkLst>
        <pc:spChg chg="mod">
          <ac:chgData name="Cathrine Løes Sørby" userId="S::cathrine.sorby@io.kommune.no::453ffb51-d645-44fe-b265-43846f0ff910" providerId="AD" clId="Web-{AF58DCE7-4693-4D8D-B0FD-971AED6F43CE}" dt="2023-11-06T11:28:29.105" v="5" actId="20577"/>
          <ac:spMkLst>
            <pc:docMk/>
            <pc:sldMk cId="1099290281" sldId="278"/>
            <ac:spMk id="3" creationId="{0B084F0F-AA6F-5F71-625D-092A45FDAA52}"/>
          </ac:spMkLst>
        </pc:spChg>
      </pc:sldChg>
      <pc:sldChg chg="modSp">
        <pc:chgData name="Cathrine Løes Sørby" userId="S::cathrine.sorby@io.kommune.no::453ffb51-d645-44fe-b265-43846f0ff910" providerId="AD" clId="Web-{AF58DCE7-4693-4D8D-B0FD-971AED6F43CE}" dt="2023-11-06T11:28:53.386" v="10" actId="20577"/>
        <pc:sldMkLst>
          <pc:docMk/>
          <pc:sldMk cId="1743370353" sldId="289"/>
        </pc:sldMkLst>
        <pc:spChg chg="mod">
          <ac:chgData name="Cathrine Løes Sørby" userId="S::cathrine.sorby@io.kommune.no::453ffb51-d645-44fe-b265-43846f0ff910" providerId="AD" clId="Web-{AF58DCE7-4693-4D8D-B0FD-971AED6F43CE}" dt="2023-11-06T11:28:53.386" v="10" actId="20577"/>
          <ac:spMkLst>
            <pc:docMk/>
            <pc:sldMk cId="1743370353" sldId="289"/>
            <ac:spMk id="3" creationId="{5BE2AD2D-5D13-F7CC-9BB3-B320AC3AD239}"/>
          </ac:spMkLst>
        </pc:spChg>
      </pc:sldChg>
      <pc:sldChg chg="modSp">
        <pc:chgData name="Cathrine Løes Sørby" userId="S::cathrine.sorby@io.kommune.no::453ffb51-d645-44fe-b265-43846f0ff910" providerId="AD" clId="Web-{AF58DCE7-4693-4D8D-B0FD-971AED6F43CE}" dt="2023-11-06T11:28:40.042" v="8" actId="20577"/>
        <pc:sldMkLst>
          <pc:docMk/>
          <pc:sldMk cId="3731940938" sldId="290"/>
        </pc:sldMkLst>
        <pc:spChg chg="mod">
          <ac:chgData name="Cathrine Løes Sørby" userId="S::cathrine.sorby@io.kommune.no::453ffb51-d645-44fe-b265-43846f0ff910" providerId="AD" clId="Web-{AF58DCE7-4693-4D8D-B0FD-971AED6F43CE}" dt="2023-11-06T11:28:40.042" v="8" actId="20577"/>
          <ac:spMkLst>
            <pc:docMk/>
            <pc:sldMk cId="3731940938" sldId="290"/>
            <ac:spMk id="4" creationId="{6D6EA1B5-8826-D1FF-F1B9-FDDA3A97A432}"/>
          </ac:spMkLst>
        </pc:spChg>
      </pc:sldChg>
    </pc:docChg>
  </pc:docChgLst>
  <pc:docChgLst>
    <pc:chgData name="Cathrine Løes Sørby" userId="S::cathrine.sorby@io.kommune.no::453ffb51-d645-44fe-b265-43846f0ff910" providerId="AD" clId="Web-{8A21074D-5005-41A8-894D-EFBEFA2DE706}"/>
    <pc:docChg chg="addSld modSld">
      <pc:chgData name="Cathrine Løes Sørby" userId="S::cathrine.sorby@io.kommune.no::453ffb51-d645-44fe-b265-43846f0ff910" providerId="AD" clId="Web-{8A21074D-5005-41A8-894D-EFBEFA2DE706}" dt="2023-11-09T12:52:34.356" v="40" actId="1076"/>
      <pc:docMkLst>
        <pc:docMk/>
      </pc:docMkLst>
      <pc:sldChg chg="addSp delSp modSp">
        <pc:chgData name="Cathrine Løes Sørby" userId="S::cathrine.sorby@io.kommune.no::453ffb51-d645-44fe-b265-43846f0ff910" providerId="AD" clId="Web-{8A21074D-5005-41A8-894D-EFBEFA2DE706}" dt="2023-11-09T12:44:26.663" v="20" actId="1076"/>
        <pc:sldMkLst>
          <pc:docMk/>
          <pc:sldMk cId="2991098976" sldId="291"/>
        </pc:sldMkLst>
        <pc:spChg chg="del">
          <ac:chgData name="Cathrine Løes Sørby" userId="S::cathrine.sorby@io.kommune.no::453ffb51-d645-44fe-b265-43846f0ff910" providerId="AD" clId="Web-{8A21074D-5005-41A8-894D-EFBEFA2DE706}" dt="2023-11-09T12:43:52.022" v="11"/>
          <ac:spMkLst>
            <pc:docMk/>
            <pc:sldMk cId="2991098976" sldId="291"/>
            <ac:spMk id="2" creationId="{B64C8843-F0E1-7480-1C20-B582356C024F}"/>
          </ac:spMkLst>
        </pc:spChg>
        <pc:spChg chg="mod">
          <ac:chgData name="Cathrine Løes Sørby" userId="S::cathrine.sorby@io.kommune.no::453ffb51-d645-44fe-b265-43846f0ff910" providerId="AD" clId="Web-{8A21074D-5005-41A8-894D-EFBEFA2DE706}" dt="2023-11-09T12:44:20.225" v="18" actId="20577"/>
          <ac:spMkLst>
            <pc:docMk/>
            <pc:sldMk cId="2991098976" sldId="291"/>
            <ac:spMk id="3" creationId="{994D6381-5058-7407-94DB-4F21D5FA8B95}"/>
          </ac:spMkLst>
        </pc:spChg>
        <pc:picChg chg="add mod ord">
          <ac:chgData name="Cathrine Løes Sørby" userId="S::cathrine.sorby@io.kommune.no::453ffb51-d645-44fe-b265-43846f0ff910" providerId="AD" clId="Web-{8A21074D-5005-41A8-894D-EFBEFA2DE706}" dt="2023-11-09T12:44:26.663" v="20" actId="1076"/>
          <ac:picMkLst>
            <pc:docMk/>
            <pc:sldMk cId="2991098976" sldId="291"/>
            <ac:picMk id="5" creationId="{E5942639-E072-EF1C-D483-6290F89B037B}"/>
          </ac:picMkLst>
        </pc:picChg>
      </pc:sldChg>
      <pc:sldChg chg="addSp delSp modSp new">
        <pc:chgData name="Cathrine Løes Sørby" userId="S::cathrine.sorby@io.kommune.no::453ffb51-d645-44fe-b265-43846f0ff910" providerId="AD" clId="Web-{8A21074D-5005-41A8-894D-EFBEFA2DE706}" dt="2023-11-09T12:52:34.356" v="40" actId="1076"/>
        <pc:sldMkLst>
          <pc:docMk/>
          <pc:sldMk cId="629340112" sldId="292"/>
        </pc:sldMkLst>
        <pc:spChg chg="del">
          <ac:chgData name="Cathrine Løes Sørby" userId="S::cathrine.sorby@io.kommune.no::453ffb51-d645-44fe-b265-43846f0ff910" providerId="AD" clId="Web-{8A21074D-5005-41A8-894D-EFBEFA2DE706}" dt="2023-11-09T12:51:34.293" v="22"/>
          <ac:spMkLst>
            <pc:docMk/>
            <pc:sldMk cId="629340112" sldId="292"/>
            <ac:spMk id="2" creationId="{2B0ADC3B-9445-B282-C4DC-AEF880B8839C}"/>
          </ac:spMkLst>
        </pc:spChg>
        <pc:spChg chg="mod">
          <ac:chgData name="Cathrine Løes Sørby" userId="S::cathrine.sorby@io.kommune.no::453ffb51-d645-44fe-b265-43846f0ff910" providerId="AD" clId="Web-{8A21074D-5005-41A8-894D-EFBEFA2DE706}" dt="2023-11-09T12:52:30.372" v="39" actId="1076"/>
          <ac:spMkLst>
            <pc:docMk/>
            <pc:sldMk cId="629340112" sldId="292"/>
            <ac:spMk id="3" creationId="{A99C15E3-2857-09E2-D2D6-F4F1B2A6DE99}"/>
          </ac:spMkLst>
        </pc:spChg>
        <pc:picChg chg="add mod ord">
          <ac:chgData name="Cathrine Løes Sørby" userId="S::cathrine.sorby@io.kommune.no::453ffb51-d645-44fe-b265-43846f0ff910" providerId="AD" clId="Web-{8A21074D-5005-41A8-894D-EFBEFA2DE706}" dt="2023-11-09T12:52:34.356" v="40" actId="1076"/>
          <ac:picMkLst>
            <pc:docMk/>
            <pc:sldMk cId="629340112" sldId="292"/>
            <ac:picMk id="4" creationId="{9D1EA330-5CA0-46C6-D1B5-5966F57D22FB}"/>
          </ac:picMkLst>
        </pc:picChg>
      </pc:sldChg>
    </pc:docChg>
  </pc:docChgLst>
  <pc:docChgLst>
    <pc:chgData name="Renate Dybdal Hansen" userId="8f533bdc-1f06-46c5-8376-6b62126245f7" providerId="ADAL" clId="{7CC14DFC-E8F8-44F9-9444-EF773C534901}"/>
    <pc:docChg chg="modSld">
      <pc:chgData name="Renate Dybdal Hansen" userId="8f533bdc-1f06-46c5-8376-6b62126245f7" providerId="ADAL" clId="{7CC14DFC-E8F8-44F9-9444-EF773C534901}" dt="2023-11-28T18:08:45.185" v="14" actId="114"/>
      <pc:docMkLst>
        <pc:docMk/>
      </pc:docMkLst>
      <pc:sldChg chg="modNotesTx">
        <pc:chgData name="Renate Dybdal Hansen" userId="8f533bdc-1f06-46c5-8376-6b62126245f7" providerId="ADAL" clId="{7CC14DFC-E8F8-44F9-9444-EF773C534901}" dt="2023-11-28T18:08:07.488" v="10"/>
        <pc:sldMkLst>
          <pc:docMk/>
          <pc:sldMk cId="1099290281" sldId="278"/>
        </pc:sldMkLst>
      </pc:sldChg>
      <pc:sldChg chg="modNotesTx">
        <pc:chgData name="Renate Dybdal Hansen" userId="8f533bdc-1f06-46c5-8376-6b62126245f7" providerId="ADAL" clId="{7CC14DFC-E8F8-44F9-9444-EF773C534901}" dt="2023-11-28T18:08:45.185" v="14" actId="114"/>
        <pc:sldMkLst>
          <pc:docMk/>
          <pc:sldMk cId="0" sldId="288"/>
        </pc:sldMkLst>
      </pc:sldChg>
      <pc:sldChg chg="modNotesTx">
        <pc:chgData name="Renate Dybdal Hansen" userId="8f533bdc-1f06-46c5-8376-6b62126245f7" providerId="ADAL" clId="{7CC14DFC-E8F8-44F9-9444-EF773C534901}" dt="2023-11-28T18:06:19.255" v="1" actId="114"/>
        <pc:sldMkLst>
          <pc:docMk/>
          <pc:sldMk cId="1743370353" sldId="289"/>
        </pc:sldMkLst>
      </pc:sldChg>
      <pc:sldChg chg="modNotesTx">
        <pc:chgData name="Renate Dybdal Hansen" userId="8f533bdc-1f06-46c5-8376-6b62126245f7" providerId="ADAL" clId="{7CC14DFC-E8F8-44F9-9444-EF773C534901}" dt="2023-11-28T18:07:12.533" v="5" actId="114"/>
        <pc:sldMkLst>
          <pc:docMk/>
          <pc:sldMk cId="3731940938" sldId="290"/>
        </pc:sldMkLst>
      </pc:sldChg>
      <pc:sldChg chg="modNotesTx">
        <pc:chgData name="Renate Dybdal Hansen" userId="8f533bdc-1f06-46c5-8376-6b62126245f7" providerId="ADAL" clId="{7CC14DFC-E8F8-44F9-9444-EF773C534901}" dt="2023-11-28T18:06:43.290" v="3" actId="114"/>
        <pc:sldMkLst>
          <pc:docMk/>
          <pc:sldMk cId="2147851754" sldId="295"/>
        </pc:sldMkLst>
      </pc:sldChg>
    </pc:docChg>
  </pc:docChgLst>
  <pc:docChgLst>
    <pc:chgData name="Cathrine Løes Sørby" userId="S::cathrine.sorby@io.kommune.no::453ffb51-d645-44fe-b265-43846f0ff910" providerId="AD" clId="Web-{41CD429E-76DF-4FAE-882F-2541B5A54CD8}"/>
    <pc:docChg chg="addSld modSld">
      <pc:chgData name="Cathrine Løes Sørby" userId="S::cathrine.sorby@io.kommune.no::453ffb51-d645-44fe-b265-43846f0ff910" providerId="AD" clId="Web-{41CD429E-76DF-4FAE-882F-2541B5A54CD8}" dt="2023-11-09T12:41:07.817" v="4" actId="20577"/>
      <pc:docMkLst>
        <pc:docMk/>
      </pc:docMkLst>
      <pc:sldChg chg="addSp modSp new">
        <pc:chgData name="Cathrine Løes Sørby" userId="S::cathrine.sorby@io.kommune.no::453ffb51-d645-44fe-b265-43846f0ff910" providerId="AD" clId="Web-{41CD429E-76DF-4FAE-882F-2541B5A54CD8}" dt="2023-11-09T12:41:07.817" v="4" actId="20577"/>
        <pc:sldMkLst>
          <pc:docMk/>
          <pc:sldMk cId="2991098976" sldId="291"/>
        </pc:sldMkLst>
        <pc:spChg chg="add mod">
          <ac:chgData name="Cathrine Løes Sørby" userId="S::cathrine.sorby@io.kommune.no::453ffb51-d645-44fe-b265-43846f0ff910" providerId="AD" clId="Web-{41CD429E-76DF-4FAE-882F-2541B5A54CD8}" dt="2023-11-09T12:41:07.817" v="4" actId="20577"/>
          <ac:spMkLst>
            <pc:docMk/>
            <pc:sldMk cId="2991098976" sldId="291"/>
            <ac:spMk id="4" creationId="{8369A85F-A3E7-6046-FF22-AFBBC097E476}"/>
          </ac:spMkLst>
        </pc:spChg>
      </pc:sldChg>
    </pc:docChg>
  </pc:docChgLst>
  <pc:docChgLst>
    <pc:chgData name="Cathrine Løes Sørby" userId="S::cathrine.sorby@io.kommune.no::453ffb51-d645-44fe-b265-43846f0ff910" providerId="AD" clId="Web-{61EC141C-8271-4F18-87BA-F69045A94E77}"/>
    <pc:docChg chg="addSld modSld">
      <pc:chgData name="Cathrine Løes Sørby" userId="S::cathrine.sorby@io.kommune.no::453ffb51-d645-44fe-b265-43846f0ff910" providerId="AD" clId="Web-{61EC141C-8271-4F18-87BA-F69045A94E77}" dt="2023-11-09T13:04:46.938" v="14" actId="1076"/>
      <pc:docMkLst>
        <pc:docMk/>
      </pc:docMkLst>
      <pc:sldChg chg="addSp delSp modSp">
        <pc:chgData name="Cathrine Løes Sørby" userId="S::cathrine.sorby@io.kommune.no::453ffb51-d645-44fe-b265-43846f0ff910" providerId="AD" clId="Web-{61EC141C-8271-4F18-87BA-F69045A94E77}" dt="2023-11-09T13:04:36.688" v="11"/>
        <pc:sldMkLst>
          <pc:docMk/>
          <pc:sldMk cId="2991098976" sldId="291"/>
        </pc:sldMkLst>
        <pc:spChg chg="add mod">
          <ac:chgData name="Cathrine Løes Sørby" userId="S::cathrine.sorby@io.kommune.no::453ffb51-d645-44fe-b265-43846f0ff910" providerId="AD" clId="Web-{61EC141C-8271-4F18-87BA-F69045A94E77}" dt="2023-11-09T13:04:36.688" v="11"/>
          <ac:spMkLst>
            <pc:docMk/>
            <pc:sldMk cId="2991098976" sldId="291"/>
            <ac:spMk id="6" creationId="{54CD76F1-943C-EFDA-81D1-E1CC2339FFAC}"/>
          </ac:spMkLst>
        </pc:spChg>
        <pc:picChg chg="del">
          <ac:chgData name="Cathrine Løes Sørby" userId="S::cathrine.sorby@io.kommune.no::453ffb51-d645-44fe-b265-43846f0ff910" providerId="AD" clId="Web-{61EC141C-8271-4F18-87BA-F69045A94E77}" dt="2023-11-09T13:04:36.688" v="11"/>
          <ac:picMkLst>
            <pc:docMk/>
            <pc:sldMk cId="2991098976" sldId="291"/>
            <ac:picMk id="5" creationId="{E5942639-E072-EF1C-D483-6290F89B037B}"/>
          </ac:picMkLst>
        </pc:picChg>
      </pc:sldChg>
      <pc:sldChg chg="modNotes">
        <pc:chgData name="Cathrine Løes Sørby" userId="S::cathrine.sorby@io.kommune.no::453ffb51-d645-44fe-b265-43846f0ff910" providerId="AD" clId="Web-{61EC141C-8271-4F18-87BA-F69045A94E77}" dt="2023-11-09T13:04:26.469" v="9"/>
        <pc:sldMkLst>
          <pc:docMk/>
          <pc:sldMk cId="629340112" sldId="292"/>
        </pc:sldMkLst>
      </pc:sldChg>
      <pc:sldChg chg="add">
        <pc:chgData name="Cathrine Løes Sørby" userId="S::cathrine.sorby@io.kommune.no::453ffb51-d645-44fe-b265-43846f0ff910" providerId="AD" clId="Web-{61EC141C-8271-4F18-87BA-F69045A94E77}" dt="2023-11-09T13:03:36.749" v="0"/>
        <pc:sldMkLst>
          <pc:docMk/>
          <pc:sldMk cId="1382341188" sldId="293"/>
        </pc:sldMkLst>
      </pc:sldChg>
      <pc:sldChg chg="addSp delSp modSp new">
        <pc:chgData name="Cathrine Løes Sørby" userId="S::cathrine.sorby@io.kommune.no::453ffb51-d645-44fe-b265-43846f0ff910" providerId="AD" clId="Web-{61EC141C-8271-4F18-87BA-F69045A94E77}" dt="2023-11-09T13:04:46.938" v="14" actId="1076"/>
        <pc:sldMkLst>
          <pc:docMk/>
          <pc:sldMk cId="3850229406" sldId="294"/>
        </pc:sldMkLst>
        <pc:spChg chg="del">
          <ac:chgData name="Cathrine Løes Sørby" userId="S::cathrine.sorby@io.kommune.no::453ffb51-d645-44fe-b265-43846f0ff910" providerId="AD" clId="Web-{61EC141C-8271-4F18-87BA-F69045A94E77}" dt="2023-11-09T13:04:41.375" v="12"/>
          <ac:spMkLst>
            <pc:docMk/>
            <pc:sldMk cId="3850229406" sldId="294"/>
            <ac:spMk id="2" creationId="{5AE38029-4BD6-23D0-CF1F-0458D11E8199}"/>
          </ac:spMkLst>
        </pc:spChg>
        <pc:picChg chg="add mod ord">
          <ac:chgData name="Cathrine Løes Sørby" userId="S::cathrine.sorby@io.kommune.no::453ffb51-d645-44fe-b265-43846f0ff910" providerId="AD" clId="Web-{61EC141C-8271-4F18-87BA-F69045A94E77}" dt="2023-11-09T13:04:46.938" v="14" actId="1076"/>
          <ac:picMkLst>
            <pc:docMk/>
            <pc:sldMk cId="3850229406" sldId="294"/>
            <ac:picMk id="4" creationId="{505352D4-9B87-7FCE-4E3F-814A1C3207D5}"/>
          </ac:picMkLst>
        </pc:picChg>
      </pc:sldChg>
    </pc:docChg>
  </pc:docChgLst>
  <pc:docChgLst>
    <pc:chgData name="Cathrine Løes Sørby" userId="S::cathrine.sorby@io.kommune.no::453ffb51-d645-44fe-b265-43846f0ff910" providerId="AD" clId="Web-{12FFE15B-C9AE-4D70-8F94-448F609F3AC7}"/>
    <pc:docChg chg="modSld">
      <pc:chgData name="Cathrine Løes Sørby" userId="S::cathrine.sorby@io.kommune.no::453ffb51-d645-44fe-b265-43846f0ff910" providerId="AD" clId="Web-{12FFE15B-C9AE-4D70-8F94-448F609F3AC7}" dt="2023-11-09T13:35:10.363" v="20"/>
      <pc:docMkLst>
        <pc:docMk/>
      </pc:docMkLst>
      <pc:sldChg chg="modNotes">
        <pc:chgData name="Cathrine Løes Sørby" userId="S::cathrine.sorby@io.kommune.no::453ffb51-d645-44fe-b265-43846f0ff910" providerId="AD" clId="Web-{12FFE15B-C9AE-4D70-8F94-448F609F3AC7}" dt="2023-11-09T13:35:10.363" v="20"/>
        <pc:sldMkLst>
          <pc:docMk/>
          <pc:sldMk cId="3731940938"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BA971-CEBE-4FA6-AF5B-46385722C5BB}"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F3F83-6843-40DB-B03D-9B2BA8FD7A9C}" type="slidenum">
              <a:rPr lang="nb-NO" smtClean="0"/>
              <a:t>‹#›</a:t>
            </a:fld>
            <a:endParaRPr lang="nb-NO"/>
          </a:p>
        </p:txBody>
      </p:sp>
    </p:spTree>
    <p:extLst>
      <p:ext uri="{BB962C8B-B14F-4D97-AF65-F5344CB8AC3E}">
        <p14:creationId xmlns:p14="http://schemas.microsoft.com/office/powerpoint/2010/main" val="427971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youtu.be/KhfkYzUwYFk?si=dleZMUX4RnAjSMET&amp;t=1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dreostfoldkommune.wistia.com/medias/ylk5s2w8xj"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e3xfCgelYK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C0F3F83-6843-40DB-B03D-9B2BA8FD7A9C}" type="slidenum">
              <a:rPr lang="nb-NO" smtClean="0"/>
              <a:t>1</a:t>
            </a:fld>
            <a:endParaRPr lang="nb-NO"/>
          </a:p>
        </p:txBody>
      </p:sp>
    </p:spTree>
    <p:extLst>
      <p:ext uri="{BB962C8B-B14F-4D97-AF65-F5344CB8AC3E}">
        <p14:creationId xmlns:p14="http://schemas.microsoft.com/office/powerpoint/2010/main" val="316115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nb-NO" dirty="0"/>
          </a:p>
          <a:p>
            <a:r>
              <a:rPr lang="nb-NO" i="1"/>
              <a:t>Prosess:</a:t>
            </a:r>
            <a:r>
              <a:rPr lang="nb-NO"/>
              <a:t> Sende en ball e.l. rundt i ringen. Alle får ordet etter tur. Elevene sier en ting hver. Det er helt fint å si det samme som de andre, eller noe annet. Vi tar et spørsmål av gangen. </a:t>
            </a:r>
            <a:endParaRPr lang="nb-NO" dirty="0"/>
          </a:p>
          <a:p>
            <a:r>
              <a:rPr lang="nb-NO"/>
              <a:t>Vi bytter spørsmål underveis, f. eks når 5-6 elever har svart.</a:t>
            </a:r>
            <a:endParaRPr lang="nb-NO" dirty="0"/>
          </a:p>
          <a:p>
            <a:endParaRPr lang="nb-NO" dirty="0"/>
          </a:p>
          <a:p>
            <a:pPr marL="285750" indent="-285750">
              <a:buFont typeface="Symbol"/>
              <a:buChar char="•"/>
            </a:pPr>
            <a:r>
              <a:rPr lang="nb-NO"/>
              <a:t>Hva likte du i dag? </a:t>
            </a:r>
            <a:endParaRPr lang="nb-NO" dirty="0"/>
          </a:p>
          <a:p>
            <a:pPr marL="285750" indent="-285750">
              <a:buFont typeface="Symbol"/>
              <a:buChar char="•"/>
            </a:pPr>
            <a:r>
              <a:rPr lang="nb-NO"/>
              <a:t>Hva lærte du? </a:t>
            </a:r>
            <a:endParaRPr lang="nb-NO" dirty="0"/>
          </a:p>
          <a:p>
            <a:pPr marL="285750" indent="-285750">
              <a:buFont typeface="Symbol"/>
              <a:buChar char="•"/>
            </a:pPr>
            <a:r>
              <a:rPr lang="nb-NO"/>
              <a:t>Hvorfor er dette viktig? </a:t>
            </a:r>
            <a:endParaRPr lang="nb-NO" dirty="0"/>
          </a:p>
          <a:p>
            <a:pPr marL="285750" indent="-285750">
              <a:buFont typeface="Symbol"/>
              <a:buChar char="•"/>
            </a:pPr>
            <a:r>
              <a:rPr lang="nb-NO"/>
              <a:t>Hva kan vi øve på? </a:t>
            </a:r>
            <a:endParaRPr lang="nb-NO" dirty="0"/>
          </a:p>
          <a:p>
            <a:endParaRPr lang="nb-NO" sz="1100" dirty="0">
              <a:cs typeface="Calibri"/>
            </a:endParaRPr>
          </a:p>
          <a:p>
            <a:r>
              <a:rPr lang="nb-NO" sz="1100"/>
              <a:t>Foto: Bildet er tatt av </a:t>
            </a:r>
            <a:r>
              <a:rPr lang="nb-NO" sz="1100" b="0" i="0" kern="1200">
                <a:solidFill>
                  <a:schemeClr val="tx1"/>
                </a:solidFill>
                <a:effectLst/>
                <a:latin typeface="+mn-lt"/>
                <a:ea typeface="+mn-ea"/>
                <a:cs typeface="+mn-cs"/>
              </a:rPr>
              <a:t>Bildet er tatt av </a:t>
            </a:r>
            <a:r>
              <a:rPr lang="nb-NO" sz="1100" b="0" i="0" u="sng" kern="1200" dirty="0">
                <a:solidFill>
                  <a:schemeClr val="tx1"/>
                </a:solidFill>
                <a:effectLst/>
                <a:latin typeface="+mn-lt"/>
                <a:ea typeface="+mn-ea"/>
                <a:cs typeface="+mn-cs"/>
                <a:hlinkClick r:id="rId3"/>
              </a:rPr>
              <a:t>Alexas_Fotos</a:t>
            </a:r>
            <a:r>
              <a:rPr lang="nb-NO" sz="1100" b="0" i="0" kern="1200" dirty="0">
                <a:solidFill>
                  <a:schemeClr val="tx1"/>
                </a:solidFill>
                <a:effectLst/>
                <a:latin typeface="+mn-lt"/>
                <a:ea typeface="+mn-ea"/>
                <a:cs typeface="+mn-cs"/>
              </a:rPr>
              <a:t> fra </a:t>
            </a:r>
            <a:r>
              <a:rPr lang="nb-NO" sz="1100" b="0" i="0" u="sng" kern="1200" dirty="0">
                <a:solidFill>
                  <a:schemeClr val="tx1"/>
                </a:solidFill>
                <a:effectLst/>
                <a:latin typeface="+mn-lt"/>
                <a:ea typeface="+mn-ea"/>
                <a:cs typeface="+mn-cs"/>
                <a:hlinkClick r:id="rId4"/>
              </a:rPr>
              <a:t>Pixabay</a:t>
            </a:r>
            <a:r>
              <a:rPr lang="nb-NO" sz="1100" b="0" i="0" kern="1200" dirty="0">
                <a:solidFill>
                  <a:schemeClr val="tx1"/>
                </a:solidFill>
                <a:effectLst/>
                <a:latin typeface="+mn-lt"/>
                <a:ea typeface="+mn-ea"/>
                <a:cs typeface="+mn-cs"/>
              </a:rPr>
              <a:t> </a:t>
            </a:r>
            <a:endParaRPr lang="nb-NO">
              <a:ea typeface="+mn-ea"/>
              <a:cs typeface="+mn-cs"/>
            </a:endParaRPr>
          </a:p>
          <a:p>
            <a:pPr marL="0" indent="0">
              <a:buNone/>
            </a:pPr>
            <a:endParaRPr lang="nb-NO" sz="1200" dirty="0">
              <a:ea typeface="+mn-lt"/>
              <a:cs typeface="+mn-lt"/>
            </a:endParaRPr>
          </a:p>
          <a:p>
            <a:pPr algn="l"/>
            <a:endParaRPr lang="nb-NO" sz="1800" dirty="0">
              <a:ea typeface="Yu Mincho"/>
              <a:cs typeface="+mn-lt"/>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Yu Mincho" panose="02020400000000000000" pitchFamily="18" charset="-128"/>
              </a:rPr>
              <a:t>Sett på inngangsmusikk:</a:t>
            </a:r>
            <a:endParaRPr lang="nb-NO" sz="1800" dirty="0">
              <a:effectLst/>
              <a:latin typeface="Times New Roman" panose="02020603050405020304" pitchFamily="18" charset="0"/>
              <a:ea typeface="Yu Mincho" panose="02020400000000000000" pitchFamily="18" charset="-128"/>
            </a:endParaRPr>
          </a:p>
          <a:p>
            <a:r>
              <a:rPr lang="nb-NO" sz="1800" dirty="0">
                <a:effectLst/>
                <a:latin typeface="Calibri" panose="020F0502020204030204" pitchFamily="34" charset="0"/>
                <a:ea typeface="Yu Mincho" panose="02020400000000000000" pitchFamily="18" charset="-128"/>
              </a:rPr>
              <a:t>For Indre Østfold kommune: </a:t>
            </a:r>
            <a:r>
              <a:rPr lang="nb-NO" sz="1800" u="sng" dirty="0" err="1">
                <a:solidFill>
                  <a:srgbClr val="009D8F"/>
                </a:solidFill>
                <a:effectLst/>
                <a:latin typeface="Calibri" panose="020F0502020204030204" pitchFamily="34" charset="0"/>
                <a:ea typeface="Calibri" panose="020F0502020204030204" pitchFamily="34" charset="0"/>
                <a:hlinkClick r:id="rId3"/>
              </a:rPr>
              <a:t>Can't</a:t>
            </a:r>
            <a:r>
              <a:rPr lang="nb-NO" sz="1800" u="sng" dirty="0">
                <a:solidFill>
                  <a:srgbClr val="009D8F"/>
                </a:solidFill>
                <a:effectLst/>
                <a:latin typeface="Calibri" panose="020F0502020204030204" pitchFamily="34" charset="0"/>
                <a:ea typeface="Calibri" panose="020F0502020204030204" pitchFamily="34" charset="0"/>
                <a:hlinkClick r:id="rId3"/>
              </a:rPr>
              <a:t> Stop The Feeling.mp4</a:t>
            </a:r>
            <a:endParaRPr lang="nb-NO" sz="1800" dirty="0">
              <a:effectLst/>
              <a:latin typeface="Times New Roman" panose="02020603050405020304" pitchFamily="18" charset="0"/>
              <a:ea typeface="Yu Mincho" panose="02020400000000000000" pitchFamily="18" charset="-128"/>
            </a:endParaRPr>
          </a:p>
          <a:p>
            <a:r>
              <a:rPr lang="nb-NO" sz="1800" dirty="0">
                <a:effectLst/>
                <a:latin typeface="Calibri" panose="020F0502020204030204" pitchFamily="34" charset="0"/>
                <a:ea typeface="Yu Mincho" panose="02020400000000000000" pitchFamily="18" charset="-128"/>
              </a:rPr>
              <a:t>For eksterne kommuner: </a:t>
            </a:r>
            <a:r>
              <a:rPr lang="nb-NO" sz="1800" u="sng" dirty="0" err="1">
                <a:solidFill>
                  <a:srgbClr val="009D8F"/>
                </a:solidFill>
                <a:effectLst/>
                <a:latin typeface="Calibri" panose="020F0502020204030204" pitchFamily="34" charset="0"/>
                <a:ea typeface="Yu Mincho" panose="02020400000000000000" pitchFamily="18" charset="-128"/>
                <a:hlinkClick r:id="rId4"/>
              </a:rPr>
              <a:t>Can't</a:t>
            </a:r>
            <a:r>
              <a:rPr lang="nb-NO" sz="1800" u="sng" dirty="0">
                <a:solidFill>
                  <a:srgbClr val="009D8F"/>
                </a:solidFill>
                <a:effectLst/>
                <a:latin typeface="Calibri" panose="020F0502020204030204" pitchFamily="34" charset="0"/>
                <a:ea typeface="Yu Mincho" panose="02020400000000000000" pitchFamily="18" charset="-128"/>
                <a:hlinkClick r:id="rId4"/>
              </a:rPr>
              <a:t> Stop The </a:t>
            </a:r>
            <a:r>
              <a:rPr lang="nb-NO" sz="1800" u="sng" dirty="0" err="1">
                <a:solidFill>
                  <a:srgbClr val="009D8F"/>
                </a:solidFill>
                <a:effectLst/>
                <a:latin typeface="Calibri" panose="020F0502020204030204" pitchFamily="34" charset="0"/>
                <a:ea typeface="Yu Mincho" panose="02020400000000000000" pitchFamily="18" charset="-128"/>
                <a:hlinkClick r:id="rId4"/>
              </a:rPr>
              <a:t>Feeling.youtube</a:t>
            </a:r>
            <a:endParaRPr lang="nb-NO" sz="1800" dirty="0">
              <a:effectLst/>
              <a:latin typeface="Times New Roman" panose="02020603050405020304" pitchFamily="18" charset="0"/>
              <a:ea typeface="Yu Mincho" panose="02020400000000000000" pitchFamily="18" charset="-128"/>
            </a:endParaRPr>
          </a:p>
          <a:p>
            <a:r>
              <a:rPr lang="nb-NO" sz="1800" dirty="0">
                <a:effectLst/>
                <a:latin typeface="Calibri" panose="020F0502020204030204" pitchFamily="34" charset="0"/>
                <a:ea typeface="Yu Mincho" panose="02020400000000000000" pitchFamily="18" charset="-128"/>
              </a:rPr>
              <a:t> </a:t>
            </a:r>
            <a:endParaRPr lang="nb-NO" sz="1800" dirty="0">
              <a:effectLst/>
              <a:latin typeface="Times New Roman" panose="02020603050405020304" pitchFamily="18" charset="0"/>
              <a:ea typeface="Yu Mincho" panose="02020400000000000000" pitchFamily="18" charset="-128"/>
            </a:endParaRPr>
          </a:p>
          <a:p>
            <a:pPr marL="342900" lvl="0" indent="-342900">
              <a:buFont typeface="Symbol" panose="05050102010706020507" pitchFamily="18" charset="2"/>
              <a:buChar char=""/>
            </a:pPr>
            <a:r>
              <a:rPr lang="nb-NO" sz="1800" dirty="0">
                <a:effectLst/>
                <a:latin typeface="Calibri" panose="020F0502020204030204" pitchFamily="34" charset="0"/>
                <a:ea typeface="Yu Mincho" panose="02020400000000000000" pitchFamily="18" charset="-128"/>
                <a:cs typeface="Calibri" panose="020F0502020204030204" pitchFamily="34" charset="0"/>
              </a:rPr>
              <a:t>Vi rydder klasserom</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Yu Mincho" panose="02020400000000000000" pitchFamily="18" charset="-128"/>
                <a:cs typeface="Calibri" panose="020F0502020204030204" pitchFamily="34" charset="0"/>
              </a:rPr>
              <a:t>Vi samles i ringen</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6C0F3F83-6843-40DB-B03D-9B2BA8FD7A9C}" type="slidenum">
              <a:rPr lang="nb-NO" smtClean="0"/>
              <a:t>2</a:t>
            </a:fld>
            <a:endParaRPr lang="nb-NO"/>
          </a:p>
        </p:txBody>
      </p:sp>
    </p:spTree>
    <p:extLst>
      <p:ext uri="{BB962C8B-B14F-4D97-AF65-F5344CB8AC3E}">
        <p14:creationId xmlns:p14="http://schemas.microsoft.com/office/powerpoint/2010/main" val="329865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Sansemotorisk </a:t>
            </a:r>
            <a:r>
              <a:rPr lang="nb-NO" dirty="0">
                <a:effectLst/>
                <a:hlinkClick r:id="rId3">
                  <a:extLst>
                    <a:ext uri="{A12FA001-AC4F-418D-AE19-62706E023703}">
                      <ahyp:hlinkClr xmlns:ahyp="http://schemas.microsoft.com/office/drawing/2018/hyperlinkcolor" val="tx"/>
                    </a:ext>
                  </a:extLst>
                </a:hlinkClick>
              </a:rPr>
              <a:t>øvelse</a:t>
            </a:r>
            <a:r>
              <a:rPr lang="nb-NO" dirty="0">
                <a:hlinkClick r:id="rId3">
                  <a:extLst>
                    <a:ext uri="{A12FA001-AC4F-418D-AE19-62706E023703}">
                      <ahyp:hlinkClr xmlns:ahyp="http://schemas.microsoft.com/office/drawing/2018/hyperlinkcolor" val="tx"/>
                    </a:ext>
                  </a:extLst>
                </a:hlinkClick>
              </a:rPr>
              <a:t> - Riste </a:t>
            </a:r>
            <a:r>
              <a:rPr lang="nb-NO" dirty="0">
                <a:effectLst/>
                <a:hlinkClick r:id="rId3">
                  <a:extLst>
                    <a:ext uri="{A12FA001-AC4F-418D-AE19-62706E023703}">
                      <ahyp:hlinkClr xmlns:ahyp="http://schemas.microsoft.com/office/drawing/2018/hyperlinkcolor" val="tx"/>
                    </a:ext>
                  </a:extLst>
                </a:hlinkClick>
              </a:rPr>
              <a:t>på </a:t>
            </a:r>
            <a:r>
              <a:rPr lang="nb-NO" dirty="0">
                <a:hlinkClick r:id="rId3">
                  <a:extLst>
                    <a:ext uri="{A12FA001-AC4F-418D-AE19-62706E023703}">
                      <ahyp:hlinkClr xmlns:ahyp="http://schemas.microsoft.com/office/drawing/2018/hyperlinkcolor" val="tx"/>
                    </a:ext>
                  </a:extLst>
                </a:hlinkClick>
              </a:rPr>
              <a:t>armer og bein</a:t>
            </a:r>
            <a:endParaRPr lang="nb-NO"/>
          </a:p>
          <a:p>
            <a:endParaRPr lang="nb-NO" sz="1100" dirty="0">
              <a:latin typeface="Calibri"/>
              <a:cs typeface="Calibri"/>
            </a:endParaRPr>
          </a:p>
          <a:p>
            <a:r>
              <a:rPr lang="nb-NO"/>
              <a:t>Når du skal gjennomføre pusteøvelsen med elevene, velger du selv om du vil vise filmen eller om du modellerer selv.</a:t>
            </a:r>
            <a:endParaRPr lang="nb-NO" dirty="0"/>
          </a:p>
          <a:p>
            <a:endParaRPr lang="nb-NO" dirty="0"/>
          </a:p>
          <a:p>
            <a:r>
              <a:rPr lang="nb-NO"/>
              <a:t>Dersom du ønsker å benytte en annen øvelse, finner du flere eksempler på </a:t>
            </a:r>
            <a:r>
              <a:rPr lang="nb-NO" u="sng" dirty="0">
                <a:hlinkClick r:id="rId4"/>
              </a:rPr>
              <a:t>https://www.io.kommune.no/tjenester/skole-og-utdanning/robuste-barn/pust-og-bevegelse/</a:t>
            </a:r>
            <a:endParaRPr lang="nb-NO" dirty="0"/>
          </a:p>
          <a:p>
            <a:endParaRPr lang="nb-NO" sz="1100" dirty="0">
              <a:latin typeface="Calibri"/>
              <a:ea typeface="Calibri"/>
              <a:cs typeface="Calibri"/>
            </a:endParaRPr>
          </a:p>
        </p:txBody>
      </p:sp>
      <p:sp>
        <p:nvSpPr>
          <p:cNvPr id="4" name="Plassholder for lysbildenummer 3"/>
          <p:cNvSpPr>
            <a:spLocks noGrp="1"/>
          </p:cNvSpPr>
          <p:nvPr>
            <p:ph type="sldNum" sz="quarter" idx="5"/>
          </p:nvPr>
        </p:nvSpPr>
        <p:spPr/>
        <p:txBody>
          <a:bodyPr/>
          <a:lstStyle/>
          <a:p>
            <a:fld id="{6C0F3F83-6843-40DB-B03D-9B2BA8FD7A9C}" type="slidenum">
              <a:rPr lang="nb-NO" smtClean="0"/>
              <a:t>3</a:t>
            </a:fld>
            <a:endParaRPr lang="nb-NO"/>
          </a:p>
        </p:txBody>
      </p:sp>
    </p:spTree>
    <p:extLst>
      <p:ext uri="{BB962C8B-B14F-4D97-AF65-F5344CB8AC3E}">
        <p14:creationId xmlns:p14="http://schemas.microsoft.com/office/powerpoint/2010/main" val="334039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effectLst/>
                <a:latin typeface="Calibri" panose="020F0502020204030204" pitchFamily="34" charset="0"/>
                <a:ea typeface="Yu Mincho" panose="02020400000000000000" pitchFamily="18" charset="-128"/>
                <a:cs typeface="Arial" panose="020B0604020202020204" pitchFamily="34" charset="0"/>
              </a:rPr>
              <a:t>Introduksjon til film:</a:t>
            </a:r>
            <a:r>
              <a:rPr lang="nb-NO" sz="1800" b="1" dirty="0">
                <a:solidFill>
                  <a:srgbClr val="000000"/>
                </a:solidFill>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I dag skal vi snakke om tanker og hvordan det vi tenker kan påvirke hvordan vi føler oss. Vi skal se en film om en gutt som veldig redd for å hoppe fra 5-meteren. I filmen får vi se at han tenker tanker som gjør at han blir enda mer redd for å hoppe, de røde tankene. Etter hvert kommer gutten på mer hjelpende tanker, som gjør at han blir mindre redd. De grønne tankene.</a:t>
            </a:r>
            <a:endParaRPr lang="nb-NO" sz="1800" dirty="0">
              <a:effectLst/>
              <a:latin typeface="Times New Roman" panose="02020603050405020304" pitchFamily="18" charset="0"/>
              <a:ea typeface="Yu Mincho" panose="02020400000000000000" pitchFamily="18" charset="-128"/>
            </a:endParaRPr>
          </a:p>
          <a:p>
            <a:endParaRPr lang="nb-NO" sz="1100" dirty="0"/>
          </a:p>
        </p:txBody>
      </p:sp>
      <p:sp>
        <p:nvSpPr>
          <p:cNvPr id="4" name="Plassholder for lysbildenummer 3"/>
          <p:cNvSpPr>
            <a:spLocks noGrp="1"/>
          </p:cNvSpPr>
          <p:nvPr>
            <p:ph type="sldNum" sz="quarter" idx="5"/>
          </p:nvPr>
        </p:nvSpPr>
        <p:spPr/>
        <p:txBody>
          <a:bodyPr/>
          <a:lstStyle/>
          <a:p>
            <a:fld id="{6C0F3F83-6843-40DB-B03D-9B2BA8FD7A9C}" type="slidenum">
              <a:rPr lang="nb-NO" smtClean="0"/>
              <a:t>4</a:t>
            </a:fld>
            <a:endParaRPr lang="nb-NO"/>
          </a:p>
        </p:txBody>
      </p:sp>
    </p:spTree>
    <p:extLst>
      <p:ext uri="{BB962C8B-B14F-4D97-AF65-F5344CB8AC3E}">
        <p14:creationId xmlns:p14="http://schemas.microsoft.com/office/powerpoint/2010/main" val="2643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b-NO" sz="1800" dirty="0">
                <a:effectLst/>
                <a:latin typeface="Calibri" panose="020F0502020204030204" pitchFamily="34" charset="0"/>
                <a:ea typeface="Yu Mincho" panose="02020400000000000000" pitchFamily="18" charset="-128"/>
                <a:cs typeface="Arial" panose="020B0604020202020204" pitchFamily="34" charset="0"/>
              </a:rPr>
              <a:t>Film:</a:t>
            </a:r>
            <a:r>
              <a:rPr lang="nb-NO" sz="1800" b="1" dirty="0">
                <a:effectLst/>
                <a:latin typeface="Calibri" panose="020F0502020204030204" pitchFamily="34" charset="0"/>
                <a:ea typeface="Yu Mincho" panose="02020400000000000000" pitchFamily="18" charset="-128"/>
                <a:cs typeface="Arial" panose="020B0604020202020204" pitchFamily="34" charset="0"/>
              </a:rPr>
              <a:t> </a:t>
            </a:r>
            <a:r>
              <a:rPr lang="nb-NO" sz="1800" u="sng" dirty="0">
                <a:solidFill>
                  <a:srgbClr val="009D8F"/>
                </a:solidFill>
                <a:effectLst/>
                <a:latin typeface="Calibri" panose="020F0502020204030204" pitchFamily="34" charset="0"/>
                <a:ea typeface="Yu Mincho" panose="02020400000000000000" pitchFamily="18" charset="-128"/>
                <a:cs typeface="Arial" panose="020B0604020202020204" pitchFamily="34" charset="0"/>
                <a:hlinkClick r:id="rId3"/>
              </a:rPr>
              <a:t>Frykt &amp; røde og grønne tanker</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Varighet: 02.24</a:t>
            </a:r>
            <a:endParaRPr lang="nb-NO" sz="1800" dirty="0">
              <a:effectLst/>
              <a:latin typeface="Times New Roman" panose="02020603050405020304" pitchFamily="18" charset="0"/>
              <a:ea typeface="Yu Mincho" panose="02020400000000000000" pitchFamily="18" charset="-128"/>
            </a:endParaRPr>
          </a:p>
          <a:p>
            <a:endParaRPr lang="en-US" sz="1100" dirty="0">
              <a:cs typeface="Calibri"/>
            </a:endParaRPr>
          </a:p>
        </p:txBody>
      </p:sp>
      <p:sp>
        <p:nvSpPr>
          <p:cNvPr id="4" name="Slide Number Placeholder 3"/>
          <p:cNvSpPr>
            <a:spLocks noGrp="1"/>
          </p:cNvSpPr>
          <p:nvPr>
            <p:ph type="sldNum" sz="quarter" idx="5"/>
          </p:nvPr>
        </p:nvSpPr>
        <p:spPr/>
        <p:txBody>
          <a:bodyPr/>
          <a:lstStyle/>
          <a:p>
            <a:fld id="{6C0F3F83-6843-40DB-B03D-9B2BA8FD7A9C}" type="slidenum">
              <a:rPr lang="nb-NO" smtClean="0"/>
              <a:t>5</a:t>
            </a:fld>
            <a:endParaRPr lang="nb-NO"/>
          </a:p>
        </p:txBody>
      </p:sp>
    </p:spTree>
    <p:extLst>
      <p:ext uri="{BB962C8B-B14F-4D97-AF65-F5344CB8AC3E}">
        <p14:creationId xmlns:p14="http://schemas.microsoft.com/office/powerpoint/2010/main" val="353505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Bør vi alltid høre på tankene våre?</a:t>
            </a:r>
          </a:p>
          <a:p>
            <a:endParaRPr lang="nb-NO" sz="1100" dirty="0"/>
          </a:p>
          <a:p>
            <a:r>
              <a:rPr lang="nb-NO" sz="1100" dirty="0"/>
              <a:t>La elevene komme med egne forslag, lærer kommer med forslag ved behov. </a:t>
            </a:r>
          </a:p>
          <a:p>
            <a:r>
              <a:rPr lang="nb-NO" sz="1100" i="1" dirty="0"/>
              <a:t>For eksempel:</a:t>
            </a:r>
          </a:p>
          <a:p>
            <a:r>
              <a:rPr lang="nb-NO" sz="1100" i="1" dirty="0"/>
              <a:t>Vi skal ikke alltid høre på tankene våre. Noen ganger gjør tankene at vi blir mer sinte, triste eller redde. </a:t>
            </a:r>
          </a:p>
          <a:p>
            <a:endParaRPr lang="nb-NO" sz="1100" i="1" dirty="0"/>
          </a:p>
          <a:p>
            <a:r>
              <a:rPr lang="nb-NO" sz="1100" i="1" dirty="0"/>
              <a:t>I denne filmen hadde gutten vanskelige tanker fordi han var redd, og disse tankene gjorde at han ble enda mer redd. Til slutt klarte han å komme på mer hjelpsomme tanker som gjorde at han turte å hoppe til slutt. Han klarte å endre tankene sine. Det kan være vanskelig å endre tankene sine, fordi de er styrt av følelser. Ved å snakke med noen om det man tenker, kan det bli lettere å få mer hjelpsomme tanker. </a:t>
            </a:r>
          </a:p>
          <a:p>
            <a:endParaRPr lang="nb-NO" sz="1100" i="1" dirty="0"/>
          </a:p>
          <a:p>
            <a:r>
              <a:rPr lang="nb-NO" sz="1100" i="1" dirty="0"/>
              <a:t>Et annet eksempel kan være at en person ikke hilser eller ser på deg når du går forbi i skolegården. Da kan du tenke at han /hun er sur eller ikke liker deg, mens personen kanskje ikke så deg, eller tenkte på noe helt annet. Det er ikke alltid at tankene våre har rett. Derfor er det lurt å sjekke ut om det vi tenker faktisk stemmer med det som er sant. Det kan vi gjøre ved å spørre.</a:t>
            </a:r>
          </a:p>
          <a:p>
            <a:endParaRPr lang="nb-NO" dirty="0"/>
          </a:p>
        </p:txBody>
      </p:sp>
      <p:sp>
        <p:nvSpPr>
          <p:cNvPr id="4" name="Plassholder for lysbildenummer 3"/>
          <p:cNvSpPr>
            <a:spLocks noGrp="1"/>
          </p:cNvSpPr>
          <p:nvPr>
            <p:ph type="sldNum" sz="quarter" idx="5"/>
          </p:nvPr>
        </p:nvSpPr>
        <p:spPr/>
        <p:txBody>
          <a:bodyPr/>
          <a:lstStyle/>
          <a:p>
            <a:fld id="{6C0F3F83-6843-40DB-B03D-9B2BA8FD7A9C}" type="slidenum">
              <a:rPr lang="nb-NO" smtClean="0"/>
              <a:t>6</a:t>
            </a:fld>
            <a:endParaRPr lang="nb-NO"/>
          </a:p>
        </p:txBody>
      </p:sp>
    </p:spTree>
    <p:extLst>
      <p:ext uri="{BB962C8B-B14F-4D97-AF65-F5344CB8AC3E}">
        <p14:creationId xmlns:p14="http://schemas.microsoft.com/office/powerpoint/2010/main" val="108347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Hvordan henger tankene og følelsene våre sammen?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La elevene komme med forslag, lærer kommer med forslag ved behov.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For eksempel: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Tankene og følelsene våre er et hjelpelag. Tankene passer på oss sammen med følelsene.  Ofte tenker vi glade tanker når vi er glade og triste tanker når vi er triste. Noen ganger kan det vi tenker gjøre oss enda mer triste, sinte eller redde. Det vi tenker kan påvirke det vi føler, og det vi føler kan påvirke det vi tenker. </a:t>
            </a:r>
          </a:p>
        </p:txBody>
      </p:sp>
      <p:sp>
        <p:nvSpPr>
          <p:cNvPr id="4" name="Plassholder for lysbildenummer 3"/>
          <p:cNvSpPr>
            <a:spLocks noGrp="1"/>
          </p:cNvSpPr>
          <p:nvPr>
            <p:ph type="sldNum" sz="quarter" idx="5"/>
          </p:nvPr>
        </p:nvSpPr>
        <p:spPr/>
        <p:txBody>
          <a:bodyPr/>
          <a:lstStyle/>
          <a:p>
            <a:fld id="{6C0F3F83-6843-40DB-B03D-9B2BA8FD7A9C}" type="slidenum">
              <a:rPr lang="nb-NO" smtClean="0"/>
              <a:t>7</a:t>
            </a:fld>
            <a:endParaRPr lang="nb-NO"/>
          </a:p>
        </p:txBody>
      </p:sp>
    </p:spTree>
    <p:extLst>
      <p:ext uri="{BB962C8B-B14F-4D97-AF65-F5344CB8AC3E}">
        <p14:creationId xmlns:p14="http://schemas.microsoft.com/office/powerpoint/2010/main" val="69220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Hva kan du gjøre hvis du har vonde tanker?</a:t>
            </a:r>
          </a:p>
          <a:p>
            <a:endParaRPr lang="nb-NO" sz="1100" dirty="0"/>
          </a:p>
          <a:p>
            <a:r>
              <a:rPr lang="nb-NO" sz="1100" dirty="0"/>
              <a:t>La elevene komme med forslag. Lærer kommer med forslag ved behov. </a:t>
            </a:r>
          </a:p>
          <a:p>
            <a:r>
              <a:rPr lang="nb-NO" sz="1100" i="1" dirty="0"/>
              <a:t>For eksempel:</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100" i="1" dirty="0"/>
              <a:t>Snakke med en voksen. Det hjelper å snakke om det. Å dele de vonde </a:t>
            </a:r>
            <a:r>
              <a:rPr lang="nn-NO" sz="1100" i="1" dirty="0" err="1"/>
              <a:t>tankene</a:t>
            </a:r>
            <a:r>
              <a:rPr lang="nn-NO" sz="1100" i="1" dirty="0"/>
              <a:t> med </a:t>
            </a:r>
            <a:r>
              <a:rPr lang="nn-NO" sz="1100" i="1" dirty="0" err="1"/>
              <a:t>noen</a:t>
            </a:r>
            <a:r>
              <a:rPr lang="nn-NO" sz="1100" i="1" dirty="0"/>
              <a:t> </a:t>
            </a:r>
            <a:r>
              <a:rPr lang="nn-NO" sz="1100" i="1" dirty="0" err="1"/>
              <a:t>gjør</a:t>
            </a:r>
            <a:r>
              <a:rPr lang="nn-NO" sz="1100" i="1" dirty="0"/>
              <a:t> at de kan bli mindre vonde. Den </a:t>
            </a:r>
            <a:r>
              <a:rPr lang="nn-NO" sz="1100" i="1" dirty="0" err="1"/>
              <a:t>voksne</a:t>
            </a:r>
            <a:r>
              <a:rPr lang="nn-NO" sz="1100" i="1" dirty="0"/>
              <a:t> kan også hjelpe til med å komme på </a:t>
            </a:r>
            <a:r>
              <a:rPr lang="nn-NO" sz="1100" i="1" dirty="0" err="1"/>
              <a:t>mer</a:t>
            </a:r>
            <a:r>
              <a:rPr lang="nn-NO" sz="1100" i="1" dirty="0"/>
              <a:t> </a:t>
            </a:r>
            <a:r>
              <a:rPr lang="nn-NO" sz="1100" i="1" dirty="0" err="1"/>
              <a:t>hjelpsomme</a:t>
            </a:r>
            <a:r>
              <a:rPr lang="nn-NO" sz="1100" i="1" dirty="0"/>
              <a:t> </a:t>
            </a:r>
            <a:r>
              <a:rPr lang="nn-NO" sz="1100" i="1" dirty="0" err="1"/>
              <a:t>tanker</a:t>
            </a:r>
            <a:r>
              <a:rPr lang="nn-NO" sz="1100" i="1" dirty="0"/>
              <a:t>.</a:t>
            </a:r>
          </a:p>
          <a:p>
            <a:endParaRPr lang="nb-NO" sz="1100"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6C0F3F83-6843-40DB-B03D-9B2BA8FD7A9C}" type="slidenum">
              <a:rPr lang="nb-NO" smtClean="0"/>
              <a:t>8</a:t>
            </a:fld>
            <a:endParaRPr lang="nb-NO"/>
          </a:p>
        </p:txBody>
      </p:sp>
    </p:spTree>
    <p:extLst>
      <p:ext uri="{BB962C8B-B14F-4D97-AF65-F5344CB8AC3E}">
        <p14:creationId xmlns:p14="http://schemas.microsoft.com/office/powerpoint/2010/main" val="15218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defRPr/>
            </a:pPr>
            <a:r>
              <a:rPr lang="nn-NO" sz="1100" b="1" dirty="0"/>
              <a:t>Kims lek:</a:t>
            </a:r>
            <a:endParaRPr lang="nn-NO" sz="1100" dirty="0"/>
          </a:p>
          <a:p>
            <a:pPr algn="l"/>
            <a:r>
              <a:rPr lang="nb-NO" sz="1800" i="1" dirty="0">
                <a:solidFill>
                  <a:srgbClr val="000000"/>
                </a:solidFill>
                <a:effectLst/>
                <a:latin typeface="Calibri" panose="020F0502020204030204" pitchFamily="34" charset="0"/>
                <a:ea typeface="Calibri" panose="020F0502020204030204" pitchFamily="34" charset="0"/>
              </a:rPr>
              <a:t>Formål:</a:t>
            </a:r>
            <a:r>
              <a:rPr lang="nb-NO" sz="1800" dirty="0">
                <a:solidFill>
                  <a:srgbClr val="000000"/>
                </a:solidFill>
                <a:effectLst/>
                <a:latin typeface="Calibri" panose="020F0502020204030204" pitchFamily="34" charset="0"/>
                <a:ea typeface="Calibri" panose="020F0502020204030204" pitchFamily="34" charset="0"/>
              </a:rPr>
              <a:t> Konsentrasjon og minnetrening</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Utstyr:</a:t>
            </a:r>
            <a:r>
              <a:rPr lang="nb-NO" sz="1800" dirty="0">
                <a:solidFill>
                  <a:srgbClr val="000000"/>
                </a:solidFill>
                <a:effectLst/>
                <a:latin typeface="Calibri" panose="020F0502020204030204" pitchFamily="34" charset="0"/>
                <a:ea typeface="Calibri" panose="020F0502020204030204" pitchFamily="34" charset="0"/>
              </a:rPr>
              <a:t> Teppe, 10-15 ting, lapp og blyant til hver gruppe </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Beskrivelse:</a:t>
            </a:r>
            <a:r>
              <a:rPr lang="nb-NO" sz="1800" dirty="0">
                <a:solidFill>
                  <a:srgbClr val="000000"/>
                </a:solidFill>
                <a:effectLst/>
                <a:latin typeface="Calibri" panose="020F0502020204030204" pitchFamily="34" charset="0"/>
                <a:ea typeface="Calibri" panose="020F0502020204030204" pitchFamily="34" charset="0"/>
              </a:rPr>
              <a:t> Lærer tar med 10-15 små ting til timen som kan legges på et bord eller på gulvet. La elevene stå og se på dem i 15 sekunder, og legg så ett teppe eller ett håndkle over. Elevene skal nå samarbeide i 3 grupper og prøve å huske alle tingene og gjerne skrive dem på en lapp. Hvem av gruppene klarer å komme på flest ting?</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Tips: Velg en ordstyrer som passer på at alle på gruppa skal få sagt noe. Velg to på hver gruppe til å skrive.</a:t>
            </a:r>
            <a:endParaRPr lang="nb-NO" sz="1800" i="1" dirty="0">
              <a:effectLst/>
              <a:latin typeface="Times New Roman" panose="02020603050405020304" pitchFamily="18" charset="0"/>
              <a:ea typeface="Yu Mincho" panose="02020400000000000000" pitchFamily="18" charset="-128"/>
            </a:endParaRPr>
          </a:p>
          <a:p>
            <a:pPr marL="0" marR="0" lvl="0" indent="0" algn="l" defTabSz="914400">
              <a:lnSpc>
                <a:spcPct val="100000"/>
              </a:lnSpc>
              <a:spcBef>
                <a:spcPts val="0"/>
              </a:spcBef>
              <a:spcAft>
                <a:spcPts val="0"/>
              </a:spcAft>
              <a:buClrTx/>
              <a:buSzTx/>
              <a:buFontTx/>
              <a:buNone/>
              <a:tabLst/>
              <a:defRPr/>
            </a:pPr>
            <a:endParaRPr lang="nn-NO" sz="110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100" dirty="0"/>
          </a:p>
          <a:p>
            <a:pPr>
              <a:defRPr/>
            </a:pPr>
            <a:r>
              <a:rPr lang="nn-NO" sz="1100" b="1" dirty="0" err="1">
                <a:ea typeface="Calibri"/>
                <a:cs typeface="Calibri"/>
              </a:rPr>
              <a:t>Hva</a:t>
            </a:r>
            <a:r>
              <a:rPr lang="nn-NO" sz="1100" b="1" dirty="0">
                <a:ea typeface="Calibri"/>
                <a:cs typeface="Calibri"/>
              </a:rPr>
              <a:t> er </a:t>
            </a:r>
            <a:r>
              <a:rPr lang="nn-NO" sz="1100" b="1" dirty="0" err="1">
                <a:ea typeface="Calibri"/>
                <a:cs typeface="Calibri"/>
              </a:rPr>
              <a:t>forandret</a:t>
            </a:r>
            <a:r>
              <a:rPr lang="nn-NO" sz="1100" b="1" dirty="0">
                <a:ea typeface="Calibri"/>
                <a:cs typeface="Calibri"/>
              </a:rPr>
              <a:t>?:</a:t>
            </a:r>
          </a:p>
          <a:p>
            <a:pPr algn="l"/>
            <a:r>
              <a:rPr lang="nb-NO" sz="1800" i="1" dirty="0">
                <a:solidFill>
                  <a:srgbClr val="000000"/>
                </a:solidFill>
                <a:effectLst/>
                <a:latin typeface="Calibri" panose="020F0502020204030204" pitchFamily="34" charset="0"/>
                <a:ea typeface="Calibri" panose="020F0502020204030204" pitchFamily="34" charset="0"/>
              </a:rPr>
              <a:t>Formål:</a:t>
            </a:r>
            <a:r>
              <a:rPr lang="nb-NO" sz="1800" dirty="0">
                <a:solidFill>
                  <a:srgbClr val="000000"/>
                </a:solidFill>
                <a:effectLst/>
                <a:latin typeface="Calibri" panose="020F0502020204030204" pitchFamily="34" charset="0"/>
                <a:ea typeface="Calibri" panose="020F0502020204030204" pitchFamily="34" charset="0"/>
              </a:rPr>
              <a:t> Hukommelse, fellesskap</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Beskrivelse:</a:t>
            </a:r>
            <a:r>
              <a:rPr lang="nb-NO" sz="1800" dirty="0">
                <a:solidFill>
                  <a:srgbClr val="000000"/>
                </a:solidFill>
                <a:effectLst/>
                <a:latin typeface="Calibri" panose="020F0502020204030204" pitchFamily="34" charset="0"/>
                <a:ea typeface="Calibri" panose="020F0502020204030204" pitchFamily="34" charset="0"/>
              </a:rPr>
              <a:t> 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endParaRPr lang="nb-NO" sz="1800" dirty="0">
              <a:effectLst/>
              <a:latin typeface="Times New Roman" panose="02020603050405020304" pitchFamily="18" charset="0"/>
              <a:ea typeface="Yu Mincho" panose="02020400000000000000" pitchFamily="18" charset="-128"/>
            </a:endParaRPr>
          </a:p>
          <a:p>
            <a:pPr>
              <a:defRPr/>
            </a:pPr>
            <a:endParaRPr lang="nn-NO" sz="1100" b="1" dirty="0">
              <a:ea typeface="Calibri"/>
              <a:cs typeface="Calibri"/>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9</a:t>
            </a:fld>
            <a:endParaRPr lang="nb-NO"/>
          </a:p>
        </p:txBody>
      </p:sp>
    </p:spTree>
    <p:extLst>
      <p:ext uri="{BB962C8B-B14F-4D97-AF65-F5344CB8AC3E}">
        <p14:creationId xmlns:p14="http://schemas.microsoft.com/office/powerpoint/2010/main" val="141365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F0230A-4E13-DDCD-0FBB-FC6A51E9AC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263690A-D184-CF17-79A3-4B5FBA8A2A3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2083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75491771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31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9"/>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92"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ylk5s2w8xj"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e3xfCgelYKE"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ltLang="nb-NO">
                <a:solidFill>
                  <a:srgbClr val="009999"/>
                </a:solidFill>
                <a:latin typeface="Georgia"/>
              </a:rPr>
              <a:t>Tanker 4.trinn</a:t>
            </a:r>
            <a:endParaRPr lang="nb-NO"/>
          </a:p>
        </p:txBody>
      </p:sp>
    </p:spTree>
    <p:extLst>
      <p:ext uri="{BB962C8B-B14F-4D97-AF65-F5344CB8AC3E}">
        <p14:creationId xmlns:p14="http://schemas.microsoft.com/office/powerpoint/2010/main" val="363859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754490" cy="1325563"/>
          </a:xfrm>
        </p:spPr>
        <p:txBody>
          <a:bodyPr lIns="91440" tIns="45720" rIns="91440" bIns="45720" anchor="t"/>
          <a:lstStyle/>
          <a:p>
            <a:br>
              <a:rPr lang="nb-NO"/>
            </a:br>
            <a:r>
              <a:rPr lang="nb-NO" sz="600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197642" y="2304762"/>
            <a:ext cx="6366651" cy="3806248"/>
          </a:xfrm>
        </p:spPr>
        <p:txBody>
          <a:bodyPr lIns="91440" tIns="45720" rIns="91440" bIns="45720" anchor="t"/>
          <a:lstStyle/>
          <a:p>
            <a:pPr marL="0" indent="0">
              <a:buNone/>
            </a:pPr>
            <a:endParaRPr lang="nb-NO" sz="2400">
              <a:ea typeface="+mn-lt"/>
              <a:cs typeface="+mn-lt"/>
            </a:endParaRPr>
          </a:p>
          <a:p>
            <a:pPr lvl="2"/>
            <a:r>
              <a:rPr lang="nb-NO" sz="4000">
                <a:solidFill>
                  <a:srgbClr val="009999"/>
                </a:solidFill>
                <a:latin typeface="Georgia"/>
                <a:ea typeface="+mn-lt"/>
                <a:cs typeface="+mn-lt"/>
              </a:rPr>
              <a:t>Hva likte du i dag? </a:t>
            </a:r>
          </a:p>
          <a:p>
            <a:pPr lvl="2"/>
            <a:r>
              <a:rPr lang="nb-NO" sz="4000">
                <a:solidFill>
                  <a:srgbClr val="009999"/>
                </a:solidFill>
                <a:latin typeface="Georgia"/>
                <a:ea typeface="+mn-lt"/>
                <a:cs typeface="+mn-lt"/>
              </a:rPr>
              <a:t>Hva lærte du? </a:t>
            </a:r>
          </a:p>
          <a:p>
            <a:pPr lvl="2"/>
            <a:r>
              <a:rPr lang="nb-NO" sz="4000">
                <a:solidFill>
                  <a:srgbClr val="009999"/>
                </a:solidFill>
                <a:latin typeface="Georgia"/>
                <a:ea typeface="+mn-lt"/>
                <a:cs typeface="+mn-lt"/>
              </a:rPr>
              <a:t>Hvorfor er dette viktig?</a:t>
            </a:r>
          </a:p>
          <a:p>
            <a:pPr lvl="2"/>
            <a:r>
              <a:rPr lang="nb-NO" sz="4000">
                <a:solidFill>
                  <a:srgbClr val="009999"/>
                </a:solidFill>
                <a:latin typeface="Georgia"/>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B084F0F-AA6F-5F71-625D-092A45FDAA52}"/>
              </a:ext>
            </a:extLst>
          </p:cNvPr>
          <p:cNvSpPr txBox="1">
            <a:spLocks/>
          </p:cNvSpPr>
          <p:nvPr/>
        </p:nvSpPr>
        <p:spPr>
          <a:xfrm>
            <a:off x="1219200" y="2448134"/>
            <a:ext cx="8241315" cy="46255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6000" dirty="0">
                <a:solidFill>
                  <a:schemeClr val="tx2"/>
                </a:solidFill>
                <a:latin typeface="Georgia"/>
                <a:hlinkClick r:id="rId3">
                  <a:extLst>
                    <a:ext uri="{A12FA001-AC4F-418D-AE19-62706E023703}">
                      <ahyp:hlinkClr xmlns:ahyp="http://schemas.microsoft.com/office/drawing/2018/hyperlinkcolor" val="tx"/>
                    </a:ext>
                  </a:extLst>
                </a:hlinkClick>
              </a:rPr>
              <a:t>Inngangsmusikk</a:t>
            </a:r>
            <a:endParaRPr lang="nb-NO" sz="6000" dirty="0">
              <a:solidFill>
                <a:schemeClr val="tx2"/>
              </a:solidFill>
              <a:latin typeface="Georgia"/>
              <a:cs typeface="Calibri"/>
              <a:hlinkClick r:id="rId3">
                <a:extLst>
                  <a:ext uri="{A12FA001-AC4F-418D-AE19-62706E023703}">
                    <ahyp:hlinkClr xmlns:ahyp="http://schemas.microsoft.com/office/drawing/2018/hyperlinkcolor" val="tx"/>
                  </a:ext>
                </a:extLst>
              </a:hlinkClick>
            </a:endParaRPr>
          </a:p>
          <a:p>
            <a:pPr marL="0" indent="0">
              <a:buNone/>
            </a:pPr>
            <a:endParaRPr lang="nb-NO" sz="2400" b="1">
              <a:solidFill>
                <a:schemeClr val="tx2"/>
              </a:solidFill>
              <a:latin typeface="Georgia"/>
            </a:endParaRPr>
          </a:p>
          <a:p>
            <a:pPr marL="0" indent="0">
              <a:buFont typeface="Arial" panose="020B0604020202020204" pitchFamily="34" charset="0"/>
              <a:buNone/>
            </a:pPr>
            <a:endParaRPr lang="nb-NO" sz="2400" b="1">
              <a:solidFill>
                <a:schemeClr val="tx2"/>
              </a:solidFill>
              <a:ea typeface="Calibri"/>
              <a:cs typeface="Calibri"/>
            </a:endParaRPr>
          </a:p>
          <a:p>
            <a:pPr marL="0" indent="0">
              <a:buFont typeface="Arial" panose="020B0604020202020204" pitchFamily="34" charset="0"/>
              <a:buNone/>
            </a:pPr>
            <a:endParaRPr lang="nb-NO" sz="1600" b="1">
              <a:solidFill>
                <a:schemeClr val="tx2"/>
              </a:solidFill>
              <a:ea typeface="Calibri" panose="020F0502020204030204"/>
              <a:cs typeface="Calibri" panose="020F0502020204030204"/>
            </a:endParaRPr>
          </a:p>
        </p:txBody>
      </p:sp>
    </p:spTree>
    <p:extLst>
      <p:ext uri="{BB962C8B-B14F-4D97-AF65-F5344CB8AC3E}">
        <p14:creationId xmlns:p14="http://schemas.microsoft.com/office/powerpoint/2010/main" val="89705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a:xfrm>
            <a:off x="1443090" y="1003156"/>
            <a:ext cx="7540488" cy="2852737"/>
          </a:xfrm>
        </p:spPr>
        <p:txBody>
          <a:bodyPr/>
          <a:lstStyle/>
          <a:p>
            <a:r>
              <a:rPr lang="nb-NO" b="0" dirty="0">
                <a:solidFill>
                  <a:schemeClr val="tx2"/>
                </a:solidFill>
                <a:latin typeface="Georgia"/>
                <a:cs typeface="Calibri"/>
                <a:hlinkClick r:id="rId3">
                  <a:extLst>
                    <a:ext uri="{A12FA001-AC4F-418D-AE19-62706E023703}">
                      <ahyp:hlinkClr xmlns:ahyp="http://schemas.microsoft.com/office/drawing/2018/hyperlinkcolor" val="tx"/>
                    </a:ext>
                  </a:extLst>
                </a:hlinkClick>
              </a:rPr>
              <a:t>Pust og bevegelse</a:t>
            </a:r>
          </a:p>
        </p:txBody>
      </p:sp>
    </p:spTree>
    <p:extLst>
      <p:ext uri="{BB962C8B-B14F-4D97-AF65-F5344CB8AC3E}">
        <p14:creationId xmlns:p14="http://schemas.microsoft.com/office/powerpoint/2010/main" val="312322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0C28418F-F80C-2A60-26BE-70B8FE0CC65D}"/>
              </a:ext>
            </a:extLst>
          </p:cNvPr>
          <p:cNvSpPr>
            <a:spLocks noGrp="1"/>
          </p:cNvSpPr>
          <p:nvPr>
            <p:ph type="body" idx="10"/>
          </p:nvPr>
        </p:nvSpPr>
        <p:spPr>
          <a:xfrm>
            <a:off x="718931" y="326335"/>
            <a:ext cx="6648571" cy="1262269"/>
          </a:xfrm>
        </p:spPr>
        <p:txBody>
          <a:bodyPr/>
          <a:lstStyle/>
          <a:p>
            <a:r>
              <a:rPr lang="nb-NO" sz="6000">
                <a:solidFill>
                  <a:schemeClr val="tx2"/>
                </a:solidFill>
                <a:latin typeface="Georgia" panose="02040502050405020303" pitchFamily="18" charset="0"/>
              </a:rPr>
              <a:t>I dag skal vi snakke om tanker</a:t>
            </a:r>
          </a:p>
        </p:txBody>
      </p:sp>
      <p:pic>
        <p:nvPicPr>
          <p:cNvPr id="7" name="Plassholder for bilde 6">
            <a:extLst>
              <a:ext uri="{FF2B5EF4-FFF2-40B4-BE49-F238E27FC236}">
                <a16:creationId xmlns:a16="http://schemas.microsoft.com/office/drawing/2014/main" id="{58359DD6-EB62-9E9E-6CA4-926F97A29707}"/>
              </a:ext>
            </a:extLst>
          </p:cNvPr>
          <p:cNvPicPr>
            <a:picLocks noGrp="1" noChangeAspect="1"/>
          </p:cNvPicPr>
          <p:nvPr>
            <p:ph type="pic" idx="1"/>
          </p:nvPr>
        </p:nvPicPr>
        <p:blipFill>
          <a:blip r:embed="rId3"/>
          <a:srcRect t="4931" b="4931"/>
          <a:stretch/>
        </p:blipFill>
        <p:spPr>
          <a:xfrm>
            <a:off x="718931" y="2471530"/>
            <a:ext cx="6096000" cy="3429000"/>
          </a:xfrm>
        </p:spPr>
      </p:pic>
      <p:pic>
        <p:nvPicPr>
          <p:cNvPr id="9" name="Bilde 8">
            <a:extLst>
              <a:ext uri="{FF2B5EF4-FFF2-40B4-BE49-F238E27FC236}">
                <a16:creationId xmlns:a16="http://schemas.microsoft.com/office/drawing/2014/main" id="{C33CD5A7-62B4-8A45-A388-5CD5EBFA9EDD}"/>
              </a:ext>
            </a:extLst>
          </p:cNvPr>
          <p:cNvPicPr>
            <a:picLocks noChangeAspect="1"/>
          </p:cNvPicPr>
          <p:nvPr/>
        </p:nvPicPr>
        <p:blipFill>
          <a:blip r:embed="rId4"/>
          <a:stretch>
            <a:fillRect/>
          </a:stretch>
        </p:blipFill>
        <p:spPr>
          <a:xfrm>
            <a:off x="7364532" y="393656"/>
            <a:ext cx="3514725" cy="2628900"/>
          </a:xfrm>
          <a:prstGeom prst="rect">
            <a:avLst/>
          </a:prstGeom>
        </p:spPr>
      </p:pic>
      <p:pic>
        <p:nvPicPr>
          <p:cNvPr id="11" name="Bilde 10">
            <a:extLst>
              <a:ext uri="{FF2B5EF4-FFF2-40B4-BE49-F238E27FC236}">
                <a16:creationId xmlns:a16="http://schemas.microsoft.com/office/drawing/2014/main" id="{76204C3B-40E8-63EC-1A86-D70A7971A30B}"/>
              </a:ext>
            </a:extLst>
          </p:cNvPr>
          <p:cNvPicPr>
            <a:picLocks noChangeAspect="1"/>
          </p:cNvPicPr>
          <p:nvPr/>
        </p:nvPicPr>
        <p:blipFill>
          <a:blip r:embed="rId5"/>
          <a:stretch>
            <a:fillRect/>
          </a:stretch>
        </p:blipFill>
        <p:spPr>
          <a:xfrm>
            <a:off x="7092519" y="3429000"/>
            <a:ext cx="4275568" cy="2169455"/>
          </a:xfrm>
          <a:prstGeom prst="rect">
            <a:avLst/>
          </a:prstGeom>
        </p:spPr>
      </p:pic>
    </p:spTree>
    <p:extLst>
      <p:ext uri="{BB962C8B-B14F-4D97-AF65-F5344CB8AC3E}">
        <p14:creationId xmlns:p14="http://schemas.microsoft.com/office/powerpoint/2010/main" val="385022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94D6381-5058-7407-94DB-4F21D5FA8B95}"/>
              </a:ext>
            </a:extLst>
          </p:cNvPr>
          <p:cNvSpPr>
            <a:spLocks noGrp="1"/>
          </p:cNvSpPr>
          <p:nvPr>
            <p:ph type="body" idx="10"/>
          </p:nvPr>
        </p:nvSpPr>
        <p:spPr>
          <a:xfrm>
            <a:off x="993914" y="5227983"/>
            <a:ext cx="9082864" cy="1262269"/>
          </a:xfrm>
        </p:spPr>
        <p:txBody>
          <a:bodyPr lIns="91440" tIns="45720" rIns="91440" bIns="45720" anchor="t"/>
          <a:lstStyle/>
          <a:p>
            <a:pPr algn="ctr"/>
            <a:r>
              <a:rPr lang="nb-NO" sz="6000" dirty="0">
                <a:solidFill>
                  <a:schemeClr val="tx2"/>
                </a:solidFill>
                <a:latin typeface="Georgia"/>
                <a:ea typeface="Verdana"/>
                <a:cs typeface="Calibri"/>
                <a:hlinkClick r:id="rId3">
                  <a:extLst>
                    <a:ext uri="{A12FA001-AC4F-418D-AE19-62706E023703}">
                      <ahyp:hlinkClr xmlns:ahyp="http://schemas.microsoft.com/office/drawing/2018/hyperlinkcolor" val="tx"/>
                    </a:ext>
                  </a:extLst>
                </a:hlinkClick>
              </a:rPr>
              <a:t>Vi ser film!</a:t>
            </a:r>
            <a:endParaRPr lang="nb-NO" sz="6000" dirty="0">
              <a:solidFill>
                <a:schemeClr val="tx2"/>
              </a:solidFill>
              <a:latin typeface="Georgia"/>
            </a:endParaRPr>
          </a:p>
        </p:txBody>
      </p:sp>
      <p:sp>
        <p:nvSpPr>
          <p:cNvPr id="4" name="TekstSylinder 3">
            <a:extLst>
              <a:ext uri="{FF2B5EF4-FFF2-40B4-BE49-F238E27FC236}">
                <a16:creationId xmlns:a16="http://schemas.microsoft.com/office/drawing/2014/main" id="{8369A85F-A3E7-6046-FF22-AFBBC097E47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6" name="Plassholder for bilde 15">
            <a:extLst>
              <a:ext uri="{FF2B5EF4-FFF2-40B4-BE49-F238E27FC236}">
                <a16:creationId xmlns:a16="http://schemas.microsoft.com/office/drawing/2014/main" id="{3657D15B-8710-561F-A1C4-879F1184BCE6}"/>
              </a:ext>
            </a:extLst>
          </p:cNvPr>
          <p:cNvPicPr>
            <a:picLocks noGrp="1" noChangeAspect="1"/>
          </p:cNvPicPr>
          <p:nvPr>
            <p:ph type="pic" idx="1"/>
          </p:nvPr>
        </p:nvPicPr>
        <p:blipFill>
          <a:blip r:embed="rId4"/>
          <a:srcRect l="4098" r="4098"/>
          <a:stretch/>
        </p:blipFill>
        <p:spPr>
          <a:xfrm>
            <a:off x="1864986" y="531507"/>
            <a:ext cx="7710905" cy="4337384"/>
          </a:xfrm>
        </p:spPr>
      </p:pic>
    </p:spTree>
    <p:extLst>
      <p:ext uri="{BB962C8B-B14F-4D97-AF65-F5344CB8AC3E}">
        <p14:creationId xmlns:p14="http://schemas.microsoft.com/office/powerpoint/2010/main" val="299109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innhold 4">
            <a:extLst>
              <a:ext uri="{FF2B5EF4-FFF2-40B4-BE49-F238E27FC236}">
                <a16:creationId xmlns:a16="http://schemas.microsoft.com/office/drawing/2014/main" id="{F61C4C6B-B45C-79CC-E66B-829828FA93BE}"/>
              </a:ext>
            </a:extLst>
          </p:cNvPr>
          <p:cNvPicPr>
            <a:picLocks noChangeAspect="1"/>
          </p:cNvPicPr>
          <p:nvPr/>
        </p:nvPicPr>
        <p:blipFill rotWithShape="1">
          <a:blip r:embed="rId3"/>
          <a:srcRect/>
          <a:stretch/>
        </p:blipFill>
        <p:spPr>
          <a:xfrm>
            <a:off x="1869392" y="1760070"/>
            <a:ext cx="8164457" cy="4600991"/>
          </a:xfrm>
          <a:prstGeom prst="rect">
            <a:avLst/>
          </a:prstGeom>
        </p:spPr>
      </p:pic>
      <p:sp>
        <p:nvSpPr>
          <p:cNvPr id="3" name="Tittel 1">
            <a:extLst>
              <a:ext uri="{FF2B5EF4-FFF2-40B4-BE49-F238E27FC236}">
                <a16:creationId xmlns:a16="http://schemas.microsoft.com/office/drawing/2014/main" id="{5BE2AD2D-5D13-F7CC-9BB3-B320AC3AD239}"/>
              </a:ext>
            </a:extLst>
          </p:cNvPr>
          <p:cNvSpPr txBox="1">
            <a:spLocks/>
          </p:cNvSpPr>
          <p:nvPr/>
        </p:nvSpPr>
        <p:spPr>
          <a:xfrm>
            <a:off x="232523" y="496939"/>
            <a:ext cx="11726952" cy="74483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a:lstStyle>
          <a:p>
            <a:pPr algn="ctr"/>
            <a:endParaRPr lang="en-US" sz="3600" b="0">
              <a:solidFill>
                <a:schemeClr val="tx2"/>
              </a:solidFill>
              <a:latin typeface="Georgia"/>
              <a:cs typeface="Calibri"/>
            </a:endParaRPr>
          </a:p>
          <a:p>
            <a:pPr algn="ctr"/>
            <a:r>
              <a:rPr lang="en-US" sz="24000" b="0" err="1">
                <a:solidFill>
                  <a:schemeClr val="tx2"/>
                </a:solidFill>
                <a:latin typeface="Georgia"/>
                <a:cs typeface="Calibri"/>
              </a:rPr>
              <a:t>Bør</a:t>
            </a:r>
            <a:r>
              <a:rPr lang="en-US" sz="24000" b="0">
                <a:solidFill>
                  <a:schemeClr val="tx2"/>
                </a:solidFill>
                <a:latin typeface="Georgia"/>
                <a:cs typeface="Calibri"/>
              </a:rPr>
              <a:t> vi </a:t>
            </a:r>
            <a:r>
              <a:rPr lang="en-US" sz="24000" b="0" err="1">
                <a:solidFill>
                  <a:schemeClr val="tx2"/>
                </a:solidFill>
                <a:latin typeface="Georgia"/>
                <a:cs typeface="Calibri"/>
              </a:rPr>
              <a:t>alltid</a:t>
            </a:r>
            <a:r>
              <a:rPr lang="en-US" sz="24000" b="0">
                <a:solidFill>
                  <a:schemeClr val="tx2"/>
                </a:solidFill>
                <a:latin typeface="Georgia"/>
                <a:cs typeface="Calibri"/>
              </a:rPr>
              <a:t> </a:t>
            </a:r>
            <a:r>
              <a:rPr lang="en-US" sz="24000" b="0" err="1">
                <a:solidFill>
                  <a:schemeClr val="tx2"/>
                </a:solidFill>
                <a:latin typeface="Georgia"/>
                <a:cs typeface="Calibri"/>
              </a:rPr>
              <a:t>høre</a:t>
            </a:r>
            <a:r>
              <a:rPr lang="en-US" sz="24000" b="0">
                <a:solidFill>
                  <a:schemeClr val="tx2"/>
                </a:solidFill>
                <a:latin typeface="Georgia"/>
                <a:cs typeface="Calibri"/>
              </a:rPr>
              <a:t> </a:t>
            </a:r>
            <a:r>
              <a:rPr lang="en-US" sz="24000" b="0" err="1">
                <a:solidFill>
                  <a:schemeClr val="tx2"/>
                </a:solidFill>
                <a:latin typeface="Georgia"/>
                <a:cs typeface="Calibri"/>
              </a:rPr>
              <a:t>på</a:t>
            </a:r>
            <a:r>
              <a:rPr lang="en-US" sz="24000" b="0">
                <a:solidFill>
                  <a:schemeClr val="tx2"/>
                </a:solidFill>
                <a:latin typeface="Georgia"/>
                <a:cs typeface="Calibri"/>
              </a:rPr>
              <a:t> </a:t>
            </a:r>
            <a:r>
              <a:rPr lang="en-US" sz="24000" b="0" err="1">
                <a:solidFill>
                  <a:schemeClr val="tx2"/>
                </a:solidFill>
                <a:latin typeface="Georgia"/>
                <a:cs typeface="Calibri"/>
              </a:rPr>
              <a:t>tankene</a:t>
            </a:r>
            <a:r>
              <a:rPr lang="en-US" sz="24000" b="0">
                <a:solidFill>
                  <a:schemeClr val="tx2"/>
                </a:solidFill>
                <a:latin typeface="Georgia"/>
                <a:cs typeface="Calibri"/>
              </a:rPr>
              <a:t> </a:t>
            </a:r>
            <a:r>
              <a:rPr lang="en-US" sz="24000" b="0" err="1">
                <a:solidFill>
                  <a:schemeClr val="tx2"/>
                </a:solidFill>
                <a:latin typeface="Georgia"/>
                <a:cs typeface="Calibri"/>
              </a:rPr>
              <a:t>våre</a:t>
            </a:r>
            <a:r>
              <a:rPr lang="en-US" sz="24000" b="0">
                <a:solidFill>
                  <a:schemeClr val="tx2"/>
                </a:solidFill>
                <a:latin typeface="Georgia"/>
                <a:cs typeface="Calibri"/>
              </a:rPr>
              <a:t>?</a:t>
            </a:r>
            <a:endParaRPr lang="en-US" sz="24000" b="0">
              <a:solidFill>
                <a:schemeClr val="tx2"/>
              </a:solidFill>
              <a:cs typeface="Calibri"/>
            </a:endParaRPr>
          </a:p>
        </p:txBody>
      </p:sp>
    </p:spTree>
    <p:extLst>
      <p:ext uri="{BB962C8B-B14F-4D97-AF65-F5344CB8AC3E}">
        <p14:creationId xmlns:p14="http://schemas.microsoft.com/office/powerpoint/2010/main" val="174337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7CFF9D21-AFCB-28F7-B4F8-1A4A88E933A2}"/>
              </a:ext>
            </a:extLst>
          </p:cNvPr>
          <p:cNvSpPr txBox="1"/>
          <p:nvPr/>
        </p:nvSpPr>
        <p:spPr>
          <a:xfrm>
            <a:off x="1" y="331684"/>
            <a:ext cx="12336378" cy="1938992"/>
          </a:xfrm>
          <a:prstGeom prst="rect">
            <a:avLst/>
          </a:prstGeom>
          <a:noFill/>
        </p:spPr>
        <p:txBody>
          <a:bodyPr wrap="square" lIns="91440" tIns="45720" rIns="91440" bIns="45720" anchor="t">
            <a:spAutoFit/>
          </a:bodyPr>
          <a:lstStyle/>
          <a:p>
            <a:pPr algn="ctr"/>
            <a:r>
              <a:rPr lang="en-US" sz="6000" err="1">
                <a:solidFill>
                  <a:schemeClr val="tx2"/>
                </a:solidFill>
                <a:latin typeface="Georgia"/>
                <a:cs typeface="Calibri"/>
              </a:rPr>
              <a:t>Hvordan</a:t>
            </a:r>
            <a:r>
              <a:rPr lang="en-US" sz="6000">
                <a:solidFill>
                  <a:schemeClr val="tx2"/>
                </a:solidFill>
                <a:latin typeface="Georgia"/>
                <a:cs typeface="Calibri"/>
              </a:rPr>
              <a:t> </a:t>
            </a:r>
            <a:r>
              <a:rPr lang="en-US" sz="6000" err="1">
                <a:solidFill>
                  <a:schemeClr val="tx2"/>
                </a:solidFill>
                <a:latin typeface="Georgia"/>
                <a:cs typeface="Calibri"/>
              </a:rPr>
              <a:t>henger</a:t>
            </a:r>
            <a:r>
              <a:rPr lang="en-US" sz="6000">
                <a:solidFill>
                  <a:schemeClr val="tx2"/>
                </a:solidFill>
                <a:latin typeface="Georgia"/>
                <a:cs typeface="Calibri"/>
              </a:rPr>
              <a:t> </a:t>
            </a:r>
            <a:r>
              <a:rPr lang="en-US" sz="6000" err="1">
                <a:solidFill>
                  <a:schemeClr val="tx2"/>
                </a:solidFill>
                <a:latin typeface="Georgia"/>
                <a:cs typeface="Calibri"/>
              </a:rPr>
              <a:t>tankene</a:t>
            </a:r>
            <a:r>
              <a:rPr lang="en-US" sz="6000">
                <a:solidFill>
                  <a:schemeClr val="tx2"/>
                </a:solidFill>
                <a:latin typeface="Georgia"/>
                <a:cs typeface="Calibri"/>
              </a:rPr>
              <a:t> og </a:t>
            </a:r>
            <a:r>
              <a:rPr lang="en-US" sz="6000" err="1">
                <a:solidFill>
                  <a:schemeClr val="tx2"/>
                </a:solidFill>
                <a:latin typeface="Georgia"/>
                <a:cs typeface="Calibri"/>
              </a:rPr>
              <a:t>følelsene</a:t>
            </a:r>
            <a:r>
              <a:rPr lang="en-US" sz="6000">
                <a:solidFill>
                  <a:schemeClr val="tx2"/>
                </a:solidFill>
                <a:latin typeface="Georgia"/>
                <a:cs typeface="Calibri"/>
              </a:rPr>
              <a:t> </a:t>
            </a:r>
            <a:r>
              <a:rPr lang="en-US" sz="6000" err="1">
                <a:solidFill>
                  <a:schemeClr val="tx2"/>
                </a:solidFill>
                <a:latin typeface="Georgia"/>
                <a:cs typeface="Calibri"/>
              </a:rPr>
              <a:t>våre</a:t>
            </a:r>
            <a:r>
              <a:rPr lang="en-US" sz="6000">
                <a:solidFill>
                  <a:schemeClr val="tx2"/>
                </a:solidFill>
                <a:latin typeface="Georgia"/>
                <a:cs typeface="Calibri"/>
              </a:rPr>
              <a:t> </a:t>
            </a:r>
            <a:r>
              <a:rPr lang="en-US" sz="6000" err="1">
                <a:solidFill>
                  <a:schemeClr val="tx2"/>
                </a:solidFill>
                <a:latin typeface="Georgia"/>
                <a:cs typeface="Calibri"/>
              </a:rPr>
              <a:t>sammen</a:t>
            </a:r>
            <a:r>
              <a:rPr lang="en-US" sz="6000">
                <a:solidFill>
                  <a:schemeClr val="tx2"/>
                </a:solidFill>
                <a:latin typeface="Georgia"/>
                <a:cs typeface="Calibri"/>
              </a:rPr>
              <a:t>?</a:t>
            </a:r>
            <a:endParaRPr lang="nb-NO" sz="6000">
              <a:solidFill>
                <a:schemeClr val="tx2"/>
              </a:solidFill>
              <a:latin typeface="Georgia"/>
              <a:cs typeface="Calibri"/>
            </a:endParaRPr>
          </a:p>
        </p:txBody>
      </p:sp>
      <p:pic>
        <p:nvPicPr>
          <p:cNvPr id="2" name="Bilde 1">
            <a:extLst>
              <a:ext uri="{FF2B5EF4-FFF2-40B4-BE49-F238E27FC236}">
                <a16:creationId xmlns:a16="http://schemas.microsoft.com/office/drawing/2014/main" id="{15A3E9CF-43C6-2A27-1097-6D5CD9C49C4E}"/>
              </a:ext>
            </a:extLst>
          </p:cNvPr>
          <p:cNvPicPr>
            <a:picLocks noChangeAspect="1"/>
          </p:cNvPicPr>
          <p:nvPr/>
        </p:nvPicPr>
        <p:blipFill>
          <a:blip r:embed="rId3"/>
          <a:stretch>
            <a:fillRect/>
          </a:stretch>
        </p:blipFill>
        <p:spPr>
          <a:xfrm>
            <a:off x="2609273" y="2473713"/>
            <a:ext cx="6973454" cy="3923561"/>
          </a:xfrm>
          <a:prstGeom prst="rect">
            <a:avLst/>
          </a:prstGeom>
        </p:spPr>
      </p:pic>
    </p:spTree>
    <p:extLst>
      <p:ext uri="{BB962C8B-B14F-4D97-AF65-F5344CB8AC3E}">
        <p14:creationId xmlns:p14="http://schemas.microsoft.com/office/powerpoint/2010/main" val="2147851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innhold 4">
            <a:extLst>
              <a:ext uri="{FF2B5EF4-FFF2-40B4-BE49-F238E27FC236}">
                <a16:creationId xmlns:a16="http://schemas.microsoft.com/office/drawing/2014/main" id="{CB8D19A2-9757-CFCF-88E6-7B6057573D76}"/>
              </a:ext>
            </a:extLst>
          </p:cNvPr>
          <p:cNvPicPr>
            <a:picLocks noChangeAspect="1"/>
          </p:cNvPicPr>
          <p:nvPr/>
        </p:nvPicPr>
        <p:blipFill rotWithShape="1">
          <a:blip r:embed="rId3"/>
          <a:srcRect t="1016" b="299"/>
          <a:stretch/>
        </p:blipFill>
        <p:spPr>
          <a:xfrm>
            <a:off x="2695074" y="2610816"/>
            <a:ext cx="6348499" cy="3567161"/>
          </a:xfrm>
          <a:prstGeom prst="rect">
            <a:avLst/>
          </a:prstGeom>
        </p:spPr>
      </p:pic>
      <p:sp>
        <p:nvSpPr>
          <p:cNvPr id="4" name="Tittel 1">
            <a:extLst>
              <a:ext uri="{FF2B5EF4-FFF2-40B4-BE49-F238E27FC236}">
                <a16:creationId xmlns:a16="http://schemas.microsoft.com/office/drawing/2014/main" id="{6D6EA1B5-8826-D1FF-F1B9-FDDA3A97A432}"/>
              </a:ext>
            </a:extLst>
          </p:cNvPr>
          <p:cNvSpPr txBox="1">
            <a:spLocks/>
          </p:cNvSpPr>
          <p:nvPr/>
        </p:nvSpPr>
        <p:spPr>
          <a:xfrm>
            <a:off x="0" y="1014739"/>
            <a:ext cx="12240125" cy="744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a:lstStyle>
          <a:p>
            <a:pPr algn="ctr"/>
            <a:r>
              <a:rPr lang="en-US" sz="6000" b="0" err="1">
                <a:solidFill>
                  <a:schemeClr val="tx2"/>
                </a:solidFill>
              </a:rPr>
              <a:t>Hva</a:t>
            </a:r>
            <a:r>
              <a:rPr lang="en-US" sz="6000" b="0">
                <a:solidFill>
                  <a:schemeClr val="tx2"/>
                </a:solidFill>
              </a:rPr>
              <a:t> </a:t>
            </a:r>
            <a:r>
              <a:rPr lang="en-US" sz="6000" b="0" err="1">
                <a:solidFill>
                  <a:schemeClr val="tx2"/>
                </a:solidFill>
              </a:rPr>
              <a:t>kan</a:t>
            </a:r>
            <a:r>
              <a:rPr lang="en-US" sz="6000" b="0">
                <a:solidFill>
                  <a:schemeClr val="tx2"/>
                </a:solidFill>
              </a:rPr>
              <a:t> du </a:t>
            </a:r>
            <a:r>
              <a:rPr lang="en-US" sz="6000" b="0" err="1">
                <a:solidFill>
                  <a:schemeClr val="tx2"/>
                </a:solidFill>
              </a:rPr>
              <a:t>gjøre</a:t>
            </a:r>
            <a:r>
              <a:rPr lang="en-US" sz="6000" b="0">
                <a:solidFill>
                  <a:schemeClr val="tx2"/>
                </a:solidFill>
              </a:rPr>
              <a:t> </a:t>
            </a:r>
            <a:r>
              <a:rPr lang="en-US" sz="6000" b="0" err="1">
                <a:solidFill>
                  <a:schemeClr val="tx2"/>
                </a:solidFill>
              </a:rPr>
              <a:t>hvis</a:t>
            </a:r>
            <a:r>
              <a:rPr lang="en-US" sz="6000" b="0">
                <a:solidFill>
                  <a:schemeClr val="tx2"/>
                </a:solidFill>
              </a:rPr>
              <a:t> du </a:t>
            </a:r>
            <a:r>
              <a:rPr lang="en-US" sz="6000" b="0" err="1">
                <a:solidFill>
                  <a:schemeClr val="tx2"/>
                </a:solidFill>
              </a:rPr>
              <a:t>har</a:t>
            </a:r>
            <a:r>
              <a:rPr lang="en-US" sz="6000" b="0">
                <a:solidFill>
                  <a:schemeClr val="tx2"/>
                </a:solidFill>
              </a:rPr>
              <a:t> </a:t>
            </a:r>
          </a:p>
          <a:p>
            <a:pPr algn="ctr"/>
            <a:r>
              <a:rPr lang="en-US" sz="6000" b="0" err="1">
                <a:solidFill>
                  <a:schemeClr val="tx2"/>
                </a:solidFill>
              </a:rPr>
              <a:t>vonde</a:t>
            </a:r>
            <a:r>
              <a:rPr lang="en-US" sz="6000" b="0">
                <a:solidFill>
                  <a:schemeClr val="tx2"/>
                </a:solidFill>
              </a:rPr>
              <a:t> tanker?</a:t>
            </a:r>
          </a:p>
        </p:txBody>
      </p:sp>
    </p:spTree>
    <p:extLst>
      <p:ext uri="{BB962C8B-B14F-4D97-AF65-F5344CB8AC3E}">
        <p14:creationId xmlns:p14="http://schemas.microsoft.com/office/powerpoint/2010/main" val="373194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B084F0F-AA6F-5F71-625D-092A45FDAA52}"/>
              </a:ext>
            </a:extLst>
          </p:cNvPr>
          <p:cNvSpPr txBox="1">
            <a:spLocks/>
          </p:cNvSpPr>
          <p:nvPr/>
        </p:nvSpPr>
        <p:spPr>
          <a:xfrm>
            <a:off x="1074506" y="1709743"/>
            <a:ext cx="6541167" cy="48987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nb-NO" sz="6000">
                <a:latin typeface="Georgia"/>
                <a:cs typeface="Calibri"/>
              </a:rPr>
              <a:t>Vi leker!</a:t>
            </a:r>
            <a:endParaRPr lang="en-US"/>
          </a:p>
          <a:p>
            <a:pPr marL="0" indent="0">
              <a:buFont typeface="Arial" panose="020B0604020202020204" pitchFamily="34" charset="0"/>
              <a:buNone/>
            </a:pPr>
            <a:r>
              <a:rPr lang="nb-NO" sz="4000">
                <a:latin typeface="Georgia"/>
                <a:ea typeface="Calibri" panose="020F0502020204030204"/>
                <a:cs typeface="Calibri" panose="020F0502020204030204"/>
              </a:rPr>
              <a:t>Kims lek</a:t>
            </a:r>
          </a:p>
          <a:p>
            <a:pPr marL="0" indent="0">
              <a:buNone/>
            </a:pPr>
            <a:r>
              <a:rPr lang="nb-NO" sz="4000">
                <a:latin typeface="Georgia"/>
                <a:ea typeface="Calibri" panose="020F0502020204030204"/>
                <a:cs typeface="Calibri" panose="020F0502020204030204"/>
              </a:rPr>
              <a:t>Hva er forandret?</a:t>
            </a:r>
          </a:p>
        </p:txBody>
      </p:sp>
    </p:spTree>
    <p:extLst>
      <p:ext uri="{BB962C8B-B14F-4D97-AF65-F5344CB8AC3E}">
        <p14:creationId xmlns:p14="http://schemas.microsoft.com/office/powerpoint/2010/main" val="1099290281"/>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D7BB42-1F89-4585-8FEC-067F35A0F2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A1C276B6-875B-45C6-8DFF-C750ACEC269B}">
  <ds:schemaRefs>
    <ds:schemaRef ds:uri="ee598b89-8811-470d-ad8e-f3a66432fe16"/>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b8da453c-6e37-4915-9292-e90fa68e84a7"/>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TotalTime>
  <Words>1040</Words>
  <Application>Microsoft Office PowerPoint</Application>
  <PresentationFormat>Widescreen</PresentationFormat>
  <Paragraphs>89</Paragraphs>
  <Slides>11</Slides>
  <Notes>10</Notes>
  <HiddenSlides>0</HiddenSlides>
  <MMClips>0</MMClips>
  <ScaleCrop>false</ScaleCrop>
  <HeadingPairs>
    <vt:vector size="4" baseType="variant">
      <vt:variant>
        <vt:lpstr>Tema</vt:lpstr>
      </vt:variant>
      <vt:variant>
        <vt:i4>5</vt:i4>
      </vt:variant>
      <vt:variant>
        <vt:lpstr>Lysbildetitler</vt:lpstr>
      </vt:variant>
      <vt:variant>
        <vt:i4>11</vt:i4>
      </vt:variant>
    </vt:vector>
  </HeadingPairs>
  <TitlesOfParts>
    <vt:vector size="16" baseType="lpstr">
      <vt:lpstr>4_Office-tema</vt:lpstr>
      <vt:lpstr>Egendefinert utforming</vt:lpstr>
      <vt:lpstr>5_Office-tema</vt:lpstr>
      <vt:lpstr>3_Office-tema</vt:lpstr>
      <vt:lpstr>6_Office-tema</vt:lpstr>
      <vt:lpstr>Tanker 4.trinn</vt:lpstr>
      <vt:lpstr>PowerPoint-presentasjon</vt:lpstr>
      <vt:lpstr>Pust og bevegelse</vt:lpstr>
      <vt:lpstr>PowerPoint-presentasjon</vt:lpstr>
      <vt:lpstr>PowerPoint-presentasjon</vt:lpstr>
      <vt:lpstr>PowerPoint-presentasjon</vt:lpstr>
      <vt:lpstr>PowerPoint-presentasjon</vt:lpstr>
      <vt:lpstr>PowerPoint-presentasjon</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22</cp:revision>
  <dcterms:created xsi:type="dcterms:W3CDTF">2020-02-24T12:22:26Z</dcterms:created>
  <dcterms:modified xsi:type="dcterms:W3CDTF">2024-12-04T12:05:12Z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