
<file path=[Content_Types].xml><?xml version="1.0" encoding="utf-8"?>
<Types xmlns="http://schemas.openxmlformats.org/package/2006/content-types">
  <Default Extension="jpeg" ContentType="image/jpeg"/>
  <Default Extension="mp4" ContentType="video/mp4"/>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3.xml" ContentType="application/vnd.openxmlformats-officedocument.theme+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4.xml" ContentType="application/vnd.openxmlformats-officedocument.theme+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7" r:id="rId4"/>
    <p:sldMasterId id="2147483690" r:id="rId5"/>
    <p:sldMasterId id="2147483683" r:id="rId6"/>
    <p:sldMasterId id="2147483659" r:id="rId7"/>
    <p:sldMasterId id="2147483675" r:id="rId8"/>
  </p:sldMasterIdLst>
  <p:notesMasterIdLst>
    <p:notesMasterId r:id="rId21"/>
  </p:notesMasterIdLst>
  <p:sldIdLst>
    <p:sldId id="272" r:id="rId9"/>
    <p:sldId id="312" r:id="rId10"/>
    <p:sldId id="290" r:id="rId11"/>
    <p:sldId id="291" r:id="rId12"/>
    <p:sldId id="316" r:id="rId13"/>
    <p:sldId id="276" r:id="rId14"/>
    <p:sldId id="313" r:id="rId15"/>
    <p:sldId id="314" r:id="rId16"/>
    <p:sldId id="315" r:id="rId17"/>
    <p:sldId id="286" r:id="rId18"/>
    <p:sldId id="285" r:id="rId19"/>
    <p:sldId id="281" r:id="rId20"/>
  </p:sldIdLst>
  <p:sldSz cx="12192000" cy="6858000"/>
  <p:notesSz cx="6858000" cy="9144000"/>
  <p:defaultTextStyle>
    <a:defPPr>
      <a:defRPr lang="nb-N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9999"/>
    <a:srgbClr val="00CC99"/>
    <a:srgbClr val="BCDAD1"/>
    <a:srgbClr val="1A1A35"/>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E2E8CC31-2E1C-4218-9904-11C1116A9397}" v="7" dt="2026-01-19T11:31:44.692"/>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67712" autoAdjust="0"/>
  </p:normalViewPr>
  <p:slideViewPr>
    <p:cSldViewPr snapToGrid="0">
      <p:cViewPr varScale="1">
        <p:scale>
          <a:sx n="55" d="100"/>
          <a:sy n="55" d="100"/>
        </p:scale>
        <p:origin x="1714" y="53"/>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5.xml"/><Relationship Id="rId13" Type="http://schemas.openxmlformats.org/officeDocument/2006/relationships/slide" Target="slides/slide5.xml"/><Relationship Id="rId18" Type="http://schemas.openxmlformats.org/officeDocument/2006/relationships/slide" Target="slides/slide10.xml"/><Relationship Id="rId26" Type="http://schemas.microsoft.com/office/2016/11/relationships/changesInfo" Target="changesInfos/changesInfo1.xml"/><Relationship Id="rId3" Type="http://schemas.openxmlformats.org/officeDocument/2006/relationships/customXml" Target="../customXml/item3.xml"/><Relationship Id="rId21" Type="http://schemas.openxmlformats.org/officeDocument/2006/relationships/notesMaster" Target="notesMasters/notesMaster1.xml"/><Relationship Id="rId7" Type="http://schemas.openxmlformats.org/officeDocument/2006/relationships/slideMaster" Target="slideMasters/slideMaster4.xml"/><Relationship Id="rId12" Type="http://schemas.openxmlformats.org/officeDocument/2006/relationships/slide" Target="slides/slide4.xml"/><Relationship Id="rId17" Type="http://schemas.openxmlformats.org/officeDocument/2006/relationships/slide" Target="slides/slide9.xml"/><Relationship Id="rId25"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8.xml"/><Relationship Id="rId20" Type="http://schemas.openxmlformats.org/officeDocument/2006/relationships/slide" Target="slides/slide12.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3.xml"/><Relationship Id="rId24" Type="http://schemas.openxmlformats.org/officeDocument/2006/relationships/theme" Target="theme/theme1.xml"/><Relationship Id="rId5" Type="http://schemas.openxmlformats.org/officeDocument/2006/relationships/slideMaster" Target="slideMasters/slideMaster2.xml"/><Relationship Id="rId15" Type="http://schemas.openxmlformats.org/officeDocument/2006/relationships/slide" Target="slides/slide7.xml"/><Relationship Id="rId23" Type="http://schemas.openxmlformats.org/officeDocument/2006/relationships/viewProps" Target="viewProps.xml"/><Relationship Id="rId10" Type="http://schemas.openxmlformats.org/officeDocument/2006/relationships/slide" Target="slides/slide2.xml"/><Relationship Id="rId19" Type="http://schemas.openxmlformats.org/officeDocument/2006/relationships/slide" Target="slides/slide11.xml"/><Relationship Id="rId4" Type="http://schemas.openxmlformats.org/officeDocument/2006/relationships/slideMaster" Target="slideMasters/slideMaster1.xml"/><Relationship Id="rId9" Type="http://schemas.openxmlformats.org/officeDocument/2006/relationships/slide" Target="slides/slide1.xml"/><Relationship Id="rId14" Type="http://schemas.openxmlformats.org/officeDocument/2006/relationships/slide" Target="slides/slide6.xml"/><Relationship Id="rId22" Type="http://schemas.openxmlformats.org/officeDocument/2006/relationships/presProps" Target="presProps.xml"/><Relationship Id="rId27" Type="http://schemas.microsoft.com/office/2015/10/relationships/revisionInfo" Target="revisionInfo.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Renate Dybdal Hansen" userId="8f533bdc-1f06-46c5-8376-6b62126245f7" providerId="ADAL" clId="{AD18D0CB-5EBB-4FE2-9456-A51AD340C137}"/>
    <pc:docChg chg="custSel addSld delSld modSld">
      <pc:chgData name="Renate Dybdal Hansen" userId="8f533bdc-1f06-46c5-8376-6b62126245f7" providerId="ADAL" clId="{AD18D0CB-5EBB-4FE2-9456-A51AD340C137}" dt="2026-01-07T12:01:55.112" v="12" actId="478"/>
      <pc:docMkLst>
        <pc:docMk/>
      </pc:docMkLst>
      <pc:sldChg chg="delSp mod">
        <pc:chgData name="Renate Dybdal Hansen" userId="8f533bdc-1f06-46c5-8376-6b62126245f7" providerId="ADAL" clId="{AD18D0CB-5EBB-4FE2-9456-A51AD340C137}" dt="2026-01-07T12:01:55.112" v="12" actId="478"/>
        <pc:sldMkLst>
          <pc:docMk/>
          <pc:sldMk cId="131665696" sldId="276"/>
        </pc:sldMkLst>
      </pc:sldChg>
      <pc:sldChg chg="addSp delSp modSp mod modAnim">
        <pc:chgData name="Renate Dybdal Hansen" userId="8f533bdc-1f06-46c5-8376-6b62126245f7" providerId="ADAL" clId="{AD18D0CB-5EBB-4FE2-9456-A51AD340C137}" dt="2026-01-07T11:45:20.984" v="1"/>
        <pc:sldMkLst>
          <pc:docMk/>
          <pc:sldMk cId="50309499" sldId="290"/>
        </pc:sldMkLst>
        <pc:picChg chg="add mod">
          <ac:chgData name="Renate Dybdal Hansen" userId="8f533bdc-1f06-46c5-8376-6b62126245f7" providerId="ADAL" clId="{AD18D0CB-5EBB-4FE2-9456-A51AD340C137}" dt="2026-01-07T11:45:20.984" v="1"/>
          <ac:picMkLst>
            <pc:docMk/>
            <pc:sldMk cId="50309499" sldId="290"/>
            <ac:picMk id="3" creationId="{BA4A29BA-65DB-811C-2CF7-99DFC3AA2D50}"/>
          </ac:picMkLst>
        </pc:picChg>
      </pc:sldChg>
      <pc:sldChg chg="delSp mod">
        <pc:chgData name="Renate Dybdal Hansen" userId="8f533bdc-1f06-46c5-8376-6b62126245f7" providerId="ADAL" clId="{AD18D0CB-5EBB-4FE2-9456-A51AD340C137}" dt="2026-01-07T12:01:41.041" v="11" actId="478"/>
        <pc:sldMkLst>
          <pc:docMk/>
          <pc:sldMk cId="592528314" sldId="312"/>
        </pc:sldMkLst>
      </pc:sldChg>
      <pc:sldChg chg="addSp delSp modSp new mod modAnim">
        <pc:chgData name="Renate Dybdal Hansen" userId="8f533bdc-1f06-46c5-8376-6b62126245f7" providerId="ADAL" clId="{AD18D0CB-5EBB-4FE2-9456-A51AD340C137}" dt="2026-01-07T12:01:26.989" v="9"/>
        <pc:sldMkLst>
          <pc:docMk/>
          <pc:sldMk cId="1169093428" sldId="316"/>
        </pc:sldMkLst>
        <pc:picChg chg="add mod">
          <ac:chgData name="Renate Dybdal Hansen" userId="8f533bdc-1f06-46c5-8376-6b62126245f7" providerId="ADAL" clId="{AD18D0CB-5EBB-4FE2-9456-A51AD340C137}" dt="2026-01-07T12:01:26.989" v="9"/>
          <ac:picMkLst>
            <pc:docMk/>
            <pc:sldMk cId="1169093428" sldId="316"/>
            <ac:picMk id="4" creationId="{F9461EE8-49B0-83ED-1DB7-F88974AB6740}"/>
          </ac:picMkLst>
        </pc:pic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ssholder for topptekst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nb-NO"/>
          </a:p>
        </p:txBody>
      </p:sp>
      <p:sp>
        <p:nvSpPr>
          <p:cNvPr id="3" name="Plassholder for dato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8462FDE-50CE-40AA-BF92-980F2CCE4F01}" type="datetimeFigureOut">
              <a:rPr lang="nb-NO" smtClean="0"/>
              <a:t>19.01.2026</a:t>
            </a:fld>
            <a:endParaRPr lang="nb-NO"/>
          </a:p>
        </p:txBody>
      </p:sp>
      <p:sp>
        <p:nvSpPr>
          <p:cNvPr id="4" name="Plassholder for lysbilde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nb-NO"/>
          </a:p>
        </p:txBody>
      </p:sp>
      <p:sp>
        <p:nvSpPr>
          <p:cNvPr id="5" name="Plassholder for notat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6" name="Plassholder for bunnteks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nb-NO"/>
          </a:p>
        </p:txBody>
      </p:sp>
      <p:sp>
        <p:nvSpPr>
          <p:cNvPr id="7" name="Plassholder for lysbilde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62ADF47-4189-4EF1-B4E1-419FBCB02608}" type="slidenum">
              <a:rPr lang="nb-NO" smtClean="0"/>
              <a:t>‹#›</a:t>
            </a:fld>
            <a:endParaRPr lang="nb-NO"/>
          </a:p>
        </p:txBody>
      </p:sp>
    </p:spTree>
    <p:extLst>
      <p:ext uri="{BB962C8B-B14F-4D97-AF65-F5344CB8AC3E}">
        <p14:creationId xmlns:p14="http://schemas.microsoft.com/office/powerpoint/2010/main" val="86706434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3" Type="http://schemas.openxmlformats.org/officeDocument/2006/relationships/hyperlink" Target="https://iokommune.sharepoint.com/:v:/r/sites/OPVOppvekst543/Shared%20Documents/Videoer%20(fra%20plandager%20og%20annet)/Robuste%20barn%20-%20musikkvideoer/Can%27t%20Stop%20The%20Feeling.mp4?csf=1&amp;web=1&amp;e=9tH9g7&amp;nav=eyJyZWZlcnJhbEluZm8iOnsicmVmZXJyYWxBcHAiOiJTdHJlYW1XZWJBcHAiLCJyZWZlcnJhbFZpZXciOiJTaGFyZURpYWxvZy1MaW5rIiwicmVmZXJyYWxBcHBQbGF0Zm9ybSI6IldlYiIsInJlZmVycmFsTW9kZSI6InZpZXcifX0%3D" TargetMode="External"/><Relationship Id="rId2" Type="http://schemas.openxmlformats.org/officeDocument/2006/relationships/slide" Target="../slides/slide2.xml"/><Relationship Id="rId1" Type="http://schemas.openxmlformats.org/officeDocument/2006/relationships/notesMaster" Target="../notesMasters/notesMaster1.xml"/><Relationship Id="rId4" Type="http://schemas.openxmlformats.org/officeDocument/2006/relationships/hyperlink" Target="https://www.youtube.com/watch?v=KhfkYzUwYFk" TargetMode="External"/></Relationships>
</file>

<file path=ppt/notesSlides/_rels/notesSlide10.xml.rels><?xml version="1.0" encoding="UTF-8" standalone="yes"?>
<Relationships xmlns="http://schemas.openxmlformats.org/package/2006/relationships"><Relationship Id="rId3" Type="http://schemas.openxmlformats.org/officeDocument/2006/relationships/hyperlink" Target="https://pixabay.com/no/users/alexas_fotos-686414/?utm_source=link-attribution&amp;utm_medium=referral&amp;utm_campaign=image&amp;utm_content=3599680" TargetMode="External"/><Relationship Id="rId2" Type="http://schemas.openxmlformats.org/officeDocument/2006/relationships/slide" Target="../slides/slide11.xml"/><Relationship Id="rId1" Type="http://schemas.openxmlformats.org/officeDocument/2006/relationships/notesMaster" Target="../notesMasters/notesMaster1.xml"/><Relationship Id="rId4" Type="http://schemas.openxmlformats.org/officeDocument/2006/relationships/hyperlink" Target="https://pixabay.com/no/?utm_source=link-attribution&amp;utm_medium=referral&amp;utm_campaign=image&amp;utm_content=3599680" TargetMode="External"/></Relationships>
</file>

<file path=ppt/notesSlides/_rels/notesSlide2.xml.rels><?xml version="1.0" encoding="UTF-8" standalone="yes"?>
<Relationships xmlns="http://schemas.openxmlformats.org/package/2006/relationships"><Relationship Id="rId3" Type="http://schemas.openxmlformats.org/officeDocument/2006/relationships/hyperlink" Target="https://play.mediaflow.com/ovp/11/04GB3O6M6L" TargetMode="External"/><Relationship Id="rId2" Type="http://schemas.openxmlformats.org/officeDocument/2006/relationships/slide" Target="../slides/slide3.xml"/><Relationship Id="rId1" Type="http://schemas.openxmlformats.org/officeDocument/2006/relationships/notesMaster" Target="../notesMasters/notesMaster1.xml"/><Relationship Id="rId4" Type="http://schemas.openxmlformats.org/officeDocument/2006/relationships/hyperlink" Target="https://www.io.kommune.no/tjenester/skole-og-utdanning/robuste-barn/pust-og-bevegelse/" TargetMode="Externa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3" Type="http://schemas.openxmlformats.org/officeDocument/2006/relationships/hyperlink" Target="https://www.youtube.com/watch?v=PE8LZROLHjg" TargetMode="External"/><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AFC8E35-1A4E-5C0E-22F3-819FB837DCCD}"/>
            </a:ext>
          </a:extLst>
        </p:cNvPr>
        <p:cNvGrpSpPr/>
        <p:nvPr/>
      </p:nvGrpSpPr>
      <p:grpSpPr>
        <a:xfrm>
          <a:off x="0" y="0"/>
          <a:ext cx="0" cy="0"/>
          <a:chOff x="0" y="0"/>
          <a:chExt cx="0" cy="0"/>
        </a:xfrm>
      </p:grpSpPr>
      <p:sp>
        <p:nvSpPr>
          <p:cNvPr id="2" name="Plassholder for lysbilde 1">
            <a:extLst>
              <a:ext uri="{FF2B5EF4-FFF2-40B4-BE49-F238E27FC236}">
                <a16:creationId xmlns:a16="http://schemas.microsoft.com/office/drawing/2014/main" id="{BF040F6D-8AD6-AB0B-DC28-1D9054BB7C2D}"/>
              </a:ext>
            </a:extLst>
          </p:cNvPr>
          <p:cNvSpPr>
            <a:spLocks noGrp="1" noRot="1" noChangeAspect="1"/>
          </p:cNvSpPr>
          <p:nvPr>
            <p:ph type="sldImg"/>
          </p:nvPr>
        </p:nvSpPr>
        <p:spPr/>
      </p:sp>
      <p:sp>
        <p:nvSpPr>
          <p:cNvPr id="3" name="Plassholder for notater 2">
            <a:extLst>
              <a:ext uri="{FF2B5EF4-FFF2-40B4-BE49-F238E27FC236}">
                <a16:creationId xmlns:a16="http://schemas.microsoft.com/office/drawing/2014/main" id="{8B191E4D-FF64-077F-5109-77872546B515}"/>
              </a:ext>
            </a:extLst>
          </p:cNvPr>
          <p:cNvSpPr>
            <a:spLocks noGrp="1"/>
          </p:cNvSpPr>
          <p:nvPr>
            <p:ph type="body" idx="1"/>
          </p:nvPr>
        </p:nvSpPr>
        <p:spPr/>
        <p:txBody>
          <a:bodyPr/>
          <a:lstStyle/>
          <a:p>
            <a:r>
              <a:rPr lang="nb-NO" b="1">
                <a:solidFill>
                  <a:srgbClr val="44546A"/>
                </a:solidFill>
              </a:rPr>
              <a:t>Sett på inngangsmusikk:</a:t>
            </a:r>
            <a:endParaRPr lang="en-US">
              <a:solidFill>
                <a:srgbClr val="44546A"/>
              </a:solidFill>
            </a:endParaRPr>
          </a:p>
          <a:p>
            <a:r>
              <a:rPr lang="en-US">
                <a:solidFill>
                  <a:srgbClr val="44546A"/>
                </a:solidFill>
              </a:rPr>
              <a:t>For Indre Østfold kommune: </a:t>
            </a:r>
            <a:r>
              <a:rPr lang="en-US" u="sng" dirty="0">
                <a:solidFill>
                  <a:srgbClr val="44546A"/>
                </a:solidFill>
                <a:hlinkClick r:id="rId3"/>
              </a:rPr>
              <a:t>Can't Stop The Feeling.mp4</a:t>
            </a:r>
            <a:r>
              <a:rPr lang="en-US">
                <a:solidFill>
                  <a:srgbClr val="44546A"/>
                </a:solidFill>
              </a:rPr>
              <a:t> </a:t>
            </a:r>
          </a:p>
          <a:p>
            <a:r>
              <a:rPr lang="en-US">
                <a:solidFill>
                  <a:srgbClr val="44546A"/>
                </a:solidFill>
              </a:rPr>
              <a:t>For eksterne kommuner: </a:t>
            </a:r>
            <a:r>
              <a:rPr lang="en-US" u="sng" dirty="0">
                <a:solidFill>
                  <a:srgbClr val="44546A"/>
                </a:solidFill>
                <a:hlinkClick r:id="rId4"/>
              </a:rPr>
              <a:t>Trolls: Can't Stop The Feeling | GoNoodle - YouTube</a:t>
            </a:r>
            <a:endParaRPr lang="en-US">
              <a:solidFill>
                <a:srgbClr val="44546A"/>
              </a:solidFill>
            </a:endParaRPr>
          </a:p>
          <a:p>
            <a:r>
              <a:rPr lang="nb-NO">
                <a:solidFill>
                  <a:srgbClr val="44546A"/>
                </a:solidFill>
              </a:rPr>
              <a:t> </a:t>
            </a:r>
            <a:endParaRPr lang="en-US">
              <a:solidFill>
                <a:srgbClr val="44546A"/>
              </a:solidFill>
            </a:endParaRPr>
          </a:p>
          <a:p>
            <a:pPr marL="171450" indent="-171450">
              <a:buFont typeface="Symbol"/>
              <a:buChar char="•"/>
            </a:pPr>
            <a:r>
              <a:rPr lang="nb-NO">
                <a:solidFill>
                  <a:srgbClr val="44546A"/>
                </a:solidFill>
              </a:rPr>
              <a:t>Vi rydder klasserom</a:t>
            </a:r>
            <a:endParaRPr lang="en-US">
              <a:solidFill>
                <a:srgbClr val="44546A"/>
              </a:solidFill>
            </a:endParaRPr>
          </a:p>
          <a:p>
            <a:pPr marL="171450" indent="-171450">
              <a:buFont typeface="Symbol"/>
              <a:buChar char="•"/>
            </a:pPr>
            <a:r>
              <a:rPr lang="nb-NO">
                <a:solidFill>
                  <a:srgbClr val="44546A"/>
                </a:solidFill>
              </a:rPr>
              <a:t>Vi samles i ringen</a:t>
            </a:r>
            <a:endParaRPr lang="en-US">
              <a:solidFill>
                <a:srgbClr val="44546A"/>
              </a:solidFill>
            </a:endParaRPr>
          </a:p>
          <a:p>
            <a:endParaRPr lang="en-US" dirty="0">
              <a:solidFill>
                <a:srgbClr val="44546A"/>
              </a:solidFill>
              <a:ea typeface="Calibri"/>
              <a:cs typeface="Calibri"/>
            </a:endParaRPr>
          </a:p>
        </p:txBody>
      </p:sp>
      <p:sp>
        <p:nvSpPr>
          <p:cNvPr id="4" name="Plassholder for lysbildenummer 3">
            <a:extLst>
              <a:ext uri="{FF2B5EF4-FFF2-40B4-BE49-F238E27FC236}">
                <a16:creationId xmlns:a16="http://schemas.microsoft.com/office/drawing/2014/main" id="{27D92ABA-C31D-F323-D3A9-FB51498607D2}"/>
              </a:ext>
            </a:extLst>
          </p:cNvPr>
          <p:cNvSpPr>
            <a:spLocks noGrp="1"/>
          </p:cNvSpPr>
          <p:nvPr>
            <p:ph type="sldNum" sz="quarter" idx="5"/>
          </p:nvPr>
        </p:nvSpPr>
        <p:spPr/>
        <p:txBody>
          <a:bodyPr/>
          <a:lstStyle/>
          <a:p>
            <a:fld id="{4A0C53AA-2C1F-4D28-B074-E50D1CC28151}" type="slidenum">
              <a:rPr lang="nb-NO" smtClean="0"/>
              <a:t>2</a:t>
            </a:fld>
            <a:endParaRPr lang="nb-NO"/>
          </a:p>
        </p:txBody>
      </p:sp>
    </p:spTree>
    <p:extLst>
      <p:ext uri="{BB962C8B-B14F-4D97-AF65-F5344CB8AC3E}">
        <p14:creationId xmlns:p14="http://schemas.microsoft.com/office/powerpoint/2010/main" val="33484779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dirty="0"/>
              <a:t>Vi setter oss i ringen og oppsummerer sammen.</a:t>
            </a:r>
            <a:endParaRPr lang="en-US" dirty="0"/>
          </a:p>
          <a:p>
            <a:r>
              <a:rPr lang="nb-NO" i="1" dirty="0"/>
              <a:t>Prosess:</a:t>
            </a:r>
            <a:r>
              <a:rPr lang="nb-NO" dirty="0"/>
              <a:t> Sende en ball e.l. rundt i ringen. Alle får ordet etter tur. Elevene sier en ting hver. Det er helt fint å si det samme som de andre, eller noe annet. Vi tar et spørsmål av gangen. </a:t>
            </a:r>
            <a:endParaRPr lang="en-US" dirty="0"/>
          </a:p>
          <a:p>
            <a:r>
              <a:rPr lang="nb-NO" dirty="0"/>
              <a:t>Vi bytter spørsmål underveis, f. eks når 5-6 elever har svart.</a:t>
            </a:r>
            <a:endParaRPr lang="en-US" dirty="0"/>
          </a:p>
          <a:p>
            <a:endParaRPr lang="nb-NO" dirty="0"/>
          </a:p>
          <a:p>
            <a:pPr marL="285750" indent="-285750">
              <a:buFont typeface="Symbol,Sans-Serif"/>
              <a:buChar char="•"/>
            </a:pPr>
            <a:r>
              <a:rPr lang="nb-NO" dirty="0"/>
              <a:t>Hva likte du i dag? </a:t>
            </a:r>
            <a:endParaRPr lang="en-US" dirty="0"/>
          </a:p>
          <a:p>
            <a:pPr marL="285750" indent="-285750">
              <a:buFont typeface="Symbol,Sans-Serif"/>
              <a:buChar char="•"/>
            </a:pPr>
            <a:r>
              <a:rPr lang="nb-NO" dirty="0"/>
              <a:t>Hva lærte du? </a:t>
            </a:r>
            <a:endParaRPr lang="en-US" dirty="0"/>
          </a:p>
          <a:p>
            <a:pPr marL="285750" indent="-285750">
              <a:buFont typeface="Symbol,Sans-Serif"/>
              <a:buChar char="•"/>
            </a:pPr>
            <a:r>
              <a:rPr lang="nb-NO" dirty="0"/>
              <a:t>Hvorfor er dette viktig? </a:t>
            </a:r>
            <a:endParaRPr lang="en-US" dirty="0"/>
          </a:p>
          <a:p>
            <a:pPr marL="285750" indent="-285750">
              <a:buFont typeface="Symbol,Sans-Serif"/>
              <a:buChar char="•"/>
            </a:pPr>
            <a:r>
              <a:rPr lang="nb-NO" dirty="0"/>
              <a:t>Hva kan vi øve på? </a:t>
            </a:r>
            <a:endParaRPr lang="en-US" dirty="0"/>
          </a:p>
          <a:p>
            <a:endParaRPr lang="nb-NO" dirty="0"/>
          </a:p>
          <a:p>
            <a:r>
              <a:rPr lang="nb-NO" dirty="0"/>
              <a:t>Foto: Bildet er tatt av Bildet er tatt av </a:t>
            </a:r>
            <a:r>
              <a:rPr lang="nb-NO" dirty="0">
                <a:hlinkClick r:id="rId3"/>
              </a:rPr>
              <a:t>Alexas_Fotos</a:t>
            </a:r>
            <a:r>
              <a:rPr lang="nb-NO" dirty="0"/>
              <a:t> fra </a:t>
            </a:r>
            <a:r>
              <a:rPr lang="nb-NO" dirty="0">
                <a:hlinkClick r:id="rId4"/>
              </a:rPr>
              <a:t>Pixabay</a:t>
            </a:r>
            <a:r>
              <a:rPr lang="nb-NO" dirty="0"/>
              <a:t> </a:t>
            </a:r>
            <a:endParaRPr lang="nb-NO" dirty="0">
              <a:ea typeface="Calibri"/>
              <a:cs typeface="Calibri"/>
            </a:endParaRPr>
          </a:p>
        </p:txBody>
      </p:sp>
      <p:sp>
        <p:nvSpPr>
          <p:cNvPr id="4" name="Plassholder for lysbildenummer 3"/>
          <p:cNvSpPr>
            <a:spLocks noGrp="1"/>
          </p:cNvSpPr>
          <p:nvPr>
            <p:ph type="sldNum" sz="quarter" idx="5"/>
          </p:nvPr>
        </p:nvSpPr>
        <p:spPr/>
        <p:txBody>
          <a:bodyPr/>
          <a:lstStyle/>
          <a:p>
            <a:fld id="{737E9971-35A5-C144-955B-B463B8C9BB68}" type="slidenum">
              <a:rPr lang="nb-NO" smtClean="0"/>
              <a:t>11</a:t>
            </a:fld>
            <a:endParaRPr lang="nb-NO"/>
          </a:p>
        </p:txBody>
      </p:sp>
    </p:spTree>
    <p:extLst>
      <p:ext uri="{BB962C8B-B14F-4D97-AF65-F5344CB8AC3E}">
        <p14:creationId xmlns:p14="http://schemas.microsoft.com/office/powerpoint/2010/main" val="165815361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dirty="0"/>
              <a:t>Øvelsen heter «Svinge med armene» </a:t>
            </a:r>
            <a:r>
              <a:rPr lang="nb-NO" sz="1200" b="0" i="0" kern="1200" dirty="0">
                <a:solidFill>
                  <a:schemeClr val="tx1"/>
                </a:solidFill>
                <a:effectLst/>
                <a:latin typeface="+mn-lt"/>
                <a:ea typeface="+mn-ea"/>
                <a:cs typeface="+mn-cs"/>
                <a:hlinkClick r:id="rId3"/>
              </a:rPr>
              <a:t>https://play.mediaflow.com/ovp/11/04GB3O6M6L</a:t>
            </a:r>
            <a:r>
              <a:rPr lang="nb-NO" sz="1200" b="0" i="0" kern="1200" dirty="0">
                <a:solidFill>
                  <a:schemeClr val="tx1"/>
                </a:solidFill>
                <a:effectLst/>
                <a:latin typeface="+mn-lt"/>
                <a:ea typeface="+mn-ea"/>
                <a:cs typeface="+mn-cs"/>
              </a:rPr>
              <a:t> – trykk på «play-knappen» for å se filmen.</a:t>
            </a:r>
          </a:p>
          <a:p>
            <a:endParaRPr lang="nb-NO" sz="1200" b="0" i="0" kern="1200" dirty="0">
              <a:solidFill>
                <a:schemeClr val="tx1"/>
              </a:solidFill>
              <a:effectLst/>
              <a:latin typeface="+mn-lt"/>
              <a:ea typeface="+mn-ea"/>
              <a:cs typeface="+mn-cs"/>
            </a:endParaRPr>
          </a:p>
          <a:p>
            <a:r>
              <a:rPr lang="nb-NO" dirty="0"/>
              <a:t>Når du skal gjennomføre pusteøvelsen med elevene, velger du selv om du vil vise filmen eller om du modellerer selv.</a:t>
            </a:r>
          </a:p>
          <a:p>
            <a:r>
              <a:rPr lang="nb-NO" dirty="0"/>
              <a:t> </a:t>
            </a:r>
          </a:p>
          <a:p>
            <a:r>
              <a:rPr lang="nb-NO" dirty="0"/>
              <a:t>Dersom du ønsker å benytte en annen øvelse, finner du flere eksempler på </a:t>
            </a:r>
            <a:r>
              <a:rPr lang="nb-NO" dirty="0">
                <a:hlinkClick r:id="rId4"/>
              </a:rPr>
              <a:t>https://www.io.kommune.no/tjenester/skole-og-utdanning/robuste-barn/pust-og-bevegelse/</a:t>
            </a:r>
            <a:endParaRPr lang="nb-NO" dirty="0"/>
          </a:p>
          <a:p>
            <a:endParaRPr lang="nb-NO" dirty="0">
              <a:ea typeface="Calibri" panose="020F0502020204030204"/>
              <a:cs typeface="Calibri" panose="020F0502020204030204"/>
            </a:endParaRPr>
          </a:p>
        </p:txBody>
      </p:sp>
      <p:sp>
        <p:nvSpPr>
          <p:cNvPr id="4" name="Plassholder for lysbildenummer 3"/>
          <p:cNvSpPr>
            <a:spLocks noGrp="1"/>
          </p:cNvSpPr>
          <p:nvPr>
            <p:ph type="sldNum" sz="quarter" idx="5"/>
          </p:nvPr>
        </p:nvSpPr>
        <p:spPr/>
        <p:txBody>
          <a:bodyPr/>
          <a:lstStyle/>
          <a:p>
            <a:fld id="{162ADF47-4189-4EF1-B4E1-419FBCB02608}" type="slidenum">
              <a:rPr lang="nb-NO" smtClean="0"/>
              <a:t>3</a:t>
            </a:fld>
            <a:endParaRPr lang="nb-NO"/>
          </a:p>
        </p:txBody>
      </p:sp>
    </p:spTree>
    <p:extLst>
      <p:ext uri="{BB962C8B-B14F-4D97-AF65-F5344CB8AC3E}">
        <p14:creationId xmlns:p14="http://schemas.microsoft.com/office/powerpoint/2010/main" val="8889339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a:t>I denne timen skal vi lære om noe som heter å være pårørende. Det er kanskje et rart og nytt ord? Det kan bety at vi er i familie med noen som er syke eller har det vondt og vanskelig på andre måter, eller at noen i familien vår dør. Da er det ikke alltid så lett å være barn. Det kan også gå utover hvordan man har det ellers i livet.  Det er viktig å snakke om sånne ting, derfor skal vi ha denne timen. </a:t>
            </a:r>
          </a:p>
          <a:p>
            <a:endParaRPr lang="nb-NO"/>
          </a:p>
          <a:p>
            <a:r>
              <a:rPr lang="nb-NO"/>
              <a:t>For å lære om dette skal vi se en film og snakke litt. Når vi ser filmen vil noen kunne kjenne seg igjen, eller komme til å tenke på noen som kanskje har det sånn. Da er det fint å kunne snakke om det alene med en av oss voksne etter timen eller en annen gang.</a:t>
            </a:r>
            <a:endParaRPr lang="nb-NO">
              <a:cs typeface="Calibri"/>
            </a:endParaRPr>
          </a:p>
          <a:p>
            <a:endParaRPr lang="nb-NO"/>
          </a:p>
          <a:p>
            <a:r>
              <a:rPr lang="nb-NO"/>
              <a:t>Når vi bor i en familie blir vi påvirket av hvordan de andre i familien har det. Kroppen vår er skapt slik at vi kan kjenne hvordan andre rundt oss har det, og når en i familien har det vanskelig kan det påvirke hvordan de andre i familien har det.  Når noen har det vondt kan det også gå utover humøret deres, og det kan bli flere ting som blir vanskelig hjemme. </a:t>
            </a:r>
            <a:endParaRPr lang="en-US"/>
          </a:p>
          <a:p>
            <a:endParaRPr lang="nb-NO"/>
          </a:p>
        </p:txBody>
      </p:sp>
      <p:sp>
        <p:nvSpPr>
          <p:cNvPr id="4" name="Plassholder for lysbildenummer 3"/>
          <p:cNvSpPr>
            <a:spLocks noGrp="1"/>
          </p:cNvSpPr>
          <p:nvPr>
            <p:ph type="sldNum" sz="quarter" idx="5"/>
          </p:nvPr>
        </p:nvSpPr>
        <p:spPr/>
        <p:txBody>
          <a:bodyPr/>
          <a:lstStyle/>
          <a:p>
            <a:fld id="{162ADF47-4189-4EF1-B4E1-419FBCB02608}" type="slidenum">
              <a:rPr lang="nb-NO" smtClean="0"/>
              <a:t>4</a:t>
            </a:fld>
            <a:endParaRPr lang="nb-NO"/>
          </a:p>
        </p:txBody>
      </p:sp>
    </p:spTree>
    <p:extLst>
      <p:ext uri="{BB962C8B-B14F-4D97-AF65-F5344CB8AC3E}">
        <p14:creationId xmlns:p14="http://schemas.microsoft.com/office/powerpoint/2010/main" val="355603773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en-US" dirty="0">
                <a:ea typeface="Calibri"/>
                <a:cs typeface="Calibri"/>
              </a:rPr>
              <a:t>Vi ser film! </a:t>
            </a:r>
            <a:endParaRPr lang="en-US" dirty="0">
              <a:cs typeface="Calibri"/>
            </a:endParaRPr>
          </a:p>
          <a:p>
            <a:r>
              <a:rPr lang="en-US" u="none" dirty="0">
                <a:hlinkClick r:id="rId3"/>
              </a:rPr>
              <a:t>Barn </a:t>
            </a:r>
            <a:r>
              <a:rPr lang="en-US" u="none" dirty="0" err="1">
                <a:hlinkClick r:id="rId3"/>
              </a:rPr>
              <a:t>som</a:t>
            </a:r>
            <a:r>
              <a:rPr lang="en-US" u="none" dirty="0">
                <a:hlinkClick r:id="rId3"/>
              </a:rPr>
              <a:t> </a:t>
            </a:r>
            <a:r>
              <a:rPr lang="en-US" u="none" dirty="0" err="1">
                <a:hlinkClick r:id="rId3"/>
              </a:rPr>
              <a:t>pårørende</a:t>
            </a:r>
            <a:r>
              <a:rPr lang="en-US" u="none" dirty="0"/>
              <a:t> </a:t>
            </a:r>
            <a:r>
              <a:rPr lang="en-US" dirty="0"/>
              <a:t>- </a:t>
            </a:r>
            <a:r>
              <a:rPr lang="nb-NO" dirty="0">
                <a:hlinkClick r:id="rId3"/>
              </a:rPr>
              <a:t>https://www.youtube.com/watch?v=PE8LZROLHjg</a:t>
            </a:r>
            <a:endParaRPr lang="en-US" dirty="0"/>
          </a:p>
          <a:p>
            <a:r>
              <a:rPr lang="en-US" dirty="0">
                <a:cs typeface="Calibri"/>
              </a:rPr>
              <a:t>Varer ca 3 </a:t>
            </a:r>
            <a:r>
              <a:rPr lang="en-US" dirty="0" err="1">
                <a:cs typeface="Calibri"/>
              </a:rPr>
              <a:t>minutter</a:t>
            </a:r>
            <a:endParaRPr lang="en-US" dirty="0">
              <a:ea typeface="Calibri"/>
              <a:cs typeface="Calibri"/>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nb-NO" altLang="nb-NO" sz="1200" dirty="0">
              <a:solidFill>
                <a:schemeClr val="accent1"/>
              </a:solidFill>
            </a:endParaRPr>
          </a:p>
          <a:p>
            <a:endParaRPr lang="en-US" dirty="0">
              <a:cs typeface="Calibri"/>
            </a:endParaRPr>
          </a:p>
          <a:p>
            <a:endParaRPr lang="nb-NO" dirty="0"/>
          </a:p>
        </p:txBody>
      </p:sp>
      <p:sp>
        <p:nvSpPr>
          <p:cNvPr id="4" name="Plassholder for lysbildenummer 3"/>
          <p:cNvSpPr>
            <a:spLocks noGrp="1"/>
          </p:cNvSpPr>
          <p:nvPr>
            <p:ph type="sldNum" sz="quarter" idx="5"/>
          </p:nvPr>
        </p:nvSpPr>
        <p:spPr/>
        <p:txBody>
          <a:bodyPr/>
          <a:lstStyle/>
          <a:p>
            <a:fld id="{162ADF47-4189-4EF1-B4E1-419FBCB02608}" type="slidenum">
              <a:rPr lang="nb-NO" smtClean="0"/>
              <a:t>5</a:t>
            </a:fld>
            <a:endParaRPr lang="nb-NO"/>
          </a:p>
        </p:txBody>
      </p:sp>
    </p:spTree>
    <p:extLst>
      <p:ext uri="{BB962C8B-B14F-4D97-AF65-F5344CB8AC3E}">
        <p14:creationId xmlns:p14="http://schemas.microsoft.com/office/powerpoint/2010/main" val="89046713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a:defRPr/>
            </a:pPr>
            <a:r>
              <a:rPr lang="nb-NO" b="1" dirty="0"/>
              <a:t>Hva kan være vondt i en familie?</a:t>
            </a:r>
          </a:p>
          <a:p>
            <a:r>
              <a:rPr lang="nb-NO" dirty="0"/>
              <a:t>La elevene komme med egne forslag, lærer kommer med forslag ved behov.</a:t>
            </a:r>
            <a:endParaRPr lang="nb-NO" dirty="0">
              <a:ea typeface="Calibri"/>
              <a:cs typeface="Calibri"/>
            </a:endParaRPr>
          </a:p>
          <a:p>
            <a:endParaRPr lang="en-US"/>
          </a:p>
          <a:p>
            <a:pPr>
              <a:defRPr/>
            </a:pPr>
            <a:r>
              <a:rPr lang="nb-NO" i="1" dirty="0"/>
              <a:t>Bildet viser ulike situasjoner der barn er pårørende.</a:t>
            </a:r>
            <a:endParaRPr lang="nb-NO" i="1" dirty="0">
              <a:ea typeface="Calibri"/>
              <a:cs typeface="Calibri"/>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nb-NO" i="1" dirty="0"/>
              <a:t>Pek på bildene og snakk med elevene om hva som kan være vondt i familien på disse ulike bildene.</a:t>
            </a:r>
            <a:endParaRPr lang="nb-NO" i="1" dirty="0">
              <a:cs typeface="Calibri"/>
            </a:endParaRPr>
          </a:p>
        </p:txBody>
      </p:sp>
      <p:sp>
        <p:nvSpPr>
          <p:cNvPr id="4" name="Plassholder for lysbildenummer 3"/>
          <p:cNvSpPr>
            <a:spLocks noGrp="1"/>
          </p:cNvSpPr>
          <p:nvPr>
            <p:ph type="sldNum" sz="quarter" idx="5"/>
          </p:nvPr>
        </p:nvSpPr>
        <p:spPr/>
        <p:txBody>
          <a:bodyPr/>
          <a:lstStyle/>
          <a:p>
            <a:fld id="{162ADF47-4189-4EF1-B4E1-419FBCB02608}" type="slidenum">
              <a:rPr lang="nb-NO" smtClean="0"/>
              <a:t>6</a:t>
            </a:fld>
            <a:endParaRPr lang="nb-NO"/>
          </a:p>
        </p:txBody>
      </p:sp>
    </p:spTree>
    <p:extLst>
      <p:ext uri="{BB962C8B-B14F-4D97-AF65-F5344CB8AC3E}">
        <p14:creationId xmlns:p14="http://schemas.microsoft.com/office/powerpoint/2010/main" val="342060222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b="1" dirty="0"/>
              <a:t>Hvordan kan det føles for barn å være pårørende?</a:t>
            </a:r>
            <a:endParaRPr lang="en-US" dirty="0">
              <a:ea typeface="Calibri" panose="020F0502020204030204"/>
              <a:cs typeface="Calibri" panose="020F0502020204030204"/>
            </a:endParaRPr>
          </a:p>
          <a:p>
            <a:r>
              <a:rPr lang="nb-NO" dirty="0"/>
              <a:t>La elevene komme med egne forslag, lærer kommer med forslag hvis behov.</a:t>
            </a:r>
            <a:endParaRPr lang="nb-NO" dirty="0">
              <a:ea typeface="Calibri"/>
              <a:cs typeface="Calibri"/>
            </a:endParaRPr>
          </a:p>
          <a:p>
            <a:r>
              <a:rPr lang="nb-NO" i="1" dirty="0"/>
              <a:t>For eksempel:</a:t>
            </a:r>
            <a:endParaRPr lang="nb-NO" i="1" dirty="0">
              <a:ea typeface="Calibri"/>
              <a:cs typeface="Calibri"/>
            </a:endParaRPr>
          </a:p>
          <a:p>
            <a:r>
              <a:rPr lang="nb-NO" i="1" dirty="0"/>
              <a:t>Barn som er pårørende til noen i familien som er syke eller har det vondt, kan kjenne på mange vonde følelser selv. </a:t>
            </a:r>
            <a:endParaRPr lang="nb-NO" i="1" dirty="0">
              <a:ea typeface="Calibri"/>
              <a:cs typeface="Calibri"/>
            </a:endParaRPr>
          </a:p>
          <a:p>
            <a:r>
              <a:rPr lang="nb-NO" i="1" dirty="0"/>
              <a:t>Det kan være vanskelig å sove, å følge med på skolen, vi kan få vondt i magen, være lei oss, redde, sinte eller andre ting. </a:t>
            </a:r>
            <a:endParaRPr lang="nb-NO" i="1" dirty="0">
              <a:ea typeface="Calibri"/>
              <a:cs typeface="Calibri"/>
            </a:endParaRPr>
          </a:p>
          <a:p>
            <a:endParaRPr lang="nb-NO" i="1"/>
          </a:p>
          <a:p>
            <a:r>
              <a:rPr lang="nb-NO" i="1" dirty="0"/>
              <a:t>Snakk gjerne også om at det å bo i en familie med søsken som har ulike sykdommer, vansker og diagnoser også kan være krevende for barn.</a:t>
            </a:r>
            <a:endParaRPr lang="nb-NO" i="1" dirty="0">
              <a:ea typeface="Calibri"/>
              <a:cs typeface="Calibri"/>
            </a:endParaRPr>
          </a:p>
          <a:p>
            <a:r>
              <a:rPr lang="nb-NO" i="1" dirty="0"/>
              <a:t>Det kan kanskje være ekstra vanskelig å være pårørende til søsken? </a:t>
            </a:r>
            <a:endParaRPr lang="nb-NO" i="1" dirty="0">
              <a:ea typeface="Calibri"/>
              <a:cs typeface="Calibri"/>
            </a:endParaRPr>
          </a:p>
          <a:p>
            <a:endParaRPr lang="nb-NO"/>
          </a:p>
        </p:txBody>
      </p:sp>
      <p:sp>
        <p:nvSpPr>
          <p:cNvPr id="4" name="Plassholder for lysbildenummer 3"/>
          <p:cNvSpPr>
            <a:spLocks noGrp="1"/>
          </p:cNvSpPr>
          <p:nvPr>
            <p:ph type="sldNum" sz="quarter" idx="5"/>
          </p:nvPr>
        </p:nvSpPr>
        <p:spPr/>
        <p:txBody>
          <a:bodyPr/>
          <a:lstStyle/>
          <a:p>
            <a:fld id="{162ADF47-4189-4EF1-B4E1-419FBCB02608}" type="slidenum">
              <a:rPr lang="nb-NO" smtClean="0"/>
              <a:t>7</a:t>
            </a:fld>
            <a:endParaRPr lang="nb-NO"/>
          </a:p>
        </p:txBody>
      </p:sp>
    </p:spTree>
    <p:extLst>
      <p:ext uri="{BB962C8B-B14F-4D97-AF65-F5344CB8AC3E}">
        <p14:creationId xmlns:p14="http://schemas.microsoft.com/office/powerpoint/2010/main" val="169970843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b="1" dirty="0"/>
              <a:t>Hva skjer her? </a:t>
            </a:r>
          </a:p>
          <a:p>
            <a:r>
              <a:rPr lang="nb-NO" dirty="0"/>
              <a:t>La elevene komme med egne forslag, lærer kommer med forslag ved behov.</a:t>
            </a:r>
            <a:endParaRPr lang="nb-NO" dirty="0">
              <a:ea typeface="Calibri"/>
              <a:cs typeface="Calibri"/>
            </a:endParaRPr>
          </a:p>
          <a:p>
            <a:r>
              <a:rPr lang="nb-NO" i="1" dirty="0"/>
              <a:t>For eksempel:</a:t>
            </a:r>
            <a:endParaRPr lang="nb-NO" i="1" dirty="0">
              <a:ea typeface="Calibri"/>
              <a:cs typeface="Calibri"/>
            </a:endParaRPr>
          </a:p>
          <a:p>
            <a:r>
              <a:rPr lang="nb-NO" i="1" dirty="0"/>
              <a:t>Gutten på bildet hører noe, men vet ikke hva som egentlig skjer.</a:t>
            </a:r>
            <a:endParaRPr lang="nb-NO" i="1" dirty="0">
              <a:ea typeface="Calibri"/>
              <a:cs typeface="Calibri"/>
            </a:endParaRPr>
          </a:p>
          <a:p>
            <a:r>
              <a:rPr lang="nb-NO" i="1" dirty="0"/>
              <a:t>Når barn ikke får vite hva som er vanskelig og vondt så lager fantasien ofte ekstra vonde forklaringer. Eller så kan barnet legge skyld på seg selv, helt uten grunn. Det er viktig at barn får vite hva som skjer slik at ikke de lager egne, vonde forklaringer. </a:t>
            </a:r>
            <a:endParaRPr lang="nb-NO" i="1" dirty="0">
              <a:ea typeface="Calibri"/>
              <a:cs typeface="Calibri"/>
            </a:endParaRPr>
          </a:p>
          <a:p>
            <a:endParaRPr lang="nb-NO"/>
          </a:p>
        </p:txBody>
      </p:sp>
      <p:sp>
        <p:nvSpPr>
          <p:cNvPr id="4" name="Plassholder for lysbildenummer 3"/>
          <p:cNvSpPr>
            <a:spLocks noGrp="1"/>
          </p:cNvSpPr>
          <p:nvPr>
            <p:ph type="sldNum" sz="quarter" idx="5"/>
          </p:nvPr>
        </p:nvSpPr>
        <p:spPr/>
        <p:txBody>
          <a:bodyPr/>
          <a:lstStyle/>
          <a:p>
            <a:fld id="{162ADF47-4189-4EF1-B4E1-419FBCB02608}" type="slidenum">
              <a:rPr lang="nb-NO" smtClean="0"/>
              <a:t>8</a:t>
            </a:fld>
            <a:endParaRPr lang="nb-NO"/>
          </a:p>
        </p:txBody>
      </p:sp>
    </p:spTree>
    <p:extLst>
      <p:ext uri="{BB962C8B-B14F-4D97-AF65-F5344CB8AC3E}">
        <p14:creationId xmlns:p14="http://schemas.microsoft.com/office/powerpoint/2010/main" val="106120018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b="1" dirty="0"/>
              <a:t>Hvem har ansvar for å passe på at alle i familien har det bra?</a:t>
            </a:r>
            <a:endParaRPr lang="nb-NO" b="1" dirty="0">
              <a:ea typeface="Calibri"/>
              <a:cs typeface="Calibri"/>
            </a:endParaRPr>
          </a:p>
          <a:p>
            <a:r>
              <a:rPr lang="nb-NO" dirty="0"/>
              <a:t>La elevene komme med egne forslag, lærer kommer med forslag ved behov.</a:t>
            </a:r>
            <a:endParaRPr lang="nb-NO" dirty="0">
              <a:ea typeface="Calibri"/>
              <a:cs typeface="Calibri"/>
            </a:endParaRPr>
          </a:p>
          <a:p>
            <a:r>
              <a:rPr lang="nb-NO" i="1" dirty="0"/>
              <a:t>For eksempel:</a:t>
            </a:r>
            <a:endParaRPr lang="nb-NO" i="1" dirty="0">
              <a:ea typeface="Calibri"/>
              <a:cs typeface="Calibri"/>
            </a:endParaRPr>
          </a:p>
          <a:p>
            <a:r>
              <a:rPr lang="nb-NO" i="1" dirty="0"/>
              <a:t>Er det barn sitt ansvar å passe på at alle i familien har det bra? Nei, det er ikke det. Barn skal få være barn og leke og ha det fint. Det er de voksnes ansvar å passe på at alle har det bra.</a:t>
            </a:r>
            <a:endParaRPr lang="nb-NO" i="1" dirty="0">
              <a:ea typeface="Calibri"/>
              <a:cs typeface="Calibri"/>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nb-NO" i="1" dirty="0"/>
              <a:t>Hvis de voksne hjemme ikke klarer det, kan det være lurt å snakke med noen andre voksne for å få hjelp. </a:t>
            </a:r>
            <a:r>
              <a:rPr lang="nb-NO" i="1" dirty="0" err="1"/>
              <a:t>f.eks</a:t>
            </a:r>
            <a:r>
              <a:rPr lang="nb-NO" i="1" dirty="0"/>
              <a:t> lærer, helsesykepleier, tante/onkel, en annen forelder, en trener </a:t>
            </a:r>
            <a:r>
              <a:rPr lang="nb-NO" i="1" dirty="0" err="1"/>
              <a:t>el.l</a:t>
            </a:r>
            <a:r>
              <a:rPr lang="nb-NO" i="1" dirty="0"/>
              <a:t>.</a:t>
            </a:r>
            <a:endParaRPr lang="nb-NO" i="1" dirty="0">
              <a:ea typeface="Calibri"/>
              <a:cs typeface="Calibri"/>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nb-NO" i="0"/>
          </a:p>
          <a:p>
            <a:pPr marL="0" marR="0" lvl="0" indent="0" algn="l" defTabSz="914400" rtl="0" eaLnBrk="1" fontAlgn="auto" latinLnBrk="0" hangingPunct="1">
              <a:lnSpc>
                <a:spcPct val="100000"/>
              </a:lnSpc>
              <a:spcBef>
                <a:spcPts val="0"/>
              </a:spcBef>
              <a:spcAft>
                <a:spcPts val="0"/>
              </a:spcAft>
              <a:buClrTx/>
              <a:buSzTx/>
              <a:buFontTx/>
              <a:buNone/>
              <a:tabLst/>
              <a:defRPr/>
            </a:pPr>
            <a:r>
              <a:rPr lang="nb-NO" i="1" dirty="0"/>
              <a:t>En voksen som har det vondt kan få hjelp av en annen voksen. Det er ikke barnets ansvar å hjelpe de voksne.</a:t>
            </a:r>
            <a:endParaRPr lang="nb-NO" i="1" dirty="0">
              <a:ea typeface="Calibri"/>
              <a:cs typeface="Calibri"/>
            </a:endParaRPr>
          </a:p>
          <a:p>
            <a:endParaRPr lang="nb-NO" i="1"/>
          </a:p>
          <a:p>
            <a:endParaRPr lang="nb-NO" i="1"/>
          </a:p>
          <a:p>
            <a:endParaRPr lang="nb-NO" i="1"/>
          </a:p>
          <a:p>
            <a:endParaRPr lang="nb-NO"/>
          </a:p>
        </p:txBody>
      </p:sp>
      <p:sp>
        <p:nvSpPr>
          <p:cNvPr id="4" name="Plassholder for lysbildenummer 3"/>
          <p:cNvSpPr>
            <a:spLocks noGrp="1"/>
          </p:cNvSpPr>
          <p:nvPr>
            <p:ph type="sldNum" sz="quarter" idx="5"/>
          </p:nvPr>
        </p:nvSpPr>
        <p:spPr/>
        <p:txBody>
          <a:bodyPr/>
          <a:lstStyle/>
          <a:p>
            <a:fld id="{162ADF47-4189-4EF1-B4E1-419FBCB02608}" type="slidenum">
              <a:rPr lang="nb-NO" smtClean="0"/>
              <a:t>9</a:t>
            </a:fld>
            <a:endParaRPr lang="nb-NO"/>
          </a:p>
        </p:txBody>
      </p:sp>
    </p:spTree>
    <p:extLst>
      <p:ext uri="{BB962C8B-B14F-4D97-AF65-F5344CB8AC3E}">
        <p14:creationId xmlns:p14="http://schemas.microsoft.com/office/powerpoint/2010/main" val="392130188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b="1">
                <a:solidFill>
                  <a:srgbClr val="222222"/>
                </a:solidFill>
              </a:rPr>
              <a:t>Formål: </a:t>
            </a:r>
            <a:r>
              <a:rPr lang="nb-NO">
                <a:solidFill>
                  <a:srgbClr val="222222"/>
                </a:solidFill>
              </a:rPr>
              <a:t>Oppmerksomhet, bevegelse og taktisk tenking</a:t>
            </a:r>
            <a:endParaRPr lang="nb-NO"/>
          </a:p>
          <a:p>
            <a:r>
              <a:rPr lang="nb-NO" b="1">
                <a:solidFill>
                  <a:srgbClr val="222222"/>
                </a:solidFill>
              </a:rPr>
              <a:t>Utstyr: </a:t>
            </a:r>
            <a:r>
              <a:rPr lang="nb-NO">
                <a:solidFill>
                  <a:srgbClr val="222222"/>
                </a:solidFill>
              </a:rPr>
              <a:t>Stoler til nesten halvparten av elevene</a:t>
            </a:r>
            <a:br>
              <a:rPr lang="en-US">
                <a:cs typeface="+mn-lt"/>
              </a:rPr>
            </a:br>
            <a:endParaRPr lang="en-US">
              <a:ea typeface="Calibri"/>
              <a:cs typeface="Calibri"/>
            </a:endParaRPr>
          </a:p>
          <a:p>
            <a:r>
              <a:rPr lang="nb-NO" b="1">
                <a:solidFill>
                  <a:srgbClr val="222222"/>
                </a:solidFill>
              </a:rPr>
              <a:t>Beskrivelse: </a:t>
            </a:r>
            <a:r>
              <a:rPr lang="nb-NO">
                <a:solidFill>
                  <a:srgbClr val="222222"/>
                </a:solidFill>
              </a:rPr>
              <a:t>Sett stoler mot hverandre i en ring. Dere trenger (nesten) halvparten så mange stoler som dere er antall deltakere. Merk at antall deltakere må være et oddetall.</a:t>
            </a:r>
            <a:br>
              <a:rPr lang="nb-NO">
                <a:cs typeface="+mn-lt"/>
              </a:rPr>
            </a:br>
            <a:r>
              <a:rPr lang="nb-NO">
                <a:solidFill>
                  <a:srgbClr val="222222"/>
                </a:solidFill>
              </a:rPr>
              <a:t> – Dersom dere er 9 deltakere, trenger dere 5 stoler.</a:t>
            </a:r>
            <a:endParaRPr lang="nb-NO"/>
          </a:p>
          <a:p>
            <a:r>
              <a:rPr lang="nb-NO" b="1">
                <a:solidFill>
                  <a:srgbClr val="222222"/>
                </a:solidFill>
              </a:rPr>
              <a:t>– </a:t>
            </a:r>
            <a:r>
              <a:rPr lang="nb-NO">
                <a:solidFill>
                  <a:srgbClr val="222222"/>
                </a:solidFill>
              </a:rPr>
              <a:t>Dersom dere er 11 deltakere, trenger dere 6 stoler, osv.</a:t>
            </a:r>
            <a:br>
              <a:rPr lang="nb-NO">
                <a:cs typeface="+mn-lt"/>
              </a:rPr>
            </a:br>
            <a:r>
              <a:rPr lang="nb-NO">
                <a:solidFill>
                  <a:srgbClr val="222222"/>
                </a:solidFill>
              </a:rPr>
              <a:t> Det skal stå </a:t>
            </a:r>
            <a:r>
              <a:rPr lang="nb-NO" err="1">
                <a:solidFill>
                  <a:srgbClr val="222222"/>
                </a:solidFill>
              </a:rPr>
              <a:t>èn</a:t>
            </a:r>
            <a:r>
              <a:rPr lang="nb-NO">
                <a:solidFill>
                  <a:srgbClr val="222222"/>
                </a:solidFill>
              </a:rPr>
              <a:t> elev bak ryggen til alle de som sitter på stolene. De som står bak er «voktere» som passer på hver sin «fange». Vokterne må ha hendene på ryggen. En av vokterne står bak en ledig stol. Denne vokteren starter leken med å blunke til en av fangene som sitter. Denne fangen skal prøve å komme seg vekk fra sin stol uten at vokteren rekker å ta på fangen sin. Vokterne må alltid være på vakt og passe godt på fangene sine, og fangene må være raske til å sprette opp av stolene når de ser at noen blunker til dem!</a:t>
            </a:r>
            <a:endParaRPr lang="nb-NO"/>
          </a:p>
          <a:p>
            <a:r>
              <a:rPr lang="nb-NO">
                <a:solidFill>
                  <a:srgbClr val="222222"/>
                </a:solidFill>
              </a:rPr>
              <a:t>Når en fange klarer å rømme fra sin stol, for så å gå bort til den ledige stolen, er det vokteren som står bak den ledige stolen som skal blunke på nytt. Det kan ofte være lurt å skifte på hvem som sitter og står, f.eks. hvert tiende minutt.</a:t>
            </a:r>
            <a:endParaRPr lang="nb-NO"/>
          </a:p>
          <a:p>
            <a:r>
              <a:rPr lang="nb-NO" b="1">
                <a:solidFill>
                  <a:srgbClr val="222222"/>
                </a:solidFill>
              </a:rPr>
              <a:t> </a:t>
            </a:r>
            <a:endParaRPr lang="nb-NO"/>
          </a:p>
          <a:p>
            <a:r>
              <a:rPr lang="nb-NO" b="1">
                <a:solidFill>
                  <a:srgbClr val="222222"/>
                </a:solidFill>
              </a:rPr>
              <a:t>Tips:</a:t>
            </a:r>
            <a:r>
              <a:rPr lang="nb-NO">
                <a:solidFill>
                  <a:srgbClr val="222222"/>
                </a:solidFill>
              </a:rPr>
              <a:t> </a:t>
            </a:r>
            <a:endParaRPr lang="nb-NO"/>
          </a:p>
          <a:p>
            <a:pPr marL="285750" indent="-285750">
              <a:buFont typeface="Arial"/>
              <a:buChar char="•"/>
            </a:pPr>
            <a:r>
              <a:rPr lang="nb-NO">
                <a:solidFill>
                  <a:srgbClr val="222222"/>
                </a:solidFill>
              </a:rPr>
              <a:t>Del klassen i tre-fire mindre grupper før du prøver leken i full klasse. I en mindre gruppe er det lettere å lykkes, særlig etter litt øving.</a:t>
            </a:r>
            <a:endParaRPr lang="nb-NO"/>
          </a:p>
          <a:p>
            <a:r>
              <a:rPr lang="nb-NO">
                <a:solidFill>
                  <a:srgbClr val="222222"/>
                </a:solidFill>
              </a:rPr>
              <a:t> </a:t>
            </a:r>
            <a:endParaRPr lang="nb-NO"/>
          </a:p>
          <a:p>
            <a:pPr marL="285750" indent="-285750">
              <a:buFont typeface="Arial"/>
              <a:buChar char="•"/>
            </a:pPr>
            <a:r>
              <a:rPr lang="nb-NO">
                <a:solidFill>
                  <a:srgbClr val="222222"/>
                </a:solidFill>
              </a:rPr>
              <a:t>Snakk på forhånd om god vokter-oppførsel. Det er for eksempel ikke lov å rive i klærne eller dra hardt. Hendene skal være på ryggen. Fangen er tatt dersom vokteren rekker å berøre skuldrene eller ryggen til fangen sin.</a:t>
            </a:r>
            <a:endParaRPr lang="nb-NO"/>
          </a:p>
          <a:p>
            <a:pPr>
              <a:lnSpc>
                <a:spcPct val="107000"/>
              </a:lnSpc>
              <a:spcAft>
                <a:spcPts val="800"/>
              </a:spcAft>
            </a:pPr>
            <a:endParaRPr lang="nb-NO" sz="1800">
              <a:solidFill>
                <a:srgbClr val="222222"/>
              </a:solidFill>
              <a:ea typeface="Calibri"/>
              <a:cs typeface="Calibri"/>
            </a:endParaRPr>
          </a:p>
        </p:txBody>
      </p:sp>
      <p:sp>
        <p:nvSpPr>
          <p:cNvPr id="4" name="Plassholder for lysbildenummer 3"/>
          <p:cNvSpPr>
            <a:spLocks noGrp="1"/>
          </p:cNvSpPr>
          <p:nvPr>
            <p:ph type="sldNum" sz="quarter" idx="5"/>
          </p:nvPr>
        </p:nvSpPr>
        <p:spPr/>
        <p:txBody>
          <a:bodyPr/>
          <a:lstStyle/>
          <a:p>
            <a:fld id="{162ADF47-4189-4EF1-B4E1-419FBCB02608}" type="slidenum">
              <a:rPr lang="nb-NO" smtClean="0"/>
              <a:t>10</a:t>
            </a:fld>
            <a:endParaRPr lang="nb-NO"/>
          </a:p>
        </p:txBody>
      </p:sp>
    </p:spTree>
    <p:extLst>
      <p:ext uri="{BB962C8B-B14F-4D97-AF65-F5344CB8AC3E}">
        <p14:creationId xmlns:p14="http://schemas.microsoft.com/office/powerpoint/2010/main" val="383857357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4.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4.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Master" Target="../slideMasters/slideMaster5.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3.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6.png"/><Relationship Id="rId1" Type="http://schemas.openxmlformats.org/officeDocument/2006/relationships/slideMaster" Target="../slideMasters/slideMaster3.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3.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tellysbilde">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A38A7AD9-44DD-FE02-60FB-D9942F7E35AF}"/>
              </a:ext>
            </a:extLst>
          </p:cNvPr>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nb-NO"/>
              <a:t>Klikk for å redigere tittelstil</a:t>
            </a:r>
          </a:p>
        </p:txBody>
      </p:sp>
      <p:sp>
        <p:nvSpPr>
          <p:cNvPr id="3" name="Undertittel 2">
            <a:extLst>
              <a:ext uri="{FF2B5EF4-FFF2-40B4-BE49-F238E27FC236}">
                <a16:creationId xmlns:a16="http://schemas.microsoft.com/office/drawing/2014/main" id="{16F3CB69-1C79-FB69-492B-06324CF09536}"/>
              </a:ext>
            </a:extLst>
          </p:cNvPr>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b-NO"/>
              <a:t>Klikk for å redigere undertittelstil i malen</a:t>
            </a:r>
          </a:p>
        </p:txBody>
      </p:sp>
    </p:spTree>
    <p:extLst>
      <p:ext uri="{BB962C8B-B14F-4D97-AF65-F5344CB8AC3E}">
        <p14:creationId xmlns:p14="http://schemas.microsoft.com/office/powerpoint/2010/main" val="23143594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itle" preserve="1">
  <p:cSld name="Tittellysbilde">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71627321-09CD-7E4C-A03E-E063D1D59C47}"/>
              </a:ext>
            </a:extLst>
          </p:cNvPr>
          <p:cNvSpPr>
            <a:spLocks noGrp="1"/>
          </p:cNvSpPr>
          <p:nvPr>
            <p:ph type="ctrTitle"/>
          </p:nvPr>
        </p:nvSpPr>
        <p:spPr>
          <a:xfrm>
            <a:off x="1524000" y="1122363"/>
            <a:ext cx="9144000" cy="2387600"/>
          </a:xfrm>
        </p:spPr>
        <p:txBody>
          <a:bodyPr anchor="b"/>
          <a:lstStyle>
            <a:lvl1pPr algn="ctr">
              <a:defRPr sz="6000"/>
            </a:lvl1pPr>
          </a:lstStyle>
          <a:p>
            <a:r>
              <a:rPr lang="nb-NO"/>
              <a:t>Klikk for å redigere tittelstil</a:t>
            </a:r>
          </a:p>
        </p:txBody>
      </p:sp>
      <p:sp>
        <p:nvSpPr>
          <p:cNvPr id="3" name="Undertittel 2">
            <a:extLst>
              <a:ext uri="{FF2B5EF4-FFF2-40B4-BE49-F238E27FC236}">
                <a16:creationId xmlns:a16="http://schemas.microsoft.com/office/drawing/2014/main" id="{82A6FC44-80E3-004E-86FA-1113D21DBEC9}"/>
              </a:ext>
            </a:extLst>
          </p:cNvPr>
          <p:cNvSpPr>
            <a:spLocks noGrp="1"/>
          </p:cNvSpPr>
          <p:nvPr>
            <p:ph type="subTitle" idx="1"/>
          </p:nvPr>
        </p:nvSpPr>
        <p:spPr>
          <a:xfrm>
            <a:off x="1524000" y="3602038"/>
            <a:ext cx="9144000" cy="1655762"/>
          </a:xfrm>
        </p:spPr>
        <p:txBody>
          <a:bodyPr/>
          <a:lstStyle>
            <a:lvl1pPr marL="0" indent="0" algn="ctr">
              <a:buNone/>
              <a:defRPr sz="2400">
                <a:solidFill>
                  <a:srgbClr val="000000"/>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b-NO"/>
              <a:t>Klikk for å redigere undertittelstil i malen</a:t>
            </a:r>
          </a:p>
        </p:txBody>
      </p:sp>
    </p:spTree>
    <p:extLst>
      <p:ext uri="{BB962C8B-B14F-4D97-AF65-F5344CB8AC3E}">
        <p14:creationId xmlns:p14="http://schemas.microsoft.com/office/powerpoint/2010/main" val="348328288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 preserve="1">
  <p:cSld name="Tittel og innho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C873B5D5-4245-884C-B3E4-1AED4E225992}"/>
              </a:ext>
            </a:extLst>
          </p:cNvPr>
          <p:cNvSpPr>
            <a:spLocks noGrp="1"/>
          </p:cNvSpPr>
          <p:nvPr>
            <p:ph type="title"/>
          </p:nvPr>
        </p:nvSpPr>
        <p:spPr/>
        <p:txBody>
          <a:bodyPr/>
          <a:lstStyle/>
          <a:p>
            <a:r>
              <a:rPr lang="nb-NO"/>
              <a:t>Klikk for å redigere tittelstil</a:t>
            </a:r>
          </a:p>
        </p:txBody>
      </p:sp>
      <p:sp>
        <p:nvSpPr>
          <p:cNvPr id="3" name="Plassholder for innhold 2">
            <a:extLst>
              <a:ext uri="{FF2B5EF4-FFF2-40B4-BE49-F238E27FC236}">
                <a16:creationId xmlns:a16="http://schemas.microsoft.com/office/drawing/2014/main" id="{2EC55E50-CA30-1E47-8D59-F697AEC38129}"/>
              </a:ext>
            </a:extLst>
          </p:cNvPr>
          <p:cNvSpPr>
            <a:spLocks noGrp="1"/>
          </p:cNvSpPr>
          <p:nvPr>
            <p:ph idx="1"/>
          </p:nvPr>
        </p:nvSpPr>
        <p:spPr/>
        <p:txBody>
          <a:bodyPr/>
          <a:lstStyle>
            <a:lvl1pPr>
              <a:defRPr>
                <a:solidFill>
                  <a:srgbClr val="000000"/>
                </a:solidFill>
              </a:defRPr>
            </a:lvl1pPr>
            <a:lvl2pPr>
              <a:defRPr>
                <a:solidFill>
                  <a:srgbClr val="000000"/>
                </a:solidFill>
              </a:defRPr>
            </a:lvl2pPr>
            <a:lvl3pPr>
              <a:defRPr>
                <a:solidFill>
                  <a:srgbClr val="000000"/>
                </a:solidFill>
              </a:defRPr>
            </a:lvl3pPr>
            <a:lvl4pPr>
              <a:defRPr>
                <a:solidFill>
                  <a:srgbClr val="000000"/>
                </a:solidFill>
              </a:defRPr>
            </a:lvl4pPr>
            <a:lvl5pPr>
              <a:defRPr>
                <a:solidFill>
                  <a:srgbClr val="000000"/>
                </a:solidFill>
              </a:defRPr>
            </a:lvl5p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Tree>
    <p:extLst>
      <p:ext uri="{BB962C8B-B14F-4D97-AF65-F5344CB8AC3E}">
        <p14:creationId xmlns:p14="http://schemas.microsoft.com/office/powerpoint/2010/main" val="377506380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secHead" preserve="1">
  <p:cSld name="Deloverskrift">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BE2245CC-55DE-3F40-9525-7AFED5EB6AA2}"/>
              </a:ext>
            </a:extLst>
          </p:cNvPr>
          <p:cNvSpPr>
            <a:spLocks noGrp="1"/>
          </p:cNvSpPr>
          <p:nvPr>
            <p:ph type="title"/>
          </p:nvPr>
        </p:nvSpPr>
        <p:spPr>
          <a:xfrm>
            <a:off x="592859" y="1003156"/>
            <a:ext cx="9352419" cy="2852737"/>
          </a:xfrm>
        </p:spPr>
        <p:txBody>
          <a:bodyPr anchor="b"/>
          <a:lstStyle>
            <a:lvl1pPr>
              <a:defRPr sz="6000">
                <a:solidFill>
                  <a:schemeClr val="tx1"/>
                </a:solidFill>
              </a:defRPr>
            </a:lvl1pPr>
          </a:lstStyle>
          <a:p>
            <a:r>
              <a:rPr lang="nb-NO"/>
              <a:t>Klikk for å redigere tittelstil</a:t>
            </a:r>
          </a:p>
        </p:txBody>
      </p:sp>
      <p:sp>
        <p:nvSpPr>
          <p:cNvPr id="3" name="Plassholder for tekst 2">
            <a:extLst>
              <a:ext uri="{FF2B5EF4-FFF2-40B4-BE49-F238E27FC236}">
                <a16:creationId xmlns:a16="http://schemas.microsoft.com/office/drawing/2014/main" id="{D9A233D2-3A60-E849-B5F1-64355023F21F}"/>
              </a:ext>
            </a:extLst>
          </p:cNvPr>
          <p:cNvSpPr>
            <a:spLocks noGrp="1"/>
          </p:cNvSpPr>
          <p:nvPr>
            <p:ph type="body" idx="1"/>
          </p:nvPr>
        </p:nvSpPr>
        <p:spPr>
          <a:xfrm>
            <a:off x="592859" y="3882881"/>
            <a:ext cx="9352418" cy="1500187"/>
          </a:xfrm>
        </p:spPr>
        <p:txBody>
          <a:bodyPr/>
          <a:lstStyle>
            <a:lvl1pPr marL="0" indent="0">
              <a:buNone/>
              <a:defRPr sz="2400">
                <a:solidFill>
                  <a:srgbClr val="000000"/>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b-NO"/>
              <a:t>Klikk for å redigere tekststiler i malen</a:t>
            </a:r>
          </a:p>
        </p:txBody>
      </p:sp>
      <p:pic>
        <p:nvPicPr>
          <p:cNvPr id="5" name="Bilde 4" descr="Et bilde som inneholder silhuetter, vektorgrafikk&#10;&#10;Automatisk generert beskrivelse">
            <a:extLst>
              <a:ext uri="{FF2B5EF4-FFF2-40B4-BE49-F238E27FC236}">
                <a16:creationId xmlns:a16="http://schemas.microsoft.com/office/drawing/2014/main" id="{E9A678A4-823C-836F-BAAF-99FC72B60A1C}"/>
              </a:ext>
            </a:extLst>
          </p:cNvPr>
          <p:cNvPicPr>
            <a:picLocks noChangeAspect="1"/>
          </p:cNvPicPr>
          <p:nvPr userDrawn="1"/>
        </p:nvPicPr>
        <p:blipFill>
          <a:blip r:embed="rId2"/>
          <a:stretch>
            <a:fillRect/>
          </a:stretch>
        </p:blipFill>
        <p:spPr>
          <a:xfrm flipH="1">
            <a:off x="6774874" y="-1577883"/>
            <a:ext cx="8708664" cy="9106004"/>
          </a:xfrm>
          <a:prstGeom prst="rect">
            <a:avLst/>
          </a:prstGeom>
        </p:spPr>
      </p:pic>
    </p:spTree>
    <p:extLst>
      <p:ext uri="{BB962C8B-B14F-4D97-AF65-F5344CB8AC3E}">
        <p14:creationId xmlns:p14="http://schemas.microsoft.com/office/powerpoint/2010/main" val="118292484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o innholdsdeler">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DD1244CA-01E8-4941-9C4F-C7D22418BB32}"/>
              </a:ext>
            </a:extLst>
          </p:cNvPr>
          <p:cNvSpPr>
            <a:spLocks noGrp="1"/>
          </p:cNvSpPr>
          <p:nvPr>
            <p:ph type="title"/>
          </p:nvPr>
        </p:nvSpPr>
        <p:spPr/>
        <p:txBody>
          <a:bodyPr/>
          <a:lstStyle/>
          <a:p>
            <a:r>
              <a:rPr lang="nb-NO"/>
              <a:t>Klikk for å redigere tittelstil</a:t>
            </a:r>
          </a:p>
        </p:txBody>
      </p:sp>
      <p:sp>
        <p:nvSpPr>
          <p:cNvPr id="5" name="Plassholder for tekst 2">
            <a:extLst>
              <a:ext uri="{FF2B5EF4-FFF2-40B4-BE49-F238E27FC236}">
                <a16:creationId xmlns:a16="http://schemas.microsoft.com/office/drawing/2014/main" id="{F9BCAB48-F424-6D4B-AA19-81B8F95C9801}"/>
              </a:ext>
            </a:extLst>
          </p:cNvPr>
          <p:cNvSpPr>
            <a:spLocks noGrp="1"/>
          </p:cNvSpPr>
          <p:nvPr>
            <p:ph type="body" idx="10"/>
          </p:nvPr>
        </p:nvSpPr>
        <p:spPr>
          <a:xfrm>
            <a:off x="581889" y="2007703"/>
            <a:ext cx="10993584" cy="3896139"/>
          </a:xfrm>
          <a:prstGeom prst="rect">
            <a:avLst/>
          </a:prstGeom>
        </p:spPr>
        <p:txBody>
          <a:bodyPr/>
          <a:lstStyle>
            <a:lvl1pPr marL="0" indent="0">
              <a:buNone/>
              <a:defRPr sz="2400">
                <a:solidFill>
                  <a:srgbClr val="000000"/>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b-NO"/>
              <a:t>Klikk for å redigere tekststiler i malen</a:t>
            </a:r>
          </a:p>
        </p:txBody>
      </p:sp>
    </p:spTree>
    <p:extLst>
      <p:ext uri="{BB962C8B-B14F-4D97-AF65-F5344CB8AC3E}">
        <p14:creationId xmlns:p14="http://schemas.microsoft.com/office/powerpoint/2010/main" val="11435871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_Tittellysbilde">
    <p:spTree>
      <p:nvGrpSpPr>
        <p:cNvPr id="1" name=""/>
        <p:cNvGrpSpPr/>
        <p:nvPr/>
      </p:nvGrpSpPr>
      <p:grpSpPr>
        <a:xfrm>
          <a:off x="0" y="0"/>
          <a:ext cx="0" cy="0"/>
          <a:chOff x="0" y="0"/>
          <a:chExt cx="0" cy="0"/>
        </a:xfrm>
      </p:grpSpPr>
      <p:sp>
        <p:nvSpPr>
          <p:cNvPr id="6" name="Plassholder for tekst 2">
            <a:extLst>
              <a:ext uri="{FF2B5EF4-FFF2-40B4-BE49-F238E27FC236}">
                <a16:creationId xmlns:a16="http://schemas.microsoft.com/office/drawing/2014/main" id="{8ED785BC-86D4-6C45-9C2A-7263EBECEE6E}"/>
              </a:ext>
            </a:extLst>
          </p:cNvPr>
          <p:cNvSpPr>
            <a:spLocks noGrp="1"/>
          </p:cNvSpPr>
          <p:nvPr>
            <p:ph type="body" idx="10"/>
          </p:nvPr>
        </p:nvSpPr>
        <p:spPr>
          <a:xfrm>
            <a:off x="3617843" y="2246243"/>
            <a:ext cx="7981121" cy="3429000"/>
          </a:xfrm>
          <a:prstGeom prst="rect">
            <a:avLst/>
          </a:prstGeom>
        </p:spPr>
        <p:txBody>
          <a:bodyPr/>
          <a:lstStyle>
            <a:lvl1pPr marL="0" indent="0">
              <a:buNone/>
              <a:defRPr sz="2400">
                <a:solidFill>
                  <a:srgbClr val="000000"/>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b-NO"/>
              <a:t>Klikk for å redigere tekststiler i malen</a:t>
            </a:r>
          </a:p>
        </p:txBody>
      </p:sp>
      <p:sp>
        <p:nvSpPr>
          <p:cNvPr id="7" name="Tittel 1">
            <a:extLst>
              <a:ext uri="{FF2B5EF4-FFF2-40B4-BE49-F238E27FC236}">
                <a16:creationId xmlns:a16="http://schemas.microsoft.com/office/drawing/2014/main" id="{255CCC1D-290E-D24F-8E8C-DCD80863DF85}"/>
              </a:ext>
            </a:extLst>
          </p:cNvPr>
          <p:cNvSpPr>
            <a:spLocks noGrp="1"/>
          </p:cNvSpPr>
          <p:nvPr>
            <p:ph type="title"/>
          </p:nvPr>
        </p:nvSpPr>
        <p:spPr>
          <a:xfrm>
            <a:off x="3617842" y="543509"/>
            <a:ext cx="7981120" cy="1500320"/>
          </a:xfrm>
        </p:spPr>
        <p:txBody>
          <a:bodyPr anchor="b">
            <a:normAutofit/>
          </a:bodyPr>
          <a:lstStyle>
            <a:lvl1pPr>
              <a:defRPr sz="3000"/>
            </a:lvl1pPr>
          </a:lstStyle>
          <a:p>
            <a:r>
              <a:rPr lang="nb-NO"/>
              <a:t>Klikk for å redigere tittelstil</a:t>
            </a:r>
          </a:p>
        </p:txBody>
      </p:sp>
      <p:pic>
        <p:nvPicPr>
          <p:cNvPr id="8" name="Bilde 7">
            <a:extLst>
              <a:ext uri="{FF2B5EF4-FFF2-40B4-BE49-F238E27FC236}">
                <a16:creationId xmlns:a16="http://schemas.microsoft.com/office/drawing/2014/main" id="{3A422E9A-A3FB-EE0A-EF08-C93ED821EFD6}"/>
              </a:ext>
            </a:extLst>
          </p:cNvPr>
          <p:cNvPicPr>
            <a:picLocks noChangeAspect="1"/>
          </p:cNvPicPr>
          <p:nvPr userDrawn="1"/>
        </p:nvPicPr>
        <p:blipFill>
          <a:blip r:embed="rId2"/>
          <a:stretch>
            <a:fillRect/>
          </a:stretch>
        </p:blipFill>
        <p:spPr>
          <a:xfrm>
            <a:off x="-2549306" y="1118464"/>
            <a:ext cx="10007343" cy="7072416"/>
          </a:xfrm>
          <a:prstGeom prst="rect">
            <a:avLst/>
          </a:prstGeom>
        </p:spPr>
      </p:pic>
    </p:spTree>
    <p:extLst>
      <p:ext uri="{BB962C8B-B14F-4D97-AF65-F5344CB8AC3E}">
        <p14:creationId xmlns:p14="http://schemas.microsoft.com/office/powerpoint/2010/main" val="284743126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ittellysbilde">
    <p:spTree>
      <p:nvGrpSpPr>
        <p:cNvPr id="1" name=""/>
        <p:cNvGrpSpPr/>
        <p:nvPr/>
      </p:nvGrpSpPr>
      <p:grpSpPr>
        <a:xfrm>
          <a:off x="0" y="0"/>
          <a:ext cx="0" cy="0"/>
          <a:chOff x="0" y="0"/>
          <a:chExt cx="0" cy="0"/>
        </a:xfrm>
      </p:grpSpPr>
      <p:sp>
        <p:nvSpPr>
          <p:cNvPr id="4" name="Plassholder for bilde 7">
            <a:extLst>
              <a:ext uri="{FF2B5EF4-FFF2-40B4-BE49-F238E27FC236}">
                <a16:creationId xmlns:a16="http://schemas.microsoft.com/office/drawing/2014/main" id="{9D8BCDAE-31FE-2648-95DC-BAF966608118}"/>
              </a:ext>
            </a:extLst>
          </p:cNvPr>
          <p:cNvSpPr>
            <a:spLocks noGrp="1"/>
          </p:cNvSpPr>
          <p:nvPr>
            <p:ph type="pic" idx="1"/>
          </p:nvPr>
        </p:nvSpPr>
        <p:spPr>
          <a:xfrm>
            <a:off x="0" y="0"/>
            <a:ext cx="7037408" cy="6858000"/>
          </a:xfrm>
          <a:prstGeom prst="rect">
            <a:avLst/>
          </a:prstGeom>
        </p:spPr>
      </p:sp>
      <p:sp>
        <p:nvSpPr>
          <p:cNvPr id="6" name="Plassholder for tekst 2">
            <a:extLst>
              <a:ext uri="{FF2B5EF4-FFF2-40B4-BE49-F238E27FC236}">
                <a16:creationId xmlns:a16="http://schemas.microsoft.com/office/drawing/2014/main" id="{8ED785BC-86D4-6C45-9C2A-7263EBECEE6E}"/>
              </a:ext>
            </a:extLst>
          </p:cNvPr>
          <p:cNvSpPr>
            <a:spLocks noGrp="1"/>
          </p:cNvSpPr>
          <p:nvPr>
            <p:ph type="body" idx="10"/>
          </p:nvPr>
        </p:nvSpPr>
        <p:spPr>
          <a:xfrm>
            <a:off x="7663070" y="864705"/>
            <a:ext cx="3756537" cy="4518364"/>
          </a:xfrm>
          <a:prstGeom prst="rect">
            <a:avLst/>
          </a:prstGeo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b-NO"/>
              <a:t>Klikk for å redigere tekststiler i malen</a:t>
            </a:r>
          </a:p>
        </p:txBody>
      </p:sp>
      <p:pic>
        <p:nvPicPr>
          <p:cNvPr id="3" name="Bilde 2">
            <a:extLst>
              <a:ext uri="{FF2B5EF4-FFF2-40B4-BE49-F238E27FC236}">
                <a16:creationId xmlns:a16="http://schemas.microsoft.com/office/drawing/2014/main" id="{99B1B098-01B8-9E4B-56A8-CB64DD5F2E3D}"/>
              </a:ext>
            </a:extLst>
          </p:cNvPr>
          <p:cNvPicPr>
            <a:picLocks noChangeAspect="1"/>
          </p:cNvPicPr>
          <p:nvPr userDrawn="1"/>
        </p:nvPicPr>
        <p:blipFill>
          <a:blip r:embed="rId2"/>
          <a:stretch>
            <a:fillRect/>
          </a:stretch>
        </p:blipFill>
        <p:spPr>
          <a:xfrm>
            <a:off x="10386009" y="926472"/>
            <a:ext cx="3039619" cy="1838094"/>
          </a:xfrm>
          <a:prstGeom prst="rect">
            <a:avLst/>
          </a:prstGeom>
        </p:spPr>
      </p:pic>
    </p:spTree>
    <p:extLst>
      <p:ext uri="{BB962C8B-B14F-4D97-AF65-F5344CB8AC3E}">
        <p14:creationId xmlns:p14="http://schemas.microsoft.com/office/powerpoint/2010/main" val="166715778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2_Tittellysbilde">
    <p:spTree>
      <p:nvGrpSpPr>
        <p:cNvPr id="1" name=""/>
        <p:cNvGrpSpPr/>
        <p:nvPr/>
      </p:nvGrpSpPr>
      <p:grpSpPr>
        <a:xfrm>
          <a:off x="0" y="0"/>
          <a:ext cx="0" cy="0"/>
          <a:chOff x="0" y="0"/>
          <a:chExt cx="0" cy="0"/>
        </a:xfrm>
      </p:grpSpPr>
      <p:sp>
        <p:nvSpPr>
          <p:cNvPr id="4" name="Plassholder for bilde 7">
            <a:extLst>
              <a:ext uri="{FF2B5EF4-FFF2-40B4-BE49-F238E27FC236}">
                <a16:creationId xmlns:a16="http://schemas.microsoft.com/office/drawing/2014/main" id="{9D8BCDAE-31FE-2648-95DC-BAF966608118}"/>
              </a:ext>
            </a:extLst>
          </p:cNvPr>
          <p:cNvSpPr>
            <a:spLocks noGrp="1"/>
          </p:cNvSpPr>
          <p:nvPr>
            <p:ph type="pic" idx="1"/>
          </p:nvPr>
        </p:nvSpPr>
        <p:spPr>
          <a:xfrm>
            <a:off x="437322" y="447261"/>
            <a:ext cx="6758608" cy="4726056"/>
          </a:xfrm>
          <a:prstGeom prst="rect">
            <a:avLst/>
          </a:prstGeom>
        </p:spPr>
      </p:sp>
      <p:sp>
        <p:nvSpPr>
          <p:cNvPr id="6" name="Plassholder for tekst 2">
            <a:extLst>
              <a:ext uri="{FF2B5EF4-FFF2-40B4-BE49-F238E27FC236}">
                <a16:creationId xmlns:a16="http://schemas.microsoft.com/office/drawing/2014/main" id="{8ED785BC-86D4-6C45-9C2A-7263EBECEE6E}"/>
              </a:ext>
            </a:extLst>
          </p:cNvPr>
          <p:cNvSpPr>
            <a:spLocks noGrp="1"/>
          </p:cNvSpPr>
          <p:nvPr>
            <p:ph type="body" idx="10"/>
          </p:nvPr>
        </p:nvSpPr>
        <p:spPr>
          <a:xfrm>
            <a:off x="437322" y="5546036"/>
            <a:ext cx="7682948" cy="864703"/>
          </a:xfrm>
          <a:prstGeom prst="rect">
            <a:avLst/>
          </a:prstGeom>
        </p:spPr>
        <p:txBody>
          <a:bodyPr/>
          <a:lstStyle>
            <a:lvl1pPr marL="0" indent="0">
              <a:buNone/>
              <a:defRPr sz="2400">
                <a:solidFill>
                  <a:srgbClr val="000000"/>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b-NO"/>
              <a:t>Klikk for å redigere tekststiler i malen</a:t>
            </a:r>
          </a:p>
        </p:txBody>
      </p:sp>
      <p:sp>
        <p:nvSpPr>
          <p:cNvPr id="5" name="Plassholder for bilde 7">
            <a:extLst>
              <a:ext uri="{FF2B5EF4-FFF2-40B4-BE49-F238E27FC236}">
                <a16:creationId xmlns:a16="http://schemas.microsoft.com/office/drawing/2014/main" id="{A3C7CC5C-DB45-7649-A246-96AE37B0DA16}"/>
              </a:ext>
            </a:extLst>
          </p:cNvPr>
          <p:cNvSpPr>
            <a:spLocks noGrp="1"/>
          </p:cNvSpPr>
          <p:nvPr>
            <p:ph type="pic" idx="11"/>
          </p:nvPr>
        </p:nvSpPr>
        <p:spPr>
          <a:xfrm>
            <a:off x="7494104" y="447261"/>
            <a:ext cx="3462131" cy="2256182"/>
          </a:xfrm>
          <a:prstGeom prst="rect">
            <a:avLst/>
          </a:prstGeom>
        </p:spPr>
      </p:sp>
      <p:sp>
        <p:nvSpPr>
          <p:cNvPr id="8" name="Plassholder for bilde 7">
            <a:extLst>
              <a:ext uri="{FF2B5EF4-FFF2-40B4-BE49-F238E27FC236}">
                <a16:creationId xmlns:a16="http://schemas.microsoft.com/office/drawing/2014/main" id="{CA394562-8932-984B-AB93-8DC6578417D3}"/>
              </a:ext>
            </a:extLst>
          </p:cNvPr>
          <p:cNvSpPr>
            <a:spLocks noGrp="1"/>
          </p:cNvSpPr>
          <p:nvPr>
            <p:ph type="pic" idx="12"/>
          </p:nvPr>
        </p:nvSpPr>
        <p:spPr>
          <a:xfrm>
            <a:off x="7494104" y="2917135"/>
            <a:ext cx="3462131" cy="2256182"/>
          </a:xfrm>
          <a:prstGeom prst="rect">
            <a:avLst/>
          </a:prstGeom>
        </p:spPr>
      </p:sp>
    </p:spTree>
    <p:extLst>
      <p:ext uri="{BB962C8B-B14F-4D97-AF65-F5344CB8AC3E}">
        <p14:creationId xmlns:p14="http://schemas.microsoft.com/office/powerpoint/2010/main" val="18011622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1_Tittellysbilde">
    <p:spTree>
      <p:nvGrpSpPr>
        <p:cNvPr id="1" name=""/>
        <p:cNvGrpSpPr/>
        <p:nvPr/>
      </p:nvGrpSpPr>
      <p:grpSpPr>
        <a:xfrm>
          <a:off x="0" y="0"/>
          <a:ext cx="0" cy="0"/>
          <a:chOff x="0" y="0"/>
          <a:chExt cx="0" cy="0"/>
        </a:xfrm>
      </p:grpSpPr>
      <p:sp>
        <p:nvSpPr>
          <p:cNvPr id="4" name="Plassholder for bilde 7">
            <a:extLst>
              <a:ext uri="{FF2B5EF4-FFF2-40B4-BE49-F238E27FC236}">
                <a16:creationId xmlns:a16="http://schemas.microsoft.com/office/drawing/2014/main" id="{9D8BCDAE-31FE-2648-95DC-BAF966608118}"/>
              </a:ext>
            </a:extLst>
          </p:cNvPr>
          <p:cNvSpPr>
            <a:spLocks noGrp="1"/>
          </p:cNvSpPr>
          <p:nvPr>
            <p:ph type="pic" idx="1"/>
          </p:nvPr>
        </p:nvSpPr>
        <p:spPr>
          <a:xfrm>
            <a:off x="0" y="0"/>
            <a:ext cx="12192000" cy="6858000"/>
          </a:xfrm>
          <a:prstGeom prst="rect">
            <a:avLst/>
          </a:prstGeom>
        </p:spPr>
      </p:sp>
      <p:sp>
        <p:nvSpPr>
          <p:cNvPr id="6" name="Plassholder for tekst 2">
            <a:extLst>
              <a:ext uri="{FF2B5EF4-FFF2-40B4-BE49-F238E27FC236}">
                <a16:creationId xmlns:a16="http://schemas.microsoft.com/office/drawing/2014/main" id="{8ED785BC-86D4-6C45-9C2A-7263EBECEE6E}"/>
              </a:ext>
            </a:extLst>
          </p:cNvPr>
          <p:cNvSpPr>
            <a:spLocks noGrp="1"/>
          </p:cNvSpPr>
          <p:nvPr>
            <p:ph type="body" idx="10"/>
          </p:nvPr>
        </p:nvSpPr>
        <p:spPr>
          <a:xfrm>
            <a:off x="993914" y="5227983"/>
            <a:ext cx="5546034" cy="1262269"/>
          </a:xfrm>
          <a:prstGeom prst="rect">
            <a:avLst/>
          </a:prstGeo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b-NO"/>
              <a:t>Klikk for å redigere tekststiler i malen</a:t>
            </a:r>
          </a:p>
        </p:txBody>
      </p:sp>
    </p:spTree>
    <p:extLst>
      <p:ext uri="{BB962C8B-B14F-4D97-AF65-F5344CB8AC3E}">
        <p14:creationId xmlns:p14="http://schemas.microsoft.com/office/powerpoint/2010/main" val="347711972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 preserve="1">
  <p:cSld name="Tittel og innho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C873B5D5-4245-884C-B3E4-1AED4E225992}"/>
              </a:ext>
            </a:extLst>
          </p:cNvPr>
          <p:cNvSpPr>
            <a:spLocks noGrp="1"/>
          </p:cNvSpPr>
          <p:nvPr>
            <p:ph type="title"/>
          </p:nvPr>
        </p:nvSpPr>
        <p:spPr>
          <a:xfrm>
            <a:off x="581889" y="365125"/>
            <a:ext cx="10993584" cy="1325563"/>
          </a:xfrm>
          <a:prstGeom prst="rect">
            <a:avLst/>
          </a:prstGeom>
        </p:spPr>
        <p:txBody>
          <a:bodyPr/>
          <a:lstStyle/>
          <a:p>
            <a:r>
              <a:rPr lang="nb-NO"/>
              <a:t>Klikk for å redigere tittelstil</a:t>
            </a:r>
          </a:p>
        </p:txBody>
      </p:sp>
      <p:sp>
        <p:nvSpPr>
          <p:cNvPr id="3" name="Plassholder for innhold 2">
            <a:extLst>
              <a:ext uri="{FF2B5EF4-FFF2-40B4-BE49-F238E27FC236}">
                <a16:creationId xmlns:a16="http://schemas.microsoft.com/office/drawing/2014/main" id="{2EC55E50-CA30-1E47-8D59-F697AEC38129}"/>
              </a:ext>
            </a:extLst>
          </p:cNvPr>
          <p:cNvSpPr>
            <a:spLocks noGrp="1"/>
          </p:cNvSpPr>
          <p:nvPr>
            <p:ph idx="1"/>
          </p:nvPr>
        </p:nvSpPr>
        <p:spPr>
          <a:xfrm>
            <a:off x="581889" y="1825625"/>
            <a:ext cx="10993584" cy="3899766"/>
          </a:xfrm>
          <a:prstGeom prst="rect">
            <a:avLst/>
          </a:prstGeom>
        </p:spPr>
        <p:txBody>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Tree>
    <p:extLst>
      <p:ext uri="{BB962C8B-B14F-4D97-AF65-F5344CB8AC3E}">
        <p14:creationId xmlns:p14="http://schemas.microsoft.com/office/powerpoint/2010/main" val="112803270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secHead" preserve="1">
  <p:cSld name="Deloverskrift">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BE2245CC-55DE-3F40-9525-7AFED5EB6AA2}"/>
              </a:ext>
            </a:extLst>
          </p:cNvPr>
          <p:cNvSpPr>
            <a:spLocks noGrp="1"/>
          </p:cNvSpPr>
          <p:nvPr>
            <p:ph type="title"/>
          </p:nvPr>
        </p:nvSpPr>
        <p:spPr>
          <a:xfrm>
            <a:off x="592859" y="1003156"/>
            <a:ext cx="10826750" cy="2852737"/>
          </a:xfrm>
          <a:prstGeom prst="rect">
            <a:avLst/>
          </a:prstGeom>
        </p:spPr>
        <p:txBody>
          <a:bodyPr anchor="b"/>
          <a:lstStyle>
            <a:lvl1pPr>
              <a:defRPr sz="6000">
                <a:solidFill>
                  <a:schemeClr val="tx1"/>
                </a:solidFill>
              </a:defRPr>
            </a:lvl1pPr>
          </a:lstStyle>
          <a:p>
            <a:r>
              <a:rPr lang="nb-NO"/>
              <a:t>Klikk for å redigere tittelstil</a:t>
            </a:r>
          </a:p>
        </p:txBody>
      </p:sp>
      <p:sp>
        <p:nvSpPr>
          <p:cNvPr id="3" name="Plassholder for tekst 2">
            <a:extLst>
              <a:ext uri="{FF2B5EF4-FFF2-40B4-BE49-F238E27FC236}">
                <a16:creationId xmlns:a16="http://schemas.microsoft.com/office/drawing/2014/main" id="{D9A233D2-3A60-E849-B5F1-64355023F21F}"/>
              </a:ext>
            </a:extLst>
          </p:cNvPr>
          <p:cNvSpPr>
            <a:spLocks noGrp="1"/>
          </p:cNvSpPr>
          <p:nvPr>
            <p:ph type="body" idx="1"/>
          </p:nvPr>
        </p:nvSpPr>
        <p:spPr>
          <a:xfrm>
            <a:off x="592858" y="3882881"/>
            <a:ext cx="10826749"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b-NO"/>
              <a:t>Klikk for å redigere tekststiler i malen</a:t>
            </a:r>
          </a:p>
        </p:txBody>
      </p:sp>
    </p:spTree>
    <p:extLst>
      <p:ext uri="{BB962C8B-B14F-4D97-AF65-F5344CB8AC3E}">
        <p14:creationId xmlns:p14="http://schemas.microsoft.com/office/powerpoint/2010/main" val="203393307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tellysbilde">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B147E672-3AB7-CD63-6C69-0E787AE561BE}"/>
              </a:ext>
            </a:extLst>
          </p:cNvPr>
          <p:cNvSpPr>
            <a:spLocks noGrp="1"/>
          </p:cNvSpPr>
          <p:nvPr>
            <p:ph type="ctrTitle"/>
          </p:nvPr>
        </p:nvSpPr>
        <p:spPr>
          <a:xfrm>
            <a:off x="1550893" y="4914276"/>
            <a:ext cx="8980968" cy="1099842"/>
          </a:xfrm>
          <a:prstGeom prst="rect">
            <a:avLst/>
          </a:prstGeom>
        </p:spPr>
        <p:txBody>
          <a:bodyPr anchor="b"/>
          <a:lstStyle>
            <a:lvl1pPr algn="ctr">
              <a:defRPr sz="6000"/>
            </a:lvl1pPr>
          </a:lstStyle>
          <a:p>
            <a:r>
              <a:rPr lang="nb-NO"/>
              <a:t>Klikk for å redigere tittelstil</a:t>
            </a:r>
          </a:p>
        </p:txBody>
      </p:sp>
    </p:spTree>
    <p:extLst>
      <p:ext uri="{BB962C8B-B14F-4D97-AF65-F5344CB8AC3E}">
        <p14:creationId xmlns:p14="http://schemas.microsoft.com/office/powerpoint/2010/main" val="127208095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woObj" preserve="1">
  <p:cSld name="To innholdsdeler">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DD1244CA-01E8-4941-9C4F-C7D22418BB32}"/>
              </a:ext>
            </a:extLst>
          </p:cNvPr>
          <p:cNvSpPr>
            <a:spLocks noGrp="1"/>
          </p:cNvSpPr>
          <p:nvPr>
            <p:ph type="title"/>
          </p:nvPr>
        </p:nvSpPr>
        <p:spPr>
          <a:xfrm>
            <a:off x="581889" y="365125"/>
            <a:ext cx="10993584" cy="1325563"/>
          </a:xfrm>
          <a:prstGeom prst="rect">
            <a:avLst/>
          </a:prstGeom>
        </p:spPr>
        <p:txBody>
          <a:bodyPr/>
          <a:lstStyle/>
          <a:p>
            <a:r>
              <a:rPr lang="nb-NO"/>
              <a:t>Klikk for å redigere tittelstil</a:t>
            </a:r>
          </a:p>
        </p:txBody>
      </p:sp>
      <p:sp>
        <p:nvSpPr>
          <p:cNvPr id="3" name="Plassholder for innhold 2">
            <a:extLst>
              <a:ext uri="{FF2B5EF4-FFF2-40B4-BE49-F238E27FC236}">
                <a16:creationId xmlns:a16="http://schemas.microsoft.com/office/drawing/2014/main" id="{0C1BD739-4466-EE4A-8335-F7F1373C42F9}"/>
              </a:ext>
            </a:extLst>
          </p:cNvPr>
          <p:cNvSpPr>
            <a:spLocks noGrp="1"/>
          </p:cNvSpPr>
          <p:nvPr>
            <p:ph sz="half" idx="1"/>
          </p:nvPr>
        </p:nvSpPr>
        <p:spPr>
          <a:xfrm>
            <a:off x="581889" y="1825625"/>
            <a:ext cx="5437911" cy="3806248"/>
          </a:xfrm>
          <a:prstGeom prst="rect">
            <a:avLst/>
          </a:prstGeom>
        </p:spPr>
        <p:txBody>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4" name="Plassholder for innhold 3">
            <a:extLst>
              <a:ext uri="{FF2B5EF4-FFF2-40B4-BE49-F238E27FC236}">
                <a16:creationId xmlns:a16="http://schemas.microsoft.com/office/drawing/2014/main" id="{6507E102-81DF-024D-9060-93851F9FE2E7}"/>
              </a:ext>
            </a:extLst>
          </p:cNvPr>
          <p:cNvSpPr>
            <a:spLocks noGrp="1"/>
          </p:cNvSpPr>
          <p:nvPr>
            <p:ph sz="half" idx="2"/>
          </p:nvPr>
        </p:nvSpPr>
        <p:spPr>
          <a:xfrm>
            <a:off x="6172199" y="1825625"/>
            <a:ext cx="5403273" cy="3806248"/>
          </a:xfrm>
          <a:prstGeom prst="rect">
            <a:avLst/>
          </a:prstGeom>
        </p:spPr>
        <p:txBody>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Tree>
    <p:extLst>
      <p:ext uri="{BB962C8B-B14F-4D97-AF65-F5344CB8AC3E}">
        <p14:creationId xmlns:p14="http://schemas.microsoft.com/office/powerpoint/2010/main" val="200334915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4_Tittellysbilde">
    <p:bg>
      <p:bgRef idx="1001">
        <a:schemeClr val="bg2"/>
      </p:bgRef>
    </p:bg>
    <p:spTree>
      <p:nvGrpSpPr>
        <p:cNvPr id="1" name=""/>
        <p:cNvGrpSpPr/>
        <p:nvPr/>
      </p:nvGrpSpPr>
      <p:grpSpPr>
        <a:xfrm>
          <a:off x="0" y="0"/>
          <a:ext cx="0" cy="0"/>
          <a:chOff x="0" y="0"/>
          <a:chExt cx="0" cy="0"/>
        </a:xfrm>
      </p:grpSpPr>
      <p:pic>
        <p:nvPicPr>
          <p:cNvPr id="4" name="Bilde 3">
            <a:extLst>
              <a:ext uri="{FF2B5EF4-FFF2-40B4-BE49-F238E27FC236}">
                <a16:creationId xmlns:a16="http://schemas.microsoft.com/office/drawing/2014/main" id="{F50D1785-77B1-9B5E-84E2-5C6379AE05EB}"/>
              </a:ext>
            </a:extLst>
          </p:cNvPr>
          <p:cNvPicPr>
            <a:picLocks noChangeAspect="1"/>
          </p:cNvPicPr>
          <p:nvPr userDrawn="1"/>
        </p:nvPicPr>
        <p:blipFill>
          <a:blip r:embed="rId2"/>
          <a:stretch>
            <a:fillRect/>
          </a:stretch>
        </p:blipFill>
        <p:spPr>
          <a:xfrm>
            <a:off x="4725193" y="1832732"/>
            <a:ext cx="2741613" cy="3192536"/>
          </a:xfrm>
          <a:prstGeom prst="rect">
            <a:avLst/>
          </a:prstGeom>
        </p:spPr>
      </p:pic>
      <p:pic>
        <p:nvPicPr>
          <p:cNvPr id="6" name="Bilde 5" descr="Et bilde som inneholder vektorgrafikk&#10;&#10;Automatisk generert beskrivelse">
            <a:extLst>
              <a:ext uri="{FF2B5EF4-FFF2-40B4-BE49-F238E27FC236}">
                <a16:creationId xmlns:a16="http://schemas.microsoft.com/office/drawing/2014/main" id="{D1670B37-2F34-60AB-DDB6-3F87E6726890}"/>
              </a:ext>
            </a:extLst>
          </p:cNvPr>
          <p:cNvPicPr>
            <a:picLocks noChangeAspect="1"/>
          </p:cNvPicPr>
          <p:nvPr userDrawn="1"/>
        </p:nvPicPr>
        <p:blipFill>
          <a:blip r:embed="rId3"/>
          <a:stretch>
            <a:fillRect/>
          </a:stretch>
        </p:blipFill>
        <p:spPr>
          <a:xfrm>
            <a:off x="-4342387" y="-270927"/>
            <a:ext cx="12221943" cy="8637524"/>
          </a:xfrm>
          <a:prstGeom prst="rect">
            <a:avLst/>
          </a:prstGeom>
        </p:spPr>
      </p:pic>
    </p:spTree>
    <p:extLst>
      <p:ext uri="{BB962C8B-B14F-4D97-AF65-F5344CB8AC3E}">
        <p14:creationId xmlns:p14="http://schemas.microsoft.com/office/powerpoint/2010/main" val="44289632"/>
      </p:ext>
    </p:extLst>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Tittellysbilde">
    <p:bg>
      <p:bgRef idx="1001">
        <a:schemeClr val="bg2"/>
      </p:bgRef>
    </p:bg>
    <p:spTree>
      <p:nvGrpSpPr>
        <p:cNvPr id="1" name=""/>
        <p:cNvGrpSpPr/>
        <p:nvPr/>
      </p:nvGrpSpPr>
      <p:grpSpPr>
        <a:xfrm>
          <a:off x="0" y="0"/>
          <a:ext cx="0" cy="0"/>
          <a:chOff x="0" y="0"/>
          <a:chExt cx="0" cy="0"/>
        </a:xfrm>
      </p:grpSpPr>
      <p:pic>
        <p:nvPicPr>
          <p:cNvPr id="2" name="Bilde 1">
            <a:extLst>
              <a:ext uri="{FF2B5EF4-FFF2-40B4-BE49-F238E27FC236}">
                <a16:creationId xmlns:a16="http://schemas.microsoft.com/office/drawing/2014/main" id="{07D9C9F5-E853-14D8-6FEB-851962EE0C33}"/>
              </a:ext>
            </a:extLst>
          </p:cNvPr>
          <p:cNvPicPr>
            <a:picLocks noChangeAspect="1"/>
          </p:cNvPicPr>
          <p:nvPr userDrawn="1"/>
        </p:nvPicPr>
        <p:blipFill>
          <a:blip r:embed="rId2"/>
          <a:stretch>
            <a:fillRect/>
          </a:stretch>
        </p:blipFill>
        <p:spPr>
          <a:xfrm>
            <a:off x="11079133" y="5823557"/>
            <a:ext cx="659963" cy="768510"/>
          </a:xfrm>
          <a:prstGeom prst="rect">
            <a:avLst/>
          </a:prstGeom>
        </p:spPr>
      </p:pic>
      <p:pic>
        <p:nvPicPr>
          <p:cNvPr id="7" name="Bilde 6">
            <a:extLst>
              <a:ext uri="{FF2B5EF4-FFF2-40B4-BE49-F238E27FC236}">
                <a16:creationId xmlns:a16="http://schemas.microsoft.com/office/drawing/2014/main" id="{82C591DC-4BA5-EC5F-8D00-97DA1AE1F2C2}"/>
              </a:ext>
            </a:extLst>
          </p:cNvPr>
          <p:cNvPicPr>
            <a:picLocks noChangeAspect="1"/>
          </p:cNvPicPr>
          <p:nvPr userDrawn="1"/>
        </p:nvPicPr>
        <p:blipFill>
          <a:blip r:embed="rId3"/>
          <a:stretch>
            <a:fillRect/>
          </a:stretch>
        </p:blipFill>
        <p:spPr>
          <a:xfrm>
            <a:off x="-2027812" y="-947667"/>
            <a:ext cx="13498293" cy="9539549"/>
          </a:xfrm>
          <a:prstGeom prst="rect">
            <a:avLst/>
          </a:prstGeom>
        </p:spPr>
      </p:pic>
    </p:spTree>
    <p:extLst>
      <p:ext uri="{BB962C8B-B14F-4D97-AF65-F5344CB8AC3E}">
        <p14:creationId xmlns:p14="http://schemas.microsoft.com/office/powerpoint/2010/main" val="2102119574"/>
      </p:ext>
    </p:extLst>
  </p:cSld>
  <p:clrMapOvr>
    <a:overrideClrMapping bg1="lt1" tx1="dk1" bg2="lt2" tx2="dk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tellysbilde">
    <p:bg>
      <p:bgPr>
        <a:solidFill>
          <a:schemeClr val="tx1"/>
        </a:solidFill>
        <a:effectLst/>
      </p:bgPr>
    </p:bg>
    <p:spTree>
      <p:nvGrpSpPr>
        <p:cNvPr id="1" name=""/>
        <p:cNvGrpSpPr/>
        <p:nvPr/>
      </p:nvGrpSpPr>
      <p:grpSpPr>
        <a:xfrm>
          <a:off x="0" y="0"/>
          <a:ext cx="0" cy="0"/>
          <a:chOff x="0" y="0"/>
          <a:chExt cx="0" cy="0"/>
        </a:xfrm>
      </p:grpSpPr>
      <p:pic>
        <p:nvPicPr>
          <p:cNvPr id="4" name="Bilde 3" descr="Et bilde som inneholder tekst&#10;&#10;Automatisk generert beskrivelse">
            <a:extLst>
              <a:ext uri="{FF2B5EF4-FFF2-40B4-BE49-F238E27FC236}">
                <a16:creationId xmlns:a16="http://schemas.microsoft.com/office/drawing/2014/main" id="{455F2080-DA26-FE88-6D25-532394502286}"/>
              </a:ext>
            </a:extLst>
          </p:cNvPr>
          <p:cNvPicPr>
            <a:picLocks noChangeAspect="1"/>
          </p:cNvPicPr>
          <p:nvPr userDrawn="1"/>
        </p:nvPicPr>
        <p:blipFill>
          <a:blip r:embed="rId2"/>
          <a:stretch>
            <a:fillRect/>
          </a:stretch>
        </p:blipFill>
        <p:spPr>
          <a:xfrm>
            <a:off x="11100563" y="5823557"/>
            <a:ext cx="659963" cy="768510"/>
          </a:xfrm>
          <a:prstGeom prst="rect">
            <a:avLst/>
          </a:prstGeom>
        </p:spPr>
      </p:pic>
      <p:pic>
        <p:nvPicPr>
          <p:cNvPr id="14" name="Bilde 13">
            <a:extLst>
              <a:ext uri="{FF2B5EF4-FFF2-40B4-BE49-F238E27FC236}">
                <a16:creationId xmlns:a16="http://schemas.microsoft.com/office/drawing/2014/main" id="{C194DBD9-7579-69BE-3C8A-50066CB53645}"/>
              </a:ext>
            </a:extLst>
          </p:cNvPr>
          <p:cNvPicPr>
            <a:picLocks noChangeAspect="1"/>
          </p:cNvPicPr>
          <p:nvPr userDrawn="1"/>
        </p:nvPicPr>
        <p:blipFill>
          <a:blip r:embed="rId3"/>
          <a:stretch>
            <a:fillRect/>
          </a:stretch>
        </p:blipFill>
        <p:spPr>
          <a:xfrm>
            <a:off x="-868689" y="-1128714"/>
            <a:ext cx="8683951" cy="8873557"/>
          </a:xfrm>
          <a:prstGeom prst="rect">
            <a:avLst/>
          </a:prstGeom>
        </p:spPr>
      </p:pic>
    </p:spTree>
    <p:extLst>
      <p:ext uri="{BB962C8B-B14F-4D97-AF65-F5344CB8AC3E}">
        <p14:creationId xmlns:p14="http://schemas.microsoft.com/office/powerpoint/2010/main" val="299741993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2_Tittellysbilde">
    <p:bg>
      <p:bgRef idx="1001">
        <a:schemeClr val="bg2"/>
      </p:bgRef>
    </p:bg>
    <p:spTree>
      <p:nvGrpSpPr>
        <p:cNvPr id="1" name=""/>
        <p:cNvGrpSpPr/>
        <p:nvPr/>
      </p:nvGrpSpPr>
      <p:grpSpPr>
        <a:xfrm>
          <a:off x="0" y="0"/>
          <a:ext cx="0" cy="0"/>
          <a:chOff x="0" y="0"/>
          <a:chExt cx="0" cy="0"/>
        </a:xfrm>
      </p:grpSpPr>
      <p:pic>
        <p:nvPicPr>
          <p:cNvPr id="2" name="Bilde 1" descr="Et bilde som inneholder tekst&#10;&#10;Automatisk generert beskrivelse">
            <a:extLst>
              <a:ext uri="{FF2B5EF4-FFF2-40B4-BE49-F238E27FC236}">
                <a16:creationId xmlns:a16="http://schemas.microsoft.com/office/drawing/2014/main" id="{564F2221-E1FA-6C8B-69CE-066B58D92E25}"/>
              </a:ext>
            </a:extLst>
          </p:cNvPr>
          <p:cNvPicPr>
            <a:picLocks noChangeAspect="1"/>
          </p:cNvPicPr>
          <p:nvPr userDrawn="1"/>
        </p:nvPicPr>
        <p:blipFill>
          <a:blip r:embed="rId2"/>
          <a:stretch>
            <a:fillRect/>
          </a:stretch>
        </p:blipFill>
        <p:spPr>
          <a:xfrm>
            <a:off x="11100563" y="5823557"/>
            <a:ext cx="659963" cy="768510"/>
          </a:xfrm>
          <a:prstGeom prst="rect">
            <a:avLst/>
          </a:prstGeom>
        </p:spPr>
      </p:pic>
      <p:pic>
        <p:nvPicPr>
          <p:cNvPr id="5" name="Bilde 4" descr="Et bilde som inneholder sport, idrett&#10;&#10;Automatisk generert beskrivelse">
            <a:extLst>
              <a:ext uri="{FF2B5EF4-FFF2-40B4-BE49-F238E27FC236}">
                <a16:creationId xmlns:a16="http://schemas.microsoft.com/office/drawing/2014/main" id="{74F869F4-A9BB-3B80-29DF-2E099B546DE3}"/>
              </a:ext>
            </a:extLst>
          </p:cNvPr>
          <p:cNvPicPr>
            <a:picLocks noChangeAspect="1"/>
          </p:cNvPicPr>
          <p:nvPr userDrawn="1"/>
        </p:nvPicPr>
        <p:blipFill>
          <a:blip r:embed="rId3"/>
          <a:stretch>
            <a:fillRect/>
          </a:stretch>
        </p:blipFill>
        <p:spPr>
          <a:xfrm>
            <a:off x="5045075" y="-100012"/>
            <a:ext cx="7563644" cy="7728789"/>
          </a:xfrm>
          <a:prstGeom prst="rect">
            <a:avLst/>
          </a:prstGeom>
        </p:spPr>
      </p:pic>
    </p:spTree>
    <p:extLst>
      <p:ext uri="{BB962C8B-B14F-4D97-AF65-F5344CB8AC3E}">
        <p14:creationId xmlns:p14="http://schemas.microsoft.com/office/powerpoint/2010/main" val="3498864585"/>
      </p:ext>
    </p:extLst>
  </p:cSld>
  <p:clrMapOvr>
    <a:overrideClrMapping bg1="dk1" tx1="lt1" bg2="dk2" tx2="lt2" accent1="accent1" accent2="accent2" accent3="accent3" accent4="accent4" accent5="accent5" accent6="accent6" hlink="hlink" folHlink="folHlink"/>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Egendefinert oppsett">
    <p:spTree>
      <p:nvGrpSpPr>
        <p:cNvPr id="1" name=""/>
        <p:cNvGrpSpPr/>
        <p:nvPr/>
      </p:nvGrpSpPr>
      <p:grpSpPr>
        <a:xfrm>
          <a:off x="0" y="0"/>
          <a:ext cx="0" cy="0"/>
          <a:chOff x="0" y="0"/>
          <a:chExt cx="0" cy="0"/>
        </a:xfrm>
      </p:grpSpPr>
      <p:pic>
        <p:nvPicPr>
          <p:cNvPr id="4" name="Bilde 3">
            <a:extLst>
              <a:ext uri="{FF2B5EF4-FFF2-40B4-BE49-F238E27FC236}">
                <a16:creationId xmlns:a16="http://schemas.microsoft.com/office/drawing/2014/main" id="{F33B1B9A-56AB-0438-C127-EE398D2EAF36}"/>
              </a:ext>
            </a:extLst>
          </p:cNvPr>
          <p:cNvPicPr>
            <a:picLocks noChangeAspect="1"/>
          </p:cNvPicPr>
          <p:nvPr userDrawn="1"/>
        </p:nvPicPr>
        <p:blipFill>
          <a:blip r:embed="rId2"/>
          <a:stretch>
            <a:fillRect/>
          </a:stretch>
        </p:blipFill>
        <p:spPr>
          <a:xfrm>
            <a:off x="11079133" y="5823557"/>
            <a:ext cx="659963" cy="768510"/>
          </a:xfrm>
          <a:prstGeom prst="rect">
            <a:avLst/>
          </a:prstGeom>
        </p:spPr>
      </p:pic>
      <p:pic>
        <p:nvPicPr>
          <p:cNvPr id="5" name="Bilde 4">
            <a:extLst>
              <a:ext uri="{FF2B5EF4-FFF2-40B4-BE49-F238E27FC236}">
                <a16:creationId xmlns:a16="http://schemas.microsoft.com/office/drawing/2014/main" id="{EACA3921-4FFD-2029-34BE-EC8370C83645}"/>
              </a:ext>
            </a:extLst>
          </p:cNvPr>
          <p:cNvPicPr>
            <a:picLocks noChangeAspect="1"/>
          </p:cNvPicPr>
          <p:nvPr userDrawn="1"/>
        </p:nvPicPr>
        <p:blipFill>
          <a:blip r:embed="rId3"/>
          <a:stretch>
            <a:fillRect/>
          </a:stretch>
        </p:blipFill>
        <p:spPr>
          <a:xfrm>
            <a:off x="-483347" y="264212"/>
            <a:ext cx="5816600" cy="5943600"/>
          </a:xfrm>
          <a:prstGeom prst="rect">
            <a:avLst/>
          </a:prstGeom>
        </p:spPr>
      </p:pic>
    </p:spTree>
    <p:extLst>
      <p:ext uri="{BB962C8B-B14F-4D97-AF65-F5344CB8AC3E}">
        <p14:creationId xmlns:p14="http://schemas.microsoft.com/office/powerpoint/2010/main" val="183656843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woObj">
  <p:cSld name="To innholdsdeler">
    <p:spTree>
      <p:nvGrpSpPr>
        <p:cNvPr id="1" name=""/>
        <p:cNvGrpSpPr/>
        <p:nvPr/>
      </p:nvGrpSpPr>
      <p:grpSpPr>
        <a:xfrm>
          <a:off x="0" y="0"/>
          <a:ext cx="0" cy="0"/>
          <a:chOff x="0" y="0"/>
          <a:chExt cx="0" cy="0"/>
        </a:xfrm>
      </p:grpSpPr>
      <p:sp>
        <p:nvSpPr>
          <p:cNvPr id="2" name="Tittel 1"/>
          <p:cNvSpPr>
            <a:spLocks noGrp="1"/>
          </p:cNvSpPr>
          <p:nvPr>
            <p:ph type="title"/>
          </p:nvPr>
        </p:nvSpPr>
        <p:spPr>
          <a:xfrm>
            <a:off x="581889" y="365125"/>
            <a:ext cx="10993584" cy="1325563"/>
          </a:xfrm>
          <a:prstGeom prst="rect">
            <a:avLst/>
          </a:prstGeom>
        </p:spPr>
        <p:txBody>
          <a:bodyPr/>
          <a:lstStyle/>
          <a:p>
            <a:r>
              <a:rPr lang="nb-NO"/>
              <a:t>Klikk for å redigere tittelstil</a:t>
            </a:r>
          </a:p>
        </p:txBody>
      </p:sp>
      <p:sp>
        <p:nvSpPr>
          <p:cNvPr id="3" name="Plassholder for innhold 2"/>
          <p:cNvSpPr>
            <a:spLocks noGrp="1"/>
          </p:cNvSpPr>
          <p:nvPr>
            <p:ph sz="half" idx="1"/>
          </p:nvPr>
        </p:nvSpPr>
        <p:spPr>
          <a:xfrm>
            <a:off x="581889" y="1825625"/>
            <a:ext cx="5437911" cy="3806248"/>
          </a:xfrm>
          <a:prstGeom prst="rect">
            <a:avLst/>
          </a:prstGeom>
        </p:spPr>
        <p:txBody>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4" name="Plassholder for innhold 3"/>
          <p:cNvSpPr>
            <a:spLocks noGrp="1"/>
          </p:cNvSpPr>
          <p:nvPr>
            <p:ph sz="half" idx="2"/>
          </p:nvPr>
        </p:nvSpPr>
        <p:spPr>
          <a:xfrm>
            <a:off x="6172199" y="1825625"/>
            <a:ext cx="5403273" cy="3806248"/>
          </a:xfrm>
          <a:prstGeom prst="rect">
            <a:avLst/>
          </a:prstGeom>
        </p:spPr>
        <p:txBody>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Tree>
    <p:extLst>
      <p:ext uri="{BB962C8B-B14F-4D97-AF65-F5344CB8AC3E}">
        <p14:creationId xmlns:p14="http://schemas.microsoft.com/office/powerpoint/2010/main" val="12101251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secHead">
  <p:cSld name="Deloverskrift">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BE2245CC-55DE-3F40-9525-7AFED5EB6AA2}"/>
              </a:ext>
            </a:extLst>
          </p:cNvPr>
          <p:cNvSpPr>
            <a:spLocks noGrp="1"/>
          </p:cNvSpPr>
          <p:nvPr>
            <p:ph type="title"/>
          </p:nvPr>
        </p:nvSpPr>
        <p:spPr>
          <a:xfrm>
            <a:off x="592859" y="1003156"/>
            <a:ext cx="9352419" cy="2852737"/>
          </a:xfrm>
        </p:spPr>
        <p:txBody>
          <a:bodyPr anchor="b"/>
          <a:lstStyle>
            <a:lvl1pPr>
              <a:defRPr sz="6000">
                <a:solidFill>
                  <a:schemeClr val="tx1"/>
                </a:solidFill>
              </a:defRPr>
            </a:lvl1pPr>
          </a:lstStyle>
          <a:p>
            <a:r>
              <a:rPr lang="nb-NO"/>
              <a:t>Klikk for å redigere tittelstil</a:t>
            </a:r>
          </a:p>
        </p:txBody>
      </p:sp>
      <p:sp>
        <p:nvSpPr>
          <p:cNvPr id="3" name="Plassholder for tekst 2">
            <a:extLst>
              <a:ext uri="{FF2B5EF4-FFF2-40B4-BE49-F238E27FC236}">
                <a16:creationId xmlns:a16="http://schemas.microsoft.com/office/drawing/2014/main" id="{D9A233D2-3A60-E849-B5F1-64355023F21F}"/>
              </a:ext>
            </a:extLst>
          </p:cNvPr>
          <p:cNvSpPr>
            <a:spLocks noGrp="1"/>
          </p:cNvSpPr>
          <p:nvPr>
            <p:ph type="body" idx="1"/>
          </p:nvPr>
        </p:nvSpPr>
        <p:spPr>
          <a:xfrm>
            <a:off x="592859" y="3882881"/>
            <a:ext cx="9352418" cy="1500187"/>
          </a:xfrm>
        </p:spPr>
        <p:txBody>
          <a:bodyPr/>
          <a:lstStyle>
            <a:lvl1pPr marL="0" indent="0">
              <a:buNone/>
              <a:defRPr sz="2400">
                <a:solidFill>
                  <a:srgbClr val="000000"/>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b-NO"/>
              <a:t>Klikk for å redigere tekststiler i malen</a:t>
            </a:r>
          </a:p>
        </p:txBody>
      </p:sp>
      <p:pic>
        <p:nvPicPr>
          <p:cNvPr id="5" name="Bilde 4" descr="Et bilde som inneholder silhuetter, vektorgrafikk&#10;&#10;Automatisk generert beskrivelse">
            <a:extLst>
              <a:ext uri="{FF2B5EF4-FFF2-40B4-BE49-F238E27FC236}">
                <a16:creationId xmlns:a16="http://schemas.microsoft.com/office/drawing/2014/main" id="{E9A678A4-823C-836F-BAAF-99FC72B60A1C}"/>
              </a:ext>
            </a:extLst>
          </p:cNvPr>
          <p:cNvPicPr>
            <a:picLocks noChangeAspect="1"/>
          </p:cNvPicPr>
          <p:nvPr userDrawn="1"/>
        </p:nvPicPr>
        <p:blipFill>
          <a:blip r:embed="rId2"/>
          <a:stretch>
            <a:fillRect/>
          </a:stretch>
        </p:blipFill>
        <p:spPr>
          <a:xfrm flipH="1">
            <a:off x="6774874" y="-1577883"/>
            <a:ext cx="8708664" cy="9106004"/>
          </a:xfrm>
          <a:prstGeom prst="rect">
            <a:avLst/>
          </a:prstGeom>
        </p:spPr>
      </p:pic>
    </p:spTree>
    <p:extLst>
      <p:ext uri="{BB962C8B-B14F-4D97-AF65-F5344CB8AC3E}">
        <p14:creationId xmlns:p14="http://schemas.microsoft.com/office/powerpoint/2010/main" val="2800921246"/>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1.xml"/><Relationship Id="rId1" Type="http://schemas.openxmlformats.org/officeDocument/2006/relationships/slideLayout" Target="../slideLayouts/slideLayout1.xml"/><Relationship Id="rId4" Type="http://schemas.openxmlformats.org/officeDocument/2006/relationships/image" Target="../media/image2.png"/></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2.xml"/><Relationship Id="rId1" Type="http://schemas.openxmlformats.org/officeDocument/2006/relationships/slideLayout" Target="../slideLayouts/slideLayout2.xml"/><Relationship Id="rId4" Type="http://schemas.openxmlformats.org/officeDocument/2006/relationships/image" Target="../media/image3.png"/></Relationships>
</file>

<file path=ppt/slideMasters/_rels/slideMaster3.xml.rels><?xml version="1.0" encoding="UTF-8" standalone="yes"?>
<Relationships xmlns="http://schemas.openxmlformats.org/package/2006/relationships"><Relationship Id="rId8" Type="http://schemas.openxmlformats.org/officeDocument/2006/relationships/theme" Target="../theme/theme3.xml"/><Relationship Id="rId3" Type="http://schemas.openxmlformats.org/officeDocument/2006/relationships/slideLayout" Target="../slideLayouts/slideLayout5.xml"/><Relationship Id="rId7" Type="http://schemas.openxmlformats.org/officeDocument/2006/relationships/slideLayout" Target="../slideLayouts/slideLayout9.xml"/><Relationship Id="rId2" Type="http://schemas.openxmlformats.org/officeDocument/2006/relationships/slideLayout" Target="../slideLayouts/slideLayout4.xml"/><Relationship Id="rId1" Type="http://schemas.openxmlformats.org/officeDocument/2006/relationships/slideLayout" Target="../slideLayouts/slideLayout3.xml"/><Relationship Id="rId6" Type="http://schemas.openxmlformats.org/officeDocument/2006/relationships/slideLayout" Target="../slideLayouts/slideLayout8.xml"/><Relationship Id="rId5" Type="http://schemas.openxmlformats.org/officeDocument/2006/relationships/slideLayout" Target="../slideLayouts/slideLayout7.xml"/><Relationship Id="rId4" Type="http://schemas.openxmlformats.org/officeDocument/2006/relationships/slideLayout" Target="../slideLayouts/slideLayout6.xml"/></Relationships>
</file>

<file path=ppt/slideMasters/_rels/slideMaster4.xml.rels><?xml version="1.0" encoding="UTF-8" standalone="yes"?>
<Relationships xmlns="http://schemas.openxmlformats.org/package/2006/relationships"><Relationship Id="rId3" Type="http://schemas.openxmlformats.org/officeDocument/2006/relationships/slideLayout" Target="../slideLayouts/slideLayout12.xml"/><Relationship Id="rId7" Type="http://schemas.openxmlformats.org/officeDocument/2006/relationships/image" Target="../media/image1.png"/><Relationship Id="rId2" Type="http://schemas.openxmlformats.org/officeDocument/2006/relationships/slideLayout" Target="../slideLayouts/slideLayout11.xml"/><Relationship Id="rId1" Type="http://schemas.openxmlformats.org/officeDocument/2006/relationships/slideLayout" Target="../slideLayouts/slideLayout10.xml"/><Relationship Id="rId6" Type="http://schemas.openxmlformats.org/officeDocument/2006/relationships/theme" Target="../theme/theme4.xml"/><Relationship Id="rId5" Type="http://schemas.openxmlformats.org/officeDocument/2006/relationships/slideLayout" Target="../slideLayouts/slideLayout14.xml"/><Relationship Id="rId4" Type="http://schemas.openxmlformats.org/officeDocument/2006/relationships/slideLayout" Target="../slideLayouts/slideLayout13.xml"/></Relationships>
</file>

<file path=ppt/slideMasters/_rels/slideMaster5.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slideLayout" Target="../slideLayouts/slideLayout17.xml"/><Relationship Id="rId7" Type="http://schemas.openxmlformats.org/officeDocument/2006/relationships/theme" Target="../theme/theme5.xml"/><Relationship Id="rId2" Type="http://schemas.openxmlformats.org/officeDocument/2006/relationships/slideLayout" Target="../slideLayouts/slideLayout16.xml"/><Relationship Id="rId1" Type="http://schemas.openxmlformats.org/officeDocument/2006/relationships/slideLayout" Target="../slideLayouts/slideLayout15.xml"/><Relationship Id="rId6" Type="http://schemas.openxmlformats.org/officeDocument/2006/relationships/slideLayout" Target="../slideLayouts/slideLayout20.xml"/><Relationship Id="rId5" Type="http://schemas.openxmlformats.org/officeDocument/2006/relationships/slideLayout" Target="../slideLayouts/slideLayout19.xml"/><Relationship Id="rId4" Type="http://schemas.openxmlformats.org/officeDocument/2006/relationships/slideLayout" Target="../slideLayouts/slideLayout18.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2"/>
        </a:solidFill>
        <a:effectLst/>
      </p:bgPr>
    </p:bg>
    <p:spTree>
      <p:nvGrpSpPr>
        <p:cNvPr id="1" name=""/>
        <p:cNvGrpSpPr/>
        <p:nvPr/>
      </p:nvGrpSpPr>
      <p:grpSpPr>
        <a:xfrm>
          <a:off x="0" y="0"/>
          <a:ext cx="0" cy="0"/>
          <a:chOff x="0" y="0"/>
          <a:chExt cx="0" cy="0"/>
        </a:xfrm>
      </p:grpSpPr>
      <p:pic>
        <p:nvPicPr>
          <p:cNvPr id="4" name="Bilde 3">
            <a:extLst>
              <a:ext uri="{FF2B5EF4-FFF2-40B4-BE49-F238E27FC236}">
                <a16:creationId xmlns:a16="http://schemas.microsoft.com/office/drawing/2014/main" id="{080FC79D-184C-6445-B130-27F3CDC780D7}"/>
              </a:ext>
            </a:extLst>
          </p:cNvPr>
          <p:cNvPicPr>
            <a:picLocks noChangeAspect="1"/>
          </p:cNvPicPr>
          <p:nvPr userDrawn="1"/>
        </p:nvPicPr>
        <p:blipFill>
          <a:blip r:embed="rId3"/>
          <a:stretch>
            <a:fillRect/>
          </a:stretch>
        </p:blipFill>
        <p:spPr>
          <a:xfrm>
            <a:off x="11079133" y="5823557"/>
            <a:ext cx="659963" cy="768510"/>
          </a:xfrm>
          <a:prstGeom prst="rect">
            <a:avLst/>
          </a:prstGeom>
        </p:spPr>
      </p:pic>
      <p:pic>
        <p:nvPicPr>
          <p:cNvPr id="9" name="Bilde 8" descr="Et bilde som inneholder leke, vektorgrafikk&#10;&#10;Automatisk generert beskrivelse">
            <a:extLst>
              <a:ext uri="{FF2B5EF4-FFF2-40B4-BE49-F238E27FC236}">
                <a16:creationId xmlns:a16="http://schemas.microsoft.com/office/drawing/2014/main" id="{5692691E-C84D-CE6A-B806-DEA8130DAAB8}"/>
              </a:ext>
            </a:extLst>
          </p:cNvPr>
          <p:cNvPicPr>
            <a:picLocks noChangeAspect="1"/>
          </p:cNvPicPr>
          <p:nvPr userDrawn="1"/>
        </p:nvPicPr>
        <p:blipFill>
          <a:blip r:embed="rId4"/>
          <a:stretch>
            <a:fillRect/>
          </a:stretch>
        </p:blipFill>
        <p:spPr>
          <a:xfrm>
            <a:off x="-935831" y="-315760"/>
            <a:ext cx="7329488" cy="7489520"/>
          </a:xfrm>
          <a:prstGeom prst="rect">
            <a:avLst/>
          </a:prstGeom>
        </p:spPr>
      </p:pic>
    </p:spTree>
    <p:extLst>
      <p:ext uri="{BB962C8B-B14F-4D97-AF65-F5344CB8AC3E}">
        <p14:creationId xmlns:p14="http://schemas.microsoft.com/office/powerpoint/2010/main" val="4060189657"/>
      </p:ext>
    </p:extLst>
  </p:cSld>
  <p:clrMap bg1="lt1" tx1="dk1" bg2="lt2" tx2="dk2" accent1="accent1" accent2="accent2" accent3="accent3" accent4="accent4" accent5="accent5" accent6="accent6" hlink="hlink" folHlink="folHlink"/>
  <p:sldLayoutIdLst>
    <p:sldLayoutId id="2147483695"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b-N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Bilde 6">
            <a:extLst>
              <a:ext uri="{FF2B5EF4-FFF2-40B4-BE49-F238E27FC236}">
                <a16:creationId xmlns:a16="http://schemas.microsoft.com/office/drawing/2014/main" id="{EAE3014C-5444-7690-3015-000DC900ECDF}"/>
              </a:ext>
            </a:extLst>
          </p:cNvPr>
          <p:cNvPicPr>
            <a:picLocks noChangeAspect="1"/>
          </p:cNvPicPr>
          <p:nvPr userDrawn="1"/>
        </p:nvPicPr>
        <p:blipFill>
          <a:blip r:embed="rId3"/>
          <a:stretch>
            <a:fillRect/>
          </a:stretch>
        </p:blipFill>
        <p:spPr>
          <a:xfrm>
            <a:off x="11079133" y="5823557"/>
            <a:ext cx="659963" cy="768510"/>
          </a:xfrm>
          <a:prstGeom prst="rect">
            <a:avLst/>
          </a:prstGeom>
        </p:spPr>
      </p:pic>
      <p:pic>
        <p:nvPicPr>
          <p:cNvPr id="8" name="Bilde 7">
            <a:extLst>
              <a:ext uri="{FF2B5EF4-FFF2-40B4-BE49-F238E27FC236}">
                <a16:creationId xmlns:a16="http://schemas.microsoft.com/office/drawing/2014/main" id="{7AB584A9-7338-F410-0FE6-B44C313B48DB}"/>
              </a:ext>
            </a:extLst>
          </p:cNvPr>
          <p:cNvPicPr>
            <a:picLocks noChangeAspect="1"/>
          </p:cNvPicPr>
          <p:nvPr userDrawn="1"/>
        </p:nvPicPr>
        <p:blipFill>
          <a:blip r:embed="rId4"/>
          <a:stretch>
            <a:fillRect/>
          </a:stretch>
        </p:blipFill>
        <p:spPr>
          <a:xfrm>
            <a:off x="-301292" y="-1427170"/>
            <a:ext cx="12181768" cy="8609131"/>
          </a:xfrm>
          <a:prstGeom prst="rect">
            <a:avLst/>
          </a:prstGeom>
        </p:spPr>
      </p:pic>
    </p:spTree>
    <p:extLst>
      <p:ext uri="{BB962C8B-B14F-4D97-AF65-F5344CB8AC3E}">
        <p14:creationId xmlns:p14="http://schemas.microsoft.com/office/powerpoint/2010/main" val="3783863877"/>
      </p:ext>
    </p:extLst>
  </p:cSld>
  <p:clrMap bg1="lt1" tx1="dk1" bg2="lt2" tx2="dk2" accent1="accent1" accent2="accent2" accent3="accent3" accent4="accent4" accent5="accent5" accent6="accent6" hlink="hlink" folHlink="folHlink"/>
  <p:sldLayoutIdLst>
    <p:sldLayoutId id="2147483691"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b-N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2"/>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668123268"/>
      </p:ext>
    </p:extLst>
  </p:cSld>
  <p:clrMap bg1="lt1" tx1="dk1" bg2="lt2" tx2="dk2" accent1="accent1" accent2="accent2" accent3="accent3" accent4="accent4" accent5="accent5" accent6="accent6" hlink="hlink" folHlink="folHlink"/>
  <p:sldLayoutIdLst>
    <p:sldLayoutId id="2147483688" r:id="rId1"/>
    <p:sldLayoutId id="2147483685" r:id="rId2"/>
    <p:sldLayoutId id="2147483684" r:id="rId3"/>
    <p:sldLayoutId id="2147483686" r:id="rId4"/>
    <p:sldLayoutId id="2147483689" r:id="rId5"/>
    <p:sldLayoutId id="2147483694" r:id="rId6"/>
    <p:sldLayoutId id="2147483696" r:id="rId7"/>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b-N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bg2"/>
        </a:solidFill>
        <a:effectLst/>
      </p:bgPr>
    </p:bg>
    <p:spTree>
      <p:nvGrpSpPr>
        <p:cNvPr id="1" name=""/>
        <p:cNvGrpSpPr/>
        <p:nvPr/>
      </p:nvGrpSpPr>
      <p:grpSpPr>
        <a:xfrm>
          <a:off x="0" y="0"/>
          <a:ext cx="0" cy="0"/>
          <a:chOff x="0" y="0"/>
          <a:chExt cx="0" cy="0"/>
        </a:xfrm>
      </p:grpSpPr>
      <p:sp>
        <p:nvSpPr>
          <p:cNvPr id="2" name="Plassholder for tittel 1">
            <a:extLst>
              <a:ext uri="{FF2B5EF4-FFF2-40B4-BE49-F238E27FC236}">
                <a16:creationId xmlns:a16="http://schemas.microsoft.com/office/drawing/2014/main" id="{5B7AD31D-6C6F-F141-A9F4-79ED8780319D}"/>
              </a:ext>
            </a:extLst>
          </p:cNvPr>
          <p:cNvSpPr>
            <a:spLocks noGrp="1"/>
          </p:cNvSpPr>
          <p:nvPr>
            <p:ph type="title"/>
          </p:nvPr>
        </p:nvSpPr>
        <p:spPr>
          <a:xfrm>
            <a:off x="581889" y="365125"/>
            <a:ext cx="10993584" cy="1325563"/>
          </a:xfrm>
          <a:prstGeom prst="rect">
            <a:avLst/>
          </a:prstGeom>
        </p:spPr>
        <p:txBody>
          <a:bodyPr vert="horz" lIns="91440" tIns="45720" rIns="91440" bIns="45720" rtlCol="0" anchor="ctr">
            <a:normAutofit/>
          </a:bodyPr>
          <a:lstStyle/>
          <a:p>
            <a:r>
              <a:rPr lang="nb-NO"/>
              <a:t>Klikk for å redigere tittelstil</a:t>
            </a:r>
          </a:p>
        </p:txBody>
      </p:sp>
      <p:sp>
        <p:nvSpPr>
          <p:cNvPr id="3" name="Plassholder for tekst 2">
            <a:extLst>
              <a:ext uri="{FF2B5EF4-FFF2-40B4-BE49-F238E27FC236}">
                <a16:creationId xmlns:a16="http://schemas.microsoft.com/office/drawing/2014/main" id="{582C29AA-83AD-2D40-B1F3-B0BBA9B8EC05}"/>
              </a:ext>
            </a:extLst>
          </p:cNvPr>
          <p:cNvSpPr>
            <a:spLocks noGrp="1"/>
          </p:cNvSpPr>
          <p:nvPr>
            <p:ph type="body" idx="1"/>
          </p:nvPr>
        </p:nvSpPr>
        <p:spPr>
          <a:xfrm>
            <a:off x="581889" y="1825625"/>
            <a:ext cx="10993584" cy="3899766"/>
          </a:xfrm>
          <a:prstGeom prst="rect">
            <a:avLst/>
          </a:prstGeom>
        </p:spPr>
        <p:txBody>
          <a:bodyPr vert="horz" lIns="91440" tIns="45720" rIns="91440" bIns="45720" rtlCol="0">
            <a:normAutofit/>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pic>
        <p:nvPicPr>
          <p:cNvPr id="4" name="Bilde 3">
            <a:extLst>
              <a:ext uri="{FF2B5EF4-FFF2-40B4-BE49-F238E27FC236}">
                <a16:creationId xmlns:a16="http://schemas.microsoft.com/office/drawing/2014/main" id="{53BBEC1B-A70D-831A-9E5A-594CCDFD7BD1}"/>
              </a:ext>
            </a:extLst>
          </p:cNvPr>
          <p:cNvPicPr>
            <a:picLocks noChangeAspect="1"/>
          </p:cNvPicPr>
          <p:nvPr userDrawn="1"/>
        </p:nvPicPr>
        <p:blipFill>
          <a:blip r:embed="rId7"/>
          <a:stretch>
            <a:fillRect/>
          </a:stretch>
        </p:blipFill>
        <p:spPr>
          <a:xfrm>
            <a:off x="11079133" y="5823557"/>
            <a:ext cx="659963" cy="768510"/>
          </a:xfrm>
          <a:prstGeom prst="rect">
            <a:avLst/>
          </a:prstGeom>
        </p:spPr>
      </p:pic>
    </p:spTree>
    <p:extLst>
      <p:ext uri="{BB962C8B-B14F-4D97-AF65-F5344CB8AC3E}">
        <p14:creationId xmlns:p14="http://schemas.microsoft.com/office/powerpoint/2010/main" val="2047487445"/>
      </p:ext>
    </p:extLst>
  </p:cSld>
  <p:clrMap bg1="lt1" tx1="dk1" bg2="lt2" tx2="dk2" accent1="accent1" accent2="accent2" accent3="accent3" accent4="accent4" accent5="accent5" accent6="accent6" hlink="hlink" folHlink="folHlink"/>
  <p:sldLayoutIdLst>
    <p:sldLayoutId id="2147483660" r:id="rId1"/>
    <p:sldLayoutId id="2147483661" r:id="rId2"/>
    <p:sldLayoutId id="2147483662" r:id="rId3"/>
    <p:sldLayoutId id="2147483663" r:id="rId4"/>
    <p:sldLayoutId id="2147483682" r:id="rId5"/>
  </p:sldLayoutIdLst>
  <p:txStyles>
    <p:titleStyle>
      <a:lvl1pPr algn="l" defTabSz="914400" rtl="0" eaLnBrk="1" latinLnBrk="0" hangingPunct="1">
        <a:lnSpc>
          <a:spcPct val="90000"/>
        </a:lnSpc>
        <a:spcBef>
          <a:spcPct val="0"/>
        </a:spcBef>
        <a:buNone/>
        <a:defRPr sz="4400" b="1" i="0" kern="1200">
          <a:solidFill>
            <a:schemeClr val="tx1"/>
          </a:solidFill>
          <a:latin typeface="Georgia" panose="02040502050405020303" pitchFamily="18"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b="0" i="0" kern="1200">
          <a:solidFill>
            <a:srgbClr val="000000"/>
          </a:solidFill>
          <a:latin typeface="Calibri" panose="020F0502020204030204" pitchFamily="34" charset="0"/>
          <a:ea typeface="Verdana" panose="020B0604030504040204" pitchFamily="34" charset="0"/>
          <a:cs typeface="Calibri" panose="020F050202020403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kern="1200">
          <a:solidFill>
            <a:srgbClr val="000000"/>
          </a:solidFill>
          <a:latin typeface="Calibri" panose="020F0502020204030204" pitchFamily="34" charset="0"/>
          <a:ea typeface="Verdana" panose="020B0604030504040204" pitchFamily="34" charset="0"/>
          <a:cs typeface="Calibri" panose="020F050202020403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b="0" i="0" kern="1200">
          <a:solidFill>
            <a:srgbClr val="000000"/>
          </a:solidFill>
          <a:latin typeface="Calibri" panose="020F0502020204030204" pitchFamily="34" charset="0"/>
          <a:ea typeface="Verdana" panose="020B0604030504040204" pitchFamily="34" charset="0"/>
          <a:cs typeface="Calibri" panose="020F050202020403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b="0" i="0" kern="1200">
          <a:solidFill>
            <a:srgbClr val="000000"/>
          </a:solidFill>
          <a:latin typeface="Calibri" panose="020F0502020204030204" pitchFamily="34" charset="0"/>
          <a:ea typeface="Verdana" panose="020B0604030504040204" pitchFamily="34" charset="0"/>
          <a:cs typeface="Calibri" panose="020F050202020403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b="0" i="0" kern="1200">
          <a:solidFill>
            <a:srgbClr val="000000"/>
          </a:solidFill>
          <a:latin typeface="Calibri" panose="020F0502020204030204" pitchFamily="34" charset="0"/>
          <a:ea typeface="Verdana" panose="020B0604030504040204" pitchFamily="34" charset="0"/>
          <a:cs typeface="Calibri" panose="020F050202020403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b-N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solidFill>
          <a:schemeClr val="bg2"/>
        </a:solidFill>
        <a:effectLst/>
      </p:bgPr>
    </p:bg>
    <p:spTree>
      <p:nvGrpSpPr>
        <p:cNvPr id="1" name=""/>
        <p:cNvGrpSpPr/>
        <p:nvPr/>
      </p:nvGrpSpPr>
      <p:grpSpPr>
        <a:xfrm>
          <a:off x="0" y="0"/>
          <a:ext cx="0" cy="0"/>
          <a:chOff x="0" y="0"/>
          <a:chExt cx="0" cy="0"/>
        </a:xfrm>
      </p:grpSpPr>
      <p:pic>
        <p:nvPicPr>
          <p:cNvPr id="2" name="Bilde 1">
            <a:extLst>
              <a:ext uri="{FF2B5EF4-FFF2-40B4-BE49-F238E27FC236}">
                <a16:creationId xmlns:a16="http://schemas.microsoft.com/office/drawing/2014/main" id="{C54E7C3C-030F-654A-F5C0-A0471AF801FB}"/>
              </a:ext>
            </a:extLst>
          </p:cNvPr>
          <p:cNvPicPr>
            <a:picLocks noChangeAspect="1"/>
          </p:cNvPicPr>
          <p:nvPr userDrawn="1"/>
        </p:nvPicPr>
        <p:blipFill>
          <a:blip r:embed="rId8"/>
          <a:stretch>
            <a:fillRect/>
          </a:stretch>
        </p:blipFill>
        <p:spPr>
          <a:xfrm>
            <a:off x="11079133" y="5823557"/>
            <a:ext cx="659963" cy="768510"/>
          </a:xfrm>
          <a:prstGeom prst="rect">
            <a:avLst/>
          </a:prstGeom>
        </p:spPr>
      </p:pic>
    </p:spTree>
    <p:extLst>
      <p:ext uri="{BB962C8B-B14F-4D97-AF65-F5344CB8AC3E}">
        <p14:creationId xmlns:p14="http://schemas.microsoft.com/office/powerpoint/2010/main" val="2527318826"/>
      </p:ext>
    </p:extLst>
  </p:cSld>
  <p:clrMap bg1="lt1" tx1="dk1" bg2="lt2" tx2="dk2" accent1="accent1" accent2="accent2" accent3="accent3" accent4="accent4" accent5="accent5" accent6="accent6" hlink="hlink" folHlink="folHlink"/>
  <p:sldLayoutIdLst>
    <p:sldLayoutId id="2147483676" r:id="rId1"/>
    <p:sldLayoutId id="2147483681" r:id="rId2"/>
    <p:sldLayoutId id="2147483680" r:id="rId3"/>
    <p:sldLayoutId id="2147483677" r:id="rId4"/>
    <p:sldLayoutId id="2147483678" r:id="rId5"/>
    <p:sldLayoutId id="2147483679" r:id="rId6"/>
  </p:sldLayoutIdLst>
  <p:txStyles>
    <p:titleStyle>
      <a:lvl1pPr algn="l" defTabSz="914400" rtl="0" eaLnBrk="1" latinLnBrk="0" hangingPunct="1">
        <a:lnSpc>
          <a:spcPct val="90000"/>
        </a:lnSpc>
        <a:spcBef>
          <a:spcPct val="0"/>
        </a:spcBef>
        <a:buNone/>
        <a:defRPr sz="4400" b="1" i="0" kern="1200">
          <a:solidFill>
            <a:schemeClr val="tx1"/>
          </a:solidFill>
          <a:latin typeface="Georgia" panose="02040502050405020303" pitchFamily="18"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b="0" i="0" kern="1200">
          <a:solidFill>
            <a:schemeClr val="tx1">
              <a:lumMod val="50000"/>
            </a:schemeClr>
          </a:solidFill>
          <a:latin typeface="Calibri" panose="020F0502020204030204" pitchFamily="34" charset="0"/>
          <a:ea typeface="Verdana" panose="020B0604030504040204" pitchFamily="34" charset="0"/>
          <a:cs typeface="Calibri" panose="020F050202020403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kern="1200">
          <a:solidFill>
            <a:schemeClr val="tx1">
              <a:lumMod val="50000"/>
            </a:schemeClr>
          </a:solidFill>
          <a:latin typeface="Calibri" panose="020F0502020204030204" pitchFamily="34" charset="0"/>
          <a:ea typeface="Verdana" panose="020B0604030504040204" pitchFamily="34" charset="0"/>
          <a:cs typeface="Calibri" panose="020F050202020403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b="0" i="0" kern="1200">
          <a:solidFill>
            <a:schemeClr val="tx1">
              <a:lumMod val="50000"/>
            </a:schemeClr>
          </a:solidFill>
          <a:latin typeface="Calibri" panose="020F0502020204030204" pitchFamily="34" charset="0"/>
          <a:ea typeface="Verdana" panose="020B0604030504040204" pitchFamily="34" charset="0"/>
          <a:cs typeface="Calibri" panose="020F050202020403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lumMod val="50000"/>
            </a:schemeClr>
          </a:solidFill>
          <a:latin typeface="Calibri" panose="020F0502020204030204" pitchFamily="34" charset="0"/>
          <a:ea typeface="Verdana" panose="020B0604030504040204" pitchFamily="34" charset="0"/>
          <a:cs typeface="Calibri" panose="020F050202020403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lumMod val="50000"/>
            </a:schemeClr>
          </a:solidFill>
          <a:latin typeface="Calibri" panose="020F0502020204030204" pitchFamily="34" charset="0"/>
          <a:ea typeface="Verdana" panose="020B0604030504040204" pitchFamily="34" charset="0"/>
          <a:cs typeface="Calibri" panose="020F050202020403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b-N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9.xml"/><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10.xml"/><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hyperlink" Target="NULL" TargetMode="External"/><Relationship Id="rId2" Type="http://schemas.openxmlformats.org/officeDocument/2006/relationships/notesSlide" Target="../notesSlides/notesSlide1.xml"/><Relationship Id="rId1" Type="http://schemas.openxmlformats.org/officeDocument/2006/relationships/slideLayout" Target="../slideLayouts/slideLayout9.xml"/><Relationship Id="rId5" Type="http://schemas.openxmlformats.org/officeDocument/2006/relationships/hyperlink" Target="https://iokommune.sharepoint.com/:v:/r/sites/OPVOppvekst543/Shared%20Documents/Videoer%20(fra%20plandager%20og%20annet)/Robuste%20barn%20-%20musikkvideoer/Can%27t%20Stop%20The%20Feeling.mp4?csf=1&amp;web=1&amp;e=9tH9g7&amp;nav=eyJyZWZlcnJhbEluZm8iOnsicmVmZXJyYWxBcHAiOiJTdHJlYW1XZWJBcHAiLCJyZWZlcnJhbFZpZXciOiJTaGFyZURpYWxvZy1MaW5rIiwicmVmZXJyYWxBcHBQbGF0Zm9ybSI6IldlYiIsInJlZmVycmFsTW9kZSI6InZpZXcifX0%3D" TargetMode="External"/><Relationship Id="rId4" Type="http://schemas.openxmlformats.org/officeDocument/2006/relationships/hyperlink" Target="NULL" TargetMode="External"/></Relationships>
</file>

<file path=ppt/slides/_rels/slide3.xml.rels><?xml version="1.0" encoding="UTF-8" standalone="yes"?>
<Relationships xmlns="http://schemas.openxmlformats.org/package/2006/relationships"><Relationship Id="rId3" Type="http://schemas.openxmlformats.org/officeDocument/2006/relationships/slideLayout" Target="../slideLayouts/slideLayout5.xml"/><Relationship Id="rId2" Type="http://schemas.openxmlformats.org/officeDocument/2006/relationships/video" Target="../media/media1.mp4"/><Relationship Id="rId1" Type="http://schemas.microsoft.com/office/2007/relationships/media" Target="../media/media1.mp4"/><Relationship Id="rId5" Type="http://schemas.openxmlformats.org/officeDocument/2006/relationships/image" Target="../media/image13.png"/><Relationship Id="rId4" Type="http://schemas.openxmlformats.org/officeDocument/2006/relationships/notesSlide" Target="../notesSlides/notesSlide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9.xml"/></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10.xml"/><Relationship Id="rId1" Type="http://schemas.openxmlformats.org/officeDocument/2006/relationships/video" Target="https://www.youtube.com/embed/PE8LZROLHjg?feature=oembed" TargetMode="External"/><Relationship Id="rId4" Type="http://schemas.openxmlformats.org/officeDocument/2006/relationships/image" Target="../media/image14.jpeg"/></Relationships>
</file>

<file path=ppt/slides/_rels/slide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5.xml"/><Relationship Id="rId1" Type="http://schemas.openxmlformats.org/officeDocument/2006/relationships/slideLayout" Target="../slideLayouts/slideLayout18.xml"/></Relationships>
</file>

<file path=ppt/slides/_rels/slide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6.xml"/><Relationship Id="rId1" Type="http://schemas.openxmlformats.org/officeDocument/2006/relationships/slideLayout" Target="../slideLayouts/slideLayout18.xml"/></Relationships>
</file>

<file path=ppt/slides/_rels/slide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7.xml"/><Relationship Id="rId1" Type="http://schemas.openxmlformats.org/officeDocument/2006/relationships/slideLayout" Target="../slideLayouts/slideLayout18.xml"/></Relationships>
</file>

<file path=ppt/slides/_rels/slide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8.xml"/><Relationship Id="rId1" Type="http://schemas.openxmlformats.org/officeDocument/2006/relationships/slideLayout" Target="../slideLayouts/slideLayout1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DFC2809C-BFDE-562D-EE79-82D5A1E7E3FD}"/>
              </a:ext>
            </a:extLst>
          </p:cNvPr>
          <p:cNvSpPr>
            <a:spLocks noGrp="1"/>
          </p:cNvSpPr>
          <p:nvPr>
            <p:ph type="ctrTitle"/>
          </p:nvPr>
        </p:nvSpPr>
        <p:spPr/>
        <p:txBody>
          <a:bodyPr lIns="91440" tIns="45720" rIns="91440" bIns="45720" anchor="b"/>
          <a:lstStyle/>
          <a:p>
            <a:r>
              <a:rPr lang="nb-NO">
                <a:solidFill>
                  <a:srgbClr val="009999"/>
                </a:solidFill>
                <a:latin typeface="Georgia"/>
              </a:rPr>
              <a:t>Barn som pårørende </a:t>
            </a:r>
            <a:br>
              <a:rPr lang="nb-NO">
                <a:solidFill>
                  <a:srgbClr val="009999"/>
                </a:solidFill>
                <a:latin typeface="Georgia"/>
              </a:rPr>
            </a:br>
            <a:r>
              <a:rPr lang="nb-NO">
                <a:solidFill>
                  <a:srgbClr val="009999"/>
                </a:solidFill>
                <a:latin typeface="Georgia"/>
              </a:rPr>
              <a:t>4. trinn</a:t>
            </a:r>
          </a:p>
        </p:txBody>
      </p:sp>
    </p:spTree>
    <p:extLst>
      <p:ext uri="{BB962C8B-B14F-4D97-AF65-F5344CB8AC3E}">
        <p14:creationId xmlns:p14="http://schemas.microsoft.com/office/powerpoint/2010/main" val="279296484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28922368-C99D-E967-D3AB-613DD997FBAD}"/>
              </a:ext>
            </a:extLst>
          </p:cNvPr>
          <p:cNvSpPr>
            <a:spLocks noGrp="1"/>
          </p:cNvSpPr>
          <p:nvPr>
            <p:ph type="title"/>
          </p:nvPr>
        </p:nvSpPr>
        <p:spPr>
          <a:xfrm>
            <a:off x="592859" y="1003157"/>
            <a:ext cx="9352419" cy="1730316"/>
          </a:xfrm>
        </p:spPr>
        <p:txBody>
          <a:bodyPr/>
          <a:lstStyle/>
          <a:p>
            <a:r>
              <a:rPr lang="nb-NO" b="0">
                <a:solidFill>
                  <a:schemeClr val="accent1"/>
                </a:solidFill>
                <a:latin typeface="Georgia"/>
              </a:rPr>
              <a:t>Vi leker blunkeleken</a:t>
            </a:r>
          </a:p>
        </p:txBody>
      </p:sp>
      <p:pic>
        <p:nvPicPr>
          <p:cNvPr id="5" name="Bilde 4">
            <a:extLst>
              <a:ext uri="{FF2B5EF4-FFF2-40B4-BE49-F238E27FC236}">
                <a16:creationId xmlns:a16="http://schemas.microsoft.com/office/drawing/2014/main" id="{913EE504-6A5F-F9DD-7496-AE58293BE53E}"/>
              </a:ext>
            </a:extLst>
          </p:cNvPr>
          <p:cNvPicPr>
            <a:picLocks noChangeAspect="1"/>
          </p:cNvPicPr>
          <p:nvPr/>
        </p:nvPicPr>
        <p:blipFill>
          <a:blip r:embed="rId3"/>
          <a:stretch>
            <a:fillRect/>
          </a:stretch>
        </p:blipFill>
        <p:spPr>
          <a:xfrm>
            <a:off x="2033486" y="3551886"/>
            <a:ext cx="3086100" cy="2162175"/>
          </a:xfrm>
          <a:prstGeom prst="rect">
            <a:avLst/>
          </a:prstGeom>
        </p:spPr>
      </p:pic>
    </p:spTree>
    <p:extLst>
      <p:ext uri="{BB962C8B-B14F-4D97-AF65-F5344CB8AC3E}">
        <p14:creationId xmlns:p14="http://schemas.microsoft.com/office/powerpoint/2010/main" val="327466191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868C4D59-A565-1CA6-C8A5-050F36C19963}"/>
              </a:ext>
            </a:extLst>
          </p:cNvPr>
          <p:cNvSpPr>
            <a:spLocks noGrp="1"/>
          </p:cNvSpPr>
          <p:nvPr>
            <p:ph type="title"/>
          </p:nvPr>
        </p:nvSpPr>
        <p:spPr/>
        <p:txBody>
          <a:bodyPr lIns="91440" tIns="45720" rIns="91440" bIns="45720" anchor="t"/>
          <a:lstStyle/>
          <a:p>
            <a:br>
              <a:rPr lang="nb-NO"/>
            </a:br>
            <a:r>
              <a:rPr lang="nb-NO" sz="6000">
                <a:solidFill>
                  <a:schemeClr val="accent1"/>
                </a:solidFill>
                <a:latin typeface="Georgia"/>
              </a:rPr>
              <a:t>Vi oppsummer sammen i ringen</a:t>
            </a:r>
          </a:p>
        </p:txBody>
      </p:sp>
      <p:sp>
        <p:nvSpPr>
          <p:cNvPr id="3" name="Plassholder for innhold 2">
            <a:extLst>
              <a:ext uri="{FF2B5EF4-FFF2-40B4-BE49-F238E27FC236}">
                <a16:creationId xmlns:a16="http://schemas.microsoft.com/office/drawing/2014/main" id="{952AD62F-0DB6-602E-20E5-5B39ABE89282}"/>
              </a:ext>
            </a:extLst>
          </p:cNvPr>
          <p:cNvSpPr>
            <a:spLocks noGrp="1"/>
          </p:cNvSpPr>
          <p:nvPr>
            <p:ph sz="half" idx="1"/>
          </p:nvPr>
        </p:nvSpPr>
        <p:spPr>
          <a:xfrm>
            <a:off x="5119941" y="2232216"/>
            <a:ext cx="6834356" cy="3806248"/>
          </a:xfrm>
        </p:spPr>
        <p:txBody>
          <a:bodyPr lIns="91440" tIns="45720" rIns="91440" bIns="45720" anchor="t"/>
          <a:lstStyle/>
          <a:p>
            <a:pPr marL="0" indent="0">
              <a:buNone/>
            </a:pPr>
            <a:endParaRPr lang="nb-NO" sz="2400">
              <a:ea typeface="+mn-lt"/>
              <a:cs typeface="+mn-lt"/>
            </a:endParaRPr>
          </a:p>
          <a:p>
            <a:pPr lvl="2"/>
            <a:r>
              <a:rPr lang="nb-NO" sz="4000">
                <a:solidFill>
                  <a:schemeClr val="accent1"/>
                </a:solidFill>
                <a:latin typeface="Georgia"/>
                <a:ea typeface="+mn-lt"/>
                <a:cs typeface="+mn-lt"/>
              </a:rPr>
              <a:t>Hva likte du i dag? </a:t>
            </a:r>
          </a:p>
          <a:p>
            <a:pPr lvl="2"/>
            <a:r>
              <a:rPr lang="nb-NO" sz="4000">
                <a:solidFill>
                  <a:schemeClr val="accent1"/>
                </a:solidFill>
                <a:latin typeface="Georgia"/>
                <a:ea typeface="+mn-lt"/>
                <a:cs typeface="+mn-lt"/>
              </a:rPr>
              <a:t>Hva lærte du? </a:t>
            </a:r>
          </a:p>
          <a:p>
            <a:pPr lvl="2"/>
            <a:r>
              <a:rPr lang="nb-NO" sz="4000">
                <a:solidFill>
                  <a:schemeClr val="accent1"/>
                </a:solidFill>
                <a:latin typeface="Georgia"/>
                <a:ea typeface="+mn-lt"/>
                <a:cs typeface="+mn-lt"/>
              </a:rPr>
              <a:t>Hvorfor er dette viktig å snakke om? </a:t>
            </a:r>
          </a:p>
          <a:p>
            <a:pPr lvl="2"/>
            <a:r>
              <a:rPr lang="nb-NO" sz="4000">
                <a:solidFill>
                  <a:schemeClr val="accent1"/>
                </a:solidFill>
                <a:latin typeface="Georgia"/>
                <a:ea typeface="+mn-lt"/>
                <a:cs typeface="+mn-lt"/>
              </a:rPr>
              <a:t>Hva kan vi øve på?</a:t>
            </a:r>
          </a:p>
        </p:txBody>
      </p:sp>
      <p:pic>
        <p:nvPicPr>
          <p:cNvPr id="5" name="Plassholder for innhold 4" descr="Et bilde som inneholder brun&#10;&#10;Automatisk generert beskrivelse">
            <a:extLst>
              <a:ext uri="{FF2B5EF4-FFF2-40B4-BE49-F238E27FC236}">
                <a16:creationId xmlns:a16="http://schemas.microsoft.com/office/drawing/2014/main" id="{7E0CCFED-A70F-0DDA-2C0F-F34F5FB8141A}"/>
              </a:ext>
            </a:extLst>
          </p:cNvPr>
          <p:cNvPicPr>
            <a:picLocks noGrp="1" noChangeAspect="1"/>
          </p:cNvPicPr>
          <p:nvPr>
            <p:ph sz="half" idx="2"/>
          </p:nvPr>
        </p:nvPicPr>
        <p:blipFill rotWithShape="1">
          <a:blip r:embed="rId3" cstate="email">
            <a:extLst>
              <a:ext uri="{28A0092B-C50C-407E-A947-70E740481C1C}">
                <a14:useLocalDpi xmlns:a14="http://schemas.microsoft.com/office/drawing/2010/main"/>
              </a:ext>
            </a:extLst>
          </a:blip>
          <a:srcRect b="-2"/>
          <a:stretch/>
        </p:blipFill>
        <p:spPr>
          <a:xfrm>
            <a:off x="1321596" y="2810247"/>
            <a:ext cx="3798345" cy="3806825"/>
          </a:xfrm>
          <a:custGeom>
            <a:avLst/>
            <a:gdLst/>
            <a:ahLst/>
            <a:cxnLst/>
            <a:rect l="l" t="t" r="r" b="b"/>
            <a:pathLst>
              <a:path w="1838528" h="1838528">
                <a:moveTo>
                  <a:pt x="919264" y="0"/>
                </a:moveTo>
                <a:cubicBezTo>
                  <a:pt x="1426959" y="0"/>
                  <a:pt x="1838528" y="411569"/>
                  <a:pt x="1838528" y="919264"/>
                </a:cubicBezTo>
                <a:cubicBezTo>
                  <a:pt x="1838528" y="1426959"/>
                  <a:pt x="1426959" y="1838528"/>
                  <a:pt x="919264" y="1838528"/>
                </a:cubicBezTo>
                <a:cubicBezTo>
                  <a:pt x="411569" y="1838528"/>
                  <a:pt x="0" y="1426959"/>
                  <a:pt x="0" y="919264"/>
                </a:cubicBezTo>
                <a:cubicBezTo>
                  <a:pt x="0" y="411569"/>
                  <a:pt x="411569" y="0"/>
                  <a:pt x="919264" y="0"/>
                </a:cubicBezTo>
                <a:close/>
              </a:path>
            </a:pathLst>
          </a:custGeom>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64016828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73C3637-5A98-5296-447B-F56B509F9731}"/>
            </a:ext>
          </a:extLst>
        </p:cNvPr>
        <p:cNvGrpSpPr/>
        <p:nvPr/>
      </p:nvGrpSpPr>
      <p:grpSpPr>
        <a:xfrm>
          <a:off x="0" y="0"/>
          <a:ext cx="0" cy="0"/>
          <a:chOff x="0" y="0"/>
          <a:chExt cx="0" cy="0"/>
        </a:xfrm>
      </p:grpSpPr>
      <p:sp>
        <p:nvSpPr>
          <p:cNvPr id="2" name="Tittel 1">
            <a:extLst>
              <a:ext uri="{FF2B5EF4-FFF2-40B4-BE49-F238E27FC236}">
                <a16:creationId xmlns:a16="http://schemas.microsoft.com/office/drawing/2014/main" id="{CEBE86E4-9BDC-5ABF-1269-0062C33F37C6}"/>
              </a:ext>
            </a:extLst>
          </p:cNvPr>
          <p:cNvSpPr>
            <a:spLocks noGrp="1"/>
          </p:cNvSpPr>
          <p:nvPr>
            <p:ph type="title"/>
          </p:nvPr>
        </p:nvSpPr>
        <p:spPr>
          <a:xfrm>
            <a:off x="2220686" y="1003156"/>
            <a:ext cx="7724592" cy="3320650"/>
          </a:xfrm>
        </p:spPr>
        <p:txBody>
          <a:bodyPr lIns="91440" tIns="45720" rIns="91440" bIns="45720" anchor="b"/>
          <a:lstStyle/>
          <a:p>
            <a:br>
              <a:rPr lang="nb-NO" b="0" dirty="0">
                <a:latin typeface="Georgia"/>
                <a:hlinkClick r:id="rId3" invalidUrl="http://">
                  <a:extLst>
                    <a:ext uri="{A12FA001-AC4F-418D-AE19-62706E023703}">
                      <ahyp:hlinkClr xmlns:ahyp="http://schemas.microsoft.com/office/drawing/2018/hyperlinkcolor" val="tx"/>
                    </a:ext>
                  </a:extLst>
                </a:hlinkClick>
              </a:rPr>
            </a:br>
            <a:br>
              <a:rPr lang="nb-NO" b="0" dirty="0">
                <a:latin typeface="Georgia"/>
                <a:hlinkClick r:id="rId4" invalidUrl="http://">
                  <a:extLst>
                    <a:ext uri="{A12FA001-AC4F-418D-AE19-62706E023703}">
                      <ahyp:hlinkClr xmlns:ahyp="http://schemas.microsoft.com/office/drawing/2018/hyperlinkcolor" val="tx"/>
                    </a:ext>
                  </a:extLst>
                </a:hlinkClick>
              </a:rPr>
            </a:br>
            <a:r>
              <a:rPr lang="nb-NO" b="0" dirty="0">
                <a:solidFill>
                  <a:schemeClr val="tx2"/>
                </a:solidFill>
                <a:latin typeface="Georgia"/>
                <a:hlinkClick r:id="rId5">
                  <a:extLst>
                    <a:ext uri="{A12FA001-AC4F-418D-AE19-62706E023703}">
                      <ahyp:hlinkClr xmlns:ahyp="http://schemas.microsoft.com/office/drawing/2018/hyperlinkcolor" val="tx"/>
                    </a:ext>
                  </a:extLst>
                </a:hlinkClick>
              </a:rPr>
              <a:t>Inngangsmusikk</a:t>
            </a:r>
            <a:r>
              <a:rPr lang="nb-NO" b="0" dirty="0">
                <a:latin typeface="Georgia"/>
              </a:rPr>
              <a:t> </a:t>
            </a:r>
            <a:br>
              <a:rPr lang="nb-NO" sz="2800" dirty="0">
                <a:latin typeface="Georgia"/>
                <a:hlinkClick r:id="rId5">
                  <a:extLst>
                    <a:ext uri="{A12FA001-AC4F-418D-AE19-62706E023703}">
                      <ahyp:hlinkClr xmlns:ahyp="http://schemas.microsoft.com/office/drawing/2018/hyperlinkcolor" val="tx"/>
                    </a:ext>
                  </a:extLst>
                </a:hlinkClick>
              </a:rPr>
            </a:br>
            <a:endParaRPr lang="nb-NO"/>
          </a:p>
        </p:txBody>
      </p:sp>
    </p:spTree>
    <p:extLst>
      <p:ext uri="{BB962C8B-B14F-4D97-AF65-F5344CB8AC3E}">
        <p14:creationId xmlns:p14="http://schemas.microsoft.com/office/powerpoint/2010/main" val="59252831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Sansemotorisk øvelse - Svinge med armene-w64rbxkrmh">
            <a:hlinkClick r:id="" action="ppaction://media"/>
            <a:extLst>
              <a:ext uri="{FF2B5EF4-FFF2-40B4-BE49-F238E27FC236}">
                <a16:creationId xmlns:a16="http://schemas.microsoft.com/office/drawing/2014/main" id="{BA4A29BA-65DB-811C-2CF7-99DFC3AA2D50}"/>
              </a:ext>
            </a:extLst>
          </p:cNvPr>
          <p:cNvPicPr>
            <a:picLocks noChangeAspect="1"/>
          </p:cNvPicPr>
          <p:nvPr>
            <a:videoFile r:link="rId2"/>
            <p:extLst>
              <p:ext uri="{DAA4B4D4-6D71-4841-9C94-3DE7FCFB9230}">
                <p14:media xmlns:p14="http://schemas.microsoft.com/office/powerpoint/2010/main" r:embed="rId1"/>
              </p:ext>
            </p:extLst>
          </p:nvPr>
        </p:nvPicPr>
        <p:blipFill>
          <a:blip r:embed="rId5"/>
          <a:stretch>
            <a:fillRect/>
          </a:stretch>
        </p:blipFill>
        <p:spPr>
          <a:xfrm>
            <a:off x="0" y="0"/>
            <a:ext cx="12192000" cy="6858000"/>
          </a:xfrm>
          <a:prstGeom prst="rect">
            <a:avLst/>
          </a:prstGeom>
        </p:spPr>
      </p:pic>
    </p:spTree>
    <p:extLst>
      <p:ext uri="{BB962C8B-B14F-4D97-AF65-F5344CB8AC3E}">
        <p14:creationId xmlns:p14="http://schemas.microsoft.com/office/powerpoint/2010/main" val="503094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34690"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3"/>
                </p:tgtEl>
              </p:cMediaNode>
            </p:video>
            <p:seq concurrent="1" nextAc="seek">
              <p:cTn id="8" restart="whenNotActive" fill="hold" evtFilter="cancelBubble" nodeType="interactiveSeq">
                <p:stCondLst>
                  <p:cond evt="onClick" delay="0">
                    <p:tgtEl>
                      <p:spTgt spid="3"/>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3"/>
                                        </p:tgtEl>
                                      </p:cBhvr>
                                    </p:cmd>
                                  </p:childTnLst>
                                </p:cTn>
                              </p:par>
                            </p:childTnLst>
                          </p:cTn>
                        </p:par>
                      </p:childTnLst>
                    </p:cTn>
                  </p:par>
                </p:childTnLst>
              </p:cTn>
              <p:nextCondLst>
                <p:cond evt="onClick" delay="0">
                  <p:tgtEl>
                    <p:spTgt spid="3"/>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B9E68402-D3F9-BF42-BB7C-499A0F2AFA6A}"/>
              </a:ext>
            </a:extLst>
          </p:cNvPr>
          <p:cNvSpPr>
            <a:spLocks noGrp="1"/>
          </p:cNvSpPr>
          <p:nvPr>
            <p:ph type="title"/>
          </p:nvPr>
        </p:nvSpPr>
        <p:spPr/>
        <p:txBody>
          <a:bodyPr lIns="91440" tIns="45720" rIns="91440" bIns="45720" anchor="b">
            <a:normAutofit/>
          </a:bodyPr>
          <a:lstStyle/>
          <a:p>
            <a:r>
              <a:rPr lang="nb-NO">
                <a:solidFill>
                  <a:schemeClr val="accent1"/>
                </a:solidFill>
                <a:latin typeface="Georgia"/>
              </a:rPr>
              <a:t>I dag skal vi snakke om</a:t>
            </a:r>
            <a:br>
              <a:rPr lang="nb-NO" sz="4800">
                <a:solidFill>
                  <a:schemeClr val="accent1"/>
                </a:solidFill>
              </a:rPr>
            </a:br>
            <a:br>
              <a:rPr lang="nb-NO" sz="4800">
                <a:solidFill>
                  <a:schemeClr val="accent1"/>
                </a:solidFill>
              </a:rPr>
            </a:br>
            <a:endParaRPr lang="nb-NO" sz="4800">
              <a:solidFill>
                <a:schemeClr val="accent1"/>
              </a:solidFill>
            </a:endParaRPr>
          </a:p>
        </p:txBody>
      </p:sp>
      <p:sp>
        <p:nvSpPr>
          <p:cNvPr id="3" name="Plassholder for tekst 2">
            <a:extLst>
              <a:ext uri="{FF2B5EF4-FFF2-40B4-BE49-F238E27FC236}">
                <a16:creationId xmlns:a16="http://schemas.microsoft.com/office/drawing/2014/main" id="{C3E231A1-3E85-5F4F-B68B-D77B4FB5CA97}"/>
              </a:ext>
            </a:extLst>
          </p:cNvPr>
          <p:cNvSpPr>
            <a:spLocks noGrp="1"/>
          </p:cNvSpPr>
          <p:nvPr>
            <p:ph type="body" idx="1"/>
          </p:nvPr>
        </p:nvSpPr>
        <p:spPr/>
        <p:txBody>
          <a:bodyPr lIns="91440" tIns="45720" rIns="91440" bIns="45720" anchor="t">
            <a:normAutofit/>
          </a:bodyPr>
          <a:lstStyle/>
          <a:p>
            <a:r>
              <a:rPr lang="nb-NO" sz="4000">
                <a:solidFill>
                  <a:schemeClr val="accent1"/>
                </a:solidFill>
                <a:latin typeface="Georgia"/>
              </a:rPr>
              <a:t>Barn som pårørende</a:t>
            </a:r>
          </a:p>
        </p:txBody>
      </p:sp>
      <p:sp>
        <p:nvSpPr>
          <p:cNvPr id="4" name="TextBox 3">
            <a:extLst>
              <a:ext uri="{FF2B5EF4-FFF2-40B4-BE49-F238E27FC236}">
                <a16:creationId xmlns:a16="http://schemas.microsoft.com/office/drawing/2014/main" id="{69A2181C-8A33-6698-F91A-4F062BFB61F5}"/>
              </a:ext>
            </a:extLst>
          </p:cNvPr>
          <p:cNvSpPr txBox="1"/>
          <p:nvPr/>
        </p:nvSpPr>
        <p:spPr>
          <a:xfrm>
            <a:off x="4724400" y="3200400"/>
            <a:ext cx="2743200"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endParaRPr lang="nb-NO">
              <a:cs typeface="Calibri"/>
            </a:endParaRPr>
          </a:p>
        </p:txBody>
      </p:sp>
    </p:spTree>
    <p:extLst>
      <p:ext uri="{BB962C8B-B14F-4D97-AF65-F5344CB8AC3E}">
        <p14:creationId xmlns:p14="http://schemas.microsoft.com/office/powerpoint/2010/main" val="34078139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Media på Internett 3" title="Barn som pårørende">
            <a:hlinkClick r:id="" action="ppaction://media"/>
            <a:extLst>
              <a:ext uri="{FF2B5EF4-FFF2-40B4-BE49-F238E27FC236}">
                <a16:creationId xmlns:a16="http://schemas.microsoft.com/office/drawing/2014/main" id="{F9461EE8-49B0-83ED-1DB7-F88974AB6740}"/>
              </a:ext>
            </a:extLst>
          </p:cNvPr>
          <p:cNvPicPr>
            <a:picLocks noRot="1" noChangeAspect="1"/>
          </p:cNvPicPr>
          <p:nvPr>
            <a:videoFile r:link="rId1"/>
          </p:nvPr>
        </p:nvPicPr>
        <p:blipFill>
          <a:blip r:embed="rId4"/>
          <a:stretch>
            <a:fillRect/>
          </a:stretch>
        </p:blipFill>
        <p:spPr>
          <a:xfrm>
            <a:off x="22225" y="0"/>
            <a:ext cx="12147550" cy="6858000"/>
          </a:xfrm>
          <a:prstGeom prst="rect">
            <a:avLst/>
          </a:prstGeom>
        </p:spPr>
      </p:pic>
    </p:spTree>
    <p:extLst>
      <p:ext uri="{BB962C8B-B14F-4D97-AF65-F5344CB8AC3E}">
        <p14:creationId xmlns:p14="http://schemas.microsoft.com/office/powerpoint/2010/main" val="11690934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4"/>
                </p:tgtEl>
              </p:cMediaNode>
            </p:video>
            <p:seq concurrent="1" nextAc="seek">
              <p:cTn id="8" restart="whenNotActive" fill="hold" evtFilter="cancelBubble" nodeType="interactiveSeq">
                <p:stCondLst>
                  <p:cond evt="onClick" delay="0">
                    <p:tgtEl>
                      <p:spTgt spid="4"/>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4"/>
                                        </p:tgtEl>
                                      </p:cBhvr>
                                    </p:cmd>
                                  </p:childTnLst>
                                </p:cTn>
                              </p:par>
                            </p:childTnLst>
                          </p:cTn>
                        </p:par>
                      </p:childTnLst>
                    </p:cTn>
                  </p:par>
                </p:childTnLst>
              </p:cTn>
              <p:nextCondLst>
                <p:cond evt="onClick" delay="0">
                  <p:tgtEl>
                    <p:spTgt spid="4"/>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1D464ACC-7157-35DD-E606-BE21AB1DD775}"/>
              </a:ext>
            </a:extLst>
          </p:cNvPr>
          <p:cNvSpPr>
            <a:spLocks noGrp="1"/>
          </p:cNvSpPr>
          <p:nvPr>
            <p:ph type="title"/>
          </p:nvPr>
        </p:nvSpPr>
        <p:spPr>
          <a:xfrm>
            <a:off x="308719" y="365125"/>
            <a:ext cx="11266754" cy="1325563"/>
          </a:xfrm>
        </p:spPr>
        <p:txBody>
          <a:bodyPr lIns="91440" tIns="45720" rIns="91440" bIns="45720" anchor="t"/>
          <a:lstStyle/>
          <a:p>
            <a:pPr algn="ctr"/>
            <a:r>
              <a:rPr lang="nb-NO" sz="6000" b="0">
                <a:solidFill>
                  <a:schemeClr val="accent1"/>
                </a:solidFill>
                <a:latin typeface="Georgia"/>
              </a:rPr>
              <a:t>Hva kan være vondt i en familie?</a:t>
            </a:r>
          </a:p>
        </p:txBody>
      </p:sp>
      <p:pic>
        <p:nvPicPr>
          <p:cNvPr id="10" name="Bilde 9">
            <a:extLst>
              <a:ext uri="{FF2B5EF4-FFF2-40B4-BE49-F238E27FC236}">
                <a16:creationId xmlns:a16="http://schemas.microsoft.com/office/drawing/2014/main" id="{FB348AD9-BE9D-79C2-B14B-254A5AAAAA30}"/>
              </a:ext>
            </a:extLst>
          </p:cNvPr>
          <p:cNvPicPr>
            <a:picLocks noChangeAspect="1"/>
          </p:cNvPicPr>
          <p:nvPr/>
        </p:nvPicPr>
        <p:blipFill>
          <a:blip r:embed="rId3"/>
          <a:stretch>
            <a:fillRect/>
          </a:stretch>
        </p:blipFill>
        <p:spPr>
          <a:xfrm>
            <a:off x="1747063" y="1697620"/>
            <a:ext cx="8860783" cy="4443837"/>
          </a:xfrm>
          <a:prstGeom prst="rect">
            <a:avLst/>
          </a:prstGeom>
        </p:spPr>
      </p:pic>
    </p:spTree>
    <p:extLst>
      <p:ext uri="{BB962C8B-B14F-4D97-AF65-F5344CB8AC3E}">
        <p14:creationId xmlns:p14="http://schemas.microsoft.com/office/powerpoint/2010/main" val="13166569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1D464ACC-7157-35DD-E606-BE21AB1DD775}"/>
              </a:ext>
            </a:extLst>
          </p:cNvPr>
          <p:cNvSpPr>
            <a:spLocks noGrp="1"/>
          </p:cNvSpPr>
          <p:nvPr>
            <p:ph type="title"/>
          </p:nvPr>
        </p:nvSpPr>
        <p:spPr/>
        <p:txBody>
          <a:bodyPr lIns="91440" tIns="45720" rIns="91440" bIns="45720" anchor="t"/>
          <a:lstStyle/>
          <a:p>
            <a:pPr algn="ctr"/>
            <a:r>
              <a:rPr lang="nb-NO" sz="6000" b="0">
                <a:solidFill>
                  <a:schemeClr val="accent1"/>
                </a:solidFill>
                <a:latin typeface="Georgia"/>
              </a:rPr>
              <a:t>Hvordan kan det føles for barn å være pårørende?</a:t>
            </a:r>
          </a:p>
        </p:txBody>
      </p:sp>
      <p:pic>
        <p:nvPicPr>
          <p:cNvPr id="3" name="Bilde 2">
            <a:extLst>
              <a:ext uri="{FF2B5EF4-FFF2-40B4-BE49-F238E27FC236}">
                <a16:creationId xmlns:a16="http://schemas.microsoft.com/office/drawing/2014/main" id="{7ECB3F71-F50A-EB73-C903-971AA1D9D19B}"/>
              </a:ext>
            </a:extLst>
          </p:cNvPr>
          <p:cNvPicPr>
            <a:picLocks noChangeAspect="1"/>
          </p:cNvPicPr>
          <p:nvPr/>
        </p:nvPicPr>
        <p:blipFill>
          <a:blip r:embed="rId3"/>
          <a:stretch>
            <a:fillRect/>
          </a:stretch>
        </p:blipFill>
        <p:spPr>
          <a:xfrm>
            <a:off x="2497085" y="2221040"/>
            <a:ext cx="7163192" cy="4040156"/>
          </a:xfrm>
          <a:prstGeom prst="rect">
            <a:avLst/>
          </a:prstGeom>
        </p:spPr>
      </p:pic>
    </p:spTree>
    <p:extLst>
      <p:ext uri="{BB962C8B-B14F-4D97-AF65-F5344CB8AC3E}">
        <p14:creationId xmlns:p14="http://schemas.microsoft.com/office/powerpoint/2010/main" val="139646768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1D464ACC-7157-35DD-E606-BE21AB1DD775}"/>
              </a:ext>
            </a:extLst>
          </p:cNvPr>
          <p:cNvSpPr>
            <a:spLocks noGrp="1"/>
          </p:cNvSpPr>
          <p:nvPr>
            <p:ph type="title"/>
          </p:nvPr>
        </p:nvSpPr>
        <p:spPr/>
        <p:txBody>
          <a:bodyPr lIns="91440" tIns="45720" rIns="91440" bIns="45720" anchor="t"/>
          <a:lstStyle/>
          <a:p>
            <a:pPr algn="ctr"/>
            <a:r>
              <a:rPr lang="nb-NO" sz="6000" b="0">
                <a:solidFill>
                  <a:schemeClr val="accent1"/>
                </a:solidFill>
                <a:latin typeface="Georgia"/>
              </a:rPr>
              <a:t>Hva skjer her?</a:t>
            </a:r>
          </a:p>
        </p:txBody>
      </p:sp>
      <p:pic>
        <p:nvPicPr>
          <p:cNvPr id="3" name="Bilde 2">
            <a:extLst>
              <a:ext uri="{FF2B5EF4-FFF2-40B4-BE49-F238E27FC236}">
                <a16:creationId xmlns:a16="http://schemas.microsoft.com/office/drawing/2014/main" id="{1DC88B79-8CC1-B8A7-3068-FAFEA51E104B}"/>
              </a:ext>
            </a:extLst>
          </p:cNvPr>
          <p:cNvPicPr>
            <a:picLocks noChangeAspect="1"/>
          </p:cNvPicPr>
          <p:nvPr/>
        </p:nvPicPr>
        <p:blipFill>
          <a:blip r:embed="rId3"/>
          <a:stretch>
            <a:fillRect/>
          </a:stretch>
        </p:blipFill>
        <p:spPr>
          <a:xfrm>
            <a:off x="2230930" y="1513017"/>
            <a:ext cx="7730140" cy="4369856"/>
          </a:xfrm>
          <a:prstGeom prst="rect">
            <a:avLst/>
          </a:prstGeom>
        </p:spPr>
      </p:pic>
    </p:spTree>
    <p:extLst>
      <p:ext uri="{BB962C8B-B14F-4D97-AF65-F5344CB8AC3E}">
        <p14:creationId xmlns:p14="http://schemas.microsoft.com/office/powerpoint/2010/main" val="407265058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1D464ACC-7157-35DD-E606-BE21AB1DD775}"/>
              </a:ext>
            </a:extLst>
          </p:cNvPr>
          <p:cNvSpPr>
            <a:spLocks noGrp="1"/>
          </p:cNvSpPr>
          <p:nvPr>
            <p:ph type="title"/>
          </p:nvPr>
        </p:nvSpPr>
        <p:spPr>
          <a:xfrm>
            <a:off x="581888" y="365125"/>
            <a:ext cx="11122431" cy="1325563"/>
          </a:xfrm>
        </p:spPr>
        <p:txBody>
          <a:bodyPr lIns="91440" tIns="45720" rIns="91440" bIns="45720" anchor="t"/>
          <a:lstStyle/>
          <a:p>
            <a:pPr algn="ctr"/>
            <a:r>
              <a:rPr lang="nb-NO" sz="6000" b="0">
                <a:solidFill>
                  <a:schemeClr val="accent1"/>
                </a:solidFill>
                <a:latin typeface="Georgia"/>
              </a:rPr>
              <a:t>Hvem har ansvar for å passe på at alle i familien har det bra?</a:t>
            </a:r>
          </a:p>
        </p:txBody>
      </p:sp>
      <p:pic>
        <p:nvPicPr>
          <p:cNvPr id="3" name="Bilde 2">
            <a:extLst>
              <a:ext uri="{FF2B5EF4-FFF2-40B4-BE49-F238E27FC236}">
                <a16:creationId xmlns:a16="http://schemas.microsoft.com/office/drawing/2014/main" id="{3BDE6756-AFC8-4C90-1231-BA0B3DBDD44F}"/>
              </a:ext>
            </a:extLst>
          </p:cNvPr>
          <p:cNvPicPr>
            <a:picLocks noChangeAspect="1"/>
          </p:cNvPicPr>
          <p:nvPr/>
        </p:nvPicPr>
        <p:blipFill>
          <a:blip r:embed="rId3"/>
          <a:stretch>
            <a:fillRect/>
          </a:stretch>
        </p:blipFill>
        <p:spPr>
          <a:xfrm>
            <a:off x="2560320" y="2067212"/>
            <a:ext cx="7626096" cy="4297012"/>
          </a:xfrm>
          <a:prstGeom prst="rect">
            <a:avLst/>
          </a:prstGeom>
        </p:spPr>
      </p:pic>
    </p:spTree>
    <p:extLst>
      <p:ext uri="{BB962C8B-B14F-4D97-AF65-F5344CB8AC3E}">
        <p14:creationId xmlns:p14="http://schemas.microsoft.com/office/powerpoint/2010/main" val="1620513579"/>
      </p:ext>
    </p:extLst>
  </p:cSld>
  <p:clrMapOvr>
    <a:masterClrMapping/>
  </p:clrMapOvr>
</p:sld>
</file>

<file path=ppt/theme/theme1.xml><?xml version="1.0" encoding="utf-8"?>
<a:theme xmlns:a="http://schemas.openxmlformats.org/drawingml/2006/main" name="4_Office-tema">
  <a:themeElements>
    <a:clrScheme name="Egendefinert 1">
      <a:dk1>
        <a:srgbClr val="191A35"/>
      </a:dk1>
      <a:lt1>
        <a:srgbClr val="DCE8E3"/>
      </a:lt1>
      <a:dk2>
        <a:srgbClr val="009D8F"/>
      </a:dk2>
      <a:lt2>
        <a:srgbClr val="FFFEFE"/>
      </a:lt2>
      <a:accent1>
        <a:srgbClr val="009D8F"/>
      </a:accent1>
      <a:accent2>
        <a:srgbClr val="DCE8E3"/>
      </a:accent2>
      <a:accent3>
        <a:srgbClr val="276AA5"/>
      </a:accent3>
      <a:accent4>
        <a:srgbClr val="BBD9D0"/>
      </a:accent4>
      <a:accent5>
        <a:srgbClr val="276AA5"/>
      </a:accent5>
      <a:accent6>
        <a:srgbClr val="E2E1DA"/>
      </a:accent6>
      <a:hlink>
        <a:srgbClr val="009D8F"/>
      </a:hlink>
      <a:folHlink>
        <a:srgbClr val="276AA5"/>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Egendefinert utforming">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5_Office-tema">
  <a:themeElements>
    <a:clrScheme name="Robuste Barn">
      <a:dk1>
        <a:srgbClr val="191A35"/>
      </a:dk1>
      <a:lt1>
        <a:srgbClr val="DCE8E3"/>
      </a:lt1>
      <a:dk2>
        <a:srgbClr val="009D8F"/>
      </a:dk2>
      <a:lt2>
        <a:srgbClr val="DCE8E3"/>
      </a:lt2>
      <a:accent1>
        <a:srgbClr val="009D8F"/>
      </a:accent1>
      <a:accent2>
        <a:srgbClr val="DCE8E3"/>
      </a:accent2>
      <a:accent3>
        <a:srgbClr val="276AA5"/>
      </a:accent3>
      <a:accent4>
        <a:srgbClr val="BBD9D0"/>
      </a:accent4>
      <a:accent5>
        <a:srgbClr val="276AA5"/>
      </a:accent5>
      <a:accent6>
        <a:srgbClr val="E2E1DA"/>
      </a:accent6>
      <a:hlink>
        <a:srgbClr val="009D8F"/>
      </a:hlink>
      <a:folHlink>
        <a:srgbClr val="276AA5"/>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3_Office-tema">
  <a:themeElements>
    <a:clrScheme name="Egendefinert 1">
      <a:dk1>
        <a:srgbClr val="191A35"/>
      </a:dk1>
      <a:lt1>
        <a:srgbClr val="DCE8E3"/>
      </a:lt1>
      <a:dk2>
        <a:srgbClr val="009D8F"/>
      </a:dk2>
      <a:lt2>
        <a:srgbClr val="FFFEFE"/>
      </a:lt2>
      <a:accent1>
        <a:srgbClr val="009D8F"/>
      </a:accent1>
      <a:accent2>
        <a:srgbClr val="DCE8E3"/>
      </a:accent2>
      <a:accent3>
        <a:srgbClr val="276AA5"/>
      </a:accent3>
      <a:accent4>
        <a:srgbClr val="BBD9D0"/>
      </a:accent4>
      <a:accent5>
        <a:srgbClr val="276AA5"/>
      </a:accent5>
      <a:accent6>
        <a:srgbClr val="E2E1DA"/>
      </a:accent6>
      <a:hlink>
        <a:srgbClr val="009D8F"/>
      </a:hlink>
      <a:folHlink>
        <a:srgbClr val="276AA5"/>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6_Office-tema">
  <a:themeElements>
    <a:clrScheme name="Egendefinert 1">
      <a:dk1>
        <a:srgbClr val="191A35"/>
      </a:dk1>
      <a:lt1>
        <a:srgbClr val="DCE8E3"/>
      </a:lt1>
      <a:dk2>
        <a:srgbClr val="009D8F"/>
      </a:dk2>
      <a:lt2>
        <a:srgbClr val="FFFEFE"/>
      </a:lt2>
      <a:accent1>
        <a:srgbClr val="009D8F"/>
      </a:accent1>
      <a:accent2>
        <a:srgbClr val="DCE8E3"/>
      </a:accent2>
      <a:accent3>
        <a:srgbClr val="276AA5"/>
      </a:accent3>
      <a:accent4>
        <a:srgbClr val="BBD9D0"/>
      </a:accent4>
      <a:accent5>
        <a:srgbClr val="276AA5"/>
      </a:accent5>
      <a:accent6>
        <a:srgbClr val="E2E1DA"/>
      </a:accent6>
      <a:hlink>
        <a:srgbClr val="009D8F"/>
      </a:hlink>
      <a:folHlink>
        <a:srgbClr val="276AA5"/>
      </a:folHlink>
    </a:clrScheme>
    <a:fontScheme name="Century Gothic">
      <a:majorFont>
        <a:latin typeface="Century Gothic" panose="020F030202020403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F03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TaxCatchAll xmlns="b8da453c-6e37-4915-9292-e90fa68e84a7" xsi:nil="true"/>
    <lcf76f155ced4ddcb4097134ff3c332f xmlns="ee598b89-8811-470d-ad8e-f3a66432fe16">
      <Terms xmlns="http://schemas.microsoft.com/office/infopath/2007/PartnerControls"/>
    </lcf76f155ced4ddcb4097134ff3c332f>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99BDA7F1AC33E64785F6135B1EACC2E7" ma:contentTypeVersion="16" ma:contentTypeDescription="Create a new document." ma:contentTypeScope="" ma:versionID="783647a80f22e87b0efb0416de826df2">
  <xsd:schema xmlns:xsd="http://www.w3.org/2001/XMLSchema" xmlns:xs="http://www.w3.org/2001/XMLSchema" xmlns:p="http://schemas.microsoft.com/office/2006/metadata/properties" xmlns:ns2="ee598b89-8811-470d-ad8e-f3a66432fe16" xmlns:ns3="b8da453c-6e37-4915-9292-e90fa68e84a7" targetNamespace="http://schemas.microsoft.com/office/2006/metadata/properties" ma:root="true" ma:fieldsID="47bc7a35b7bf179a766a3910708f1c6e" ns2:_="" ns3:_="">
    <xsd:import namespace="ee598b89-8811-470d-ad8e-f3a66432fe16"/>
    <xsd:import namespace="b8da453c-6e37-4915-9292-e90fa68e84a7"/>
    <xsd:element name="properties">
      <xsd:complexType>
        <xsd:sequence>
          <xsd:element name="documentManagement">
            <xsd:complexType>
              <xsd:all>
                <xsd:element ref="ns2:MediaServiceMetadata" minOccurs="0"/>
                <xsd:element ref="ns2:MediaServiceFastMetadata" minOccurs="0"/>
                <xsd:element ref="ns2:lcf76f155ced4ddcb4097134ff3c332f" minOccurs="0"/>
                <xsd:element ref="ns3:TaxCatchAll" minOccurs="0"/>
                <xsd:element ref="ns2:MediaServiceOCR" minOccurs="0"/>
                <xsd:element ref="ns2:MediaServiceGenerationTime" minOccurs="0"/>
                <xsd:element ref="ns2:MediaServiceEventHashCode" minOccurs="0"/>
                <xsd:element ref="ns3:SharedWithUsers" minOccurs="0"/>
                <xsd:element ref="ns3:SharedWithDetails" minOccurs="0"/>
                <xsd:element ref="ns2:MediaServiceDateTaken" minOccurs="0"/>
                <xsd:element ref="ns2:MediaLengthInSeconds" minOccurs="0"/>
                <xsd:element ref="ns2:MediaServiceObjectDetectorVersions" minOccurs="0"/>
                <xsd:element ref="ns2:MediaServiceLocation" minOccurs="0"/>
                <xsd:element ref="ns2:MediaServiceSearchProperties" minOccurs="0"/>
                <xsd:element ref="ns2:MediaServiceBilling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ee598b89-8811-470d-ad8e-f3a66432fe16"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lcf76f155ced4ddcb4097134ff3c332f" ma:index="11" nillable="true" ma:taxonomy="true" ma:internalName="lcf76f155ced4ddcb4097134ff3c332f" ma:taxonomyFieldName="MediaServiceImageTags" ma:displayName="Image Tags" ma:readOnly="false" ma:fieldId="{5cf76f15-5ced-4ddc-b409-7134ff3c332f}" ma:taxonomyMulti="true" ma:sspId="84de8575-74db-4a6a-b3a0-42d3e2483af2" ma:termSetId="09814cd3-568e-fe90-9814-8d621ff8fb84" ma:anchorId="fba54fb3-c3e1-fe81-a776-ca4b69148c4d" ma:open="true" ma:isKeyword="false">
      <xsd:complexType>
        <xsd:sequence>
          <xsd:element ref="pc:Terms" minOccurs="0" maxOccurs="1"/>
        </xsd:sequence>
      </xsd:complexType>
    </xsd:element>
    <xsd:element name="MediaServiceOCR" ma:index="13" nillable="true" ma:displayName="Extracted Text" ma:internalName="MediaServiceOCR" ma:readOnly="true">
      <xsd:simpleType>
        <xsd:restriction base="dms:Note">
          <xsd:maxLength value="255"/>
        </xsd:restriction>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DateTaken" ma:index="18" nillable="true" ma:displayName="MediaServiceDateTaken" ma:hidden="true" ma:indexed="true" ma:internalName="MediaServiceDateTaken" ma:readOnly="true">
      <xsd:simpleType>
        <xsd:restriction base="dms:Text"/>
      </xsd:simpleType>
    </xsd:element>
    <xsd:element name="MediaLengthInSeconds" ma:index="19" nillable="true" ma:displayName="MediaLengthInSeconds" ma:hidden="true" ma:internalName="MediaLengthInSeconds" ma:readOnly="true">
      <xsd:simpleType>
        <xsd:restriction base="dms:Unknown"/>
      </xsd:simpleType>
    </xsd:element>
    <xsd:element name="MediaServiceObjectDetectorVersions" ma:index="20" nillable="true" ma:displayName="MediaServiceObjectDetectorVersions" ma:hidden="true" ma:indexed="true" ma:internalName="MediaServiceObjectDetectorVersions" ma:readOnly="true">
      <xsd:simpleType>
        <xsd:restriction base="dms:Text"/>
      </xsd:simpleType>
    </xsd:element>
    <xsd:element name="MediaServiceLocation" ma:index="21" nillable="true" ma:displayName="Location" ma:indexed="true" ma:internalName="MediaServiceLocation" ma:readOnly="true">
      <xsd:simpleType>
        <xsd:restriction base="dms:Text"/>
      </xsd:simpleType>
    </xsd:element>
    <xsd:element name="MediaServiceSearchProperties" ma:index="22" nillable="true" ma:displayName="MediaServiceSearchProperties" ma:hidden="true" ma:internalName="MediaServiceSearchProperties" ma:readOnly="true">
      <xsd:simpleType>
        <xsd:restriction base="dms:Note"/>
      </xsd:simpleType>
    </xsd:element>
    <xsd:element name="MediaServiceBillingMetadata" ma:index="23" nillable="true" ma:displayName="MediaServiceBillingMetadata" ma:hidden="true" ma:internalName="MediaServiceBillingMetadata"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b8da453c-6e37-4915-9292-e90fa68e84a7" elementFormDefault="qualified">
    <xsd:import namespace="http://schemas.microsoft.com/office/2006/documentManagement/types"/>
    <xsd:import namespace="http://schemas.microsoft.com/office/infopath/2007/PartnerControls"/>
    <xsd:element name="TaxCatchAll" ma:index="12" nillable="true" ma:displayName="Taxonomy Catch All Column" ma:hidden="true" ma:list="{d04e097e-fe66-4030-ac2a-d36d0cfa8816}" ma:internalName="TaxCatchAll" ma:showField="CatchAllData" ma:web="b8da453c-6e37-4915-9292-e90fa68e84a7">
      <xsd:complexType>
        <xsd:complexContent>
          <xsd:extension base="dms:MultiChoiceLookup">
            <xsd:sequence>
              <xsd:element name="Value" type="dms:Lookup" maxOccurs="unbounded" minOccurs="0" nillable="true"/>
            </xsd:sequence>
          </xsd:extension>
        </xsd:complexContent>
      </xsd:complexType>
    </xsd:element>
    <xsd:element name="SharedWithUsers" ma:index="16"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7"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A1C276B6-875B-45C6-8DFF-C750ACEC269B}">
  <ds:schemaRefs>
    <ds:schemaRef ds:uri="http://purl.org/dc/dcmitype/"/>
    <ds:schemaRef ds:uri="http://schemas.microsoft.com/office/2006/metadata/properties"/>
    <ds:schemaRef ds:uri="b8da453c-6e37-4915-9292-e90fa68e84a7"/>
    <ds:schemaRef ds:uri="http://purl.org/dc/elements/1.1/"/>
    <ds:schemaRef ds:uri="http://schemas.microsoft.com/office/infopath/2007/PartnerControls"/>
    <ds:schemaRef ds:uri="http://schemas.microsoft.com/office/2006/documentManagement/types"/>
    <ds:schemaRef ds:uri="http://schemas.openxmlformats.org/package/2006/metadata/core-properties"/>
    <ds:schemaRef ds:uri="ee598b89-8811-470d-ad8e-f3a66432fe16"/>
    <ds:schemaRef ds:uri="http://www.w3.org/XML/1998/namespace"/>
    <ds:schemaRef ds:uri="http://purl.org/dc/terms/"/>
  </ds:schemaRefs>
</ds:datastoreItem>
</file>

<file path=customXml/itemProps2.xml><?xml version="1.0" encoding="utf-8"?>
<ds:datastoreItem xmlns:ds="http://schemas.openxmlformats.org/officeDocument/2006/customXml" ds:itemID="{F2FE1780-B58A-4715-8229-64CD903937D2}"/>
</file>

<file path=customXml/itemProps3.xml><?xml version="1.0" encoding="utf-8"?>
<ds:datastoreItem xmlns:ds="http://schemas.openxmlformats.org/officeDocument/2006/customXml" ds:itemID="{F740F78B-DFD0-4DA3-A20C-0C8B2FC4FE62}">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18</TotalTime>
  <Words>1323</Words>
  <Application>Microsoft Office PowerPoint</Application>
  <PresentationFormat>Widescreen</PresentationFormat>
  <Paragraphs>92</Paragraphs>
  <Slides>12</Slides>
  <Notes>10</Notes>
  <HiddenSlides>0</HiddenSlides>
  <MMClips>2</MMClips>
  <ScaleCrop>false</ScaleCrop>
  <HeadingPairs>
    <vt:vector size="6" baseType="variant">
      <vt:variant>
        <vt:lpstr>Brukte skrifter</vt:lpstr>
      </vt:variant>
      <vt:variant>
        <vt:i4>5</vt:i4>
      </vt:variant>
      <vt:variant>
        <vt:lpstr>Tema</vt:lpstr>
      </vt:variant>
      <vt:variant>
        <vt:i4>5</vt:i4>
      </vt:variant>
      <vt:variant>
        <vt:lpstr>Lysbildetitler</vt:lpstr>
      </vt:variant>
      <vt:variant>
        <vt:i4>12</vt:i4>
      </vt:variant>
    </vt:vector>
  </HeadingPairs>
  <TitlesOfParts>
    <vt:vector size="22" baseType="lpstr">
      <vt:lpstr>Arial</vt:lpstr>
      <vt:lpstr>Calibri</vt:lpstr>
      <vt:lpstr>Georgia</vt:lpstr>
      <vt:lpstr>Symbol</vt:lpstr>
      <vt:lpstr>Symbol,Sans-Serif</vt:lpstr>
      <vt:lpstr>4_Office-tema</vt:lpstr>
      <vt:lpstr>Egendefinert utforming</vt:lpstr>
      <vt:lpstr>5_Office-tema</vt:lpstr>
      <vt:lpstr>3_Office-tema</vt:lpstr>
      <vt:lpstr>6_Office-tema</vt:lpstr>
      <vt:lpstr>Barn som pårørende  4. trinn</vt:lpstr>
      <vt:lpstr>  Inngangsmusikk  </vt:lpstr>
      <vt:lpstr>PowerPoint-presentasjon</vt:lpstr>
      <vt:lpstr>I dag skal vi snakke om  </vt:lpstr>
      <vt:lpstr>PowerPoint-presentasjon</vt:lpstr>
      <vt:lpstr>Hva kan være vondt i en familie?</vt:lpstr>
      <vt:lpstr>Hvordan kan det føles for barn å være pårørende?</vt:lpstr>
      <vt:lpstr>Hva skjer her?</vt:lpstr>
      <vt:lpstr>Hvem har ansvar for å passe på at alle i familien har det bra?</vt:lpstr>
      <vt:lpstr>Vi leker blunkeleken</vt:lpstr>
      <vt:lpstr> Vi oppsummer sammen i ringen</vt:lpstr>
      <vt:lpstr>PowerPoint-presentasjon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PowerPoint-presentasjon</dc:title>
  <dc:creator>Guro M. Dalsegg</dc:creator>
  <cp:lastModifiedBy>Renate Dybdal Hansen</cp:lastModifiedBy>
  <cp:revision>31</cp:revision>
  <dcterms:created xsi:type="dcterms:W3CDTF">2020-02-24T12:22:26Z</dcterms:created>
  <dcterms:modified xsi:type="dcterms:W3CDTF">2026-01-19T11:31:50Z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0x01010099BDA7F1AC33E64785F6135B1EACC2E7</vt:lpwstr>
  </property>
  <property fmtid="{D5CDD505-2E9C-101B-9397-08002B2CF9AE}" pid="3" name="MediaServiceImageTags">
    <vt:lpwstr/>
  </property>
</Properties>
</file>