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8"/>
  </p:notesMasterIdLst>
  <p:sldIdLst>
    <p:sldId id="261" r:id="rId9"/>
    <p:sldId id="271" r:id="rId10"/>
    <p:sldId id="316" r:id="rId11"/>
    <p:sldId id="264" r:id="rId12"/>
    <p:sldId id="266" r:id="rId13"/>
    <p:sldId id="318" r:id="rId14"/>
    <p:sldId id="317" r:id="rId15"/>
    <p:sldId id="314" r:id="rId16"/>
    <p:sldId id="270" r:id="rId17"/>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0D3D3-A5EF-402E-94A5-C69F24BB4A07}" v="16" dt="2025-10-08T12:12:55.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25" autoAdjust="0"/>
  </p:normalViewPr>
  <p:slideViewPr>
    <p:cSldViewPr snapToGrid="0">
      <p:cViewPr varScale="1">
        <p:scale>
          <a:sx n="62" d="100"/>
          <a:sy n="62" d="100"/>
        </p:scale>
        <p:origin x="145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247DC2B6-E780-3DDC-D9CD-1A1916D801BB}"/>
    <pc:docChg chg="modSld">
      <pc:chgData name="Frida Torgersen" userId="S::frida.torgersen@io.kommune.no::ea265081-7c03-4e48-ae3c-fad608c99291" providerId="AD" clId="Web-{247DC2B6-E780-3DDC-D9CD-1A1916D801BB}" dt="2024-10-16T12:28:45.011" v="41"/>
      <pc:docMkLst>
        <pc:docMk/>
      </pc:docMkLst>
      <pc:sldChg chg="modSp">
        <pc:chgData name="Frida Torgersen" userId="S::frida.torgersen@io.kommune.no::ea265081-7c03-4e48-ae3c-fad608c99291" providerId="AD" clId="Web-{247DC2B6-E780-3DDC-D9CD-1A1916D801BB}" dt="2024-10-16T12:25:41.759" v="28" actId="1076"/>
        <pc:sldMkLst>
          <pc:docMk/>
          <pc:sldMk cId="0" sldId="264"/>
        </pc:sldMkLst>
      </pc:sldChg>
      <pc:sldChg chg="modSp modNotes">
        <pc:chgData name="Frida Torgersen" userId="S::frida.torgersen@io.kommune.no::ea265081-7c03-4e48-ae3c-fad608c99291" providerId="AD" clId="Web-{247DC2B6-E780-3DDC-D9CD-1A1916D801BB}" dt="2024-10-16T12:26:47.681" v="31"/>
        <pc:sldMkLst>
          <pc:docMk/>
          <pc:sldMk cId="0" sldId="266"/>
        </pc:sldMkLst>
      </pc:sldChg>
      <pc:sldChg chg="addSp delSp modSp mod modClrScheme chgLayout modNotes">
        <pc:chgData name="Frida Torgersen" userId="S::frida.torgersen@io.kommune.no::ea265081-7c03-4e48-ae3c-fad608c99291" providerId="AD" clId="Web-{247DC2B6-E780-3DDC-D9CD-1A1916D801BB}" dt="2024-10-16T12:28:45.011" v="41"/>
        <pc:sldMkLst>
          <pc:docMk/>
          <pc:sldMk cId="1758623915" sldId="318"/>
        </pc:sldMkLst>
      </pc:sldChg>
    </pc:docChg>
  </pc:docChgLst>
  <pc:docChgLst>
    <pc:chgData name="Renate Dybdal Hansen" userId="8f533bdc-1f06-46c5-8376-6b62126245f7" providerId="ADAL" clId="{4990D3D3-A5EF-402E-94A5-C69F24BB4A07}"/>
    <pc:docChg chg="custSel modSld">
      <pc:chgData name="Renate Dybdal Hansen" userId="8f533bdc-1f06-46c5-8376-6b62126245f7" providerId="ADAL" clId="{4990D3D3-A5EF-402E-94A5-C69F24BB4A07}" dt="2025-10-08T12:13:01.181" v="41" actId="20577"/>
      <pc:docMkLst>
        <pc:docMk/>
      </pc:docMkLst>
      <pc:sldChg chg="addSp delSp modSp mod modAnim modNotesTx">
        <pc:chgData name="Renate Dybdal Hansen" userId="8f533bdc-1f06-46c5-8376-6b62126245f7" providerId="ADAL" clId="{4990D3D3-A5EF-402E-94A5-C69F24BB4A07}" dt="2025-10-08T12:13:01.181" v="41" actId="20577"/>
        <pc:sldMkLst>
          <pc:docMk/>
          <pc:sldMk cId="0" sldId="264"/>
        </pc:sldMkLst>
      </pc:sldChg>
      <pc:sldChg chg="modSp mod modNotesTx">
        <pc:chgData name="Renate Dybdal Hansen" userId="8f533bdc-1f06-46c5-8376-6b62126245f7" providerId="ADAL" clId="{4990D3D3-A5EF-402E-94A5-C69F24BB4A07}" dt="2025-09-03T11:43:33.183" v="20" actId="20577"/>
        <pc:sldMkLst>
          <pc:docMk/>
          <pc:sldMk cId="0" sldId="266"/>
        </pc:sldMkLst>
      </pc:sldChg>
      <pc:sldChg chg="addSp delSp modSp mod modAnim modNotesTx">
        <pc:chgData name="Renate Dybdal Hansen" userId="8f533bdc-1f06-46c5-8376-6b62126245f7" providerId="ADAL" clId="{4990D3D3-A5EF-402E-94A5-C69F24BB4A07}" dt="2025-09-03T11:42:22.868" v="3"/>
        <pc:sldMkLst>
          <pc:docMk/>
          <pc:sldMk cId="2400764451" sldId="316"/>
        </pc:sldMkLst>
      </pc:sldChg>
    </pc:docChg>
  </pc:docChgLst>
  <pc:docChgLst>
    <pc:chgData name="Frida Torgersen" userId="S::frida.torgersen@io.kommune.no::ea265081-7c03-4e48-ae3c-fad608c99291" providerId="AD" clId="Web-{D420A36C-CA43-4076-67E4-64D3D4FFDDE6}"/>
    <pc:docChg chg="modSld">
      <pc:chgData name="Frida Torgersen" userId="S::frida.torgersen@io.kommune.no::ea265081-7c03-4e48-ae3c-fad608c99291" providerId="AD" clId="Web-{D420A36C-CA43-4076-67E4-64D3D4FFDDE6}" dt="2024-07-12T09:22:51.080" v="3"/>
      <pc:docMkLst>
        <pc:docMk/>
      </pc:docMkLst>
      <pc:sldChg chg="modNotes">
        <pc:chgData name="Frida Torgersen" userId="S::frida.torgersen@io.kommune.no::ea265081-7c03-4e48-ae3c-fad608c99291" providerId="AD" clId="Web-{D420A36C-CA43-4076-67E4-64D3D4FFDDE6}" dt="2024-07-12T09:22:51.080" v="3"/>
        <pc:sldMkLst>
          <pc:docMk/>
          <pc:sldMk cId="2718377910" sldId="317"/>
        </pc:sldMkLst>
      </pc:sldChg>
    </pc:docChg>
  </pc:docChgLst>
  <pc:docChgLst>
    <pc:chgData name="Frida Torgersen" userId="S::frida.torgersen@io.kommune.no::ea265081-7c03-4e48-ae3c-fad608c99291" providerId="AD" clId="Web-{703C85AE-FA95-0E29-4C04-03D9CAEFD114}"/>
    <pc:docChg chg="modSld">
      <pc:chgData name="Frida Torgersen" userId="S::frida.torgersen@io.kommune.no::ea265081-7c03-4e48-ae3c-fad608c99291" providerId="AD" clId="Web-{703C85AE-FA95-0E29-4C04-03D9CAEFD114}" dt="2024-07-12T07:19:57.963" v="18" actId="1076"/>
      <pc:docMkLst>
        <pc:docMk/>
      </pc:docMkLst>
      <pc:sldChg chg="modSp modNotes">
        <pc:chgData name="Frida Torgersen" userId="S::frida.torgersen@io.kommune.no::ea265081-7c03-4e48-ae3c-fad608c99291" providerId="AD" clId="Web-{703C85AE-FA95-0E29-4C04-03D9CAEFD114}" dt="2024-07-12T07:19:48.635" v="17"/>
        <pc:sldMkLst>
          <pc:docMk/>
          <pc:sldMk cId="0" sldId="266"/>
        </pc:sldMkLst>
      </pc:sldChg>
      <pc:sldChg chg="modSp">
        <pc:chgData name="Frida Torgersen" userId="S::frida.torgersen@io.kommune.no::ea265081-7c03-4e48-ae3c-fad608c99291" providerId="AD" clId="Web-{703C85AE-FA95-0E29-4C04-03D9CAEFD114}" dt="2024-07-12T07:19:57.963" v="18" actId="1076"/>
        <pc:sldMkLst>
          <pc:docMk/>
          <pc:sldMk cId="2718377910" sldId="317"/>
        </pc:sldMkLst>
      </pc:sldChg>
    </pc:docChg>
  </pc:docChgLst>
  <pc:docChgLst>
    <pc:chgData name="Frida Torgersen" userId="S::frida.torgersen@io.kommune.no::ea265081-7c03-4e48-ae3c-fad608c99291" providerId="AD" clId="Web-{2A07225F-23FC-FC8E-D948-7F06E21F61AC}"/>
    <pc:docChg chg="modSld">
      <pc:chgData name="Frida Torgersen" userId="S::frida.torgersen@io.kommune.no::ea265081-7c03-4e48-ae3c-fad608c99291" providerId="AD" clId="Web-{2A07225F-23FC-FC8E-D948-7F06E21F61AC}" dt="2024-10-16T11:54:45.134" v="11" actId="20577"/>
      <pc:docMkLst>
        <pc:docMk/>
      </pc:docMkLst>
      <pc:sldChg chg="modNotes">
        <pc:chgData name="Frida Torgersen" userId="S::frida.torgersen@io.kommune.no::ea265081-7c03-4e48-ae3c-fad608c99291" providerId="AD" clId="Web-{2A07225F-23FC-FC8E-D948-7F06E21F61AC}" dt="2024-10-16T11:52:50.366" v="1"/>
        <pc:sldMkLst>
          <pc:docMk/>
          <pc:sldMk cId="3023936192" sldId="271"/>
        </pc:sldMkLst>
      </pc:sldChg>
      <pc:sldChg chg="modSp modNotes">
        <pc:chgData name="Frida Torgersen" userId="S::frida.torgersen@io.kommune.no::ea265081-7c03-4e48-ae3c-fad608c99291" providerId="AD" clId="Web-{2A07225F-23FC-FC8E-D948-7F06E21F61AC}" dt="2024-10-16T11:54:45.134" v="11" actId="20577"/>
        <pc:sldMkLst>
          <pc:docMk/>
          <pc:sldMk cId="1758623915" sldId="318"/>
        </pc:sldMkLst>
      </pc:sldChg>
    </pc:docChg>
  </pc:docChgLst>
  <pc:docChgLst>
    <pc:chgData name="Renate Dybdal Hansen" userId="8f533bdc-1f06-46c5-8376-6b62126245f7" providerId="ADAL" clId="{5C8E8F52-E560-41DC-8C0A-70AD1D145254}"/>
    <pc:docChg chg="modSld">
      <pc:chgData name="Renate Dybdal Hansen" userId="8f533bdc-1f06-46c5-8376-6b62126245f7" providerId="ADAL" clId="{5C8E8F52-E560-41DC-8C0A-70AD1D145254}" dt="2024-10-23T08:35:29.295" v="6" actId="114"/>
      <pc:docMkLst>
        <pc:docMk/>
      </pc:docMkLst>
      <pc:sldChg chg="modNotesTx">
        <pc:chgData name="Renate Dybdal Hansen" userId="8f533bdc-1f06-46c5-8376-6b62126245f7" providerId="ADAL" clId="{5C8E8F52-E560-41DC-8C0A-70AD1D145254}" dt="2024-10-23T08:35:19.838" v="4" actId="114"/>
        <pc:sldMkLst>
          <pc:docMk/>
          <pc:sldMk cId="0" sldId="264"/>
        </pc:sldMkLst>
      </pc:sldChg>
      <pc:sldChg chg="modNotesTx">
        <pc:chgData name="Renate Dybdal Hansen" userId="8f533bdc-1f06-46c5-8376-6b62126245f7" providerId="ADAL" clId="{5C8E8F52-E560-41DC-8C0A-70AD1D145254}" dt="2024-10-23T08:35:29.295" v="6" actId="114"/>
        <pc:sldMkLst>
          <pc:docMk/>
          <pc:sldMk cId="0" sldId="266"/>
        </pc:sldMkLst>
      </pc:sldChg>
      <pc:sldChg chg="modNotesTx">
        <pc:chgData name="Renate Dybdal Hansen" userId="8f533bdc-1f06-46c5-8376-6b62126245f7" providerId="ADAL" clId="{5C8E8F52-E560-41DC-8C0A-70AD1D145254}" dt="2024-10-23T08:34:54.728" v="1"/>
        <pc:sldMkLst>
          <pc:docMk/>
          <pc:sldMk cId="3023936192" sldId="271"/>
        </pc:sldMkLst>
      </pc:sldChg>
      <pc:sldChg chg="modNotesTx">
        <pc:chgData name="Renate Dybdal Hansen" userId="8f533bdc-1f06-46c5-8376-6b62126245f7" providerId="ADAL" clId="{5C8E8F52-E560-41DC-8C0A-70AD1D145254}" dt="2024-10-23T08:35:09.646" v="3"/>
        <pc:sldMkLst>
          <pc:docMk/>
          <pc:sldMk cId="2400764451" sldId="316"/>
        </pc:sldMkLst>
      </pc:sldChg>
    </pc:docChg>
  </pc:docChgLst>
  <pc:docChgLst>
    <pc:chgData name="Frida Torgersen" userId="S::frida.torgersen@io.kommune.no::ea265081-7c03-4e48-ae3c-fad608c99291" providerId="AD" clId="Web-{4AC6B5C4-25EB-7406-FA65-174654E60B5D}"/>
    <pc:docChg chg="sldOrd">
      <pc:chgData name="Frida Torgersen" userId="S::frida.torgersen@io.kommune.no::ea265081-7c03-4e48-ae3c-fad608c99291" providerId="AD" clId="Web-{4AC6B5C4-25EB-7406-FA65-174654E60B5D}" dt="2024-07-12T09:25:44.386" v="0"/>
      <pc:docMkLst>
        <pc:docMk/>
      </pc:docMkLst>
      <pc:sldChg chg="ord">
        <pc:chgData name="Frida Torgersen" userId="S::frida.torgersen@io.kommune.no::ea265081-7c03-4e48-ae3c-fad608c99291" providerId="AD" clId="Web-{4AC6B5C4-25EB-7406-FA65-174654E60B5D}" dt="2024-07-12T09:25:44.386" v="0"/>
        <pc:sldMkLst>
          <pc:docMk/>
          <pc:sldMk cId="1758623915" sldId="318"/>
        </pc:sldMkLst>
      </pc:sldChg>
    </pc:docChg>
  </pc:docChgLst>
  <pc:docChgLst>
    <pc:chgData name="Renate Dybdal Hansen" userId="S::renate.dybdal.hansen@io.kommune.no::8f533bdc-1f06-46c5-8376-6b62126245f7" providerId="AD" clId="Web-{D952C866-5ED6-4C38-A47E-5B88EAF0E9E7}"/>
    <pc:docChg chg="modSld">
      <pc:chgData name="Renate Dybdal Hansen" userId="S::renate.dybdal.hansen@io.kommune.no::8f533bdc-1f06-46c5-8376-6b62126245f7" providerId="AD" clId="Web-{D952C866-5ED6-4C38-A47E-5B88EAF0E9E7}" dt="2024-12-04T12:06:23.448" v="2"/>
      <pc:docMkLst>
        <pc:docMk/>
      </pc:docMkLst>
      <pc:sldChg chg="modNotes">
        <pc:chgData name="Renate Dybdal Hansen" userId="S::renate.dybdal.hansen@io.kommune.no::8f533bdc-1f06-46c5-8376-6b62126245f7" providerId="AD" clId="Web-{D952C866-5ED6-4C38-A47E-5B88EAF0E9E7}" dt="2024-12-04T12:06:23.448" v="2"/>
        <pc:sldMkLst>
          <pc:docMk/>
          <pc:sldMk cId="2400764451" sldId="316"/>
        </pc:sldMkLst>
      </pc:sldChg>
    </pc:docChg>
  </pc:docChgLst>
  <pc:docChgLst>
    <pc:chgData name="Frida Torgersen" userId="S::frida.torgersen@io.kommune.no::ea265081-7c03-4e48-ae3c-fad608c99291" providerId="AD" clId="Web-{E63AE1C7-7C1A-ACAB-28DF-F57D25C6C528}"/>
    <pc:docChg chg="modSld">
      <pc:chgData name="Frida Torgersen" userId="S::frida.torgersen@io.kommune.no::ea265081-7c03-4e48-ae3c-fad608c99291" providerId="AD" clId="Web-{E63AE1C7-7C1A-ACAB-28DF-F57D25C6C528}" dt="2024-10-09T11:08:48.824" v="8" actId="20577"/>
      <pc:docMkLst>
        <pc:docMk/>
      </pc:docMkLst>
      <pc:sldChg chg="modSp">
        <pc:chgData name="Frida Torgersen" userId="S::frida.torgersen@io.kommune.no::ea265081-7c03-4e48-ae3c-fad608c99291" providerId="AD" clId="Web-{E63AE1C7-7C1A-ACAB-28DF-F57D25C6C528}" dt="2024-10-09T11:08:48.824" v="8" actId="20577"/>
        <pc:sldMkLst>
          <pc:docMk/>
          <pc:sldMk cId="2718377910" sldId="317"/>
        </pc:sldMkLst>
      </pc:sldChg>
    </pc:docChg>
  </pc:docChgLst>
  <pc:docChgLst>
    <pc:chgData name="Frida Torgersen" userId="S::frida.torgersen@io.kommune.no::ea265081-7c03-4e48-ae3c-fad608c99291" providerId="AD" clId="Web-{15C8F577-BDC2-4744-AE40-7B2D28C01F7A}"/>
    <pc:docChg chg="addSld delSld modSld">
      <pc:chgData name="Frida Torgersen" userId="S::frida.torgersen@io.kommune.no::ea265081-7c03-4e48-ae3c-fad608c99291" providerId="AD" clId="Web-{15C8F577-BDC2-4744-AE40-7B2D28C01F7A}" dt="2024-07-05T12:20:28.386" v="163" actId="1076"/>
      <pc:docMkLst>
        <pc:docMk/>
      </pc:docMkLst>
      <pc:sldChg chg="modSp">
        <pc:chgData name="Frida Torgersen" userId="S::frida.torgersen@io.kommune.no::ea265081-7c03-4e48-ae3c-fad608c99291" providerId="AD" clId="Web-{15C8F577-BDC2-4744-AE40-7B2D28C01F7A}" dt="2024-07-05T12:09:57.598" v="2" actId="20577"/>
        <pc:sldMkLst>
          <pc:docMk/>
          <pc:sldMk cId="0" sldId="261"/>
        </pc:sldMkLst>
      </pc:sldChg>
      <pc:sldChg chg="del">
        <pc:chgData name="Frida Torgersen" userId="S::frida.torgersen@io.kommune.no::ea265081-7c03-4e48-ae3c-fad608c99291" providerId="AD" clId="Web-{15C8F577-BDC2-4744-AE40-7B2D28C01F7A}" dt="2024-07-05T12:10:19.786" v="4"/>
        <pc:sldMkLst>
          <pc:docMk/>
          <pc:sldMk cId="0" sldId="262"/>
        </pc:sldMkLst>
      </pc:sldChg>
      <pc:sldChg chg="del">
        <pc:chgData name="Frida Torgersen" userId="S::frida.torgersen@io.kommune.no::ea265081-7c03-4e48-ae3c-fad608c99291" providerId="AD" clId="Web-{15C8F577-BDC2-4744-AE40-7B2D28C01F7A}" dt="2024-07-05T12:10:36.646" v="6"/>
        <pc:sldMkLst>
          <pc:docMk/>
          <pc:sldMk cId="0" sldId="263"/>
        </pc:sldMkLst>
      </pc:sldChg>
      <pc:sldChg chg="addSp delSp modSp del modNotes">
        <pc:chgData name="Frida Torgersen" userId="S::frida.torgersen@io.kommune.no::ea265081-7c03-4e48-ae3c-fad608c99291" providerId="AD" clId="Web-{15C8F577-BDC2-4744-AE40-7B2D28C01F7A}" dt="2024-07-05T12:14:40.429" v="50" actId="1076"/>
        <pc:sldMkLst>
          <pc:docMk/>
          <pc:sldMk cId="0" sldId="264"/>
        </pc:sldMkLst>
      </pc:sldChg>
      <pc:sldChg chg="del">
        <pc:chgData name="Frida Torgersen" userId="S::frida.torgersen@io.kommune.no::ea265081-7c03-4e48-ae3c-fad608c99291" providerId="AD" clId="Web-{15C8F577-BDC2-4744-AE40-7B2D28C01F7A}" dt="2024-07-05T12:17:01.103" v="53"/>
        <pc:sldMkLst>
          <pc:docMk/>
          <pc:sldMk cId="0" sldId="265"/>
        </pc:sldMkLst>
      </pc:sldChg>
      <pc:sldChg chg="delSp modSp modNotes">
        <pc:chgData name="Frida Torgersen" userId="S::frida.torgersen@io.kommune.no::ea265081-7c03-4e48-ae3c-fad608c99291" providerId="AD" clId="Web-{15C8F577-BDC2-4744-AE40-7B2D28C01F7A}" dt="2024-07-05T12:18:51.088" v="143"/>
        <pc:sldMkLst>
          <pc:docMk/>
          <pc:sldMk cId="0" sldId="266"/>
        </pc:sldMkLst>
      </pc:sldChg>
      <pc:sldChg chg="del">
        <pc:chgData name="Frida Torgersen" userId="S::frida.torgersen@io.kommune.no::ea265081-7c03-4e48-ae3c-fad608c99291" providerId="AD" clId="Web-{15C8F577-BDC2-4744-AE40-7B2D28C01F7A}" dt="2024-07-05T12:14:24.757" v="46"/>
        <pc:sldMkLst>
          <pc:docMk/>
          <pc:sldMk cId="0" sldId="267"/>
        </pc:sldMkLst>
      </pc:sldChg>
      <pc:sldChg chg="del">
        <pc:chgData name="Frida Torgersen" userId="S::frida.torgersen@io.kommune.no::ea265081-7c03-4e48-ae3c-fad608c99291" providerId="AD" clId="Web-{15C8F577-BDC2-4744-AE40-7B2D28C01F7A}" dt="2024-07-05T12:13:58.023" v="44"/>
        <pc:sldMkLst>
          <pc:docMk/>
          <pc:sldMk cId="0" sldId="268"/>
        </pc:sldMkLst>
      </pc:sldChg>
      <pc:sldChg chg="del">
        <pc:chgData name="Frida Torgersen" userId="S::frida.torgersen@io.kommune.no::ea265081-7c03-4e48-ae3c-fad608c99291" providerId="AD" clId="Web-{15C8F577-BDC2-4744-AE40-7B2D28C01F7A}" dt="2024-07-05T12:10:56.818" v="8"/>
        <pc:sldMkLst>
          <pc:docMk/>
          <pc:sldMk cId="0" sldId="269"/>
        </pc:sldMkLst>
      </pc:sldChg>
      <pc:sldChg chg="addSp modSp add mod modClrScheme chgLayout">
        <pc:chgData name="Frida Torgersen" userId="S::frida.torgersen@io.kommune.no::ea265081-7c03-4e48-ae3c-fad608c99291" providerId="AD" clId="Web-{15C8F577-BDC2-4744-AE40-7B2D28C01F7A}" dt="2024-07-05T12:20:28.386" v="163" actId="1076"/>
        <pc:sldMkLst>
          <pc:docMk/>
          <pc:sldMk cId="3023936192" sldId="271"/>
        </pc:sldMkLst>
      </pc:sldChg>
      <pc:sldChg chg="add">
        <pc:chgData name="Frida Torgersen" userId="S::frida.torgersen@io.kommune.no::ea265081-7c03-4e48-ae3c-fad608c99291" providerId="AD" clId="Web-{15C8F577-BDC2-4744-AE40-7B2D28C01F7A}" dt="2024-07-05T12:14:20.882" v="45"/>
        <pc:sldMkLst>
          <pc:docMk/>
          <pc:sldMk cId="886865897" sldId="314"/>
        </pc:sldMkLst>
      </pc:sldChg>
      <pc:sldChg chg="add">
        <pc:chgData name="Frida Torgersen" userId="S::frida.torgersen@io.kommune.no::ea265081-7c03-4e48-ae3c-fad608c99291" providerId="AD" clId="Web-{15C8F577-BDC2-4744-AE40-7B2D28C01F7A}" dt="2024-07-05T12:10:54.271" v="7"/>
        <pc:sldMkLst>
          <pc:docMk/>
          <pc:sldMk cId="2400764451" sldId="316"/>
        </pc:sldMkLst>
      </pc:sldChg>
      <pc:sldChg chg="delSp modSp new mod modClrScheme chgLayout">
        <pc:chgData name="Frida Torgersen" userId="S::frida.torgersen@io.kommune.no::ea265081-7c03-4e48-ae3c-fad608c99291" providerId="AD" clId="Web-{15C8F577-BDC2-4744-AE40-7B2D28C01F7A}" dt="2024-07-05T12:20:06.277" v="160" actId="20577"/>
        <pc:sldMkLst>
          <pc:docMk/>
          <pc:sldMk cId="2718377910" sldId="317"/>
        </pc:sldMkLst>
      </pc:sldChg>
      <pc:sldChg chg="addSp delSp modSp new mod modClrScheme chgLayout">
        <pc:chgData name="Frida Torgersen" userId="S::frida.torgersen@io.kommune.no::ea265081-7c03-4e48-ae3c-fad608c99291" providerId="AD" clId="Web-{15C8F577-BDC2-4744-AE40-7B2D28C01F7A}" dt="2024-07-05T12:20:14.105" v="162" actId="1076"/>
        <pc:sldMkLst>
          <pc:docMk/>
          <pc:sldMk cId="1758623915" sldId="318"/>
        </pc:sldMkLst>
      </pc:sldChg>
      <pc:sldMasterChg chg="addSldLayout">
        <pc:chgData name="Frida Torgersen" userId="S::frida.torgersen@io.kommune.no::ea265081-7c03-4e48-ae3c-fad608c99291" providerId="AD" clId="Web-{15C8F577-BDC2-4744-AE40-7B2D28C01F7A}" dt="2024-07-05T12:10:11.833" v="3"/>
        <pc:sldMasterMkLst>
          <pc:docMk/>
          <pc:sldMasterMk cId="0" sldId="2147483659"/>
        </pc:sldMasterMkLst>
        <pc:sldLayoutChg chg="add replId">
          <pc:chgData name="Frida Torgersen" userId="S::frida.torgersen@io.kommune.no::ea265081-7c03-4e48-ae3c-fad608c99291" providerId="AD" clId="Web-{15C8F577-BDC2-4744-AE40-7B2D28C01F7A}" dt="2024-07-05T12:10:11.833" v="3"/>
          <pc:sldLayoutMkLst>
            <pc:docMk/>
            <pc:sldMasterMk cId="0" sldId="2147483659"/>
            <pc:sldLayoutMk cId="202234577" sldId="2147483744"/>
          </pc:sldLayoutMkLst>
        </pc:sldLayoutChg>
      </pc:sldMasterChg>
      <pc:sldMasterChg chg="addSldLayout">
        <pc:chgData name="Frida Torgersen" userId="S::frida.torgersen@io.kommune.no::ea265081-7c03-4e48-ae3c-fad608c99291" providerId="AD" clId="Web-{15C8F577-BDC2-4744-AE40-7B2D28C01F7A}" dt="2024-07-05T12:14:20.882" v="45"/>
        <pc:sldMasterMkLst>
          <pc:docMk/>
          <pc:sldMasterMk cId="0" sldId="2147483683"/>
        </pc:sldMasterMkLst>
        <pc:sldLayoutChg chg="add replId">
          <pc:chgData name="Frida Torgersen" userId="S::frida.torgersen@io.kommune.no::ea265081-7c03-4e48-ae3c-fad608c99291" providerId="AD" clId="Web-{15C8F577-BDC2-4744-AE40-7B2D28C01F7A}" dt="2024-07-05T12:14:20.882" v="45"/>
          <pc:sldLayoutMkLst>
            <pc:docMk/>
            <pc:sldMasterMk cId="0" sldId="2147483683"/>
            <pc:sldLayoutMk cId="3003946755" sldId="2147483745"/>
          </pc:sldLayoutMkLst>
        </pc:sldLayoutChg>
      </pc:sldMasterChg>
    </pc:docChg>
  </pc:docChgLst>
  <pc:docChgLst>
    <pc:chgData name="Frida Torgersen" userId="S::frida.torgersen@io.kommune.no::ea265081-7c03-4e48-ae3c-fad608c99291" providerId="AD" clId="Web-{F3DB3CD2-9E1A-CBBF-438E-8A47842ECDD0}"/>
    <pc:docChg chg="modSld">
      <pc:chgData name="Frida Torgersen" userId="S::frida.torgersen@io.kommune.no::ea265081-7c03-4e48-ae3c-fad608c99291" providerId="AD" clId="Web-{F3DB3CD2-9E1A-CBBF-438E-8A47842ECDD0}" dt="2024-10-09T10:53:41.611" v="4" actId="20577"/>
      <pc:docMkLst>
        <pc:docMk/>
      </pc:docMkLst>
      <pc:sldChg chg="modSp">
        <pc:chgData name="Frida Torgersen" userId="S::frida.torgersen@io.kommune.no::ea265081-7c03-4e48-ae3c-fad608c99291" providerId="AD" clId="Web-{F3DB3CD2-9E1A-CBBF-438E-8A47842ECDD0}" dt="2024-10-09T10:53:41.611" v="4" actId="20577"/>
        <pc:sldMkLst>
          <pc:docMk/>
          <pc:sldMk cId="0" sldId="266"/>
        </pc:sldMkLst>
      </pc:sldChg>
      <pc:sldChg chg="modNotes">
        <pc:chgData name="Frida Torgersen" userId="S::frida.torgersen@io.kommune.no::ea265081-7c03-4e48-ae3c-fad608c99291" providerId="AD" clId="Web-{F3DB3CD2-9E1A-CBBF-438E-8A47842ECDD0}" dt="2024-10-09T10:53:27.157" v="3"/>
        <pc:sldMkLst>
          <pc:docMk/>
          <pc:sldMk cId="886865897" sldId="314"/>
        </pc:sldMkLst>
      </pc:sldChg>
    </pc:docChg>
  </pc:docChgLst>
  <pc:docChgLst>
    <pc:chgData name="Frida Torgersen" userId="S::frida.torgersen@io.kommune.no::ea265081-7c03-4e48-ae3c-fad608c99291" providerId="AD" clId="Web-{6798FAA3-B5CE-D62D-CD38-C7C4CB2FC9BB}"/>
    <pc:docChg chg="modSld">
      <pc:chgData name="Frida Torgersen" userId="S::frida.torgersen@io.kommune.no::ea265081-7c03-4e48-ae3c-fad608c99291" providerId="AD" clId="Web-{6798FAA3-B5CE-D62D-CD38-C7C4CB2FC9BB}" dt="2024-10-09T10:57:37.114" v="1"/>
      <pc:docMkLst>
        <pc:docMk/>
      </pc:docMkLst>
      <pc:sldChg chg="modNotes">
        <pc:chgData name="Frida Torgersen" userId="S::frida.torgersen@io.kommune.no::ea265081-7c03-4e48-ae3c-fad608c99291" providerId="AD" clId="Web-{6798FAA3-B5CE-D62D-CD38-C7C4CB2FC9BB}" dt="2024-10-09T10:57:37.114" v="1"/>
        <pc:sldMkLst>
          <pc:docMk/>
          <pc:sldMk cId="2718377910" sldId="317"/>
        </pc:sldMkLst>
      </pc:sldChg>
    </pc:docChg>
  </pc:docChgLst>
  <pc:docChgLst>
    <pc:chgData name="Frida Torgersen" userId="S::frida.torgersen@io.kommune.no::ea265081-7c03-4e48-ae3c-fad608c99291" providerId="AD" clId="Web-{17207B71-E54C-AE19-248A-64378684304E}"/>
    <pc:docChg chg="modSld">
      <pc:chgData name="Frida Torgersen" userId="S::frida.torgersen@io.kommune.no::ea265081-7c03-4e48-ae3c-fad608c99291" providerId="AD" clId="Web-{17207B71-E54C-AE19-248A-64378684304E}" dt="2024-11-20T09:52:33.240" v="3" actId="20577"/>
      <pc:docMkLst>
        <pc:docMk/>
      </pc:docMkLst>
      <pc:sldChg chg="modSp modNotes">
        <pc:chgData name="Frida Torgersen" userId="S::frida.torgersen@io.kommune.no::ea265081-7c03-4e48-ae3c-fad608c99291" providerId="AD" clId="Web-{17207B71-E54C-AE19-248A-64378684304E}" dt="2024-11-20T09:52:33.240" v="3" actId="20577"/>
        <pc:sldMkLst>
          <pc:docMk/>
          <pc:sldMk cId="2400764451" sldId="316"/>
        </pc:sldMkLst>
      </pc:sldChg>
    </pc:docChg>
  </pc:docChgLst>
  <pc:docChgLst>
    <pc:chgData name="Frida Torgersen" userId="S::frida.torgersen@io.kommune.no::ea265081-7c03-4e48-ae3c-fad608c99291" providerId="AD" clId="Web-{B3D7FF18-4B92-A724-940F-F7BB984C7AD1}"/>
    <pc:docChg chg="modSld">
      <pc:chgData name="Frida Torgersen" userId="S::frida.torgersen@io.kommune.no::ea265081-7c03-4e48-ae3c-fad608c99291" providerId="AD" clId="Web-{B3D7FF18-4B92-A724-940F-F7BB984C7AD1}" dt="2024-07-19T08:05:51.949" v="23" actId="1076"/>
      <pc:docMkLst>
        <pc:docMk/>
      </pc:docMkLst>
      <pc:sldChg chg="modSp">
        <pc:chgData name="Frida Torgersen" userId="S::frida.torgersen@io.kommune.no::ea265081-7c03-4e48-ae3c-fad608c99291" providerId="AD" clId="Web-{B3D7FF18-4B92-A724-940F-F7BB984C7AD1}" dt="2024-07-19T08:05:51.949" v="23" actId="1076"/>
        <pc:sldMkLst>
          <pc:docMk/>
          <pc:sldMk cId="0" sldId="264"/>
        </pc:sldMkLst>
      </pc:sldChg>
    </pc:docChg>
  </pc:docChgLst>
  <pc:docChgLst>
    <pc:chgData name="Frida Torgersen" userId="S::frida.torgersen@io.kommune.no::ea265081-7c03-4e48-ae3c-fad608c99291" providerId="AD" clId="Web-{5E2008CB-12D9-7612-8492-A16A7062FE4E}"/>
    <pc:docChg chg="modSld">
      <pc:chgData name="Frida Torgersen" userId="S::frida.torgersen@io.kommune.no::ea265081-7c03-4e48-ae3c-fad608c99291" providerId="AD" clId="Web-{5E2008CB-12D9-7612-8492-A16A7062FE4E}" dt="2024-10-16T12:07:25.832" v="1"/>
      <pc:docMkLst>
        <pc:docMk/>
      </pc:docMkLst>
      <pc:sldChg chg="modNotes">
        <pc:chgData name="Frida Torgersen" userId="S::frida.torgersen@io.kommune.no::ea265081-7c03-4e48-ae3c-fad608c99291" providerId="AD" clId="Web-{5E2008CB-12D9-7612-8492-A16A7062FE4E}" dt="2024-10-16T12:07:25.832" v="1"/>
        <pc:sldMkLst>
          <pc:docMk/>
          <pc:sldMk cId="1758623915" sldId="318"/>
        </pc:sldMkLst>
      </pc:sldChg>
    </pc:docChg>
  </pc:docChgLst>
  <pc:docChgLst>
    <pc:chgData name="Frida Torgersen" userId="S::frida.torgersen@io.kommune.no::ea265081-7c03-4e48-ae3c-fad608c99291" providerId="AD" clId="Web-{B052A725-BDA8-AD70-73B2-EC0C6CC07F6A}"/>
    <pc:docChg chg="modSld">
      <pc:chgData name="Frida Torgersen" userId="S::frida.torgersen@io.kommune.no::ea265081-7c03-4e48-ae3c-fad608c99291" providerId="AD" clId="Web-{B052A725-BDA8-AD70-73B2-EC0C6CC07F6A}" dt="2024-07-05T13:02:23.183" v="146"/>
      <pc:docMkLst>
        <pc:docMk/>
      </pc:docMkLst>
      <pc:sldChg chg="modNotes">
        <pc:chgData name="Frida Torgersen" userId="S::frida.torgersen@io.kommune.no::ea265081-7c03-4e48-ae3c-fad608c99291" providerId="AD" clId="Web-{B052A725-BDA8-AD70-73B2-EC0C6CC07F6A}" dt="2024-07-05T13:02:23.183" v="146"/>
        <pc:sldMkLst>
          <pc:docMk/>
          <pc:sldMk cId="0"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1E7F8-7593-463F-AC26-AB74D0225D18}" type="datetimeFigureOut">
              <a:t>08.10.2025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FBF4C-E4AD-4BE9-9E94-166A875F08ED}" type="slidenum">
              <a:t>‹#›</a:t>
            </a:fld>
            <a:endParaRPr lang="nb-NO"/>
          </a:p>
        </p:txBody>
      </p:sp>
    </p:spTree>
    <p:extLst>
      <p:ext uri="{BB962C8B-B14F-4D97-AF65-F5344CB8AC3E}">
        <p14:creationId xmlns:p14="http://schemas.microsoft.com/office/powerpoint/2010/main" val="107559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s/OPVOppvekst543/EbFE13SeTMlDrJvwhQi7cSYBq_n67x3tG-WneLKhqwUVwA?e=lNjt4F&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mediaflow.com/ovp/11/98GBEOPMC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a:solidFill>
                  <a:srgbClr val="000000"/>
                </a:solidFill>
                <a:effectLst/>
                <a:latin typeface="Calibri" panose="020F0502020204030204" pitchFamily="34" charset="0"/>
                <a:ea typeface="Calibri" panose="020F0502020204030204" pitchFamily="34" charset="0"/>
              </a:rPr>
              <a:t>Sett på inngangsmusikk:</a:t>
            </a:r>
            <a:r>
              <a:rPr lang="nb-NO" sz="1800">
                <a:solidFill>
                  <a:srgbClr val="000000"/>
                </a:solidFill>
                <a:effectLst/>
                <a:latin typeface="Calibri" panose="020F0502020204030204" pitchFamily="34" charset="0"/>
                <a:ea typeface="Calibri" panose="020F0502020204030204" pitchFamily="34" charset="0"/>
              </a:rPr>
              <a:t>  </a:t>
            </a:r>
            <a:endParaRPr lang="nb-NO" sz="1800">
              <a:effectLst/>
              <a:latin typeface="Times New Roman" panose="02020603050405020304" pitchFamily="18" charset="0"/>
              <a:ea typeface="Yu Mincho" panose="02020400000000000000" pitchFamily="18" charset="-128"/>
            </a:endParaRPr>
          </a:p>
          <a:p>
            <a:r>
              <a:rPr lang="nb-NO" sz="1800">
                <a:solidFill>
                  <a:srgbClr val="000000"/>
                </a:solidFill>
                <a:effectLst/>
                <a:latin typeface="Calibri" panose="020F0502020204030204" pitchFamily="34" charset="0"/>
                <a:ea typeface="Calibri" panose="020F0502020204030204" pitchFamily="34" charset="0"/>
              </a:rPr>
              <a:t>For Indre Østfold kommune: </a:t>
            </a:r>
            <a:r>
              <a:rPr lang="nb-NO" sz="1800" u="sng">
                <a:solidFill>
                  <a:srgbClr val="009D8F"/>
                </a:solidFill>
                <a:effectLst/>
                <a:latin typeface="Calibri" panose="020F0502020204030204" pitchFamily="34" charset="0"/>
                <a:ea typeface="Calibri" panose="020F0502020204030204" pitchFamily="34" charset="0"/>
                <a:hlinkClick r:id="rId3"/>
              </a:rPr>
              <a:t>Waterloo.mp4</a:t>
            </a:r>
            <a:r>
              <a:rPr lang="nb-NO" sz="1800">
                <a:solidFill>
                  <a:srgbClr val="000000"/>
                </a:solidFill>
                <a:effectLst/>
                <a:latin typeface="Calibri" panose="020F0502020204030204" pitchFamily="34" charset="0"/>
                <a:ea typeface="Calibri" panose="020F0502020204030204" pitchFamily="34" charset="0"/>
              </a:rPr>
              <a:t> </a:t>
            </a:r>
            <a:endParaRPr lang="nb-NO" sz="1800">
              <a:effectLst/>
              <a:latin typeface="Times New Roman" panose="02020603050405020304" pitchFamily="18" charset="0"/>
              <a:ea typeface="Yu Mincho" panose="02020400000000000000" pitchFamily="18" charset="-128"/>
            </a:endParaRPr>
          </a:p>
          <a:p>
            <a:r>
              <a:rPr lang="nb-NO" sz="1800">
                <a:solidFill>
                  <a:srgbClr val="000000"/>
                </a:solidFill>
                <a:effectLst/>
                <a:latin typeface="Calibri" panose="020F0502020204030204" pitchFamily="34" charset="0"/>
                <a:ea typeface="Calibri" panose="020F0502020204030204" pitchFamily="34" charset="0"/>
              </a:rPr>
              <a:t>For eksterne kommuner: </a:t>
            </a:r>
            <a:r>
              <a:rPr lang="nb-NO" sz="1800" u="sng">
                <a:solidFill>
                  <a:srgbClr val="009D8F"/>
                </a:solidFill>
                <a:effectLst/>
                <a:latin typeface="Calibri" panose="020F0502020204030204" pitchFamily="34" charset="0"/>
                <a:ea typeface="Calibri" panose="020F0502020204030204" pitchFamily="34" charset="0"/>
                <a:hlinkClick r:id="rId4"/>
              </a:rPr>
              <a:t>ABBA - Waterloo (</a:t>
            </a:r>
            <a:r>
              <a:rPr lang="nb-NO" sz="1800" u="sng" err="1">
                <a:solidFill>
                  <a:srgbClr val="009D8F"/>
                </a:solidFill>
                <a:effectLst/>
                <a:latin typeface="Calibri" panose="020F0502020204030204" pitchFamily="34" charset="0"/>
                <a:ea typeface="Calibri" panose="020F0502020204030204" pitchFamily="34" charset="0"/>
                <a:hlinkClick r:id="rId4"/>
              </a:rPr>
              <a:t>Official</a:t>
            </a:r>
            <a:r>
              <a:rPr lang="nb-NO" sz="1800" u="sng">
                <a:solidFill>
                  <a:srgbClr val="009D8F"/>
                </a:solidFill>
                <a:effectLst/>
                <a:latin typeface="Calibri" panose="020F0502020204030204" pitchFamily="34" charset="0"/>
                <a:ea typeface="Calibri" panose="020F0502020204030204" pitchFamily="34" charset="0"/>
                <a:hlinkClick r:id="rId4"/>
              </a:rPr>
              <a:t> </a:t>
            </a:r>
            <a:r>
              <a:rPr lang="nb-NO" sz="1800" u="sng" err="1">
                <a:solidFill>
                  <a:srgbClr val="009D8F"/>
                </a:solidFill>
                <a:effectLst/>
                <a:latin typeface="Calibri" panose="020F0502020204030204" pitchFamily="34" charset="0"/>
                <a:ea typeface="Calibri" panose="020F0502020204030204" pitchFamily="34" charset="0"/>
                <a:hlinkClick r:id="rId4"/>
              </a:rPr>
              <a:t>Lyric</a:t>
            </a:r>
            <a:r>
              <a:rPr lang="nb-NO" sz="1800" u="sng">
                <a:solidFill>
                  <a:srgbClr val="009D8F"/>
                </a:solidFill>
                <a:effectLst/>
                <a:latin typeface="Calibri" panose="020F0502020204030204" pitchFamily="34" charset="0"/>
                <a:ea typeface="Calibri" panose="020F0502020204030204" pitchFamily="34" charset="0"/>
                <a:hlinkClick r:id="rId4"/>
              </a:rPr>
              <a:t> Video) (youtube.com)</a:t>
            </a:r>
            <a:r>
              <a:rPr lang="nb-NO" sz="1800">
                <a:solidFill>
                  <a:srgbClr val="000000"/>
                </a:solidFill>
                <a:effectLst/>
                <a:latin typeface="Calibri" panose="020F0502020204030204" pitchFamily="34" charset="0"/>
                <a:ea typeface="Calibri" panose="020F0502020204030204" pitchFamily="34" charset="0"/>
              </a:rPr>
              <a:t> </a:t>
            </a:r>
            <a:endParaRPr lang="nb-NO" sz="1800">
              <a:effectLst/>
              <a:latin typeface="Times New Roman" panose="02020603050405020304" pitchFamily="18" charset="0"/>
              <a:ea typeface="Yu Mincho" panose="02020400000000000000" pitchFamily="18" charset="-128"/>
            </a:endParaRPr>
          </a:p>
          <a:p>
            <a:r>
              <a:rPr lang="nb-NO" sz="1800">
                <a:solidFill>
                  <a:srgbClr val="000000"/>
                </a:solidFill>
                <a:effectLst/>
                <a:latin typeface="Calibri" panose="020F0502020204030204" pitchFamily="34" charset="0"/>
                <a:ea typeface="Calibri" panose="020F0502020204030204" pitchFamily="34" charset="0"/>
              </a:rPr>
              <a:t> </a:t>
            </a:r>
            <a:endParaRPr lang="nb-NO" sz="1800">
              <a:effectLst/>
              <a:latin typeface="Times New Roman" panose="02020603050405020304" pitchFamily="18" charset="0"/>
              <a:ea typeface="Yu Mincho" panose="02020400000000000000" pitchFamily="18" charset="-128"/>
            </a:endParaRPr>
          </a:p>
          <a:p>
            <a:pPr marL="342900" lvl="0" indent="-342900">
              <a:buFont typeface="Symbol" panose="05050102010706020507" pitchFamily="18" charset="2"/>
              <a:buChar char=""/>
            </a:pPr>
            <a:r>
              <a:rPr lang="nb-NO"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Vi rydder klasserom</a:t>
            </a:r>
            <a:endParaRPr lang="nb-NO" sz="180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buFont typeface="Symbol" panose="05050102010706020507" pitchFamily="18" charset="2"/>
              <a:buChar char=""/>
            </a:pPr>
            <a:r>
              <a:rPr lang="nb-NO"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Vi samles i ringen</a:t>
            </a:r>
            <a:endParaRPr lang="nb-NO" sz="1800">
              <a:effectLst/>
              <a:latin typeface="Calibri" panose="020F0502020204030204" pitchFamily="34" charset="0"/>
              <a:ea typeface="Yu Mincho" panose="02020400000000000000" pitchFamily="18" charset="-128"/>
              <a:cs typeface="Arial" panose="020B0604020202020204" pitchFamily="34" charset="0"/>
            </a:endParaRPr>
          </a:p>
          <a:p>
            <a:endParaRPr lang="nb-NO"/>
          </a:p>
          <a:p>
            <a:endParaRPr lang="nb-NO">
              <a:ea typeface="Calibri"/>
              <a:cs typeface="Calibri"/>
            </a:endParaRPr>
          </a:p>
        </p:txBody>
      </p:sp>
      <p:sp>
        <p:nvSpPr>
          <p:cNvPr id="4" name="Plassholder for lysbildenummer 3"/>
          <p:cNvSpPr>
            <a:spLocks noGrp="1"/>
          </p:cNvSpPr>
          <p:nvPr>
            <p:ph type="sldNum" sz="quarter" idx="5"/>
          </p:nvPr>
        </p:nvSpPr>
        <p:spPr/>
        <p:txBody>
          <a:bodyPr/>
          <a:lstStyle/>
          <a:p>
            <a:fld id="{4BF6A37D-ECBF-429C-B8DE-2A4E8829C26C}" type="slidenum">
              <a:t>2</a:t>
            </a:fld>
            <a:endParaRPr lang="nb-NO"/>
          </a:p>
        </p:txBody>
      </p:sp>
    </p:spTree>
    <p:extLst>
      <p:ext uri="{BB962C8B-B14F-4D97-AF65-F5344CB8AC3E}">
        <p14:creationId xmlns:p14="http://schemas.microsoft.com/office/powerpoint/2010/main" val="224485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Sansemotorisk øvelse: Riste på armer og bein </a:t>
            </a:r>
            <a:r>
              <a:rPr lang="nb-NO" sz="1200" b="0" i="0" kern="1200" dirty="0">
                <a:solidFill>
                  <a:schemeClr val="tx1"/>
                </a:solidFill>
                <a:effectLst/>
                <a:latin typeface="+mn-lt"/>
                <a:ea typeface="+mn-ea"/>
                <a:cs typeface="+mn-cs"/>
                <a:hlinkClick r:id="rId3"/>
              </a:rPr>
              <a:t>https://play.mediaflow.com/ovp/11/98GBEOPMCN</a:t>
            </a:r>
            <a:r>
              <a:rPr lang="nb-NO" sz="1200" b="0" i="0" kern="1200" dirty="0">
                <a:solidFill>
                  <a:schemeClr val="tx1"/>
                </a:solidFill>
                <a:effectLst/>
                <a:latin typeface="+mn-lt"/>
                <a:ea typeface="+mn-ea"/>
                <a:cs typeface="+mn-cs"/>
              </a:rPr>
              <a:t> – Trykk på «play-knappen» for å se filmen</a:t>
            </a:r>
          </a:p>
          <a:p>
            <a:endParaRPr lang="en-US" dirty="0">
              <a:ea typeface="Calibri"/>
              <a:cs typeface="Calibri"/>
            </a:endParaRPr>
          </a:p>
          <a:p>
            <a:r>
              <a:rPr lang="nb-NO" dirty="0"/>
              <a:t>Når du skal gjennomføre pusteøvelsen med elevene, velger du selv om du vil vise filmen eller om du modellerer selv.</a:t>
            </a:r>
            <a:endParaRPr lang="en-US" dirty="0"/>
          </a:p>
          <a:p>
            <a:endParaRPr lang="en-US" dirty="0"/>
          </a:p>
          <a:p>
            <a:r>
              <a:rPr lang="nb-NO" dirty="0"/>
              <a:t>Dersom du ønsker å benytte en annen øvelse, finner du flere eksempler på </a:t>
            </a:r>
            <a:r>
              <a:rPr lang="nb-NO" u="sng" dirty="0">
                <a:hlinkClick r:id="rId4"/>
              </a:rPr>
              <a:t>https://www.io.kommune.no/tjenester/skole-og-utdanning/robuste-barn/pust-og-bevegelse/</a:t>
            </a:r>
            <a:endParaRPr lang="en-US" dirty="0"/>
          </a:p>
          <a:p>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4BF6A37D-ECBF-429C-B8DE-2A4E8829C26C}" type="slidenum">
              <a:t>3</a:t>
            </a:fld>
            <a:endParaRPr lang="nb-NO"/>
          </a:p>
        </p:txBody>
      </p:sp>
    </p:spTree>
    <p:extLst>
      <p:ext uri="{BB962C8B-B14F-4D97-AF65-F5344CB8AC3E}">
        <p14:creationId xmlns:p14="http://schemas.microsoft.com/office/powerpoint/2010/main" val="827751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Vi ser film: https://youtu.be</a:t>
            </a:r>
            <a:r>
              <a:rPr lang="en-US">
                <a:cs typeface="Calibri"/>
              </a:rPr>
              <a:t>/jQs4KahPnic</a:t>
            </a:r>
          </a:p>
          <a:p>
            <a:r>
              <a:rPr lang="en-US" i="1">
                <a:cs typeface="Calibri"/>
              </a:rPr>
              <a:t>Varighet</a:t>
            </a:r>
            <a:r>
              <a:rPr lang="en-US" i="1" dirty="0">
                <a:cs typeface="Calibri"/>
              </a:rPr>
              <a:t> 2.24 </a:t>
            </a:r>
          </a:p>
        </p:txBody>
      </p:sp>
      <p:sp>
        <p:nvSpPr>
          <p:cNvPr id="4" name="Plassholder for lysbildenummer 3"/>
          <p:cNvSpPr>
            <a:spLocks noGrp="1"/>
          </p:cNvSpPr>
          <p:nvPr>
            <p:ph type="sldNum" sz="quarter" idx="5"/>
          </p:nvPr>
        </p:nvSpPr>
        <p:spPr/>
        <p:txBody>
          <a:bodyPr/>
          <a:lstStyle/>
          <a:p>
            <a:fld id="{D82FBF4C-E4AD-4BE9-9E94-166A875F08ED}" type="slidenum">
              <a:t>4</a:t>
            </a:fld>
            <a:endParaRPr lang="nb-NO"/>
          </a:p>
        </p:txBody>
      </p:sp>
    </p:spTree>
    <p:extLst>
      <p:ext uri="{BB962C8B-B14F-4D97-AF65-F5344CB8AC3E}">
        <p14:creationId xmlns:p14="http://schemas.microsoft.com/office/powerpoint/2010/main" val="414605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dirty="0"/>
              <a:t>I </a:t>
            </a:r>
            <a:r>
              <a:rPr lang="en-US" b="1" dirty="0" err="1"/>
              <a:t>hvilke</a:t>
            </a:r>
            <a:r>
              <a:rPr lang="en-US" b="1" dirty="0"/>
              <a:t> </a:t>
            </a:r>
            <a:r>
              <a:rPr lang="en-US" b="1" dirty="0" err="1"/>
              <a:t>situasjoner</a:t>
            </a:r>
            <a:r>
              <a:rPr lang="en-US" b="1" dirty="0"/>
              <a:t> </a:t>
            </a:r>
            <a:r>
              <a:rPr lang="en-US" b="1" dirty="0" err="1"/>
              <a:t>har</a:t>
            </a:r>
            <a:r>
              <a:rPr lang="en-US" b="1" dirty="0"/>
              <a:t> </a:t>
            </a:r>
            <a:r>
              <a:rPr lang="en-US" b="1" dirty="0" err="1"/>
              <a:t>dere</a:t>
            </a:r>
            <a:r>
              <a:rPr lang="en-US" b="1" dirty="0"/>
              <a:t> </a:t>
            </a:r>
            <a:r>
              <a:rPr lang="en-US" b="1" dirty="0" err="1"/>
              <a:t>opplevd</a:t>
            </a:r>
            <a:r>
              <a:rPr lang="en-US" b="1" dirty="0"/>
              <a:t> å ha </a:t>
            </a:r>
            <a:r>
              <a:rPr lang="en-US" b="1" dirty="0" err="1"/>
              <a:t>katastrofetanker</a:t>
            </a:r>
            <a:r>
              <a:rPr lang="en-US" b="1" dirty="0"/>
              <a:t>?</a:t>
            </a:r>
          </a:p>
          <a:p>
            <a:endParaRPr lang="en-US" dirty="0"/>
          </a:p>
          <a:p>
            <a:r>
              <a:rPr lang="en-US" dirty="0"/>
              <a:t>La </a:t>
            </a:r>
            <a:r>
              <a:rPr lang="en-US" dirty="0" err="1"/>
              <a:t>elevene</a:t>
            </a:r>
            <a:r>
              <a:rPr lang="en-US" dirty="0"/>
              <a:t> </a:t>
            </a:r>
            <a:r>
              <a:rPr lang="en-US" dirty="0" err="1"/>
              <a:t>komme</a:t>
            </a:r>
            <a:r>
              <a:rPr lang="en-US" dirty="0"/>
              <a:t> med </a:t>
            </a:r>
            <a:r>
              <a:rPr lang="en-US" dirty="0" err="1"/>
              <a:t>innspill</a:t>
            </a:r>
            <a:r>
              <a:rPr lang="en-US" dirty="0"/>
              <a:t>, </a:t>
            </a:r>
            <a:r>
              <a:rPr lang="en-US" dirty="0" err="1"/>
              <a:t>lærer</a:t>
            </a:r>
            <a:r>
              <a:rPr lang="en-US" dirty="0"/>
              <a:t> </a:t>
            </a:r>
            <a:r>
              <a:rPr lang="en-US" dirty="0" err="1"/>
              <a:t>kommer</a:t>
            </a:r>
            <a:r>
              <a:rPr lang="en-US" dirty="0"/>
              <a:t> med </a:t>
            </a:r>
            <a:r>
              <a:rPr lang="en-US" dirty="0" err="1"/>
              <a:t>innspill</a:t>
            </a:r>
            <a:r>
              <a:rPr lang="en-US" dirty="0"/>
              <a:t> </a:t>
            </a:r>
            <a:r>
              <a:rPr lang="en-US" dirty="0" err="1"/>
              <a:t>ved</a:t>
            </a:r>
            <a:r>
              <a:rPr lang="en-US" dirty="0"/>
              <a:t> </a:t>
            </a:r>
            <a:r>
              <a:rPr lang="en-US" dirty="0" err="1"/>
              <a:t>behov</a:t>
            </a:r>
            <a:r>
              <a:rPr lang="en-US" dirty="0"/>
              <a:t>.</a:t>
            </a:r>
          </a:p>
          <a:p>
            <a:r>
              <a:rPr lang="en-US" i="1" dirty="0"/>
              <a:t>For </a:t>
            </a:r>
            <a:r>
              <a:rPr lang="en-US" i="1" dirty="0" err="1"/>
              <a:t>eksempel</a:t>
            </a:r>
            <a:r>
              <a:rPr lang="en-US" i="1" dirty="0"/>
              <a:t>:</a:t>
            </a:r>
            <a:endParaRPr lang="en-US" dirty="0"/>
          </a:p>
          <a:p>
            <a:r>
              <a:rPr lang="nb-NO" i="1" dirty="0"/>
              <a:t>I forkant av en prøve eller en fotballkamp, når man skal møte nye mennesker eller gjøre noe nytt. Det handler om at disse katastrofetankene kan komme i situasjoner der man kjenner på usikkerhet og ubehag.</a:t>
            </a:r>
            <a:endParaRPr lang="en-US" i="1" dirty="0"/>
          </a:p>
          <a:p>
            <a:endParaRPr lang="en-US" dirty="0">
              <a:cs typeface="Calibri"/>
            </a:endParaRPr>
          </a:p>
          <a:p>
            <a:endParaRPr lang="nb-NO" dirty="0">
              <a:cs typeface="Calibri"/>
            </a:endParaRPr>
          </a:p>
        </p:txBody>
      </p:sp>
      <p:sp>
        <p:nvSpPr>
          <p:cNvPr id="4" name="Plassholder for lysbildenummer 3"/>
          <p:cNvSpPr>
            <a:spLocks noGrp="1"/>
          </p:cNvSpPr>
          <p:nvPr>
            <p:ph type="sldNum" sz="quarter" idx="5"/>
          </p:nvPr>
        </p:nvSpPr>
        <p:spPr/>
        <p:txBody>
          <a:bodyPr/>
          <a:lstStyle/>
          <a:p>
            <a:fld id="{D82FBF4C-E4AD-4BE9-9E94-166A875F08ED}" type="slidenum">
              <a:t>5</a:t>
            </a:fld>
            <a:endParaRPr lang="nb-NO"/>
          </a:p>
        </p:txBody>
      </p:sp>
    </p:spTree>
    <p:extLst>
      <p:ext uri="{BB962C8B-B14F-4D97-AF65-F5344CB8AC3E}">
        <p14:creationId xmlns:p14="http://schemas.microsoft.com/office/powerpoint/2010/main" val="360840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CL: Ordet rundt</a:t>
            </a:r>
            <a:endParaRPr lang="en-US"/>
          </a:p>
          <a:p>
            <a:r>
              <a:rPr lang="nb-NO"/>
              <a:t>Elevene deles inn i grupper på 4-5 personer, og læreren stiller et spørsmål om gangen. Etter tur skriver elevene sitt svar (gjerne stikkord) på arket og gir papir og blyant videre til nestemann, til alle har fått skrevet ned sitt svar. Når alle har skrevet ned et svar hver, kan de snakke sammen i gruppa om hva de har svart og tenker rundt svaret sitt.</a:t>
            </a:r>
            <a:endParaRPr lang="en-US"/>
          </a:p>
          <a:p>
            <a:endParaRPr lang="nb-NO">
              <a:cs typeface="Calibri" panose="020F0502020204030204"/>
            </a:endParaRPr>
          </a:p>
          <a:p>
            <a:pPr>
              <a:buFont typeface="Arial"/>
              <a:buChar char="•"/>
            </a:pPr>
            <a:r>
              <a:rPr lang="nb-NO"/>
              <a:t>Hva slags katastrofetanker har dere hatt?</a:t>
            </a:r>
            <a:endParaRPr lang="en-US"/>
          </a:p>
          <a:p>
            <a:pPr>
              <a:buFont typeface="Arial"/>
              <a:buChar char="•"/>
            </a:pPr>
            <a:r>
              <a:rPr lang="nb-NO"/>
              <a:t>Hva kan du gjøre for å hjelpe deg selv når du har katastrofetanker?</a:t>
            </a:r>
            <a:endParaRPr lang="en-US"/>
          </a:p>
          <a:p>
            <a:pPr marL="171450" indent="-171450">
              <a:buFont typeface="Arial"/>
              <a:buChar char="•"/>
            </a:pPr>
            <a:endParaRPr lang="en-US">
              <a:ea typeface="Calibri"/>
              <a:cs typeface="Calibri"/>
            </a:endParaRPr>
          </a:p>
        </p:txBody>
      </p:sp>
      <p:sp>
        <p:nvSpPr>
          <p:cNvPr id="4" name="Plassholder for lysbildenummer 3"/>
          <p:cNvSpPr>
            <a:spLocks noGrp="1"/>
          </p:cNvSpPr>
          <p:nvPr>
            <p:ph type="sldNum" sz="quarter" idx="5"/>
          </p:nvPr>
        </p:nvSpPr>
        <p:spPr/>
        <p:txBody>
          <a:bodyPr/>
          <a:lstStyle/>
          <a:p>
            <a:fld id="{D82FBF4C-E4AD-4BE9-9E94-166A875F08ED}" type="slidenum">
              <a:rPr lang="nb-NO"/>
              <a:t>6</a:t>
            </a:fld>
            <a:endParaRPr lang="nb-NO"/>
          </a:p>
        </p:txBody>
      </p:sp>
    </p:spTree>
    <p:extLst>
      <p:ext uri="{BB962C8B-B14F-4D97-AF65-F5344CB8AC3E}">
        <p14:creationId xmlns:p14="http://schemas.microsoft.com/office/powerpoint/2010/main" val="2568333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Hva er forandret?</a:t>
            </a:r>
          </a:p>
          <a:p>
            <a:r>
              <a:rPr lang="nb-NO" b="1"/>
              <a:t>Formål: </a:t>
            </a:r>
            <a:r>
              <a:rPr lang="nb-NO"/>
              <a:t>Hukommelse, fellesskap</a:t>
            </a:r>
          </a:p>
          <a:p>
            <a:r>
              <a:rPr lang="nb-NO" b="1"/>
              <a:t>Beskrivelse: </a:t>
            </a:r>
            <a:r>
              <a:rPr lang="nb-NO"/>
              <a:t>Del klassen i to og still elevene på to rekker. De to rekkene skal stirre på hverandre og prøve å huske alt med den andre rekka. Så skal den ene rekka snu seg og se i veggen, gjerne også holde for ørene og lukke øynene. Den rekka som står igjen skal lage noen forandringer. Noen bytter plass, noen kan bytte genser. Noen kan holde noe. Rett og slett gjøre små endringer som de andre skal prøve å finne ut av. Når de er klare, sier de: «Hva har forandret seg?». Resten av klassen snur seg tilbake og skal sammen prøve å oppdage alt som er endret. Etterpå byttes oppgavene om, så alle får prøvd.</a:t>
            </a:r>
          </a:p>
          <a:p>
            <a:endParaRPr lang="nb-NO">
              <a:cs typeface="Calibri"/>
            </a:endParaRPr>
          </a:p>
        </p:txBody>
      </p:sp>
      <p:sp>
        <p:nvSpPr>
          <p:cNvPr id="4" name="Plassholder for lysbildenummer 3"/>
          <p:cNvSpPr>
            <a:spLocks noGrp="1"/>
          </p:cNvSpPr>
          <p:nvPr>
            <p:ph type="sldNum" sz="quarter" idx="5"/>
          </p:nvPr>
        </p:nvSpPr>
        <p:spPr/>
        <p:txBody>
          <a:bodyPr/>
          <a:lstStyle/>
          <a:p>
            <a:fld id="{D82FBF4C-E4AD-4BE9-9E94-166A875F08ED}" type="slidenum">
              <a:rPr lang="nb-NO"/>
              <a:t>7</a:t>
            </a:fld>
            <a:endParaRPr lang="nb-NO"/>
          </a:p>
        </p:txBody>
      </p:sp>
    </p:spTree>
    <p:extLst>
      <p:ext uri="{BB962C8B-B14F-4D97-AF65-F5344CB8AC3E}">
        <p14:creationId xmlns:p14="http://schemas.microsoft.com/office/powerpoint/2010/main" val="1491172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p>
          <a:p>
            <a:r>
              <a:rPr lang="nb-NO" i="1"/>
              <a:t>Prosess:</a:t>
            </a:r>
            <a:r>
              <a:rPr lang="nb-NO"/>
              <a:t> Sende en ball e.l. rundt i ringen. Alle får ordet etter tur. Elevene sier en ting hver. Det er helt fint å si det samme som de andre, eller noe annet. Vi tar et spørsmål av gangen. </a:t>
            </a:r>
          </a:p>
          <a:p>
            <a:r>
              <a:rPr lang="nb-NO"/>
              <a:t>Vi bytter spørsmål underveis, f. eks når 5-6 elever har svart.</a:t>
            </a:r>
          </a:p>
          <a:p>
            <a:endParaRPr lang="nb-NO"/>
          </a:p>
          <a:p>
            <a:pPr marL="285750" indent="-285750">
              <a:buFont typeface="Symbol"/>
              <a:buChar char="•"/>
            </a:pPr>
            <a:r>
              <a:rPr lang="nb-NO"/>
              <a:t>Hva likte du i dag? </a:t>
            </a:r>
          </a:p>
          <a:p>
            <a:pPr marL="285750" indent="-285750">
              <a:buFont typeface="Symbol"/>
              <a:buChar char="•"/>
            </a:pPr>
            <a:r>
              <a:rPr lang="nb-NO"/>
              <a:t>Hva lærte du? </a:t>
            </a:r>
          </a:p>
          <a:p>
            <a:pPr marL="285750" indent="-285750">
              <a:buFont typeface="Symbol"/>
              <a:buChar char="•"/>
            </a:pPr>
            <a:r>
              <a:rPr lang="nb-NO"/>
              <a:t>Hvorfor er dette viktig? </a:t>
            </a:r>
          </a:p>
          <a:p>
            <a:pPr marL="285750" indent="-285750">
              <a:buFont typeface="Symbol"/>
              <a:buChar char="•"/>
            </a:pPr>
            <a:r>
              <a:rPr lang="nb-NO"/>
              <a:t>Hva kan vi øve på? </a:t>
            </a:r>
          </a:p>
          <a:p>
            <a:endParaRPr lang="nb-NO">
              <a:cs typeface="Calibri"/>
            </a:endParaRPr>
          </a:p>
          <a:p>
            <a:r>
              <a:rPr lang="nb-NO"/>
              <a:t>Foto: Bildet er tatt av </a:t>
            </a:r>
            <a:r>
              <a:rPr lang="nb-NO" sz="1200" b="0" i="0" kern="1200">
                <a:solidFill>
                  <a:schemeClr val="tx1"/>
                </a:solidFill>
                <a:effectLst/>
                <a:latin typeface="+mn-lt"/>
                <a:ea typeface="+mn-ea"/>
                <a:cs typeface="+mn-cs"/>
              </a:rPr>
              <a:t>Bildet er tatt av </a:t>
            </a:r>
            <a:r>
              <a:rPr lang="nb-NO" sz="1200" b="0" i="0" u="sng" kern="1200">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endParaRPr lang="nb-NO">
              <a:ea typeface="+mn-ea"/>
              <a:cs typeface="+mn-cs"/>
            </a:endParaRPr>
          </a:p>
          <a:p>
            <a:endParaRPr lang="nb-NO" sz="1200" b="0" i="0" kern="1200">
              <a:solidFill>
                <a:schemeClr val="tx1"/>
              </a:solidFill>
              <a:effectLst/>
              <a:latin typeface="+mn-lt"/>
              <a:ea typeface="+mn-ea"/>
              <a:cs typeface="+mn-cs"/>
            </a:endParaRPr>
          </a:p>
          <a:p>
            <a:pPr marL="0" indent="0">
              <a:buNone/>
            </a:pP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1404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202234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0394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5"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4"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video" Target="https://www.youtube.com/embed/jQs4KahPnic?start=128&amp;feature=oembed"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cs typeface="Calibri Light"/>
              </a:rPr>
              <a:t>Tanker 7. trinn</a:t>
            </a:r>
            <a:endParaRPr lang="nb-NO">
              <a:solidFill>
                <a:srgbClr val="009999"/>
              </a:solidFill>
              <a:latin typeface="Georgia" panose="020405020504050203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a:xfrm>
            <a:off x="1993956" y="1027737"/>
            <a:ext cx="9352419" cy="2852737"/>
          </a:xfrm>
        </p:spPr>
        <p:txBody>
          <a:bodyPr/>
          <a:lstStyle/>
          <a:p>
            <a:pPr eaLnBrk="1" hangingPunct="1"/>
            <a:r>
              <a:rPr lang="nb-NO" altLang="nb-NO" b="0">
                <a:latin typeface="Georgia"/>
                <a:hlinkClick r:id="" action="ppaction://noaction"/>
              </a:rPr>
              <a:t>Inngangsmusikk</a:t>
            </a:r>
            <a:r>
              <a:rPr lang="nb-NO" altLang="nb-NO">
                <a:latin typeface="Georgia"/>
              </a:rPr>
              <a:t> </a:t>
            </a:r>
            <a:endParaRPr lang="nb-NO" altLang="nb-NO"/>
          </a:p>
        </p:txBody>
      </p:sp>
      <p:sp>
        <p:nvSpPr>
          <p:cNvPr id="2" name="Plassholder for tekst 1">
            <a:extLst>
              <a:ext uri="{FF2B5EF4-FFF2-40B4-BE49-F238E27FC236}">
                <a16:creationId xmlns:a16="http://schemas.microsoft.com/office/drawing/2014/main" id="{27A8122A-0BA7-43DD-552E-677F77D1727D}"/>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02393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nsemotorisk øvelse - Riste på armer og bein-ylk5s2w8xj">
            <a:hlinkClick r:id="" action="ppaction://media"/>
            <a:extLst>
              <a:ext uri="{FF2B5EF4-FFF2-40B4-BE49-F238E27FC236}">
                <a16:creationId xmlns:a16="http://schemas.microsoft.com/office/drawing/2014/main" id="{6C795CEF-F400-6454-1666-00920F037C9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40076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1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dia på Internett 3" title="Hva er katastrofetanker?">
            <a:hlinkClick r:id="" action="ppaction://media"/>
            <a:extLst>
              <a:ext uri="{FF2B5EF4-FFF2-40B4-BE49-F238E27FC236}">
                <a16:creationId xmlns:a16="http://schemas.microsoft.com/office/drawing/2014/main" id="{3964E171-9A57-C036-9043-A6F4EAB7C544}"/>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2">
            <a:extLst>
              <a:ext uri="{FF2B5EF4-FFF2-40B4-BE49-F238E27FC236}">
                <a16:creationId xmlns:a16="http://schemas.microsoft.com/office/drawing/2014/main" id="{812A3419-1B38-3D05-8C65-45DCAB7BCF06}"/>
              </a:ext>
            </a:extLst>
          </p:cNvPr>
          <p:cNvSpPr>
            <a:spLocks noGrp="1" noChangeArrowheads="1"/>
          </p:cNvSpPr>
          <p:nvPr>
            <p:ph type="title"/>
          </p:nvPr>
        </p:nvSpPr>
        <p:spPr>
          <a:xfrm>
            <a:off x="3606989" y="2290717"/>
            <a:ext cx="7909508" cy="2276565"/>
          </a:xfrm>
        </p:spPr>
        <p:txBody>
          <a:bodyPr>
            <a:noAutofit/>
          </a:bodyPr>
          <a:lstStyle/>
          <a:p>
            <a:pPr algn="ctr"/>
            <a:r>
              <a:rPr lang="en-US" sz="6000" b="0" dirty="0">
                <a:solidFill>
                  <a:schemeClr val="tx2"/>
                </a:solidFill>
                <a:latin typeface="Georgia"/>
                <a:cs typeface="Calibri"/>
              </a:rPr>
              <a:t>I </a:t>
            </a:r>
            <a:r>
              <a:rPr lang="en-US" sz="6000" b="0" dirty="0" err="1">
                <a:solidFill>
                  <a:schemeClr val="tx2"/>
                </a:solidFill>
                <a:latin typeface="Georgia"/>
                <a:cs typeface="Calibri"/>
              </a:rPr>
              <a:t>hvilke</a:t>
            </a:r>
            <a:r>
              <a:rPr lang="en-US" sz="6000" b="0" dirty="0">
                <a:solidFill>
                  <a:schemeClr val="tx2"/>
                </a:solidFill>
                <a:latin typeface="Georgia"/>
                <a:cs typeface="Calibri"/>
              </a:rPr>
              <a:t> </a:t>
            </a:r>
            <a:r>
              <a:rPr lang="en-US" sz="6000" b="0" dirty="0" err="1">
                <a:solidFill>
                  <a:schemeClr val="tx2"/>
                </a:solidFill>
                <a:latin typeface="Georgia"/>
                <a:cs typeface="Calibri"/>
              </a:rPr>
              <a:t>situasjoner</a:t>
            </a:r>
            <a:r>
              <a:rPr lang="en-US" sz="6000" b="0" dirty="0">
                <a:solidFill>
                  <a:schemeClr val="tx2"/>
                </a:solidFill>
                <a:latin typeface="Georgia"/>
                <a:cs typeface="Calibri"/>
              </a:rPr>
              <a:t> </a:t>
            </a:r>
            <a:r>
              <a:rPr lang="en-US" sz="6000" b="0" dirty="0" err="1">
                <a:solidFill>
                  <a:schemeClr val="tx2"/>
                </a:solidFill>
                <a:latin typeface="Georgia"/>
                <a:cs typeface="Calibri"/>
              </a:rPr>
              <a:t>har</a:t>
            </a:r>
            <a:r>
              <a:rPr lang="en-US" sz="6000" b="0" dirty="0">
                <a:solidFill>
                  <a:schemeClr val="tx2"/>
                </a:solidFill>
                <a:latin typeface="Georgia"/>
                <a:cs typeface="Calibri"/>
              </a:rPr>
              <a:t> </a:t>
            </a:r>
            <a:r>
              <a:rPr lang="en-US" sz="6000" b="0" dirty="0" err="1">
                <a:solidFill>
                  <a:schemeClr val="tx2"/>
                </a:solidFill>
                <a:latin typeface="Georgia"/>
                <a:cs typeface="Calibri"/>
              </a:rPr>
              <a:t>dere</a:t>
            </a:r>
            <a:r>
              <a:rPr lang="en-US" sz="6000" b="0" dirty="0">
                <a:solidFill>
                  <a:schemeClr val="tx2"/>
                </a:solidFill>
                <a:latin typeface="Georgia"/>
                <a:cs typeface="Calibri"/>
              </a:rPr>
              <a:t> </a:t>
            </a:r>
            <a:r>
              <a:rPr lang="en-US" sz="6000" b="0" dirty="0" err="1">
                <a:solidFill>
                  <a:schemeClr val="tx2"/>
                </a:solidFill>
                <a:latin typeface="Georgia"/>
                <a:cs typeface="Calibri"/>
              </a:rPr>
              <a:t>opplevd</a:t>
            </a:r>
            <a:r>
              <a:rPr lang="en-US" sz="6000" b="0" dirty="0">
                <a:solidFill>
                  <a:schemeClr val="tx2"/>
                </a:solidFill>
                <a:latin typeface="Georgia"/>
                <a:cs typeface="Calibri"/>
              </a:rPr>
              <a:t> å ha </a:t>
            </a:r>
            <a:r>
              <a:rPr lang="en-US" sz="6000" b="0" dirty="0" err="1">
                <a:solidFill>
                  <a:schemeClr val="tx2"/>
                </a:solidFill>
                <a:latin typeface="Georgia"/>
                <a:cs typeface="Calibri"/>
              </a:rPr>
              <a:t>katastrofetanker</a:t>
            </a:r>
            <a:r>
              <a:rPr lang="en-US" sz="6000" b="0" dirty="0">
                <a:solidFill>
                  <a:schemeClr val="tx2"/>
                </a:solidFill>
                <a:latin typeface="Georgia"/>
                <a:cs typeface="Calibri"/>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25DC20F-84C0-6E39-C8F5-5F7EBB288D11}"/>
              </a:ext>
            </a:extLst>
          </p:cNvPr>
          <p:cNvSpPr>
            <a:spLocks noGrp="1"/>
          </p:cNvSpPr>
          <p:nvPr>
            <p:ph type="title"/>
          </p:nvPr>
        </p:nvSpPr>
        <p:spPr>
          <a:xfrm>
            <a:off x="1995907" y="2781156"/>
            <a:ext cx="5445658" cy="1921404"/>
          </a:xfrm>
        </p:spPr>
        <p:txBody>
          <a:bodyPr/>
          <a:lstStyle/>
          <a:p>
            <a:r>
              <a:rPr lang="nb-NO" b="0">
                <a:solidFill>
                  <a:srgbClr val="009999"/>
                </a:solidFill>
                <a:latin typeface="Georgia"/>
              </a:rPr>
              <a:t>CL – aktivitet </a:t>
            </a:r>
            <a:br>
              <a:rPr lang="nb-NO" b="0">
                <a:solidFill>
                  <a:srgbClr val="009999"/>
                </a:solidFill>
                <a:latin typeface="Georgia"/>
              </a:rPr>
            </a:br>
            <a:r>
              <a:rPr lang="nb-NO" sz="4000" b="0">
                <a:solidFill>
                  <a:srgbClr val="009999"/>
                </a:solidFill>
                <a:latin typeface="Georgia"/>
              </a:rPr>
              <a:t>Ordet rundt </a:t>
            </a:r>
            <a:endParaRPr lang="nb-NO" sz="4000" b="0">
              <a:solidFill>
                <a:srgbClr val="009999"/>
              </a:solidFill>
            </a:endParaRPr>
          </a:p>
        </p:txBody>
      </p:sp>
    </p:spTree>
    <p:extLst>
      <p:ext uri="{BB962C8B-B14F-4D97-AF65-F5344CB8AC3E}">
        <p14:creationId xmlns:p14="http://schemas.microsoft.com/office/powerpoint/2010/main" val="175862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BB06C164-4423-523C-B3C3-83620DB81B6E}"/>
              </a:ext>
            </a:extLst>
          </p:cNvPr>
          <p:cNvSpPr>
            <a:spLocks noGrp="1"/>
          </p:cNvSpPr>
          <p:nvPr>
            <p:ph type="title"/>
          </p:nvPr>
        </p:nvSpPr>
        <p:spPr>
          <a:xfrm>
            <a:off x="5297882" y="2660975"/>
            <a:ext cx="6897303" cy="2494232"/>
          </a:xfrm>
        </p:spPr>
        <p:txBody>
          <a:bodyPr lIns="91440" tIns="45720" rIns="91440" bIns="45720" anchor="t"/>
          <a:lstStyle/>
          <a:p>
            <a:r>
              <a:rPr lang="nb-NO">
                <a:solidFill>
                  <a:srgbClr val="009999"/>
                </a:solidFill>
                <a:latin typeface="Georgia"/>
                <a:cs typeface="Calibri Light"/>
              </a:rPr>
              <a:t>Vi leker! </a:t>
            </a:r>
            <a:br>
              <a:rPr lang="nb-NO">
                <a:solidFill>
                  <a:srgbClr val="009999"/>
                </a:solidFill>
                <a:latin typeface="Georgia"/>
                <a:cs typeface="Calibri Light"/>
              </a:rPr>
            </a:br>
            <a:r>
              <a:rPr lang="nb-NO" sz="4000">
                <a:solidFill>
                  <a:srgbClr val="009999"/>
                </a:solidFill>
                <a:latin typeface="Georgia"/>
                <a:cs typeface="Calibri Light"/>
              </a:rPr>
              <a:t>Hva er forandret? </a:t>
            </a:r>
            <a:endParaRPr lang="nb-NO">
              <a:latin typeface="Georgia"/>
            </a:endParaRPr>
          </a:p>
        </p:txBody>
      </p:sp>
    </p:spTree>
    <p:extLst>
      <p:ext uri="{BB962C8B-B14F-4D97-AF65-F5344CB8AC3E}">
        <p14:creationId xmlns:p14="http://schemas.microsoft.com/office/powerpoint/2010/main" val="271837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448746" cy="1325563"/>
          </a:xfrm>
        </p:spPr>
        <p:txBody>
          <a:bodyPr/>
          <a:lstStyle/>
          <a:p>
            <a:br>
              <a:rPr lang="nb-NO" sz="6000">
                <a:latin typeface="Georgia" panose="02040502050405020303" pitchFamily="18" charset="0"/>
              </a:rPr>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870971" y="2122488"/>
            <a:ext cx="7321029" cy="3806248"/>
          </a:xfrm>
        </p:spPr>
        <p:txBody>
          <a:bodyPr/>
          <a:lstStyle/>
          <a:p>
            <a:pPr marL="0" indent="0">
              <a:buNone/>
            </a:pPr>
            <a:endParaRPr lang="nb-NO" sz="2400">
              <a:ea typeface="+mn-lt"/>
              <a:cs typeface="+mn-lt"/>
            </a:endParaRPr>
          </a:p>
          <a:p>
            <a:pPr lvl="2"/>
            <a:r>
              <a:rPr lang="nb-NO" sz="4000">
                <a:solidFill>
                  <a:srgbClr val="009999"/>
                </a:solidFill>
                <a:latin typeface="Georgia" panose="02040502050405020303" pitchFamily="18" charset="0"/>
                <a:ea typeface="+mn-lt"/>
                <a:cs typeface="+mn-lt"/>
              </a:rPr>
              <a:t>Hva likte du i dag? </a:t>
            </a:r>
          </a:p>
          <a:p>
            <a:pPr lvl="2"/>
            <a:r>
              <a:rPr lang="nb-NO" sz="4000">
                <a:solidFill>
                  <a:srgbClr val="009999"/>
                </a:solidFill>
                <a:latin typeface="Georgia" panose="02040502050405020303" pitchFamily="18" charset="0"/>
                <a:ea typeface="+mn-lt"/>
                <a:cs typeface="+mn-lt"/>
              </a:rPr>
              <a:t>Hva lærte du? </a:t>
            </a:r>
          </a:p>
          <a:p>
            <a:pPr lvl="2"/>
            <a:r>
              <a:rPr lang="nb-NO" sz="4000">
                <a:solidFill>
                  <a:srgbClr val="009999"/>
                </a:solidFill>
                <a:latin typeface="Georgia" panose="02040502050405020303" pitchFamily="18" charset="0"/>
                <a:ea typeface="+mn-lt"/>
                <a:cs typeface="+mn-lt"/>
              </a:rPr>
              <a:t>Hvorfor er dette viktig?</a:t>
            </a:r>
          </a:p>
          <a:p>
            <a:pPr lvl="2"/>
            <a:r>
              <a:rPr lang="nb-NO" sz="4000">
                <a:solidFill>
                  <a:srgbClr val="009999"/>
                </a:solidFill>
                <a:latin typeface="Georgia" panose="02040502050405020303" pitchFamily="18" charset="0"/>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886865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9aba1c2e0ad6b43904834ad8d284e831">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eee98cfe30fe3a7bb42a5415b11c89d5"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9ED5F0-CFFA-4AC8-9C41-9301FDC4AE56}">
  <ds:schemaRefs>
    <ds:schemaRef ds:uri="http://schemas.microsoft.com/office/infopath/2007/PartnerControls"/>
    <ds:schemaRef ds:uri="http://schemas.microsoft.com/office/2006/documentManagement/types"/>
    <ds:schemaRef ds:uri="http://purl.org/dc/terms/"/>
    <ds:schemaRef ds:uri="http://purl.org/dc/dcmitype/"/>
    <ds:schemaRef ds:uri="http://schemas.microsoft.com/office/2006/metadata/properties"/>
    <ds:schemaRef ds:uri="http://schemas.openxmlformats.org/package/2006/metadata/core-properties"/>
    <ds:schemaRef ds:uri="http://www.w3.org/XML/1998/namespace"/>
    <ds:schemaRef ds:uri="b8da453c-6e37-4915-9292-e90fa68e84a7"/>
    <ds:schemaRef ds:uri="ee598b89-8811-470d-ad8e-f3a66432fe16"/>
    <ds:schemaRef ds:uri="http://purl.org/dc/elements/1.1/"/>
  </ds:schemaRefs>
</ds:datastoreItem>
</file>

<file path=customXml/itemProps2.xml><?xml version="1.0" encoding="utf-8"?>
<ds:datastoreItem xmlns:ds="http://schemas.openxmlformats.org/officeDocument/2006/customXml" ds:itemID="{4336B784-295F-474E-9C07-8A432C859E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1C4714-EBEE-46B1-A94C-B950790E17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4_Office-tema</Template>
  <TotalTime>1</TotalTime>
  <Words>606</Words>
  <Application>Microsoft Office PowerPoint</Application>
  <PresentationFormat>Widescreen</PresentationFormat>
  <Paragraphs>54</Paragraphs>
  <Slides>9</Slides>
  <Notes>7</Notes>
  <HiddenSlides>0</HiddenSlides>
  <MMClips>2</MMClips>
  <ScaleCrop>false</ScaleCrop>
  <HeadingPairs>
    <vt:vector size="6" baseType="variant">
      <vt:variant>
        <vt:lpstr>Brukte skrifter</vt:lpstr>
      </vt:variant>
      <vt:variant>
        <vt:i4>6</vt:i4>
      </vt:variant>
      <vt:variant>
        <vt:lpstr>Tema</vt:lpstr>
      </vt:variant>
      <vt:variant>
        <vt:i4>5</vt:i4>
      </vt:variant>
      <vt:variant>
        <vt:lpstr>Lysbildetitler</vt:lpstr>
      </vt:variant>
      <vt:variant>
        <vt:i4>9</vt:i4>
      </vt:variant>
    </vt:vector>
  </HeadingPairs>
  <TitlesOfParts>
    <vt:vector size="20" baseType="lpstr">
      <vt:lpstr>Arial</vt:lpstr>
      <vt:lpstr>Calibri</vt:lpstr>
      <vt:lpstr>Calibri Light</vt:lpstr>
      <vt:lpstr>Georgia</vt:lpstr>
      <vt:lpstr>Symbol</vt:lpstr>
      <vt:lpstr>Times New Roman</vt:lpstr>
      <vt:lpstr>4_Office-tema</vt:lpstr>
      <vt:lpstr>Egendefinert utforming</vt:lpstr>
      <vt:lpstr>5_Office-tema</vt:lpstr>
      <vt:lpstr>3_Office-tema</vt:lpstr>
      <vt:lpstr>6_Office-tema</vt:lpstr>
      <vt:lpstr>Tanker 7. trinn</vt:lpstr>
      <vt:lpstr>Inngangsmusikk </vt:lpstr>
      <vt:lpstr>PowerPoint-presentasjon</vt:lpstr>
      <vt:lpstr>PowerPoint-presentasjon</vt:lpstr>
      <vt:lpstr>I hvilke situasjoner har dere opplevd å ha katastrofetanker?</vt:lpstr>
      <vt:lpstr>CL – aktivitet  Ordet rundt </vt:lpstr>
      <vt:lpstr>Vi leker!  Hva er forandret? </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7</cp:revision>
  <dcterms:created xsi:type="dcterms:W3CDTF">2023-01-27T13:13:49Z</dcterms:created>
  <dcterms:modified xsi:type="dcterms:W3CDTF">2025-10-08T12:23:16Z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