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 id="2147483756" r:id="rId9"/>
    <p:sldMasterId id="2147483746" r:id="rId10"/>
  </p:sldMasterIdLst>
  <p:notesMasterIdLst>
    <p:notesMasterId r:id="rId42"/>
  </p:notesMasterIdLst>
  <p:sldIdLst>
    <p:sldId id="261" r:id="rId11"/>
    <p:sldId id="937" r:id="rId12"/>
    <p:sldId id="943" r:id="rId13"/>
    <p:sldId id="936" r:id="rId14"/>
    <p:sldId id="955" r:id="rId15"/>
    <p:sldId id="332" r:id="rId16"/>
    <p:sldId id="956" r:id="rId17"/>
    <p:sldId id="932" r:id="rId18"/>
    <p:sldId id="931" r:id="rId19"/>
    <p:sldId id="274" r:id="rId20"/>
    <p:sldId id="906" r:id="rId21"/>
    <p:sldId id="919" r:id="rId22"/>
    <p:sldId id="929" r:id="rId23"/>
    <p:sldId id="920" r:id="rId24"/>
    <p:sldId id="922" r:id="rId25"/>
    <p:sldId id="896" r:id="rId26"/>
    <p:sldId id="951" r:id="rId27"/>
    <p:sldId id="921" r:id="rId28"/>
    <p:sldId id="945" r:id="rId29"/>
    <p:sldId id="953" r:id="rId30"/>
    <p:sldId id="902" r:id="rId31"/>
    <p:sldId id="888" r:id="rId32"/>
    <p:sldId id="363" r:id="rId33"/>
    <p:sldId id="361" r:id="rId34"/>
    <p:sldId id="925" r:id="rId35"/>
    <p:sldId id="924" r:id="rId36"/>
    <p:sldId id="928" r:id="rId37"/>
    <p:sldId id="952" r:id="rId38"/>
    <p:sldId id="946" r:id="rId39"/>
    <p:sldId id="942" r:id="rId40"/>
    <p:sldId id="957" r:id="rId41"/>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A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139B62-D677-4D0B-A155-71742EA610C7}" v="2140" dt="2025-10-08T09:47:01.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5986" autoAdjust="0"/>
  </p:normalViewPr>
  <p:slideViewPr>
    <p:cSldViewPr snapToGrid="0">
      <p:cViewPr varScale="1">
        <p:scale>
          <a:sx n="82" d="100"/>
          <a:sy n="82" d="100"/>
        </p:scale>
        <p:origin x="22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082632D9-C1A5-4E94-A27D-8DB95D3F7E47}"/>
    <pc:docChg chg="undo custSel modSld">
      <pc:chgData name="Renate Dybdal Hansen" userId="8f533bdc-1f06-46c5-8376-6b62126245f7" providerId="ADAL" clId="{082632D9-C1A5-4E94-A27D-8DB95D3F7E47}" dt="2025-09-10T10:30:18.002" v="572"/>
      <pc:docMkLst>
        <pc:docMk/>
      </pc:docMkLst>
      <pc:sldChg chg="modSp mod">
        <pc:chgData name="Renate Dybdal Hansen" userId="8f533bdc-1f06-46c5-8376-6b62126245f7" providerId="ADAL" clId="{082632D9-C1A5-4E94-A27D-8DB95D3F7E47}" dt="2025-09-10T10:23:25.957" v="505" actId="207"/>
        <pc:sldMkLst>
          <pc:docMk/>
          <pc:sldMk cId="545924595" sldId="274"/>
        </pc:sldMkLst>
        <pc:spChg chg="mod">
          <ac:chgData name="Renate Dybdal Hansen" userId="8f533bdc-1f06-46c5-8376-6b62126245f7" providerId="ADAL" clId="{082632D9-C1A5-4E94-A27D-8DB95D3F7E47}" dt="2025-09-10T10:23:25.957" v="505" actId="207"/>
          <ac:spMkLst>
            <pc:docMk/>
            <pc:sldMk cId="545924595" sldId="274"/>
            <ac:spMk id="2" creationId="{D3904DAC-4846-0067-62D2-77F04D33B2AD}"/>
          </ac:spMkLst>
        </pc:spChg>
      </pc:sldChg>
      <pc:sldChg chg="modSp">
        <pc:chgData name="Renate Dybdal Hansen" userId="8f533bdc-1f06-46c5-8376-6b62126245f7" providerId="ADAL" clId="{082632D9-C1A5-4E94-A27D-8DB95D3F7E47}" dt="2025-09-10T10:23:41.961" v="508" actId="113"/>
        <pc:sldMkLst>
          <pc:docMk/>
          <pc:sldMk cId="3262503291" sldId="906"/>
        </pc:sldMkLst>
        <pc:spChg chg="mod">
          <ac:chgData name="Renate Dybdal Hansen" userId="8f533bdc-1f06-46c5-8376-6b62126245f7" providerId="ADAL" clId="{082632D9-C1A5-4E94-A27D-8DB95D3F7E47}" dt="2025-09-10T10:23:41.961" v="508" actId="113"/>
          <ac:spMkLst>
            <pc:docMk/>
            <pc:sldMk cId="3262503291" sldId="906"/>
            <ac:spMk id="3" creationId="{197CA27F-AA84-5A58-07EC-C4866E41D0A8}"/>
          </ac:spMkLst>
        </pc:spChg>
      </pc:sldChg>
      <pc:sldChg chg="modSp mod">
        <pc:chgData name="Renate Dybdal Hansen" userId="8f533bdc-1f06-46c5-8376-6b62126245f7" providerId="ADAL" clId="{082632D9-C1A5-4E94-A27D-8DB95D3F7E47}" dt="2025-09-10T10:24:18.418" v="540" actId="20577"/>
        <pc:sldMkLst>
          <pc:docMk/>
          <pc:sldMk cId="2907597722" sldId="919"/>
        </pc:sldMkLst>
        <pc:spChg chg="mod">
          <ac:chgData name="Renate Dybdal Hansen" userId="8f533bdc-1f06-46c5-8376-6b62126245f7" providerId="ADAL" clId="{082632D9-C1A5-4E94-A27D-8DB95D3F7E47}" dt="2025-09-10T10:24:18.418" v="540" actId="20577"/>
          <ac:spMkLst>
            <pc:docMk/>
            <pc:sldMk cId="2907597722" sldId="919"/>
            <ac:spMk id="7" creationId="{BFFC65B6-4528-0078-E8B2-655ED7F702B9}"/>
          </ac:spMkLst>
        </pc:spChg>
      </pc:sldChg>
      <pc:sldChg chg="modSp mod">
        <pc:chgData name="Renate Dybdal Hansen" userId="8f533bdc-1f06-46c5-8376-6b62126245f7" providerId="ADAL" clId="{082632D9-C1A5-4E94-A27D-8DB95D3F7E47}" dt="2025-09-10T10:27:52.651" v="565" actId="207"/>
        <pc:sldMkLst>
          <pc:docMk/>
          <pc:sldMk cId="4049358516" sldId="920"/>
        </pc:sldMkLst>
        <pc:spChg chg="mod">
          <ac:chgData name="Renate Dybdal Hansen" userId="8f533bdc-1f06-46c5-8376-6b62126245f7" providerId="ADAL" clId="{082632D9-C1A5-4E94-A27D-8DB95D3F7E47}" dt="2025-09-10T10:27:52.651" v="565" actId="207"/>
          <ac:spMkLst>
            <pc:docMk/>
            <pc:sldMk cId="4049358516" sldId="920"/>
            <ac:spMk id="3" creationId="{81098E38-4245-30C4-043B-856097AEE493}"/>
          </ac:spMkLst>
        </pc:spChg>
      </pc:sldChg>
      <pc:sldChg chg="addSp delSp modSp mod modAnim modNotesTx">
        <pc:chgData name="Renate Dybdal Hansen" userId="8f533bdc-1f06-46c5-8376-6b62126245f7" providerId="ADAL" clId="{082632D9-C1A5-4E94-A27D-8DB95D3F7E47}" dt="2025-09-10T10:30:18.002" v="572"/>
        <pc:sldMkLst>
          <pc:docMk/>
          <pc:sldMk cId="1640224326" sldId="929"/>
        </pc:sldMkLst>
        <pc:spChg chg="mod">
          <ac:chgData name="Renate Dybdal Hansen" userId="8f533bdc-1f06-46c5-8376-6b62126245f7" providerId="ADAL" clId="{082632D9-C1A5-4E94-A27D-8DB95D3F7E47}" dt="2025-09-10T10:26:54.871" v="551" actId="1076"/>
          <ac:spMkLst>
            <pc:docMk/>
            <pc:sldMk cId="1640224326" sldId="929"/>
            <ac:spMk id="2" creationId="{AEE263E7-385A-7F7B-7E18-C1617E1D252A}"/>
          </ac:spMkLst>
        </pc:spChg>
        <pc:spChg chg="add mod">
          <ac:chgData name="Renate Dybdal Hansen" userId="8f533bdc-1f06-46c5-8376-6b62126245f7" providerId="ADAL" clId="{082632D9-C1A5-4E94-A27D-8DB95D3F7E47}" dt="2025-09-10T10:30:18.002" v="572"/>
          <ac:spMkLst>
            <pc:docMk/>
            <pc:sldMk cId="1640224326" sldId="929"/>
            <ac:spMk id="7" creationId="{51AE8EDC-E432-A59C-1AEF-0387006F395E}"/>
          </ac:spMkLst>
        </pc:spChg>
        <pc:picChg chg="add mod">
          <ac:chgData name="Renate Dybdal Hansen" userId="8f533bdc-1f06-46c5-8376-6b62126245f7" providerId="ADAL" clId="{082632D9-C1A5-4E94-A27D-8DB95D3F7E47}" dt="2025-09-10T10:27:13.824" v="556" actId="1076"/>
          <ac:picMkLst>
            <pc:docMk/>
            <pc:sldMk cId="1640224326" sldId="929"/>
            <ac:picMk id="4" creationId="{B79E9DC1-4990-C473-D736-062B929A1C39}"/>
          </ac:picMkLst>
        </pc:picChg>
        <pc:picChg chg="mod">
          <ac:chgData name="Renate Dybdal Hansen" userId="8f533bdc-1f06-46c5-8376-6b62126245f7" providerId="ADAL" clId="{082632D9-C1A5-4E94-A27D-8DB95D3F7E47}" dt="2025-09-10T10:27:10.093" v="555" actId="1076"/>
          <ac:picMkLst>
            <pc:docMk/>
            <pc:sldMk cId="1640224326" sldId="929"/>
            <ac:picMk id="5" creationId="{6085A0C0-1D89-A20D-50C5-28E5C1257C1D}"/>
          </ac:picMkLst>
        </pc:picChg>
      </pc:sldChg>
      <pc:sldChg chg="addSp modSp mod modNotesTx">
        <pc:chgData name="Renate Dybdal Hansen" userId="8f533bdc-1f06-46c5-8376-6b62126245f7" providerId="ADAL" clId="{082632D9-C1A5-4E94-A27D-8DB95D3F7E47}" dt="2025-09-10T10:22:58.573" v="500" actId="1076"/>
        <pc:sldMkLst>
          <pc:docMk/>
          <pc:sldMk cId="1237362404" sldId="931"/>
        </pc:sldMkLst>
        <pc:spChg chg="mod">
          <ac:chgData name="Renate Dybdal Hansen" userId="8f533bdc-1f06-46c5-8376-6b62126245f7" providerId="ADAL" clId="{082632D9-C1A5-4E94-A27D-8DB95D3F7E47}" dt="2025-09-10T10:18:36.069" v="226" actId="207"/>
          <ac:spMkLst>
            <pc:docMk/>
            <pc:sldMk cId="1237362404" sldId="931"/>
            <ac:spMk id="3" creationId="{191B374F-ED8E-3371-FD60-4853AA83270A}"/>
          </ac:spMkLst>
        </pc:spChg>
        <pc:spChg chg="mod">
          <ac:chgData name="Renate Dybdal Hansen" userId="8f533bdc-1f06-46c5-8376-6b62126245f7" providerId="ADAL" clId="{082632D9-C1A5-4E94-A27D-8DB95D3F7E47}" dt="2025-09-10T10:19:38.804" v="228" actId="20577"/>
          <ac:spMkLst>
            <pc:docMk/>
            <pc:sldMk cId="1237362404" sldId="931"/>
            <ac:spMk id="5" creationId="{964C56C8-2DE9-EBC2-91FE-2E2C44607DD9}"/>
          </ac:spMkLst>
        </pc:spChg>
        <pc:picChg chg="add mod">
          <ac:chgData name="Renate Dybdal Hansen" userId="8f533bdc-1f06-46c5-8376-6b62126245f7" providerId="ADAL" clId="{082632D9-C1A5-4E94-A27D-8DB95D3F7E47}" dt="2025-09-10T10:22:58.573" v="500" actId="1076"/>
          <ac:picMkLst>
            <pc:docMk/>
            <pc:sldMk cId="1237362404" sldId="931"/>
            <ac:picMk id="6" creationId="{1E5E8483-ED54-0AF3-F970-83AB7BA96825}"/>
          </ac:picMkLst>
        </pc:picChg>
      </pc:sldChg>
      <pc:sldChg chg="modSp mod">
        <pc:chgData name="Renate Dybdal Hansen" userId="8f533bdc-1f06-46c5-8376-6b62126245f7" providerId="ADAL" clId="{082632D9-C1A5-4E94-A27D-8DB95D3F7E47}" dt="2025-09-10T10:18:15.377" v="222" actId="207"/>
        <pc:sldMkLst>
          <pc:docMk/>
          <pc:sldMk cId="97789609" sldId="932"/>
        </pc:sldMkLst>
        <pc:spChg chg="mod">
          <ac:chgData name="Renate Dybdal Hansen" userId="8f533bdc-1f06-46c5-8376-6b62126245f7" providerId="ADAL" clId="{082632D9-C1A5-4E94-A27D-8DB95D3F7E47}" dt="2025-09-10T10:18:15.377" v="222" actId="207"/>
          <ac:spMkLst>
            <pc:docMk/>
            <pc:sldMk cId="97789609" sldId="932"/>
            <ac:spMk id="2" creationId="{F895722B-2E60-F748-D44C-330F89FCBCB6}"/>
          </ac:spMkLst>
        </pc:spChg>
      </pc:sldChg>
      <pc:sldChg chg="modSp mod modNotesTx">
        <pc:chgData name="Renate Dybdal Hansen" userId="8f533bdc-1f06-46c5-8376-6b62126245f7" providerId="ADAL" clId="{082632D9-C1A5-4E94-A27D-8DB95D3F7E47}" dt="2025-09-10T10:07:01.573" v="219" actId="313"/>
        <pc:sldMkLst>
          <pc:docMk/>
          <pc:sldMk cId="2330595929" sldId="936"/>
        </pc:sldMkLst>
        <pc:spChg chg="mod">
          <ac:chgData name="Renate Dybdal Hansen" userId="8f533bdc-1f06-46c5-8376-6b62126245f7" providerId="ADAL" clId="{082632D9-C1A5-4E94-A27D-8DB95D3F7E47}" dt="2025-09-10T10:01:40.371" v="3" actId="115"/>
          <ac:spMkLst>
            <pc:docMk/>
            <pc:sldMk cId="2330595929" sldId="936"/>
            <ac:spMk id="5" creationId="{4339973E-C99F-3D58-35E4-C12717D41676}"/>
          </ac:spMkLst>
        </pc:spChg>
      </pc:sldChg>
      <pc:sldChg chg="modSp mod">
        <pc:chgData name="Renate Dybdal Hansen" userId="8f533bdc-1f06-46c5-8376-6b62126245f7" providerId="ADAL" clId="{082632D9-C1A5-4E94-A27D-8DB95D3F7E47}" dt="2025-09-10T10:02:23.997" v="9" actId="1076"/>
        <pc:sldMkLst>
          <pc:docMk/>
          <pc:sldMk cId="1330706665" sldId="943"/>
        </pc:sldMkLst>
        <pc:spChg chg="mod">
          <ac:chgData name="Renate Dybdal Hansen" userId="8f533bdc-1f06-46c5-8376-6b62126245f7" providerId="ADAL" clId="{082632D9-C1A5-4E94-A27D-8DB95D3F7E47}" dt="2025-09-10T10:02:23.997" v="9" actId="1076"/>
          <ac:spMkLst>
            <pc:docMk/>
            <pc:sldMk cId="1330706665" sldId="943"/>
            <ac:spMk id="2" creationId="{F895722B-2E60-F748-D44C-330F89FCBCB6}"/>
          </ac:spMkLst>
        </pc:spChg>
      </pc:sldChg>
    </pc:docChg>
  </pc:docChgLst>
  <pc:docChgLst>
    <pc:chgData name="May Synøve Langfeldt Engen" userId="S::may.synove.langfeldt.engen@io.kommune.no::2fbc35dc-a1c1-46dd-9d84-0dd75363d3cb" providerId="AD" clId="Web-{581CE671-0BDD-CE12-98DE-33F1A7DC4E65}"/>
    <pc:docChg chg="addSld modSld">
      <pc:chgData name="May Synøve Langfeldt Engen" userId="S::may.synove.langfeldt.engen@io.kommune.no::2fbc35dc-a1c1-46dd-9d84-0dd75363d3cb" providerId="AD" clId="Web-{581CE671-0BDD-CE12-98DE-33F1A7DC4E65}" dt="2025-01-23T14:08:05.095" v="25"/>
      <pc:docMkLst>
        <pc:docMk/>
      </pc:docMkLst>
      <pc:sldChg chg="modSp">
        <pc:chgData name="May Synøve Langfeldt Engen" userId="S::may.synove.langfeldt.engen@io.kommune.no::2fbc35dc-a1c1-46dd-9d84-0dd75363d3cb" providerId="AD" clId="Web-{581CE671-0BDD-CE12-98DE-33F1A7DC4E65}" dt="2025-01-23T12:49:48.358" v="22" actId="20577"/>
        <pc:sldMkLst>
          <pc:docMk/>
          <pc:sldMk cId="2299603211" sldId="940"/>
        </pc:sldMkLst>
      </pc:sldChg>
      <pc:sldChg chg="modSp">
        <pc:chgData name="May Synøve Langfeldt Engen" userId="S::may.synove.langfeldt.engen@io.kommune.no::2fbc35dc-a1c1-46dd-9d84-0dd75363d3cb" providerId="AD" clId="Web-{581CE671-0BDD-CE12-98DE-33F1A7DC4E65}" dt="2025-01-23T12:46:34.386" v="15" actId="20577"/>
        <pc:sldMkLst>
          <pc:docMk/>
          <pc:sldMk cId="125441666" sldId="944"/>
        </pc:sldMkLst>
      </pc:sldChg>
      <pc:sldChg chg="addSp delSp modSp new mod modClrScheme chgLayout">
        <pc:chgData name="May Synøve Langfeldt Engen" userId="S::may.synove.langfeldt.engen@io.kommune.no::2fbc35dc-a1c1-46dd-9d84-0dd75363d3cb" providerId="AD" clId="Web-{581CE671-0BDD-CE12-98DE-33F1A7DC4E65}" dt="2025-01-23T14:08:05.095" v="25"/>
        <pc:sldMkLst>
          <pc:docMk/>
          <pc:sldMk cId="1819891205" sldId="945"/>
        </pc:sldMkLst>
      </pc:sldChg>
    </pc:docChg>
  </pc:docChgLst>
  <pc:docChgLst>
    <pc:chgData name="Frida Torgersen" userId="S::frida.torgersen@io.kommune.no::ea265081-7c03-4e48-ae3c-fad608c99291" providerId="AD" clId="Web-{E39C2D5B-E05E-B72F-C3C9-09EE9D6F328B}"/>
    <pc:docChg chg="modSld">
      <pc:chgData name="Frida Torgersen" userId="S::frida.torgersen@io.kommune.no::ea265081-7c03-4e48-ae3c-fad608c99291" providerId="AD" clId="Web-{E39C2D5B-E05E-B72F-C3C9-09EE9D6F328B}" dt="2025-04-02T08:11:36.028" v="3" actId="20577"/>
      <pc:docMkLst>
        <pc:docMk/>
      </pc:docMkLst>
      <pc:sldChg chg="modSp">
        <pc:chgData name="Frida Torgersen" userId="S::frida.torgersen@io.kommune.no::ea265081-7c03-4e48-ae3c-fad608c99291" providerId="AD" clId="Web-{E39C2D5B-E05E-B72F-C3C9-09EE9D6F328B}" dt="2025-04-02T08:11:36.028" v="3" actId="20577"/>
        <pc:sldMkLst>
          <pc:docMk/>
          <pc:sldMk cId="3420059527" sldId="332"/>
        </pc:sldMkLst>
      </pc:sldChg>
    </pc:docChg>
  </pc:docChgLst>
  <pc:docChgLst>
    <pc:chgData name="May Kirsti Heggelund" userId="S::may.heggelund@io.kommune.no::592ca1f8-5db0-45d1-b0c3-e8840a72b2d0" providerId="AD" clId="Web-{AFF7F26C-1362-E226-1F19-ED0424E55521}"/>
    <pc:docChg chg="modSld">
      <pc:chgData name="May Kirsti Heggelund" userId="S::may.heggelund@io.kommune.no::592ca1f8-5db0-45d1-b0c3-e8840a72b2d0" providerId="AD" clId="Web-{AFF7F26C-1362-E226-1F19-ED0424E55521}" dt="2024-10-09T08:52:05.395" v="3" actId="20577"/>
      <pc:docMkLst>
        <pc:docMk/>
      </pc:docMkLst>
      <pc:sldChg chg="modSp">
        <pc:chgData name="May Kirsti Heggelund" userId="S::may.heggelund@io.kommune.no::592ca1f8-5db0-45d1-b0c3-e8840a72b2d0" providerId="AD" clId="Web-{AFF7F26C-1362-E226-1F19-ED0424E55521}" dt="2024-10-09T08:52:05.395" v="3" actId="20577"/>
        <pc:sldMkLst>
          <pc:docMk/>
          <pc:sldMk cId="4148516940" sldId="924"/>
        </pc:sldMkLst>
      </pc:sldChg>
    </pc:docChg>
  </pc:docChgLst>
  <pc:docChgLst>
    <pc:chgData name="Frida Torgersen" userId="S::frida.torgersen@io.kommune.no::ea265081-7c03-4e48-ae3c-fad608c99291" providerId="AD" clId="Web-{8767D98B-F73C-FFBE-85BC-FF840C36E136}"/>
    <pc:docChg chg="addSld delSld modSld sldOrd">
      <pc:chgData name="Frida Torgersen" userId="S::frida.torgersen@io.kommune.no::ea265081-7c03-4e48-ae3c-fad608c99291" providerId="AD" clId="Web-{8767D98B-F73C-FFBE-85BC-FF840C36E136}" dt="2025-03-19T09:37:28.176" v="594" actId="1076"/>
      <pc:docMkLst>
        <pc:docMk/>
      </pc:docMkLst>
      <pc:sldChg chg="modSp add del mod modClrScheme chgLayout">
        <pc:chgData name="Frida Torgersen" userId="S::frida.torgersen@io.kommune.no::ea265081-7c03-4e48-ae3c-fad608c99291" providerId="AD" clId="Web-{8767D98B-F73C-FFBE-85BC-FF840C36E136}" dt="2025-03-19T09:23:46.930" v="554"/>
        <pc:sldMkLst>
          <pc:docMk/>
          <pc:sldMk cId="0" sldId="269"/>
        </pc:sldMkLst>
      </pc:sldChg>
      <pc:sldChg chg="del">
        <pc:chgData name="Frida Torgersen" userId="S::frida.torgersen@io.kommune.no::ea265081-7c03-4e48-ae3c-fad608c99291" providerId="AD" clId="Web-{8767D98B-F73C-FFBE-85BC-FF840C36E136}" dt="2025-03-19T09:16:21.033" v="462"/>
        <pc:sldMkLst>
          <pc:docMk/>
          <pc:sldMk cId="651542087" sldId="271"/>
        </pc:sldMkLst>
      </pc:sldChg>
      <pc:sldChg chg="modSp">
        <pc:chgData name="Frida Torgersen" userId="S::frida.torgersen@io.kommune.no::ea265081-7c03-4e48-ae3c-fad608c99291" providerId="AD" clId="Web-{8767D98B-F73C-FFBE-85BC-FF840C36E136}" dt="2025-03-19T09:28:11.356" v="570" actId="20577"/>
        <pc:sldMkLst>
          <pc:docMk/>
          <pc:sldMk cId="545924595" sldId="274"/>
        </pc:sldMkLst>
      </pc:sldChg>
      <pc:sldChg chg="add del">
        <pc:chgData name="Frida Torgersen" userId="S::frida.torgersen@io.kommune.no::ea265081-7c03-4e48-ae3c-fad608c99291" providerId="AD" clId="Web-{8767D98B-F73C-FFBE-85BC-FF840C36E136}" dt="2025-03-19T09:19:49.770" v="495"/>
        <pc:sldMkLst>
          <pc:docMk/>
          <pc:sldMk cId="1168501897" sldId="281"/>
        </pc:sldMkLst>
      </pc:sldChg>
      <pc:sldChg chg="add del">
        <pc:chgData name="Frida Torgersen" userId="S::frida.torgersen@io.kommune.no::ea265081-7c03-4e48-ae3c-fad608c99291" providerId="AD" clId="Web-{8767D98B-F73C-FFBE-85BC-FF840C36E136}" dt="2025-03-19T09:35:19.987" v="578"/>
        <pc:sldMkLst>
          <pc:docMk/>
          <pc:sldMk cId="936714741" sldId="896"/>
        </pc:sldMkLst>
      </pc:sldChg>
      <pc:sldChg chg="add del">
        <pc:chgData name="Frida Torgersen" userId="S::frida.torgersen@io.kommune.no::ea265081-7c03-4e48-ae3c-fad608c99291" providerId="AD" clId="Web-{8767D98B-F73C-FFBE-85BC-FF840C36E136}" dt="2025-03-19T09:20:35.177" v="499"/>
        <pc:sldMkLst>
          <pc:docMk/>
          <pc:sldMk cId="4049358516" sldId="920"/>
        </pc:sldMkLst>
      </pc:sldChg>
      <pc:sldChg chg="addSp delSp modSp add del mod modClrScheme chgLayout">
        <pc:chgData name="Frida Torgersen" userId="S::frida.torgersen@io.kommune.no::ea265081-7c03-4e48-ae3c-fad608c99291" providerId="AD" clId="Web-{8767D98B-F73C-FFBE-85BC-FF840C36E136}" dt="2025-03-19T09:36:51.473" v="586" actId="1076"/>
        <pc:sldMkLst>
          <pc:docMk/>
          <pc:sldMk cId="3994216580" sldId="922"/>
        </pc:sldMkLst>
      </pc:sldChg>
      <pc:sldChg chg="add del">
        <pc:chgData name="Frida Torgersen" userId="S::frida.torgersen@io.kommune.no::ea265081-7c03-4e48-ae3c-fad608c99291" providerId="AD" clId="Web-{8767D98B-F73C-FFBE-85BC-FF840C36E136}" dt="2025-03-19T09:21:06.709" v="501"/>
        <pc:sldMkLst>
          <pc:docMk/>
          <pc:sldMk cId="1640224326" sldId="929"/>
        </pc:sldMkLst>
      </pc:sldChg>
      <pc:sldChg chg="addSp delSp modSp mod modClrScheme delAnim chgLayout modNotes">
        <pc:chgData name="Frida Torgersen" userId="S::frida.torgersen@io.kommune.no::ea265081-7c03-4e48-ae3c-fad608c99291" providerId="AD" clId="Web-{8767D98B-F73C-FFBE-85BC-FF840C36E136}" dt="2025-03-19T08:05:18.532" v="132" actId="1076"/>
        <pc:sldMkLst>
          <pc:docMk/>
          <pc:sldMk cId="1237362404" sldId="931"/>
        </pc:sldMkLst>
      </pc:sldChg>
      <pc:sldChg chg="addSp delSp modSp mod modClrScheme chgLayout modNotes">
        <pc:chgData name="Frida Torgersen" userId="S::frida.torgersen@io.kommune.no::ea265081-7c03-4e48-ae3c-fad608c99291" providerId="AD" clId="Web-{8767D98B-F73C-FFBE-85BC-FF840C36E136}" dt="2025-03-19T08:58:07.516" v="461" actId="1076"/>
        <pc:sldMkLst>
          <pc:docMk/>
          <pc:sldMk cId="2330595929" sldId="936"/>
        </pc:sldMkLst>
      </pc:sldChg>
      <pc:sldChg chg="modSp modNotes">
        <pc:chgData name="Frida Torgersen" userId="S::frida.torgersen@io.kommune.no::ea265081-7c03-4e48-ae3c-fad608c99291" providerId="AD" clId="Web-{8767D98B-F73C-FFBE-85BC-FF840C36E136}" dt="2025-03-19T07:46:33.077" v="94"/>
        <pc:sldMkLst>
          <pc:docMk/>
          <pc:sldMk cId="1082199698" sldId="937"/>
        </pc:sldMkLst>
      </pc:sldChg>
      <pc:sldChg chg="modSp add del mod modClrScheme chgLayout">
        <pc:chgData name="Frida Torgersen" userId="S::frida.torgersen@io.kommune.no::ea265081-7c03-4e48-ae3c-fad608c99291" providerId="AD" clId="Web-{8767D98B-F73C-FFBE-85BC-FF840C36E136}" dt="2025-03-19T09:23:54.508" v="555"/>
        <pc:sldMkLst>
          <pc:docMk/>
          <pc:sldMk cId="3350246260" sldId="938"/>
        </pc:sldMkLst>
      </pc:sldChg>
      <pc:sldChg chg="modSp">
        <pc:chgData name="Frida Torgersen" userId="S::frida.torgersen@io.kommune.no::ea265081-7c03-4e48-ae3c-fad608c99291" providerId="AD" clId="Web-{8767D98B-F73C-FFBE-85BC-FF840C36E136}" dt="2025-03-19T09:17:47.612" v="463" actId="1076"/>
        <pc:sldMkLst>
          <pc:docMk/>
          <pc:sldMk cId="1330706665" sldId="943"/>
        </pc:sldMkLst>
      </pc:sldChg>
      <pc:sldChg chg="add del">
        <pc:chgData name="Frida Torgersen" userId="S::frida.torgersen@io.kommune.no::ea265081-7c03-4e48-ae3c-fad608c99291" providerId="AD" clId="Web-{8767D98B-F73C-FFBE-85BC-FF840C36E136}" dt="2025-03-19T09:27:24.871" v="566"/>
        <pc:sldMkLst>
          <pc:docMk/>
          <pc:sldMk cId="1819891205" sldId="945"/>
        </pc:sldMkLst>
      </pc:sldChg>
      <pc:sldChg chg="del">
        <pc:chgData name="Frida Torgersen" userId="S::frida.torgersen@io.kommune.no::ea265081-7c03-4e48-ae3c-fad608c99291" providerId="AD" clId="Web-{8767D98B-F73C-FFBE-85BC-FF840C36E136}" dt="2025-03-19T07:42:30.433" v="88"/>
        <pc:sldMkLst>
          <pc:docMk/>
          <pc:sldMk cId="867868061" sldId="950"/>
        </pc:sldMkLst>
      </pc:sldChg>
      <pc:sldChg chg="modSp new mod modClrScheme chgLayout modNotes">
        <pc:chgData name="Frida Torgersen" userId="S::frida.torgersen@io.kommune.no::ea265081-7c03-4e48-ae3c-fad608c99291" providerId="AD" clId="Web-{8767D98B-F73C-FFBE-85BC-FF840C36E136}" dt="2025-03-19T09:37:28.176" v="594" actId="1076"/>
        <pc:sldMkLst>
          <pc:docMk/>
          <pc:sldMk cId="1058794426" sldId="950"/>
        </pc:sldMkLst>
      </pc:sldChg>
      <pc:sldChg chg="addSp delSp modSp new mod modClrScheme chgLayout modNotes">
        <pc:chgData name="Frida Torgersen" userId="S::frida.torgersen@io.kommune.no::ea265081-7c03-4e48-ae3c-fad608c99291" providerId="AD" clId="Web-{8767D98B-F73C-FFBE-85BC-FF840C36E136}" dt="2025-03-19T09:26:37.589" v="563" actId="20577"/>
        <pc:sldMkLst>
          <pc:docMk/>
          <pc:sldMk cId="3615932651" sldId="951"/>
        </pc:sldMkLst>
      </pc:sldChg>
      <pc:sldChg chg="addSp delSp modSp new mod ord modClrScheme chgLayout">
        <pc:chgData name="Frida Torgersen" userId="S::frida.torgersen@io.kommune.no::ea265081-7c03-4e48-ae3c-fad608c99291" providerId="AD" clId="Web-{8767D98B-F73C-FFBE-85BC-FF840C36E136}" dt="2025-03-19T09:25:07.040" v="558"/>
        <pc:sldMkLst>
          <pc:docMk/>
          <pc:sldMk cId="1423931539" sldId="952"/>
        </pc:sldMkLst>
      </pc:sldChg>
      <pc:sldChg chg="new del">
        <pc:chgData name="Frida Torgersen" userId="S::frida.torgersen@io.kommune.no::ea265081-7c03-4e48-ae3c-fad608c99291" providerId="AD" clId="Web-{8767D98B-F73C-FFBE-85BC-FF840C36E136}" dt="2025-03-19T08:37:59.311" v="368"/>
        <pc:sldMkLst>
          <pc:docMk/>
          <pc:sldMk cId="4275797928" sldId="952"/>
        </pc:sldMkLst>
      </pc:sldChg>
      <pc:sldChg chg="modSp new del">
        <pc:chgData name="Frida Torgersen" userId="S::frida.torgersen@io.kommune.no::ea265081-7c03-4e48-ae3c-fad608c99291" providerId="AD" clId="Web-{8767D98B-F73C-FFBE-85BC-FF840C36E136}" dt="2025-03-19T08:39:54.719" v="415"/>
        <pc:sldMkLst>
          <pc:docMk/>
          <pc:sldMk cId="2264436739" sldId="953"/>
        </pc:sldMkLst>
      </pc:sldChg>
      <pc:sldChg chg="new del">
        <pc:chgData name="Frida Torgersen" userId="S::frida.torgersen@io.kommune.no::ea265081-7c03-4e48-ae3c-fad608c99291" providerId="AD" clId="Web-{8767D98B-F73C-FFBE-85BC-FF840C36E136}" dt="2025-03-19T09:20:31.458" v="498"/>
        <pc:sldMkLst>
          <pc:docMk/>
          <pc:sldMk cId="2723299192" sldId="953"/>
        </pc:sldMkLst>
      </pc:sldChg>
      <pc:sldMasterChg chg="addSldLayout">
        <pc:chgData name="Frida Torgersen" userId="S::frida.torgersen@io.kommune.no::ea265081-7c03-4e48-ae3c-fad608c99291" providerId="AD" clId="Web-{8767D98B-F73C-FFBE-85BC-FF840C36E136}" dt="2025-03-19T09:26:54.120" v="564"/>
        <pc:sldMasterMkLst>
          <pc:docMk/>
          <pc:sldMasterMk cId="0" sldId="2147483659"/>
        </pc:sldMasterMkLst>
        <pc:sldLayoutChg chg="add replId">
          <pc:chgData name="Frida Torgersen" userId="S::frida.torgersen@io.kommune.no::ea265081-7c03-4e48-ae3c-fad608c99291" providerId="AD" clId="Web-{8767D98B-F73C-FFBE-85BC-FF840C36E136}" dt="2025-03-19T09:20:35.177" v="499"/>
          <pc:sldLayoutMkLst>
            <pc:docMk/>
            <pc:sldMasterMk cId="0" sldId="2147483659"/>
            <pc:sldLayoutMk cId="1987385489" sldId="2147483759"/>
          </pc:sldLayoutMkLst>
        </pc:sldLayoutChg>
        <pc:sldLayoutChg chg="add">
          <pc:chgData name="Frida Torgersen" userId="S::frida.torgersen@io.kommune.no::ea265081-7c03-4e48-ae3c-fad608c99291" providerId="AD" clId="Web-{8767D98B-F73C-FFBE-85BC-FF840C36E136}" dt="2025-03-19T09:23:09.101" v="551"/>
          <pc:sldLayoutMkLst>
            <pc:docMk/>
            <pc:sldMasterMk cId="0" sldId="2147483659"/>
            <pc:sldLayoutMk cId="1875154864" sldId="2147483760"/>
          </pc:sldLayoutMkLst>
        </pc:sldLayoutChg>
        <pc:sldLayoutChg chg="add">
          <pc:chgData name="Frida Torgersen" userId="S::frida.torgersen@io.kommune.no::ea265081-7c03-4e48-ae3c-fad608c99291" providerId="AD" clId="Web-{8767D98B-F73C-FFBE-85BC-FF840C36E136}" dt="2025-03-19T09:26:54.120" v="564"/>
          <pc:sldLayoutMkLst>
            <pc:docMk/>
            <pc:sldMasterMk cId="0" sldId="2147483659"/>
            <pc:sldLayoutMk cId="4274594272" sldId="2147483761"/>
          </pc:sldLayoutMkLst>
        </pc:sldLayoutChg>
      </pc:sldMasterChg>
      <pc:sldMasterChg chg="addSldLayout">
        <pc:chgData name="Frida Torgersen" userId="S::frida.torgersen@io.kommune.no::ea265081-7c03-4e48-ae3c-fad608c99291" providerId="AD" clId="Web-{8767D98B-F73C-FFBE-85BC-FF840C36E136}" dt="2025-03-19T09:27:24.871" v="566"/>
        <pc:sldMasterMkLst>
          <pc:docMk/>
          <pc:sldMasterMk cId="0" sldId="2147483683"/>
        </pc:sldMasterMkLst>
        <pc:sldLayoutChg chg="add replId">
          <pc:chgData name="Frida Torgersen" userId="S::frida.torgersen@io.kommune.no::ea265081-7c03-4e48-ae3c-fad608c99291" providerId="AD" clId="Web-{8767D98B-F73C-FFBE-85BC-FF840C36E136}" dt="2025-03-19T09:27:24.871" v="566"/>
          <pc:sldLayoutMkLst>
            <pc:docMk/>
            <pc:sldMasterMk cId="0" sldId="2147483683"/>
            <pc:sldLayoutMk cId="2262258737" sldId="2147483762"/>
          </pc:sldLayoutMkLst>
        </pc:sldLayoutChg>
      </pc:sldMasterChg>
      <pc:sldMasterChg chg="addSldLayout">
        <pc:chgData name="Frida Torgersen" userId="S::frida.torgersen@io.kommune.no::ea265081-7c03-4e48-ae3c-fad608c99291" providerId="AD" clId="Web-{8767D98B-F73C-FFBE-85BC-FF840C36E136}" dt="2025-03-19T09:36:12.800" v="580"/>
        <pc:sldMasterMkLst>
          <pc:docMk/>
          <pc:sldMasterMk cId="0" sldId="2147483690"/>
        </pc:sldMasterMkLst>
        <pc:sldLayoutChg chg="add replId">
          <pc:chgData name="Frida Torgersen" userId="S::frida.torgersen@io.kommune.no::ea265081-7c03-4e48-ae3c-fad608c99291" providerId="AD" clId="Web-{8767D98B-F73C-FFBE-85BC-FF840C36E136}" dt="2025-03-19T09:36:12.800" v="580"/>
          <pc:sldLayoutMkLst>
            <pc:docMk/>
            <pc:sldMasterMk cId="0" sldId="2147483690"/>
            <pc:sldLayoutMk cId="1375520631" sldId="2147483763"/>
          </pc:sldLayoutMkLst>
        </pc:sldLayoutChg>
      </pc:sldMasterChg>
    </pc:docChg>
  </pc:docChgLst>
  <pc:docChgLst>
    <pc:chgData name="Frida Torgersen" userId="S::frida.torgersen@io.kommune.no::ea265081-7c03-4e48-ae3c-fad608c99291" providerId="AD" clId="Web-{29EB7736-0CF2-E864-D054-E89EF939254E}"/>
    <pc:docChg chg="modSld">
      <pc:chgData name="Frida Torgersen" userId="S::frida.torgersen@io.kommune.no::ea265081-7c03-4e48-ae3c-fad608c99291" providerId="AD" clId="Web-{29EB7736-0CF2-E864-D054-E89EF939254E}" dt="2025-01-29T13:00:18.380" v="2" actId="20577"/>
      <pc:docMkLst>
        <pc:docMk/>
      </pc:docMkLst>
      <pc:sldChg chg="delSp modSp">
        <pc:chgData name="Frida Torgersen" userId="S::frida.torgersen@io.kommune.no::ea265081-7c03-4e48-ae3c-fad608c99291" providerId="AD" clId="Web-{29EB7736-0CF2-E864-D054-E89EF939254E}" dt="2025-01-29T13:00:18.380" v="2" actId="20577"/>
        <pc:sldMkLst>
          <pc:docMk/>
          <pc:sldMk cId="0" sldId="261"/>
        </pc:sldMkLst>
      </pc:sldChg>
    </pc:docChg>
  </pc:docChgLst>
  <pc:docChgLst>
    <pc:chgData name="May Synøve Langfeldt Engen" userId="S::may.synove.langfeldt.engen@io.kommune.no::2fbc35dc-a1c1-46dd-9d84-0dd75363d3cb" providerId="AD" clId="Web-{7D044F37-096F-7B48-7650-BDD6AE9642A0}"/>
    <pc:docChg chg="addSld">
      <pc:chgData name="May Synøve Langfeldt Engen" userId="S::may.synove.langfeldt.engen@io.kommune.no::2fbc35dc-a1c1-46dd-9d84-0dd75363d3cb" providerId="AD" clId="Web-{7D044F37-096F-7B48-7650-BDD6AE9642A0}" dt="2025-01-23T12:07:22.489" v="0"/>
      <pc:docMkLst>
        <pc:docMk/>
      </pc:docMkLst>
      <pc:sldChg chg="new">
        <pc:chgData name="May Synøve Langfeldt Engen" userId="S::may.synove.langfeldt.engen@io.kommune.no::2fbc35dc-a1c1-46dd-9d84-0dd75363d3cb" providerId="AD" clId="Web-{7D044F37-096F-7B48-7650-BDD6AE9642A0}" dt="2025-01-23T12:07:22.489" v="0"/>
        <pc:sldMkLst>
          <pc:docMk/>
          <pc:sldMk cId="125441666" sldId="944"/>
        </pc:sldMkLst>
      </pc:sldChg>
    </pc:docChg>
  </pc:docChgLst>
  <pc:docChgLst>
    <pc:chgData name="May Kirsti Heggelund" userId="S::may.heggelund@io.kommune.no::592ca1f8-5db0-45d1-b0c3-e8840a72b2d0" providerId="AD" clId="Web-{67E53B84-8FD1-F343-7E94-30EE7A590F57}"/>
    <pc:docChg chg="addSld delSld">
      <pc:chgData name="May Kirsti Heggelund" userId="S::may.heggelund@io.kommune.no::592ca1f8-5db0-45d1-b0c3-e8840a72b2d0" providerId="AD" clId="Web-{67E53B84-8FD1-F343-7E94-30EE7A590F57}" dt="2025-01-23T14:22:35.420" v="1"/>
      <pc:docMkLst>
        <pc:docMk/>
      </pc:docMkLst>
      <pc:sldChg chg="add del">
        <pc:chgData name="May Kirsti Heggelund" userId="S::may.heggelund@io.kommune.no::592ca1f8-5db0-45d1-b0c3-e8840a72b2d0" providerId="AD" clId="Web-{67E53B84-8FD1-F343-7E94-30EE7A590F57}" dt="2025-01-23T14:22:35.420" v="1"/>
        <pc:sldMkLst>
          <pc:docMk/>
          <pc:sldMk cId="1046717388" sldId="928"/>
        </pc:sldMkLst>
      </pc:sldChg>
    </pc:docChg>
  </pc:docChgLst>
  <pc:docChgLst>
    <pc:chgData name="Frida Torgersen" userId="S::frida.torgersen@io.kommune.no::ea265081-7c03-4e48-ae3c-fad608c99291" providerId="AD" clId="Web-{EF959EBD-8FF9-5B74-50DA-265205223C70}"/>
    <pc:docChg chg="addSld delSld modSld">
      <pc:chgData name="Frida Torgersen" userId="S::frida.torgersen@io.kommune.no::ea265081-7c03-4e48-ae3c-fad608c99291" providerId="AD" clId="Web-{EF959EBD-8FF9-5B74-50DA-265205223C70}" dt="2025-03-20T06:59:48.244" v="252" actId="20577"/>
      <pc:docMkLst>
        <pc:docMk/>
      </pc:docMkLst>
      <pc:sldChg chg="modNotes">
        <pc:chgData name="Frida Torgersen" userId="S::frida.torgersen@io.kommune.no::ea265081-7c03-4e48-ae3c-fad608c99291" providerId="AD" clId="Web-{EF959EBD-8FF9-5B74-50DA-265205223C70}" dt="2025-03-19T13:49:21.392" v="248"/>
        <pc:sldMkLst>
          <pc:docMk/>
          <pc:sldMk cId="936714741" sldId="896"/>
        </pc:sldMkLst>
      </pc:sldChg>
      <pc:sldChg chg="modSp">
        <pc:chgData name="Frida Torgersen" userId="S::frida.torgersen@io.kommune.no::ea265081-7c03-4e48-ae3c-fad608c99291" providerId="AD" clId="Web-{EF959EBD-8FF9-5B74-50DA-265205223C70}" dt="2025-03-19T13:26:47.544" v="242" actId="20577"/>
        <pc:sldMkLst>
          <pc:docMk/>
          <pc:sldMk cId="368201696" sldId="902"/>
        </pc:sldMkLst>
      </pc:sldChg>
      <pc:sldChg chg="modSp">
        <pc:chgData name="Frida Torgersen" userId="S::frida.torgersen@io.kommune.no::ea265081-7c03-4e48-ae3c-fad608c99291" providerId="AD" clId="Web-{EF959EBD-8FF9-5B74-50DA-265205223C70}" dt="2025-03-20T06:59:48.244" v="252" actId="20577"/>
        <pc:sldMkLst>
          <pc:docMk/>
          <pc:sldMk cId="4049358516" sldId="920"/>
        </pc:sldMkLst>
      </pc:sldChg>
      <pc:sldChg chg="modSp">
        <pc:chgData name="Frida Torgersen" userId="S::frida.torgersen@io.kommune.no::ea265081-7c03-4e48-ae3c-fad608c99291" providerId="AD" clId="Web-{EF959EBD-8FF9-5B74-50DA-265205223C70}" dt="2025-03-19T13:20:40.555" v="225" actId="20577"/>
        <pc:sldMkLst>
          <pc:docMk/>
          <pc:sldMk cId="3141504518" sldId="925"/>
        </pc:sldMkLst>
      </pc:sldChg>
      <pc:sldChg chg="modSp add del">
        <pc:chgData name="Frida Torgersen" userId="S::frida.torgersen@io.kommune.no::ea265081-7c03-4e48-ae3c-fad608c99291" providerId="AD" clId="Web-{EF959EBD-8FF9-5B74-50DA-265205223C70}" dt="2025-03-19T10:16:06.758" v="4"/>
        <pc:sldMkLst>
          <pc:docMk/>
          <pc:sldMk cId="1640224326" sldId="929"/>
        </pc:sldMkLst>
      </pc:sldChg>
      <pc:sldChg chg="modNotes">
        <pc:chgData name="Frida Torgersen" userId="S::frida.torgersen@io.kommune.no::ea265081-7c03-4e48-ae3c-fad608c99291" providerId="AD" clId="Web-{EF959EBD-8FF9-5B74-50DA-265205223C70}" dt="2025-03-19T12:47:36.010" v="146"/>
        <pc:sldMkLst>
          <pc:docMk/>
          <pc:sldMk cId="1237362404" sldId="931"/>
        </pc:sldMkLst>
      </pc:sldChg>
      <pc:sldChg chg="modSp">
        <pc:chgData name="Frida Torgersen" userId="S::frida.torgersen@io.kommune.no::ea265081-7c03-4e48-ae3c-fad608c99291" providerId="AD" clId="Web-{EF959EBD-8FF9-5B74-50DA-265205223C70}" dt="2025-03-19T13:40:42.697" v="245" actId="1076"/>
        <pc:sldMkLst>
          <pc:docMk/>
          <pc:sldMk cId="923715396" sldId="946"/>
        </pc:sldMkLst>
      </pc:sldChg>
      <pc:sldChg chg="del">
        <pc:chgData name="Frida Torgersen" userId="S::frida.torgersen@io.kommune.no::ea265081-7c03-4e48-ae3c-fad608c99291" providerId="AD" clId="Web-{EF959EBD-8FF9-5B74-50DA-265205223C70}" dt="2025-03-19T10:20:30.311" v="5"/>
        <pc:sldMkLst>
          <pc:docMk/>
          <pc:sldMk cId="1423931539" sldId="952"/>
        </pc:sldMkLst>
      </pc:sldChg>
      <pc:sldChg chg="delSp modSp new mod modClrScheme chgLayout">
        <pc:chgData name="Frida Torgersen" userId="S::frida.torgersen@io.kommune.no::ea265081-7c03-4e48-ae3c-fad608c99291" providerId="AD" clId="Web-{EF959EBD-8FF9-5B74-50DA-265205223C70}" dt="2025-03-19T13:26:19.950" v="237" actId="14100"/>
        <pc:sldMkLst>
          <pc:docMk/>
          <pc:sldMk cId="4087541810" sldId="952"/>
        </pc:sldMkLst>
      </pc:sldChg>
    </pc:docChg>
  </pc:docChgLst>
  <pc:docChgLst>
    <pc:chgData name="May Kirsti Heggelund" userId="S::may.heggelund@io.kommune.no::592ca1f8-5db0-45d1-b0c3-e8840a72b2d0" providerId="AD" clId="Web-{A4D50B74-503E-A716-433B-76D6C133C9A6}"/>
    <pc:docChg chg="modSld">
      <pc:chgData name="May Kirsti Heggelund" userId="S::may.heggelund@io.kommune.no::592ca1f8-5db0-45d1-b0c3-e8840a72b2d0" providerId="AD" clId="Web-{A4D50B74-503E-A716-433B-76D6C133C9A6}" dt="2025-01-23T14:06:41.121" v="0" actId="1076"/>
      <pc:docMkLst>
        <pc:docMk/>
      </pc:docMkLst>
      <pc:sldChg chg="modSp">
        <pc:chgData name="May Kirsti Heggelund" userId="S::may.heggelund@io.kommune.no::592ca1f8-5db0-45d1-b0c3-e8840a72b2d0" providerId="AD" clId="Web-{A4D50B74-503E-A716-433B-76D6C133C9A6}" dt="2025-01-23T14:06:41.121" v="0" actId="1076"/>
        <pc:sldMkLst>
          <pc:docMk/>
          <pc:sldMk cId="1237362404" sldId="931"/>
        </pc:sldMkLst>
      </pc:sldChg>
    </pc:docChg>
  </pc:docChgLst>
  <pc:docChgLst>
    <pc:chgData name="Cathrine Løes Sørby" userId="453ffb51-d645-44fe-b265-43846f0ff910" providerId="ADAL" clId="{48E36E1A-2CB0-4F78-8E8C-1205E1D14ED0}"/>
    <pc:docChg chg="custSel addSld delSld modSld sldOrd">
      <pc:chgData name="Cathrine Løes Sørby" userId="453ffb51-d645-44fe-b265-43846f0ff910" providerId="ADAL" clId="{48E36E1A-2CB0-4F78-8E8C-1205E1D14ED0}" dt="2025-09-17T08:18:16.870" v="821" actId="207"/>
      <pc:docMkLst>
        <pc:docMk/>
      </pc:docMkLst>
      <pc:sldChg chg="del">
        <pc:chgData name="Cathrine Løes Sørby" userId="453ffb51-d645-44fe-b265-43846f0ff910" providerId="ADAL" clId="{48E36E1A-2CB0-4F78-8E8C-1205E1D14ED0}" dt="2025-09-10T07:46:39.994" v="186" actId="47"/>
        <pc:sldMkLst>
          <pc:docMk/>
          <pc:sldMk cId="20572818" sldId="277"/>
        </pc:sldMkLst>
      </pc:sldChg>
      <pc:sldChg chg="modSp del mod">
        <pc:chgData name="Cathrine Løes Sørby" userId="453ffb51-d645-44fe-b265-43846f0ff910" providerId="ADAL" clId="{48E36E1A-2CB0-4F78-8E8C-1205E1D14ED0}" dt="2025-09-10T07:51:32.542" v="204" actId="47"/>
        <pc:sldMkLst>
          <pc:docMk/>
          <pc:sldMk cId="1168501897" sldId="281"/>
        </pc:sldMkLst>
      </pc:sldChg>
      <pc:sldChg chg="modSp mod ord modNotesTx">
        <pc:chgData name="Cathrine Løes Sørby" userId="453ffb51-d645-44fe-b265-43846f0ff910" providerId="ADAL" clId="{48E36E1A-2CB0-4F78-8E8C-1205E1D14ED0}" dt="2025-09-17T08:07:57.233" v="768" actId="20577"/>
        <pc:sldMkLst>
          <pc:docMk/>
          <pc:sldMk cId="3420059527" sldId="332"/>
        </pc:sldMkLst>
        <pc:spChg chg="mod">
          <ac:chgData name="Cathrine Løes Sørby" userId="453ffb51-d645-44fe-b265-43846f0ff910" providerId="ADAL" clId="{48E36E1A-2CB0-4F78-8E8C-1205E1D14ED0}" dt="2025-09-17T08:07:57.233" v="768" actId="20577"/>
          <ac:spMkLst>
            <pc:docMk/>
            <pc:sldMk cId="3420059527" sldId="332"/>
            <ac:spMk id="6" creationId="{FA01522A-67F2-98C5-A323-930943122D2B}"/>
          </ac:spMkLst>
        </pc:spChg>
      </pc:sldChg>
      <pc:sldChg chg="modSp mod">
        <pc:chgData name="Cathrine Løes Sørby" userId="453ffb51-d645-44fe-b265-43846f0ff910" providerId="ADAL" clId="{48E36E1A-2CB0-4F78-8E8C-1205E1D14ED0}" dt="2025-09-17T07:39:41.501" v="427" actId="12"/>
        <pc:sldMkLst>
          <pc:docMk/>
          <pc:sldMk cId="3429343855" sldId="361"/>
        </pc:sldMkLst>
        <pc:spChg chg="mod">
          <ac:chgData name="Cathrine Løes Sørby" userId="453ffb51-d645-44fe-b265-43846f0ff910" providerId="ADAL" clId="{48E36E1A-2CB0-4F78-8E8C-1205E1D14ED0}" dt="2025-09-17T07:39:41.501" v="427" actId="12"/>
          <ac:spMkLst>
            <pc:docMk/>
            <pc:sldMk cId="3429343855" sldId="361"/>
            <ac:spMk id="3" creationId="{E0A97662-B03E-CCC2-1BBC-E89B8E36A80A}"/>
          </ac:spMkLst>
        </pc:spChg>
      </pc:sldChg>
      <pc:sldChg chg="modSp mod">
        <pc:chgData name="Cathrine Løes Sørby" userId="453ffb51-d645-44fe-b265-43846f0ff910" providerId="ADAL" clId="{48E36E1A-2CB0-4F78-8E8C-1205E1D14ED0}" dt="2025-09-17T07:27:55.116" v="225" actId="207"/>
        <pc:sldMkLst>
          <pc:docMk/>
          <pc:sldMk cId="936714741" sldId="896"/>
        </pc:sldMkLst>
        <pc:spChg chg="mod">
          <ac:chgData name="Cathrine Løes Sørby" userId="453ffb51-d645-44fe-b265-43846f0ff910" providerId="ADAL" clId="{48E36E1A-2CB0-4F78-8E8C-1205E1D14ED0}" dt="2025-09-17T07:27:47.200" v="224" actId="207"/>
          <ac:spMkLst>
            <pc:docMk/>
            <pc:sldMk cId="936714741" sldId="896"/>
            <ac:spMk id="7" creationId="{5D04CC76-493D-800E-8D80-0BA0AB1EBD46}"/>
          </ac:spMkLst>
        </pc:spChg>
        <pc:spChg chg="mod">
          <ac:chgData name="Cathrine Løes Sørby" userId="453ffb51-d645-44fe-b265-43846f0ff910" providerId="ADAL" clId="{48E36E1A-2CB0-4F78-8E8C-1205E1D14ED0}" dt="2025-09-17T07:27:55.116" v="225" actId="207"/>
          <ac:spMkLst>
            <pc:docMk/>
            <pc:sldMk cId="936714741" sldId="896"/>
            <ac:spMk id="8" creationId="{71CBFDC1-32CD-BF65-A5CD-84C7E627066B}"/>
          </ac:spMkLst>
        </pc:spChg>
      </pc:sldChg>
      <pc:sldChg chg="addSp modSp mod">
        <pc:chgData name="Cathrine Løes Sørby" userId="453ffb51-d645-44fe-b265-43846f0ff910" providerId="ADAL" clId="{48E36E1A-2CB0-4F78-8E8C-1205E1D14ED0}" dt="2025-09-10T07:54:56.464" v="217" actId="1076"/>
        <pc:sldMkLst>
          <pc:docMk/>
          <pc:sldMk cId="368201696" sldId="902"/>
        </pc:sldMkLst>
        <pc:spChg chg="add mod">
          <ac:chgData name="Cathrine Løes Sørby" userId="453ffb51-d645-44fe-b265-43846f0ff910" providerId="ADAL" clId="{48E36E1A-2CB0-4F78-8E8C-1205E1D14ED0}" dt="2025-09-10T07:54:56.464" v="217" actId="1076"/>
          <ac:spMkLst>
            <pc:docMk/>
            <pc:sldMk cId="368201696" sldId="902"/>
            <ac:spMk id="2" creationId="{7D54F098-A27D-99F0-B7CB-820B2E67738C}"/>
          </ac:spMkLst>
        </pc:spChg>
        <pc:spChg chg="mod">
          <ac:chgData name="Cathrine Løes Sørby" userId="453ffb51-d645-44fe-b265-43846f0ff910" providerId="ADAL" clId="{48E36E1A-2CB0-4F78-8E8C-1205E1D14ED0}" dt="2025-09-10T07:54:39.979" v="211" actId="20577"/>
          <ac:spMkLst>
            <pc:docMk/>
            <pc:sldMk cId="368201696" sldId="902"/>
            <ac:spMk id="4" creationId="{2ACA7B15-C564-2E59-BC33-85D91404BA07}"/>
          </ac:spMkLst>
        </pc:spChg>
      </pc:sldChg>
      <pc:sldChg chg="modSp modAnim">
        <pc:chgData name="Cathrine Løes Sørby" userId="453ffb51-d645-44fe-b265-43846f0ff910" providerId="ADAL" clId="{48E36E1A-2CB0-4F78-8E8C-1205E1D14ED0}" dt="2025-09-17T08:18:16.870" v="821" actId="207"/>
        <pc:sldMkLst>
          <pc:docMk/>
          <pc:sldMk cId="3262503291" sldId="906"/>
        </pc:sldMkLst>
        <pc:spChg chg="mod">
          <ac:chgData name="Cathrine Løes Sørby" userId="453ffb51-d645-44fe-b265-43846f0ff910" providerId="ADAL" clId="{48E36E1A-2CB0-4F78-8E8C-1205E1D14ED0}" dt="2025-09-17T08:18:16.870" v="821" actId="207"/>
          <ac:spMkLst>
            <pc:docMk/>
            <pc:sldMk cId="3262503291" sldId="906"/>
            <ac:spMk id="3" creationId="{197CA27F-AA84-5A58-07EC-C4866E41D0A8}"/>
          </ac:spMkLst>
        </pc:spChg>
      </pc:sldChg>
      <pc:sldChg chg="modNotesTx">
        <pc:chgData name="Cathrine Løes Sørby" userId="453ffb51-d645-44fe-b265-43846f0ff910" providerId="ADAL" clId="{48E36E1A-2CB0-4F78-8E8C-1205E1D14ED0}" dt="2025-09-10T07:47:35.642" v="187" actId="20577"/>
        <pc:sldMkLst>
          <pc:docMk/>
          <pc:sldMk cId="3577945552" sldId="910"/>
        </pc:sldMkLst>
      </pc:sldChg>
      <pc:sldChg chg="modSp mod">
        <pc:chgData name="Cathrine Løes Sørby" userId="453ffb51-d645-44fe-b265-43846f0ff910" providerId="ADAL" clId="{48E36E1A-2CB0-4F78-8E8C-1205E1D14ED0}" dt="2025-09-17T07:27:27.100" v="223" actId="207"/>
        <pc:sldMkLst>
          <pc:docMk/>
          <pc:sldMk cId="2907597722" sldId="919"/>
        </pc:sldMkLst>
        <pc:spChg chg="mod">
          <ac:chgData name="Cathrine Løes Sørby" userId="453ffb51-d645-44fe-b265-43846f0ff910" providerId="ADAL" clId="{48E36E1A-2CB0-4F78-8E8C-1205E1D14ED0}" dt="2025-09-17T07:27:27.100" v="223" actId="207"/>
          <ac:spMkLst>
            <pc:docMk/>
            <pc:sldMk cId="2907597722" sldId="919"/>
            <ac:spMk id="7" creationId="{BFFC65B6-4528-0078-E8B2-655ED7F702B9}"/>
          </ac:spMkLst>
        </pc:spChg>
      </pc:sldChg>
      <pc:sldChg chg="modSp mod">
        <pc:chgData name="Cathrine Løes Sørby" userId="453ffb51-d645-44fe-b265-43846f0ff910" providerId="ADAL" clId="{48E36E1A-2CB0-4F78-8E8C-1205E1D14ED0}" dt="2025-09-17T07:28:36.557" v="242" actId="20577"/>
        <pc:sldMkLst>
          <pc:docMk/>
          <pc:sldMk cId="2239577269" sldId="921"/>
        </pc:sldMkLst>
        <pc:spChg chg="mod">
          <ac:chgData name="Cathrine Løes Sørby" userId="453ffb51-d645-44fe-b265-43846f0ff910" providerId="ADAL" clId="{48E36E1A-2CB0-4F78-8E8C-1205E1D14ED0}" dt="2025-09-17T07:28:36.557" v="242" actId="20577"/>
          <ac:spMkLst>
            <pc:docMk/>
            <pc:sldMk cId="2239577269" sldId="921"/>
            <ac:spMk id="3" creationId="{D2ED7C22-471B-2A42-BCA4-21F22C46F7CD}"/>
          </ac:spMkLst>
        </pc:spChg>
      </pc:sldChg>
      <pc:sldChg chg="modSp mod">
        <pc:chgData name="Cathrine Løes Sørby" userId="453ffb51-d645-44fe-b265-43846f0ff910" providerId="ADAL" clId="{48E36E1A-2CB0-4F78-8E8C-1205E1D14ED0}" dt="2025-09-17T08:06:44.043" v="743" actId="1076"/>
        <pc:sldMkLst>
          <pc:docMk/>
          <pc:sldMk cId="1237362404" sldId="931"/>
        </pc:sldMkLst>
        <pc:picChg chg="mod">
          <ac:chgData name="Cathrine Løes Sørby" userId="453ffb51-d645-44fe-b265-43846f0ff910" providerId="ADAL" clId="{48E36E1A-2CB0-4F78-8E8C-1205E1D14ED0}" dt="2025-09-17T08:06:44.043" v="743" actId="1076"/>
          <ac:picMkLst>
            <pc:docMk/>
            <pc:sldMk cId="1237362404" sldId="931"/>
            <ac:picMk id="6" creationId="{1E5E8483-ED54-0AF3-F970-83AB7BA96825}"/>
          </ac:picMkLst>
        </pc:picChg>
      </pc:sldChg>
      <pc:sldChg chg="modSp mod">
        <pc:chgData name="Cathrine Løes Sørby" userId="453ffb51-d645-44fe-b265-43846f0ff910" providerId="ADAL" clId="{48E36E1A-2CB0-4F78-8E8C-1205E1D14ED0}" dt="2025-09-17T08:09:45.105" v="819" actId="1076"/>
        <pc:sldMkLst>
          <pc:docMk/>
          <pc:sldMk cId="97789609" sldId="932"/>
        </pc:sldMkLst>
        <pc:spChg chg="mod">
          <ac:chgData name="Cathrine Løes Sørby" userId="453ffb51-d645-44fe-b265-43846f0ff910" providerId="ADAL" clId="{48E36E1A-2CB0-4F78-8E8C-1205E1D14ED0}" dt="2025-09-17T08:09:45.105" v="819" actId="1076"/>
          <ac:spMkLst>
            <pc:docMk/>
            <pc:sldMk cId="97789609" sldId="932"/>
            <ac:spMk id="2" creationId="{F895722B-2E60-F748-D44C-330F89FCBCB6}"/>
          </ac:spMkLst>
        </pc:spChg>
        <pc:picChg chg="mod">
          <ac:chgData name="Cathrine Løes Sørby" userId="453ffb51-d645-44fe-b265-43846f0ff910" providerId="ADAL" clId="{48E36E1A-2CB0-4F78-8E8C-1205E1D14ED0}" dt="2025-09-17T08:09:40.041" v="818" actId="1076"/>
          <ac:picMkLst>
            <pc:docMk/>
            <pc:sldMk cId="97789609" sldId="932"/>
            <ac:picMk id="8" creationId="{3B2B7252-0D17-A407-80CC-B479A282346F}"/>
          </ac:picMkLst>
        </pc:picChg>
      </pc:sldChg>
      <pc:sldChg chg="modSp mod">
        <pc:chgData name="Cathrine Løes Sørby" userId="453ffb51-d645-44fe-b265-43846f0ff910" providerId="ADAL" clId="{48E36E1A-2CB0-4F78-8E8C-1205E1D14ED0}" dt="2025-09-17T07:40:54.088" v="518" actId="113"/>
        <pc:sldMkLst>
          <pc:docMk/>
          <pc:sldMk cId="1330706665" sldId="943"/>
        </pc:sldMkLst>
        <pc:spChg chg="mod">
          <ac:chgData name="Cathrine Løes Sørby" userId="453ffb51-d645-44fe-b265-43846f0ff910" providerId="ADAL" clId="{48E36E1A-2CB0-4F78-8E8C-1205E1D14ED0}" dt="2025-09-17T07:40:54.088" v="518" actId="113"/>
          <ac:spMkLst>
            <pc:docMk/>
            <pc:sldMk cId="1330706665" sldId="943"/>
            <ac:spMk id="2" creationId="{F895722B-2E60-F748-D44C-330F89FCBCB6}"/>
          </ac:spMkLst>
        </pc:spChg>
      </pc:sldChg>
      <pc:sldChg chg="modNotesTx">
        <pc:chgData name="Cathrine Løes Sørby" userId="453ffb51-d645-44fe-b265-43846f0ff910" providerId="ADAL" clId="{48E36E1A-2CB0-4F78-8E8C-1205E1D14ED0}" dt="2025-09-10T07:52:07.800" v="205" actId="20577"/>
        <pc:sldMkLst>
          <pc:docMk/>
          <pc:sldMk cId="1819891205" sldId="945"/>
        </pc:sldMkLst>
      </pc:sldChg>
      <pc:sldChg chg="ord">
        <pc:chgData name="Cathrine Løes Sørby" userId="453ffb51-d645-44fe-b265-43846f0ff910" providerId="ADAL" clId="{48E36E1A-2CB0-4F78-8E8C-1205E1D14ED0}" dt="2025-09-10T07:56:48.818" v="219"/>
        <pc:sldMkLst>
          <pc:docMk/>
          <pc:sldMk cId="923715396" sldId="946"/>
        </pc:sldMkLst>
      </pc:sldChg>
      <pc:sldChg chg="del">
        <pc:chgData name="Cathrine Løes Sørby" userId="453ffb51-d645-44fe-b265-43846f0ff910" providerId="ADAL" clId="{48E36E1A-2CB0-4F78-8E8C-1205E1D14ED0}" dt="2025-09-10T07:38:51.732" v="10" actId="47"/>
        <pc:sldMkLst>
          <pc:docMk/>
          <pc:sldMk cId="1058794426" sldId="950"/>
        </pc:sldMkLst>
      </pc:sldChg>
      <pc:sldChg chg="delSp modSp mod">
        <pc:chgData name="Cathrine Løes Sørby" userId="453ffb51-d645-44fe-b265-43846f0ff910" providerId="ADAL" clId="{48E36E1A-2CB0-4F78-8E8C-1205E1D14ED0}" dt="2025-09-17T07:28:19.165" v="232" actId="20577"/>
        <pc:sldMkLst>
          <pc:docMk/>
          <pc:sldMk cId="3615932651" sldId="951"/>
        </pc:sldMkLst>
        <pc:spChg chg="mod">
          <ac:chgData name="Cathrine Løes Sørby" userId="453ffb51-d645-44fe-b265-43846f0ff910" providerId="ADAL" clId="{48E36E1A-2CB0-4F78-8E8C-1205E1D14ED0}" dt="2025-09-10T07:44:06.712" v="184" actId="20577"/>
          <ac:spMkLst>
            <pc:docMk/>
            <pc:sldMk cId="3615932651" sldId="951"/>
            <ac:spMk id="8" creationId="{0A9E58A9-AF14-4367-68E6-B2F622D9D751}"/>
          </ac:spMkLst>
        </pc:spChg>
        <pc:spChg chg="mod">
          <ac:chgData name="Cathrine Løes Sørby" userId="453ffb51-d645-44fe-b265-43846f0ff910" providerId="ADAL" clId="{48E36E1A-2CB0-4F78-8E8C-1205E1D14ED0}" dt="2025-09-17T07:28:19.165" v="232" actId="20577"/>
          <ac:spMkLst>
            <pc:docMk/>
            <pc:sldMk cId="3615932651" sldId="951"/>
            <ac:spMk id="10" creationId="{484D4B8F-F41C-09F3-1414-6CBC36EA389A}"/>
          </ac:spMkLst>
        </pc:spChg>
      </pc:sldChg>
      <pc:sldChg chg="modSp mod">
        <pc:chgData name="Cathrine Løes Sørby" userId="453ffb51-d645-44fe-b265-43846f0ff910" providerId="ADAL" clId="{48E36E1A-2CB0-4F78-8E8C-1205E1D14ED0}" dt="2025-09-17T07:31:00.375" v="423" actId="20577"/>
        <pc:sldMkLst>
          <pc:docMk/>
          <pc:sldMk cId="4161687748" sldId="953"/>
        </pc:sldMkLst>
        <pc:spChg chg="mod">
          <ac:chgData name="Cathrine Løes Sørby" userId="453ffb51-d645-44fe-b265-43846f0ff910" providerId="ADAL" clId="{48E36E1A-2CB0-4F78-8E8C-1205E1D14ED0}" dt="2025-09-17T07:31:00.375" v="423" actId="20577"/>
          <ac:spMkLst>
            <pc:docMk/>
            <pc:sldMk cId="4161687748" sldId="953"/>
            <ac:spMk id="3" creationId="{E61D4349-6646-AD2C-C540-861E7BC87F51}"/>
          </ac:spMkLst>
        </pc:spChg>
      </pc:sldChg>
      <pc:sldChg chg="modSp add mod ord">
        <pc:chgData name="Cathrine Løes Sørby" userId="453ffb51-d645-44fe-b265-43846f0ff910" providerId="ADAL" clId="{48E36E1A-2CB0-4F78-8E8C-1205E1D14ED0}" dt="2025-09-17T08:08:53.958" v="815" actId="20577"/>
        <pc:sldMkLst>
          <pc:docMk/>
          <pc:sldMk cId="429531990" sldId="955"/>
        </pc:sldMkLst>
        <pc:spChg chg="mod">
          <ac:chgData name="Cathrine Løes Sørby" userId="453ffb51-d645-44fe-b265-43846f0ff910" providerId="ADAL" clId="{48E36E1A-2CB0-4F78-8E8C-1205E1D14ED0}" dt="2025-09-17T08:08:53.958" v="815" actId="20577"/>
          <ac:spMkLst>
            <pc:docMk/>
            <pc:sldMk cId="429531990" sldId="955"/>
            <ac:spMk id="2" creationId="{5B7AB1D1-717F-EE78-4BD5-67A0FF2C2EFE}"/>
          </ac:spMkLst>
        </pc:spChg>
      </pc:sldChg>
    </pc:docChg>
  </pc:docChgLst>
  <pc:docChgLst>
    <pc:chgData name="Frida Torgersen" userId="S::frida.torgersen@io.kommune.no::ea265081-7c03-4e48-ae3c-fad608c99291" providerId="AD" clId="Web-{68F28603-7441-4523-85E9-1B47408DB827}"/>
    <pc:docChg chg="delSld sldOrd">
      <pc:chgData name="Frida Torgersen" userId="S::frida.torgersen@io.kommune.no::ea265081-7c03-4e48-ae3c-fad608c99291" providerId="AD" clId="Web-{68F28603-7441-4523-85E9-1B47408DB827}" dt="2025-03-12T13:51:26.966" v="2"/>
      <pc:docMkLst>
        <pc:docMk/>
      </pc:docMkLst>
      <pc:sldChg chg="del">
        <pc:chgData name="Frida Torgersen" userId="S::frida.torgersen@io.kommune.no::ea265081-7c03-4e48-ae3c-fad608c99291" providerId="AD" clId="Web-{68F28603-7441-4523-85E9-1B47408DB827}" dt="2025-03-12T13:51:23.638" v="1"/>
        <pc:sldMkLst>
          <pc:docMk/>
          <pc:sldMk cId="961231608" sldId="933"/>
        </pc:sldMkLst>
      </pc:sldChg>
      <pc:sldChg chg="del">
        <pc:chgData name="Frida Torgersen" userId="S::frida.torgersen@io.kommune.no::ea265081-7c03-4e48-ae3c-fad608c99291" providerId="AD" clId="Web-{68F28603-7441-4523-85E9-1B47408DB827}" dt="2025-03-12T13:51:26.966" v="2"/>
        <pc:sldMkLst>
          <pc:docMk/>
          <pc:sldMk cId="1136923580" sldId="934"/>
        </pc:sldMkLst>
      </pc:sldChg>
      <pc:sldChg chg="ord">
        <pc:chgData name="Frida Torgersen" userId="S::frida.torgersen@io.kommune.no::ea265081-7c03-4e48-ae3c-fad608c99291" providerId="AD" clId="Web-{68F28603-7441-4523-85E9-1B47408DB827}" dt="2025-03-12T13:48:48.323" v="0"/>
        <pc:sldMkLst>
          <pc:docMk/>
          <pc:sldMk cId="1082199698" sldId="937"/>
        </pc:sldMkLst>
      </pc:sldChg>
    </pc:docChg>
  </pc:docChgLst>
  <pc:docChgLst>
    <pc:chgData name="Frida Torgersen" userId="S::frida.torgersen@io.kommune.no::ea265081-7c03-4e48-ae3c-fad608c99291" providerId="AD" clId="Web-{5CBFFC15-5720-5248-4CD3-3CB2A630E118}"/>
    <pc:docChg chg="addSld delSld modSld">
      <pc:chgData name="Frida Torgersen" userId="S::frida.torgersen@io.kommune.no::ea265081-7c03-4e48-ae3c-fad608c99291" providerId="AD" clId="Web-{5CBFFC15-5720-5248-4CD3-3CB2A630E118}" dt="2025-03-26T08:35:51.349" v="48" actId="20577"/>
      <pc:docMkLst>
        <pc:docMk/>
      </pc:docMkLst>
      <pc:sldChg chg="addSp delSp modSp add mod modClrScheme chgLayout">
        <pc:chgData name="Frida Torgersen" userId="S::frida.torgersen@io.kommune.no::ea265081-7c03-4e48-ae3c-fad608c99291" providerId="AD" clId="Web-{5CBFFC15-5720-5248-4CD3-3CB2A630E118}" dt="2025-03-26T07:41:53.073" v="19" actId="1076"/>
        <pc:sldMkLst>
          <pc:docMk/>
          <pc:sldMk cId="3420059527" sldId="332"/>
        </pc:sldMkLst>
      </pc:sldChg>
      <pc:sldChg chg="new del">
        <pc:chgData name="Frida Torgersen" userId="S::frida.torgersen@io.kommune.no::ea265081-7c03-4e48-ae3c-fad608c99291" providerId="AD" clId="Web-{5CBFFC15-5720-5248-4CD3-3CB2A630E118}" dt="2025-03-26T07:42:27.355" v="21"/>
        <pc:sldMkLst>
          <pc:docMk/>
          <pc:sldMk cId="803864250" sldId="953"/>
        </pc:sldMkLst>
      </pc:sldChg>
      <pc:sldChg chg="modSp add">
        <pc:chgData name="Frida Torgersen" userId="S::frida.torgersen@io.kommune.no::ea265081-7c03-4e48-ae3c-fad608c99291" providerId="AD" clId="Web-{5CBFFC15-5720-5248-4CD3-3CB2A630E118}" dt="2025-03-26T08:35:51.349" v="48" actId="20577"/>
        <pc:sldMkLst>
          <pc:docMk/>
          <pc:sldMk cId="4161687748" sldId="953"/>
        </pc:sldMkLst>
      </pc:sldChg>
      <pc:sldChg chg="delSp modSp new">
        <pc:chgData name="Frida Torgersen" userId="S::frida.torgersen@io.kommune.no::ea265081-7c03-4e48-ae3c-fad608c99291" providerId="AD" clId="Web-{5CBFFC15-5720-5248-4CD3-3CB2A630E118}" dt="2025-03-26T07:53:33.228" v="42" actId="20577"/>
        <pc:sldMkLst>
          <pc:docMk/>
          <pc:sldMk cId="1681990470" sldId="954"/>
        </pc:sldMkLst>
      </pc:sldChg>
      <pc:sldMasterChg chg="addSldLayout">
        <pc:chgData name="Frida Torgersen" userId="S::frida.torgersen@io.kommune.no::ea265081-7c03-4e48-ae3c-fad608c99291" providerId="AD" clId="Web-{5CBFFC15-5720-5248-4CD3-3CB2A630E118}" dt="2025-03-26T07:40:26.368" v="0"/>
        <pc:sldMasterMkLst>
          <pc:docMk/>
          <pc:sldMasterMk cId="0" sldId="2147483690"/>
        </pc:sldMasterMkLst>
        <pc:sldLayoutChg chg="add replId">
          <pc:chgData name="Frida Torgersen" userId="S::frida.torgersen@io.kommune.no::ea265081-7c03-4e48-ae3c-fad608c99291" providerId="AD" clId="Web-{5CBFFC15-5720-5248-4CD3-3CB2A630E118}" dt="2025-03-26T07:40:26.368" v="0"/>
          <pc:sldLayoutMkLst>
            <pc:docMk/>
            <pc:sldMasterMk cId="0" sldId="2147483690"/>
            <pc:sldLayoutMk cId="3049802320" sldId="2147483765"/>
          </pc:sldLayoutMkLst>
        </pc:sldLayoutChg>
      </pc:sldMasterChg>
    </pc:docChg>
  </pc:docChgLst>
  <pc:docChgLst>
    <pc:chgData name="Frida Torgersen" userId="S::frida.torgersen@io.kommune.no::ea265081-7c03-4e48-ae3c-fad608c99291" providerId="AD" clId="Web-{7377E8B9-BBB3-4906-8916-151E2E0C31A4}"/>
    <pc:docChg chg="modSld">
      <pc:chgData name="Frida Torgersen" userId="S::frida.torgersen@io.kommune.no::ea265081-7c03-4e48-ae3c-fad608c99291" providerId="AD" clId="Web-{7377E8B9-BBB3-4906-8916-151E2E0C31A4}" dt="2025-03-26T07:50:31.188" v="0" actId="1076"/>
      <pc:docMkLst>
        <pc:docMk/>
      </pc:docMkLst>
      <pc:sldChg chg="modSp">
        <pc:chgData name="Frida Torgersen" userId="S::frida.torgersen@io.kommune.no::ea265081-7c03-4e48-ae3c-fad608c99291" providerId="AD" clId="Web-{7377E8B9-BBB3-4906-8916-151E2E0C31A4}" dt="2025-03-26T07:50:31.188" v="0" actId="1076"/>
        <pc:sldMkLst>
          <pc:docMk/>
          <pc:sldMk cId="3420059527" sldId="332"/>
        </pc:sldMkLst>
      </pc:sldChg>
    </pc:docChg>
  </pc:docChgLst>
  <pc:docChgLst>
    <pc:chgData name="Frida Torgersen" userId="S::frida.torgersen@io.kommune.no::ea265081-7c03-4e48-ae3c-fad608c99291" providerId="AD" clId="Web-{96C3D976-6E43-EE08-371D-15D628C5FC1C}"/>
    <pc:docChg chg="modSld">
      <pc:chgData name="Frida Torgersen" userId="S::frida.torgersen@io.kommune.no::ea265081-7c03-4e48-ae3c-fad608c99291" providerId="AD" clId="Web-{96C3D976-6E43-EE08-371D-15D628C5FC1C}" dt="2025-03-12T13:38:46.402" v="2"/>
      <pc:docMkLst>
        <pc:docMk/>
      </pc:docMkLst>
      <pc:sldChg chg="modNotes">
        <pc:chgData name="Frida Torgersen" userId="S::frida.torgersen@io.kommune.no::ea265081-7c03-4e48-ae3c-fad608c99291" providerId="AD" clId="Web-{96C3D976-6E43-EE08-371D-15D628C5FC1C}" dt="2025-03-12T13:38:46.402" v="2"/>
        <pc:sldMkLst>
          <pc:docMk/>
          <pc:sldMk cId="936714741" sldId="896"/>
        </pc:sldMkLst>
      </pc:sldChg>
    </pc:docChg>
  </pc:docChgLst>
  <pc:docChgLst>
    <pc:chgData name="Frida Torgersen" userId="S::frida.torgersen@io.kommune.no::ea265081-7c03-4e48-ae3c-fad608c99291" providerId="AD" clId="Web-{7FF8AEE7-B047-C013-2067-9C0201B64130}"/>
    <pc:docChg chg="addSld delSld">
      <pc:chgData name="Frida Torgersen" userId="S::frida.torgersen@io.kommune.no::ea265081-7c03-4e48-ae3c-fad608c99291" providerId="AD" clId="Web-{7FF8AEE7-B047-C013-2067-9C0201B64130}" dt="2025-03-12T13:47:52.110" v="3"/>
      <pc:docMkLst>
        <pc:docMk/>
      </pc:docMkLst>
      <pc:sldChg chg="add del">
        <pc:chgData name="Frida Torgersen" userId="S::frida.torgersen@io.kommune.no::ea265081-7c03-4e48-ae3c-fad608c99291" providerId="AD" clId="Web-{7FF8AEE7-B047-C013-2067-9C0201B64130}" dt="2025-03-12T13:47:52.110" v="3"/>
        <pc:sldMkLst>
          <pc:docMk/>
          <pc:sldMk cId="961231608" sldId="933"/>
        </pc:sldMkLst>
      </pc:sldChg>
      <pc:sldChg chg="add del">
        <pc:chgData name="Frida Torgersen" userId="S::frida.torgersen@io.kommune.no::ea265081-7c03-4e48-ae3c-fad608c99291" providerId="AD" clId="Web-{7FF8AEE7-B047-C013-2067-9C0201B64130}" dt="2025-03-12T13:47:38.906" v="2"/>
        <pc:sldMkLst>
          <pc:docMk/>
          <pc:sldMk cId="1136923580" sldId="934"/>
        </pc:sldMkLst>
      </pc:sldChg>
    </pc:docChg>
  </pc:docChgLst>
  <pc:docChgLst>
    <pc:chgData name="May Synøve Langfeldt Engen" userId="2fbc35dc-a1c1-46dd-9d84-0dd75363d3cb" providerId="ADAL" clId="{48DDEEEF-A08F-45E3-9A0C-3DE050DB563B}"/>
    <pc:docChg chg="custSel modSld">
      <pc:chgData name="May Synøve Langfeldt Engen" userId="2fbc35dc-a1c1-46dd-9d84-0dd75363d3cb" providerId="ADAL" clId="{48DDEEEF-A08F-45E3-9A0C-3DE050DB563B}" dt="2025-01-23T14:09:04.010" v="0" actId="478"/>
      <pc:docMkLst>
        <pc:docMk/>
      </pc:docMkLst>
    </pc:docChg>
  </pc:docChgLst>
  <pc:docChgLst>
    <pc:chgData name="Cathrine Løes Sørby" userId="S::cathrine.sorby@io.kommune.no::453ffb51-d645-44fe-b265-43846f0ff910" providerId="AD" clId="Web-{9214CDD1-34A6-45B2-8198-B246FB04C86A}"/>
    <pc:docChg chg="modSld">
      <pc:chgData name="Cathrine Løes Sørby" userId="S::cathrine.sorby@io.kommune.no::453ffb51-d645-44fe-b265-43846f0ff910" providerId="AD" clId="Web-{9214CDD1-34A6-45B2-8198-B246FB04C86A}" dt="2025-09-17T07:27:05.095" v="1" actId="20577"/>
      <pc:docMkLst>
        <pc:docMk/>
      </pc:docMkLst>
      <pc:sldChg chg="modSp">
        <pc:chgData name="Cathrine Løes Sørby" userId="S::cathrine.sorby@io.kommune.no::453ffb51-d645-44fe-b265-43846f0ff910" providerId="AD" clId="Web-{9214CDD1-34A6-45B2-8198-B246FB04C86A}" dt="2025-09-17T07:27:05.095" v="1" actId="20577"/>
        <pc:sldMkLst>
          <pc:docMk/>
          <pc:sldMk cId="3994216580" sldId="922"/>
        </pc:sldMkLst>
        <pc:spChg chg="mod">
          <ac:chgData name="Cathrine Løes Sørby" userId="S::cathrine.sorby@io.kommune.no::453ffb51-d645-44fe-b265-43846f0ff910" providerId="AD" clId="Web-{9214CDD1-34A6-45B2-8198-B246FB04C86A}" dt="2025-09-17T07:27:05.095" v="1" actId="20577"/>
          <ac:spMkLst>
            <pc:docMk/>
            <pc:sldMk cId="3994216580" sldId="922"/>
            <ac:spMk id="3" creationId="{D2ED7C22-471B-2A42-BCA4-21F22C46F7CD}"/>
          </ac:spMkLst>
        </pc:spChg>
      </pc:sldChg>
    </pc:docChg>
  </pc:docChgLst>
  <pc:docChgLst>
    <pc:chgData name="Frida Torgersen" userId="S::frida.torgersen@io.kommune.no::ea265081-7c03-4e48-ae3c-fad608c99291" providerId="AD" clId="Web-{E2D0A418-6670-3011-D599-E2ABF767B38C}"/>
    <pc:docChg chg="modSld">
      <pc:chgData name="Frida Torgersen" userId="S::frida.torgersen@io.kommune.no::ea265081-7c03-4e48-ae3c-fad608c99291" providerId="AD" clId="Web-{E2D0A418-6670-3011-D599-E2ABF767B38C}" dt="2025-03-26T13:39:07.364" v="74" actId="20577"/>
      <pc:docMkLst>
        <pc:docMk/>
      </pc:docMkLst>
      <pc:sldChg chg="modSp">
        <pc:chgData name="Frida Torgersen" userId="S::frida.torgersen@io.kommune.no::ea265081-7c03-4e48-ae3c-fad608c99291" providerId="AD" clId="Web-{E2D0A418-6670-3011-D599-E2ABF767B38C}" dt="2025-03-26T13:38:18.832" v="68" actId="1076"/>
        <pc:sldMkLst>
          <pc:docMk/>
          <pc:sldMk cId="545924595" sldId="274"/>
        </pc:sldMkLst>
      </pc:sldChg>
      <pc:sldChg chg="delSp modSp modNotes">
        <pc:chgData name="Frida Torgersen" userId="S::frida.torgersen@io.kommune.no::ea265081-7c03-4e48-ae3c-fad608c99291" providerId="AD" clId="Web-{E2D0A418-6670-3011-D599-E2ABF767B38C}" dt="2025-03-26T13:11:24.164" v="57" actId="1076"/>
        <pc:sldMkLst>
          <pc:docMk/>
          <pc:sldMk cId="3420059527" sldId="332"/>
        </pc:sldMkLst>
      </pc:sldChg>
      <pc:sldChg chg="modSp">
        <pc:chgData name="Frida Torgersen" userId="S::frida.torgersen@io.kommune.no::ea265081-7c03-4e48-ae3c-fad608c99291" providerId="AD" clId="Web-{E2D0A418-6670-3011-D599-E2ABF767B38C}" dt="2025-03-26T13:36:26.361" v="62" actId="1076"/>
        <pc:sldMkLst>
          <pc:docMk/>
          <pc:sldMk cId="3141504518" sldId="925"/>
        </pc:sldMkLst>
      </pc:sldChg>
      <pc:sldChg chg="modSp">
        <pc:chgData name="Frida Torgersen" userId="S::frida.torgersen@io.kommune.no::ea265081-7c03-4e48-ae3c-fad608c99291" providerId="AD" clId="Web-{E2D0A418-6670-3011-D599-E2ABF767B38C}" dt="2025-03-26T13:37:54.550" v="66" actId="20577"/>
        <pc:sldMkLst>
          <pc:docMk/>
          <pc:sldMk cId="1640224326" sldId="929"/>
        </pc:sldMkLst>
      </pc:sldChg>
      <pc:sldChg chg="modSp">
        <pc:chgData name="Frida Torgersen" userId="S::frida.torgersen@io.kommune.no::ea265081-7c03-4e48-ae3c-fad608c99291" providerId="AD" clId="Web-{E2D0A418-6670-3011-D599-E2ABF767B38C}" dt="2025-03-26T13:39:07.364" v="74" actId="20577"/>
        <pc:sldMkLst>
          <pc:docMk/>
          <pc:sldMk cId="1237362404" sldId="931"/>
        </pc:sldMkLst>
      </pc:sldChg>
      <pc:sldChg chg="modSp">
        <pc:chgData name="Frida Torgersen" userId="S::frida.torgersen@io.kommune.no::ea265081-7c03-4e48-ae3c-fad608c99291" providerId="AD" clId="Web-{E2D0A418-6670-3011-D599-E2ABF767B38C}" dt="2025-03-26T13:38:33.582" v="70" actId="20577"/>
        <pc:sldMkLst>
          <pc:docMk/>
          <pc:sldMk cId="2330595929" sldId="936"/>
        </pc:sldMkLst>
      </pc:sldChg>
      <pc:sldChg chg="modSp">
        <pc:chgData name="Frida Torgersen" userId="S::frida.torgersen@io.kommune.no::ea265081-7c03-4e48-ae3c-fad608c99291" providerId="AD" clId="Web-{E2D0A418-6670-3011-D599-E2ABF767B38C}" dt="2025-03-26T13:38:43.129" v="72" actId="20577"/>
        <pc:sldMkLst>
          <pc:docMk/>
          <pc:sldMk cId="1330706665" sldId="943"/>
        </pc:sldMkLst>
      </pc:sldChg>
      <pc:sldChg chg="modSp">
        <pc:chgData name="Frida Torgersen" userId="S::frida.torgersen@io.kommune.no::ea265081-7c03-4e48-ae3c-fad608c99291" providerId="AD" clId="Web-{E2D0A418-6670-3011-D599-E2ABF767B38C}" dt="2025-03-26T13:36:06.939" v="61" actId="14100"/>
        <pc:sldMkLst>
          <pc:docMk/>
          <pc:sldMk cId="4087541810" sldId="952"/>
        </pc:sldMkLst>
      </pc:sldChg>
    </pc:docChg>
  </pc:docChgLst>
  <pc:docChgLst>
    <pc:chgData name="Frida Torgersen" userId="ea265081-7c03-4e48-ae3c-fad608c99291" providerId="ADAL" clId="{7331CF07-2277-41E3-BE88-E1CA55B4FF22}"/>
    <pc:docChg chg="undo custSel modSld">
      <pc:chgData name="Frida Torgersen" userId="ea265081-7c03-4e48-ae3c-fad608c99291" providerId="ADAL" clId="{7331CF07-2277-41E3-BE88-E1CA55B4FF22}" dt="2025-01-29T13:23:15.481" v="23" actId="113"/>
      <pc:docMkLst>
        <pc:docMk/>
      </pc:docMkLst>
      <pc:sldChg chg="modSp mod">
        <pc:chgData name="Frida Torgersen" userId="ea265081-7c03-4e48-ae3c-fad608c99291" providerId="ADAL" clId="{7331CF07-2277-41E3-BE88-E1CA55B4FF22}" dt="2025-01-29T13:18:24.023" v="2" actId="1076"/>
        <pc:sldMkLst>
          <pc:docMk/>
          <pc:sldMk cId="0" sldId="261"/>
        </pc:sldMkLst>
      </pc:sldChg>
      <pc:sldChg chg="modSp mod">
        <pc:chgData name="Frida Torgersen" userId="ea265081-7c03-4e48-ae3c-fad608c99291" providerId="ADAL" clId="{7331CF07-2277-41E3-BE88-E1CA55B4FF22}" dt="2025-01-29T13:21:11.051" v="8" actId="2711"/>
        <pc:sldMkLst>
          <pc:docMk/>
          <pc:sldMk cId="3429343855" sldId="361"/>
        </pc:sldMkLst>
      </pc:sldChg>
      <pc:sldChg chg="modSp mod">
        <pc:chgData name="Frida Torgersen" userId="ea265081-7c03-4e48-ae3c-fad608c99291" providerId="ADAL" clId="{7331CF07-2277-41E3-BE88-E1CA55B4FF22}" dt="2025-01-29T13:21:00.438" v="7" actId="27636"/>
        <pc:sldMkLst>
          <pc:docMk/>
          <pc:sldMk cId="3710846459" sldId="363"/>
        </pc:sldMkLst>
      </pc:sldChg>
      <pc:sldChg chg="modSp">
        <pc:chgData name="Frida Torgersen" userId="ea265081-7c03-4e48-ae3c-fad608c99291" providerId="ADAL" clId="{7331CF07-2277-41E3-BE88-E1CA55B4FF22}" dt="2025-01-29T13:20:24.833" v="3" actId="2711"/>
        <pc:sldMkLst>
          <pc:docMk/>
          <pc:sldMk cId="936714741" sldId="896"/>
        </pc:sldMkLst>
      </pc:sldChg>
      <pc:sldChg chg="modSp mod">
        <pc:chgData name="Frida Torgersen" userId="ea265081-7c03-4e48-ae3c-fad608c99291" providerId="ADAL" clId="{7331CF07-2277-41E3-BE88-E1CA55B4FF22}" dt="2025-01-29T13:20:46.068" v="5" actId="27636"/>
        <pc:sldMkLst>
          <pc:docMk/>
          <pc:sldMk cId="368201696" sldId="902"/>
        </pc:sldMkLst>
      </pc:sldChg>
      <pc:sldChg chg="modSp mod">
        <pc:chgData name="Frida Torgersen" userId="ea265081-7c03-4e48-ae3c-fad608c99291" providerId="ADAL" clId="{7331CF07-2277-41E3-BE88-E1CA55B4FF22}" dt="2025-01-29T13:21:30.438" v="11" actId="2711"/>
        <pc:sldMkLst>
          <pc:docMk/>
          <pc:sldMk cId="4148516940" sldId="924"/>
        </pc:sldMkLst>
      </pc:sldChg>
      <pc:sldChg chg="modSp mod">
        <pc:chgData name="Frida Torgersen" userId="ea265081-7c03-4e48-ae3c-fad608c99291" providerId="ADAL" clId="{7331CF07-2277-41E3-BE88-E1CA55B4FF22}" dt="2025-01-29T13:21:17.636" v="10" actId="27636"/>
        <pc:sldMkLst>
          <pc:docMk/>
          <pc:sldMk cId="3141504518" sldId="925"/>
        </pc:sldMkLst>
      </pc:sldChg>
      <pc:sldChg chg="modSp mod">
        <pc:chgData name="Frida Torgersen" userId="ea265081-7c03-4e48-ae3c-fad608c99291" providerId="ADAL" clId="{7331CF07-2277-41E3-BE88-E1CA55B4FF22}" dt="2025-01-29T13:22:54.930" v="19" actId="2711"/>
        <pc:sldMkLst>
          <pc:docMk/>
          <pc:sldMk cId="1046717388" sldId="928"/>
        </pc:sldMkLst>
      </pc:sldChg>
      <pc:sldChg chg="modSp mod">
        <pc:chgData name="Frida Torgersen" userId="ea265081-7c03-4e48-ae3c-fad608c99291" providerId="ADAL" clId="{7331CF07-2277-41E3-BE88-E1CA55B4FF22}" dt="2025-01-29T13:23:15.481" v="23" actId="113"/>
        <pc:sldMkLst>
          <pc:docMk/>
          <pc:sldMk cId="923715396" sldId="946"/>
        </pc:sldMkLst>
      </pc:sldChg>
      <pc:sldChg chg="modSp mod">
        <pc:chgData name="Frida Torgersen" userId="ea265081-7c03-4e48-ae3c-fad608c99291" providerId="ADAL" clId="{7331CF07-2277-41E3-BE88-E1CA55B4FF22}" dt="2025-01-29T13:21:48.086" v="13" actId="27636"/>
        <pc:sldMkLst>
          <pc:docMk/>
          <pc:sldMk cId="1842802951" sldId="948"/>
        </pc:sldMkLst>
      </pc:sldChg>
      <pc:sldChg chg="modSp mod">
        <pc:chgData name="Frida Torgersen" userId="ea265081-7c03-4e48-ae3c-fad608c99291" providerId="ADAL" clId="{7331CF07-2277-41E3-BE88-E1CA55B4FF22}" dt="2025-01-29T13:22:02.502" v="15" actId="27636"/>
        <pc:sldMkLst>
          <pc:docMk/>
          <pc:sldMk cId="724699703" sldId="949"/>
        </pc:sldMkLst>
      </pc:sldChg>
      <pc:sldChg chg="modSp mod">
        <pc:chgData name="Frida Torgersen" userId="ea265081-7c03-4e48-ae3c-fad608c99291" providerId="ADAL" clId="{7331CF07-2277-41E3-BE88-E1CA55B4FF22}" dt="2025-01-29T13:22:16.984" v="16" actId="2711"/>
        <pc:sldMkLst>
          <pc:docMk/>
          <pc:sldMk cId="867868061" sldId="950"/>
        </pc:sldMkLst>
      </pc:sldChg>
    </pc:docChg>
  </pc:docChgLst>
  <pc:docChgLst>
    <pc:chgData name="Renate Dybdal Hansen" userId="8f533bdc-1f06-46c5-8376-6b62126245f7" providerId="ADAL" clId="{8EB7A889-5C17-45BE-B9A7-8817316036CC}"/>
    <pc:docChg chg="undo redo custSel delSld modSld sldOrd">
      <pc:chgData name="Renate Dybdal Hansen" userId="8f533bdc-1f06-46c5-8376-6b62126245f7" providerId="ADAL" clId="{8EB7A889-5C17-45BE-B9A7-8817316036CC}" dt="2025-03-26T13:41:20.851" v="4858" actId="20577"/>
      <pc:docMkLst>
        <pc:docMk/>
      </pc:docMkLst>
      <pc:sldChg chg="del">
        <pc:chgData name="Renate Dybdal Hansen" userId="8f533bdc-1f06-46c5-8376-6b62126245f7" providerId="ADAL" clId="{8EB7A889-5C17-45BE-B9A7-8817316036CC}" dt="2025-03-19T12:10:18.626" v="1061" actId="47"/>
        <pc:sldMkLst>
          <pc:docMk/>
          <pc:sldMk cId="1231731353" sldId="258"/>
        </pc:sldMkLst>
      </pc:sldChg>
      <pc:sldChg chg="del">
        <pc:chgData name="Renate Dybdal Hansen" userId="8f533bdc-1f06-46c5-8376-6b62126245f7" providerId="ADAL" clId="{8EB7A889-5C17-45BE-B9A7-8817316036CC}" dt="2025-03-19T09:48:52.912" v="692" actId="47"/>
        <pc:sldMkLst>
          <pc:docMk/>
          <pc:sldMk cId="0" sldId="269"/>
        </pc:sldMkLst>
      </pc:sldChg>
      <pc:sldChg chg="modSp mod modNotesTx">
        <pc:chgData name="Renate Dybdal Hansen" userId="8f533bdc-1f06-46c5-8376-6b62126245f7" providerId="ADAL" clId="{8EB7A889-5C17-45BE-B9A7-8817316036CC}" dt="2025-03-19T08:05:02.321" v="213" actId="20577"/>
        <pc:sldMkLst>
          <pc:docMk/>
          <pc:sldMk cId="651542087" sldId="271"/>
        </pc:sldMkLst>
      </pc:sldChg>
      <pc:sldChg chg="modSp mod ord">
        <pc:chgData name="Renate Dybdal Hansen" userId="8f533bdc-1f06-46c5-8376-6b62126245f7" providerId="ADAL" clId="{8EB7A889-5C17-45BE-B9A7-8817316036CC}" dt="2025-03-26T09:19:32.034" v="3879" actId="207"/>
        <pc:sldMkLst>
          <pc:docMk/>
          <pc:sldMk cId="545924595" sldId="274"/>
        </pc:sldMkLst>
      </pc:sldChg>
      <pc:sldChg chg="modSp mod">
        <pc:chgData name="Renate Dybdal Hansen" userId="8f533bdc-1f06-46c5-8376-6b62126245f7" providerId="ADAL" clId="{8EB7A889-5C17-45BE-B9A7-8817316036CC}" dt="2025-03-19T12:05:56.157" v="1039" actId="207"/>
        <pc:sldMkLst>
          <pc:docMk/>
          <pc:sldMk cId="20572818" sldId="277"/>
        </pc:sldMkLst>
      </pc:sldChg>
      <pc:sldChg chg="modSp modNotesTx">
        <pc:chgData name="Renate Dybdal Hansen" userId="8f533bdc-1f06-46c5-8376-6b62126245f7" providerId="ADAL" clId="{8EB7A889-5C17-45BE-B9A7-8817316036CC}" dt="2025-03-26T09:35:33.888" v="3959" actId="20577"/>
        <pc:sldMkLst>
          <pc:docMk/>
          <pc:sldMk cId="1168501897" sldId="281"/>
        </pc:sldMkLst>
      </pc:sldChg>
      <pc:sldChg chg="modSp mod ord modNotesTx">
        <pc:chgData name="Renate Dybdal Hansen" userId="8f533bdc-1f06-46c5-8376-6b62126245f7" providerId="ADAL" clId="{8EB7A889-5C17-45BE-B9A7-8817316036CC}" dt="2025-03-26T13:41:20.851" v="4858" actId="20577"/>
        <pc:sldMkLst>
          <pc:docMk/>
          <pc:sldMk cId="3420059527" sldId="332"/>
        </pc:sldMkLst>
      </pc:sldChg>
      <pc:sldChg chg="modSp mod">
        <pc:chgData name="Renate Dybdal Hansen" userId="8f533bdc-1f06-46c5-8376-6b62126245f7" providerId="ADAL" clId="{8EB7A889-5C17-45BE-B9A7-8817316036CC}" dt="2025-03-26T08:30:31.472" v="3715" actId="5793"/>
        <pc:sldMkLst>
          <pc:docMk/>
          <pc:sldMk cId="3429343855" sldId="361"/>
        </pc:sldMkLst>
      </pc:sldChg>
      <pc:sldChg chg="modSp mod modNotesTx">
        <pc:chgData name="Renate Dybdal Hansen" userId="8f533bdc-1f06-46c5-8376-6b62126245f7" providerId="ADAL" clId="{8EB7A889-5C17-45BE-B9A7-8817316036CC}" dt="2025-03-26T09:52:41.869" v="4425" actId="20577"/>
        <pc:sldMkLst>
          <pc:docMk/>
          <pc:sldMk cId="3710846459" sldId="363"/>
        </pc:sldMkLst>
      </pc:sldChg>
      <pc:sldChg chg="modSp mod ord">
        <pc:chgData name="Renate Dybdal Hansen" userId="8f533bdc-1f06-46c5-8376-6b62126245f7" providerId="ADAL" clId="{8EB7A889-5C17-45BE-B9A7-8817316036CC}" dt="2025-03-19T13:03:48.040" v="2244"/>
        <pc:sldMkLst>
          <pc:docMk/>
          <pc:sldMk cId="936714741" sldId="896"/>
        </pc:sldMkLst>
      </pc:sldChg>
      <pc:sldChg chg="modSp mod modNotesTx">
        <pc:chgData name="Renate Dybdal Hansen" userId="8f533bdc-1f06-46c5-8376-6b62126245f7" providerId="ADAL" clId="{8EB7A889-5C17-45BE-B9A7-8817316036CC}" dt="2025-03-26T09:50:46.504" v="4418" actId="12"/>
        <pc:sldMkLst>
          <pc:docMk/>
          <pc:sldMk cId="368201696" sldId="902"/>
        </pc:sldMkLst>
      </pc:sldChg>
      <pc:sldChg chg="modSp modNotesTx">
        <pc:chgData name="Renate Dybdal Hansen" userId="8f533bdc-1f06-46c5-8376-6b62126245f7" providerId="ADAL" clId="{8EB7A889-5C17-45BE-B9A7-8817316036CC}" dt="2025-03-19T12:08:04.276" v="1048" actId="207"/>
        <pc:sldMkLst>
          <pc:docMk/>
          <pc:sldMk cId="3262503291" sldId="906"/>
        </pc:sldMkLst>
      </pc:sldChg>
      <pc:sldChg chg="delSp ord">
        <pc:chgData name="Renate Dybdal Hansen" userId="8f533bdc-1f06-46c5-8376-6b62126245f7" providerId="ADAL" clId="{8EB7A889-5C17-45BE-B9A7-8817316036CC}" dt="2025-03-19T11:55:41.035" v="1003"/>
        <pc:sldMkLst>
          <pc:docMk/>
          <pc:sldMk cId="3577945552" sldId="910"/>
        </pc:sldMkLst>
      </pc:sldChg>
      <pc:sldChg chg="modSp mod">
        <pc:chgData name="Renate Dybdal Hansen" userId="8f533bdc-1f06-46c5-8376-6b62126245f7" providerId="ADAL" clId="{8EB7A889-5C17-45BE-B9A7-8817316036CC}" dt="2025-03-19T12:06:57.885" v="1046" actId="207"/>
        <pc:sldMkLst>
          <pc:docMk/>
          <pc:sldMk cId="2907597722" sldId="919"/>
        </pc:sldMkLst>
      </pc:sldChg>
      <pc:sldChg chg="modSp mod ord modNotesTx">
        <pc:chgData name="Renate Dybdal Hansen" userId="8f533bdc-1f06-46c5-8376-6b62126245f7" providerId="ADAL" clId="{8EB7A889-5C17-45BE-B9A7-8817316036CC}" dt="2025-03-26T09:25:38.499" v="3920" actId="20577"/>
        <pc:sldMkLst>
          <pc:docMk/>
          <pc:sldMk cId="4049358516" sldId="920"/>
        </pc:sldMkLst>
      </pc:sldChg>
      <pc:sldChg chg="modSp mod ord">
        <pc:chgData name="Renate Dybdal Hansen" userId="8f533bdc-1f06-46c5-8376-6b62126245f7" providerId="ADAL" clId="{8EB7A889-5C17-45BE-B9A7-8817316036CC}" dt="2025-03-19T12:04:57.078" v="1030" actId="207"/>
        <pc:sldMkLst>
          <pc:docMk/>
          <pc:sldMk cId="2239577269" sldId="921"/>
        </pc:sldMkLst>
      </pc:sldChg>
      <pc:sldChg chg="modSp mod ord">
        <pc:chgData name="Renate Dybdal Hansen" userId="8f533bdc-1f06-46c5-8376-6b62126245f7" providerId="ADAL" clId="{8EB7A889-5C17-45BE-B9A7-8817316036CC}" dt="2025-03-19T13:03:46.385" v="2242"/>
        <pc:sldMkLst>
          <pc:docMk/>
          <pc:sldMk cId="3994216580" sldId="922"/>
        </pc:sldMkLst>
      </pc:sldChg>
      <pc:sldChg chg="delSp modSp mod modNotesTx">
        <pc:chgData name="Renate Dybdal Hansen" userId="8f533bdc-1f06-46c5-8376-6b62126245f7" providerId="ADAL" clId="{8EB7A889-5C17-45BE-B9A7-8817316036CC}" dt="2025-03-26T09:06:29.099" v="3767" actId="20577"/>
        <pc:sldMkLst>
          <pc:docMk/>
          <pc:sldMk cId="4148516940" sldId="924"/>
        </pc:sldMkLst>
      </pc:sldChg>
      <pc:sldChg chg="modSp mod modNotesTx">
        <pc:chgData name="Renate Dybdal Hansen" userId="8f533bdc-1f06-46c5-8376-6b62126245f7" providerId="ADAL" clId="{8EB7A889-5C17-45BE-B9A7-8817316036CC}" dt="2025-03-26T09:54:06.571" v="4441" actId="20577"/>
        <pc:sldMkLst>
          <pc:docMk/>
          <pc:sldMk cId="3141504518" sldId="925"/>
        </pc:sldMkLst>
      </pc:sldChg>
      <pc:sldChg chg="modSp mod">
        <pc:chgData name="Renate Dybdal Hansen" userId="8f533bdc-1f06-46c5-8376-6b62126245f7" providerId="ADAL" clId="{8EB7A889-5C17-45BE-B9A7-8817316036CC}" dt="2025-03-19T12:17:35.978" v="1073" actId="207"/>
        <pc:sldMkLst>
          <pc:docMk/>
          <pc:sldMk cId="1046717388" sldId="928"/>
        </pc:sldMkLst>
      </pc:sldChg>
      <pc:sldChg chg="addSp delSp modSp mod ord delAnim modAnim modNotesTx">
        <pc:chgData name="Renate Dybdal Hansen" userId="8f533bdc-1f06-46c5-8376-6b62126245f7" providerId="ADAL" clId="{8EB7A889-5C17-45BE-B9A7-8817316036CC}" dt="2025-03-26T09:22:21.467" v="3890" actId="1076"/>
        <pc:sldMkLst>
          <pc:docMk/>
          <pc:sldMk cId="1640224326" sldId="929"/>
        </pc:sldMkLst>
      </pc:sldChg>
      <pc:sldChg chg="addSp delSp modSp mod ord modClrScheme chgLayout modNotesTx">
        <pc:chgData name="Renate Dybdal Hansen" userId="8f533bdc-1f06-46c5-8376-6b62126245f7" providerId="ADAL" clId="{8EB7A889-5C17-45BE-B9A7-8817316036CC}" dt="2025-03-26T09:18:17.256" v="3836" actId="20577"/>
        <pc:sldMkLst>
          <pc:docMk/>
          <pc:sldMk cId="1237362404" sldId="931"/>
        </pc:sldMkLst>
      </pc:sldChg>
      <pc:sldChg chg="modSp mod ord">
        <pc:chgData name="Renate Dybdal Hansen" userId="8f533bdc-1f06-46c5-8376-6b62126245f7" providerId="ADAL" clId="{8EB7A889-5C17-45BE-B9A7-8817316036CC}" dt="2025-03-26T09:17:30.886" v="3829" actId="27636"/>
        <pc:sldMkLst>
          <pc:docMk/>
          <pc:sldMk cId="97789609" sldId="932"/>
        </pc:sldMkLst>
      </pc:sldChg>
      <pc:sldChg chg="addSp delSp modSp mod ord modClrScheme chgLayout modNotesTx">
        <pc:chgData name="Renate Dybdal Hansen" userId="8f533bdc-1f06-46c5-8376-6b62126245f7" providerId="ADAL" clId="{8EB7A889-5C17-45BE-B9A7-8817316036CC}" dt="2025-03-19T12:09:22.664" v="1057" actId="207"/>
        <pc:sldMkLst>
          <pc:docMk/>
          <pc:sldMk cId="2330595929" sldId="936"/>
        </pc:sldMkLst>
      </pc:sldChg>
      <pc:sldChg chg="modSp mod modNotesTx">
        <pc:chgData name="Renate Dybdal Hansen" userId="8f533bdc-1f06-46c5-8376-6b62126245f7" providerId="ADAL" clId="{8EB7A889-5C17-45BE-B9A7-8817316036CC}" dt="2025-03-19T12:46:45.406" v="1715" actId="113"/>
        <pc:sldMkLst>
          <pc:docMk/>
          <pc:sldMk cId="1082199698" sldId="937"/>
        </pc:sldMkLst>
      </pc:sldChg>
      <pc:sldChg chg="del">
        <pc:chgData name="Renate Dybdal Hansen" userId="8f533bdc-1f06-46c5-8376-6b62126245f7" providerId="ADAL" clId="{8EB7A889-5C17-45BE-B9A7-8817316036CC}" dt="2025-03-19T09:48:53.878" v="693" actId="47"/>
        <pc:sldMkLst>
          <pc:docMk/>
          <pc:sldMk cId="3350246260" sldId="938"/>
        </pc:sldMkLst>
      </pc:sldChg>
      <pc:sldChg chg="modSp mod ord">
        <pc:chgData name="Renate Dybdal Hansen" userId="8f533bdc-1f06-46c5-8376-6b62126245f7" providerId="ADAL" clId="{8EB7A889-5C17-45BE-B9A7-8817316036CC}" dt="2025-03-26T09:17:02.836" v="3799" actId="14100"/>
        <pc:sldMkLst>
          <pc:docMk/>
          <pc:sldMk cId="1330706665" sldId="943"/>
        </pc:sldMkLst>
      </pc:sldChg>
      <pc:sldChg chg="addSp delSp modSp mod modNotesTx">
        <pc:chgData name="Renate Dybdal Hansen" userId="8f533bdc-1f06-46c5-8376-6b62126245f7" providerId="ADAL" clId="{8EB7A889-5C17-45BE-B9A7-8817316036CC}" dt="2025-03-26T11:01:22.703" v="4726" actId="1076"/>
        <pc:sldMkLst>
          <pc:docMk/>
          <pc:sldMk cId="1819891205" sldId="945"/>
        </pc:sldMkLst>
      </pc:sldChg>
      <pc:sldChg chg="del">
        <pc:chgData name="Renate Dybdal Hansen" userId="8f533bdc-1f06-46c5-8376-6b62126245f7" providerId="ADAL" clId="{8EB7A889-5C17-45BE-B9A7-8817316036CC}" dt="2025-03-19T11:58:21.284" v="1010" actId="47"/>
        <pc:sldMkLst>
          <pc:docMk/>
          <pc:sldMk cId="1590979230" sldId="947"/>
        </pc:sldMkLst>
      </pc:sldChg>
      <pc:sldChg chg="del">
        <pc:chgData name="Renate Dybdal Hansen" userId="8f533bdc-1f06-46c5-8376-6b62126245f7" providerId="ADAL" clId="{8EB7A889-5C17-45BE-B9A7-8817316036CC}" dt="2025-03-19T11:58:24.638" v="1011" actId="47"/>
        <pc:sldMkLst>
          <pc:docMk/>
          <pc:sldMk cId="1842802951" sldId="948"/>
        </pc:sldMkLst>
      </pc:sldChg>
      <pc:sldChg chg="del">
        <pc:chgData name="Renate Dybdal Hansen" userId="8f533bdc-1f06-46c5-8376-6b62126245f7" providerId="ADAL" clId="{8EB7A889-5C17-45BE-B9A7-8817316036CC}" dt="2025-03-19T11:58:29.100" v="1012" actId="47"/>
        <pc:sldMkLst>
          <pc:docMk/>
          <pc:sldMk cId="724699703" sldId="949"/>
        </pc:sldMkLst>
      </pc:sldChg>
      <pc:sldChg chg="ord modNotesTx">
        <pc:chgData name="Renate Dybdal Hansen" userId="8f533bdc-1f06-46c5-8376-6b62126245f7" providerId="ADAL" clId="{8EB7A889-5C17-45BE-B9A7-8817316036CC}" dt="2025-03-19T13:18:24.886" v="2268" actId="20577"/>
        <pc:sldMkLst>
          <pc:docMk/>
          <pc:sldMk cId="1058794426" sldId="950"/>
        </pc:sldMkLst>
      </pc:sldChg>
      <pc:sldChg chg="modSp mod">
        <pc:chgData name="Renate Dybdal Hansen" userId="8f533bdc-1f06-46c5-8376-6b62126245f7" providerId="ADAL" clId="{8EB7A889-5C17-45BE-B9A7-8817316036CC}" dt="2025-03-19T12:06:00.763" v="1040" actId="207"/>
        <pc:sldMkLst>
          <pc:docMk/>
          <pc:sldMk cId="3615932651" sldId="951"/>
        </pc:sldMkLst>
      </pc:sldChg>
      <pc:sldChg chg="modSp mod modNotesTx">
        <pc:chgData name="Renate Dybdal Hansen" userId="8f533bdc-1f06-46c5-8376-6b62126245f7" providerId="ADAL" clId="{8EB7A889-5C17-45BE-B9A7-8817316036CC}" dt="2025-03-26T09:56:43.177" v="4713" actId="20577"/>
        <pc:sldMkLst>
          <pc:docMk/>
          <pc:sldMk cId="4087541810" sldId="952"/>
        </pc:sldMkLst>
      </pc:sldChg>
      <pc:sldChg chg="modSp mod ord">
        <pc:chgData name="Renate Dybdal Hansen" userId="8f533bdc-1f06-46c5-8376-6b62126245f7" providerId="ADAL" clId="{8EB7A889-5C17-45BE-B9A7-8817316036CC}" dt="2025-03-26T09:48:40.782" v="4324" actId="20577"/>
        <pc:sldMkLst>
          <pc:docMk/>
          <pc:sldMk cId="4161687748" sldId="953"/>
        </pc:sldMkLst>
      </pc:sldChg>
      <pc:sldChg chg="modSp mod ord">
        <pc:chgData name="Renate Dybdal Hansen" userId="8f533bdc-1f06-46c5-8376-6b62126245f7" providerId="ADAL" clId="{8EB7A889-5C17-45BE-B9A7-8817316036CC}" dt="2025-03-26T09:43:10.332" v="4188" actId="20577"/>
        <pc:sldMkLst>
          <pc:docMk/>
          <pc:sldMk cId="1681990470" sldId="954"/>
        </pc:sldMkLst>
      </pc:sldChg>
      <pc:sldMasterChg chg="delSldLayout">
        <pc:chgData name="Renate Dybdal Hansen" userId="8f533bdc-1f06-46c5-8376-6b62126245f7" providerId="ADAL" clId="{8EB7A889-5C17-45BE-B9A7-8817316036CC}" dt="2025-03-19T12:10:18.626" v="1061" actId="47"/>
        <pc:sldMasterMkLst>
          <pc:docMk/>
          <pc:sldMasterMk cId="0" sldId="2147483659"/>
        </pc:sldMasterMkLst>
        <pc:sldLayoutChg chg="del">
          <pc:chgData name="Renate Dybdal Hansen" userId="8f533bdc-1f06-46c5-8376-6b62126245f7" providerId="ADAL" clId="{8EB7A889-5C17-45BE-B9A7-8817316036CC}" dt="2025-03-19T12:10:18.626" v="1061" actId="47"/>
          <pc:sldLayoutMkLst>
            <pc:docMk/>
            <pc:sldMasterMk cId="0" sldId="2147483659"/>
            <pc:sldLayoutMk cId="436410253" sldId="2147483745"/>
          </pc:sldLayoutMkLst>
        </pc:sldLayoutChg>
      </pc:sldMasterChg>
      <pc:sldMasterChg chg="delSldLayout">
        <pc:chgData name="Renate Dybdal Hansen" userId="8f533bdc-1f06-46c5-8376-6b62126245f7" providerId="ADAL" clId="{8EB7A889-5C17-45BE-B9A7-8817316036CC}" dt="2025-03-19T11:58:29.100" v="1012" actId="47"/>
        <pc:sldMasterMkLst>
          <pc:docMk/>
          <pc:sldMasterMk cId="2047487445" sldId="2147483746"/>
        </pc:sldMasterMkLst>
        <pc:sldLayoutChg chg="del">
          <pc:chgData name="Renate Dybdal Hansen" userId="8f533bdc-1f06-46c5-8376-6b62126245f7" providerId="ADAL" clId="{8EB7A889-5C17-45BE-B9A7-8817316036CC}" dt="2025-03-19T11:58:29.100" v="1012" actId="47"/>
          <pc:sldLayoutMkLst>
            <pc:docMk/>
            <pc:sldMasterMk cId="2047487445" sldId="2147483746"/>
            <pc:sldLayoutMk cId="2576074017" sldId="2147483718"/>
          </pc:sldLayoutMkLst>
        </pc:sldLayoutChg>
        <pc:sldLayoutChg chg="del">
          <pc:chgData name="Renate Dybdal Hansen" userId="8f533bdc-1f06-46c5-8376-6b62126245f7" providerId="ADAL" clId="{8EB7A889-5C17-45BE-B9A7-8817316036CC}" dt="2025-03-19T11:58:24.638" v="1011" actId="47"/>
          <pc:sldLayoutMkLst>
            <pc:docMk/>
            <pc:sldMasterMk cId="2047487445" sldId="2147483746"/>
            <pc:sldLayoutMk cId="4151726362" sldId="2147483720"/>
          </pc:sldLayoutMkLst>
        </pc:sldLayoutChg>
      </pc:sldMasterChg>
    </pc:docChg>
  </pc:docChgLst>
  <pc:docChgLst>
    <pc:chgData name="Renate Dybdal Hansen" userId="8f533bdc-1f06-46c5-8376-6b62126245f7" providerId="ADAL" clId="{1D33CD28-5F4B-4382-A0A5-A529AC23729A}"/>
    <pc:docChg chg="undo custSel addSld delSld modSld sldOrd addMainMaster modMainMaster">
      <pc:chgData name="Renate Dybdal Hansen" userId="8f533bdc-1f06-46c5-8376-6b62126245f7" providerId="ADAL" clId="{1D33CD28-5F4B-4382-A0A5-A529AC23729A}" dt="2025-01-29T09:41:09.366" v="315" actId="20577"/>
      <pc:docMkLst>
        <pc:docMk/>
      </pc:docMkLst>
      <pc:sldChg chg="modSp mod">
        <pc:chgData name="Renate Dybdal Hansen" userId="8f533bdc-1f06-46c5-8376-6b62126245f7" providerId="ADAL" clId="{1D33CD28-5F4B-4382-A0A5-A529AC23729A}" dt="2025-01-29T09:08:52.562" v="3" actId="1076"/>
        <pc:sldMkLst>
          <pc:docMk/>
          <pc:sldMk cId="1231731353" sldId="258"/>
        </pc:sldMkLst>
      </pc:sldChg>
      <pc:sldChg chg="ord">
        <pc:chgData name="Renate Dybdal Hansen" userId="8f533bdc-1f06-46c5-8376-6b62126245f7" providerId="ADAL" clId="{1D33CD28-5F4B-4382-A0A5-A529AC23729A}" dt="2025-01-29T09:08:53.646" v="5"/>
        <pc:sldMkLst>
          <pc:docMk/>
          <pc:sldMk cId="651542087" sldId="271"/>
        </pc:sldMkLst>
      </pc:sldChg>
      <pc:sldChg chg="modSp mod">
        <pc:chgData name="Renate Dybdal Hansen" userId="8f533bdc-1f06-46c5-8376-6b62126245f7" providerId="ADAL" clId="{1D33CD28-5F4B-4382-A0A5-A529AC23729A}" dt="2025-01-29T09:31:53.923" v="167" actId="1076"/>
        <pc:sldMkLst>
          <pc:docMk/>
          <pc:sldMk cId="3429343855" sldId="361"/>
        </pc:sldMkLst>
      </pc:sldChg>
      <pc:sldChg chg="modSp mod">
        <pc:chgData name="Renate Dybdal Hansen" userId="8f533bdc-1f06-46c5-8376-6b62126245f7" providerId="ADAL" clId="{1D33CD28-5F4B-4382-A0A5-A529AC23729A}" dt="2025-01-29T09:31:38.057" v="162" actId="20577"/>
        <pc:sldMkLst>
          <pc:docMk/>
          <pc:sldMk cId="3710846459" sldId="363"/>
        </pc:sldMkLst>
      </pc:sldChg>
      <pc:sldChg chg="modSp mod">
        <pc:chgData name="Renate Dybdal Hansen" userId="8f533bdc-1f06-46c5-8376-6b62126245f7" providerId="ADAL" clId="{1D33CD28-5F4B-4382-A0A5-A529AC23729A}" dt="2025-01-29T09:09:08.081" v="6" actId="14100"/>
        <pc:sldMkLst>
          <pc:docMk/>
          <pc:sldMk cId="3262503291" sldId="906"/>
        </pc:sldMkLst>
      </pc:sldChg>
      <pc:sldChg chg="modSp del mod">
        <pc:chgData name="Renate Dybdal Hansen" userId="8f533bdc-1f06-46c5-8376-6b62126245f7" providerId="ADAL" clId="{1D33CD28-5F4B-4382-A0A5-A529AC23729A}" dt="2025-01-29T09:31:13.705" v="120" actId="47"/>
        <pc:sldMkLst>
          <pc:docMk/>
          <pc:sldMk cId="3050844497" sldId="923"/>
        </pc:sldMkLst>
      </pc:sldChg>
      <pc:sldChg chg="modSp mod">
        <pc:chgData name="Renate Dybdal Hansen" userId="8f533bdc-1f06-46c5-8376-6b62126245f7" providerId="ADAL" clId="{1D33CD28-5F4B-4382-A0A5-A529AC23729A}" dt="2025-01-29T09:32:48.285" v="168" actId="1076"/>
        <pc:sldMkLst>
          <pc:docMk/>
          <pc:sldMk cId="4148516940" sldId="924"/>
        </pc:sldMkLst>
      </pc:sldChg>
      <pc:sldChg chg="addSp modSp mod">
        <pc:chgData name="Renate Dybdal Hansen" userId="8f533bdc-1f06-46c5-8376-6b62126245f7" providerId="ADAL" clId="{1D33CD28-5F4B-4382-A0A5-A529AC23729A}" dt="2025-01-29T09:35:16.483" v="220" actId="1076"/>
        <pc:sldMkLst>
          <pc:docMk/>
          <pc:sldMk cId="3141504518" sldId="925"/>
        </pc:sldMkLst>
      </pc:sldChg>
      <pc:sldChg chg="modSp mod">
        <pc:chgData name="Renate Dybdal Hansen" userId="8f533bdc-1f06-46c5-8376-6b62126245f7" providerId="ADAL" clId="{1D33CD28-5F4B-4382-A0A5-A529AC23729A}" dt="2025-01-29T09:26:10.985" v="67" actId="20577"/>
        <pc:sldMkLst>
          <pc:docMk/>
          <pc:sldMk cId="1046717388" sldId="928"/>
        </pc:sldMkLst>
      </pc:sldChg>
      <pc:sldChg chg="del">
        <pc:chgData name="Renate Dybdal Hansen" userId="8f533bdc-1f06-46c5-8376-6b62126245f7" providerId="ADAL" clId="{1D33CD28-5F4B-4382-A0A5-A529AC23729A}" dt="2025-01-29T09:28:00.525" v="94" actId="47"/>
        <pc:sldMkLst>
          <pc:docMk/>
          <pc:sldMk cId="2299603211" sldId="940"/>
        </pc:sldMkLst>
      </pc:sldChg>
      <pc:sldChg chg="delSp modSp mod">
        <pc:chgData name="Renate Dybdal Hansen" userId="8f533bdc-1f06-46c5-8376-6b62126245f7" providerId="ADAL" clId="{1D33CD28-5F4B-4382-A0A5-A529AC23729A}" dt="2025-01-29T09:27:39.169" v="93" actId="478"/>
        <pc:sldMkLst>
          <pc:docMk/>
          <pc:sldMk cId="1014671550" sldId="942"/>
        </pc:sldMkLst>
      </pc:sldChg>
      <pc:sldChg chg="modSp add mod modNotesTx">
        <pc:chgData name="Renate Dybdal Hansen" userId="8f533bdc-1f06-46c5-8376-6b62126245f7" providerId="ADAL" clId="{1D33CD28-5F4B-4382-A0A5-A529AC23729A}" dt="2025-01-29T09:27:06.867" v="91" actId="20577"/>
        <pc:sldMkLst>
          <pc:docMk/>
          <pc:sldMk cId="923715396" sldId="946"/>
        </pc:sldMkLst>
      </pc:sldChg>
      <pc:sldChg chg="addSp delSp modSp add mod modNotesTx">
        <pc:chgData name="Renate Dybdal Hansen" userId="8f533bdc-1f06-46c5-8376-6b62126245f7" providerId="ADAL" clId="{1D33CD28-5F4B-4382-A0A5-A529AC23729A}" dt="2025-01-29T09:41:09.366" v="315" actId="20577"/>
        <pc:sldMkLst>
          <pc:docMk/>
          <pc:sldMk cId="1590979230" sldId="947"/>
        </pc:sldMkLst>
      </pc:sldChg>
      <pc:sldChg chg="new del">
        <pc:chgData name="Renate Dybdal Hansen" userId="8f533bdc-1f06-46c5-8376-6b62126245f7" providerId="ADAL" clId="{1D33CD28-5F4B-4382-A0A5-A529AC23729A}" dt="2025-01-29T09:38:55.244" v="222" actId="47"/>
        <pc:sldMkLst>
          <pc:docMk/>
          <pc:sldMk cId="2361848580" sldId="947"/>
        </pc:sldMkLst>
      </pc:sldChg>
      <pc:sldChg chg="add">
        <pc:chgData name="Renate Dybdal Hansen" userId="8f533bdc-1f06-46c5-8376-6b62126245f7" providerId="ADAL" clId="{1D33CD28-5F4B-4382-A0A5-A529AC23729A}" dt="2025-01-29T09:39:37.100" v="226"/>
        <pc:sldMkLst>
          <pc:docMk/>
          <pc:sldMk cId="1842802951" sldId="948"/>
        </pc:sldMkLst>
      </pc:sldChg>
      <pc:sldChg chg="modSp add mod">
        <pc:chgData name="Renate Dybdal Hansen" userId="8f533bdc-1f06-46c5-8376-6b62126245f7" providerId="ADAL" clId="{1D33CD28-5F4B-4382-A0A5-A529AC23729A}" dt="2025-01-29T09:40:06.727" v="247" actId="20577"/>
        <pc:sldMkLst>
          <pc:docMk/>
          <pc:sldMk cId="724699703" sldId="949"/>
        </pc:sldMkLst>
      </pc:sldChg>
      <pc:sldChg chg="modSp add mod">
        <pc:chgData name="Renate Dybdal Hansen" userId="8f533bdc-1f06-46c5-8376-6b62126245f7" providerId="ADAL" clId="{1D33CD28-5F4B-4382-A0A5-A529AC23729A}" dt="2025-01-29T09:40:03.483" v="239" actId="20577"/>
        <pc:sldMkLst>
          <pc:docMk/>
          <pc:sldMk cId="867868061" sldId="950"/>
        </pc:sldMkLst>
      </pc:sldChg>
      <pc:sldMasterChg chg="modSldLayout">
        <pc:chgData name="Renate Dybdal Hansen" userId="8f533bdc-1f06-46c5-8376-6b62126245f7" providerId="ADAL" clId="{1D33CD28-5F4B-4382-A0A5-A529AC23729A}" dt="2025-01-29T09:39:05.865" v="223" actId="27028"/>
        <pc:sldMasterMkLst>
          <pc:docMk/>
          <pc:sldMasterMk cId="0" sldId="2147483675"/>
        </pc:sldMasterMkLst>
        <pc:sldLayoutChg chg="replId">
          <pc:chgData name="Renate Dybdal Hansen" userId="8f533bdc-1f06-46c5-8376-6b62126245f7" providerId="ADAL" clId="{1D33CD28-5F4B-4382-A0A5-A529AC23729A}" dt="2025-01-29T09:26:46.316" v="68" actId="27028"/>
          <pc:sldLayoutMkLst>
            <pc:docMk/>
            <pc:sldMasterMk cId="0" sldId="2147483675"/>
            <pc:sldLayoutMk cId="1842194563" sldId="2147483757"/>
          </pc:sldLayoutMkLst>
        </pc:sldLayoutChg>
        <pc:sldLayoutChg chg="replId">
          <pc:chgData name="Renate Dybdal Hansen" userId="8f533bdc-1f06-46c5-8376-6b62126245f7" providerId="ADAL" clId="{1D33CD28-5F4B-4382-A0A5-A529AC23729A}" dt="2025-01-29T09:39:05.865" v="223" actId="27028"/>
          <pc:sldLayoutMkLst>
            <pc:docMk/>
            <pc:sldMasterMk cId="0" sldId="2147483675"/>
            <pc:sldLayoutMk cId="3013666199" sldId="2147483758"/>
          </pc:sldLayoutMkLst>
        </pc:sldLayoutChg>
      </pc:sldMasterChg>
      <pc:sldMasterChg chg="add addSldLayout">
        <pc:chgData name="Renate Dybdal Hansen" userId="8f533bdc-1f06-46c5-8376-6b62126245f7" providerId="ADAL" clId="{1D33CD28-5F4B-4382-A0A5-A529AC23729A}" dt="2025-01-29T09:39:37.100" v="225" actId="27028"/>
        <pc:sldMasterMkLst>
          <pc:docMk/>
          <pc:sldMasterMk cId="2047487445" sldId="2147483746"/>
        </pc:sldMasterMkLst>
        <pc:sldLayoutChg chg="add">
          <pc:chgData name="Renate Dybdal Hansen" userId="8f533bdc-1f06-46c5-8376-6b62126245f7" providerId="ADAL" clId="{1D33CD28-5F4B-4382-A0A5-A529AC23729A}" dt="2025-01-29T09:39:05.865" v="223" actId="27028"/>
          <pc:sldLayoutMkLst>
            <pc:docMk/>
            <pc:sldMasterMk cId="2047487445" sldId="2147483746"/>
            <pc:sldLayoutMk cId="2576074017" sldId="2147483718"/>
          </pc:sldLayoutMkLst>
        </pc:sldLayoutChg>
        <pc:sldLayoutChg chg="add">
          <pc:chgData name="Renate Dybdal Hansen" userId="8f533bdc-1f06-46c5-8376-6b62126245f7" providerId="ADAL" clId="{1D33CD28-5F4B-4382-A0A5-A529AC23729A}" dt="2025-01-29T09:39:37.100" v="225" actId="27028"/>
          <pc:sldLayoutMkLst>
            <pc:docMk/>
            <pc:sldMasterMk cId="2047487445" sldId="2147483746"/>
            <pc:sldLayoutMk cId="4151726362" sldId="2147483720"/>
          </pc:sldLayoutMkLst>
        </pc:sldLayoutChg>
      </pc:sldMasterChg>
      <pc:sldMasterChg chg="add addSldLayout">
        <pc:chgData name="Renate Dybdal Hansen" userId="8f533bdc-1f06-46c5-8376-6b62126245f7" providerId="ADAL" clId="{1D33CD28-5F4B-4382-A0A5-A529AC23729A}" dt="2025-01-29T09:26:46.316" v="68" actId="27028"/>
        <pc:sldMasterMkLst>
          <pc:docMk/>
          <pc:sldMasterMk cId="0" sldId="2147483756"/>
        </pc:sldMasterMkLst>
        <pc:sldLayoutChg chg="add">
          <pc:chgData name="Renate Dybdal Hansen" userId="8f533bdc-1f06-46c5-8376-6b62126245f7" providerId="ADAL" clId="{1D33CD28-5F4B-4382-A0A5-A529AC23729A}" dt="2025-01-29T09:26:46.316" v="68" actId="27028"/>
          <pc:sldLayoutMkLst>
            <pc:docMk/>
            <pc:sldMasterMk cId="0" sldId="2147483756"/>
            <pc:sldLayoutMk cId="4152322175" sldId="2147483735"/>
          </pc:sldLayoutMkLst>
        </pc:sldLayoutChg>
      </pc:sldMasterChg>
    </pc:docChg>
  </pc:docChgLst>
  <pc:docChgLst>
    <pc:chgData name="May Kirsti Heggelund" userId="592ca1f8-5db0-45d1-b0c3-e8840a72b2d0" providerId="ADAL" clId="{5D7A9EF3-FF64-4963-B126-3BAB990DC0B9}"/>
    <pc:docChg chg="delSld">
      <pc:chgData name="May Kirsti Heggelund" userId="592ca1f8-5db0-45d1-b0c3-e8840a72b2d0" providerId="ADAL" clId="{5D7A9EF3-FF64-4963-B126-3BAB990DC0B9}" dt="2025-01-23T14:23:41.615" v="0" actId="47"/>
      <pc:docMkLst>
        <pc:docMk/>
      </pc:docMkLst>
      <pc:sldChg chg="del">
        <pc:chgData name="May Kirsti Heggelund" userId="592ca1f8-5db0-45d1-b0c3-e8840a72b2d0" providerId="ADAL" clId="{5D7A9EF3-FF64-4963-B126-3BAB990DC0B9}" dt="2025-01-23T14:23:41.615" v="0" actId="47"/>
        <pc:sldMkLst>
          <pc:docMk/>
          <pc:sldMk cId="125441666" sldId="944"/>
        </pc:sldMkLst>
      </pc:sldChg>
    </pc:docChg>
  </pc:docChgLst>
  <pc:docChgLst>
    <pc:chgData name="Frida Torgersen" userId="S::frida.torgersen@io.kommune.no::ea265081-7c03-4e48-ae3c-fad608c99291" providerId="AD" clId="Web-{C2CE73AF-2376-C400-2A73-328A2FEF28E5}"/>
    <pc:docChg chg="modSld">
      <pc:chgData name="Frida Torgersen" userId="S::frida.torgersen@io.kommune.no::ea265081-7c03-4e48-ae3c-fad608c99291" providerId="AD" clId="Web-{C2CE73AF-2376-C400-2A73-328A2FEF28E5}" dt="2025-03-26T11:03:27.434" v="2" actId="20577"/>
      <pc:docMkLst>
        <pc:docMk/>
      </pc:docMkLst>
      <pc:sldChg chg="modSp">
        <pc:chgData name="Frida Torgersen" userId="S::frida.torgersen@io.kommune.no::ea265081-7c03-4e48-ae3c-fad608c99291" providerId="AD" clId="Web-{C2CE73AF-2376-C400-2A73-328A2FEF28E5}" dt="2025-03-26T11:03:27.434" v="2" actId="20577"/>
        <pc:sldMkLst>
          <pc:docMk/>
          <pc:sldMk cId="3710846459" sldId="363"/>
        </pc:sldMkLst>
      </pc:sldChg>
    </pc:docChg>
  </pc:docChgLst>
  <pc:docChgLst>
    <pc:chgData name="Cathrine Løes Sørby" userId="S::cathrine.sorby@io.kommune.no::453ffb51-d645-44fe-b265-43846f0ff910" providerId="AD" clId="Web-{14CA0D7B-EA72-4F01-AAC6-9BAA3D2AF3B9}"/>
    <pc:docChg chg="modSld">
      <pc:chgData name="Cathrine Løes Sørby" userId="S::cathrine.sorby@io.kommune.no::453ffb51-d645-44fe-b265-43846f0ff910" providerId="AD" clId="Web-{14CA0D7B-EA72-4F01-AAC6-9BAA3D2AF3B9}" dt="2025-03-12T12:59:12.460" v="2" actId="1076"/>
      <pc:docMkLst>
        <pc:docMk/>
      </pc:docMkLst>
      <pc:sldChg chg="modSp">
        <pc:chgData name="Cathrine Løes Sørby" userId="S::cathrine.sorby@io.kommune.no::453ffb51-d645-44fe-b265-43846f0ff910" providerId="AD" clId="Web-{14CA0D7B-EA72-4F01-AAC6-9BAA3D2AF3B9}" dt="2025-03-12T12:59:12.460" v="2" actId="1076"/>
        <pc:sldMkLst>
          <pc:docMk/>
          <pc:sldMk cId="936714741" sldId="896"/>
        </pc:sldMkLst>
      </pc:sldChg>
    </pc:docChg>
  </pc:docChgLst>
  <pc:docChgLst>
    <pc:chgData name="May Synøve Langfeldt Engen" userId="S::may.synove.langfeldt.engen@io.kommune.no::2fbc35dc-a1c1-46dd-9d84-0dd75363d3cb" providerId="AD" clId="Web-{A7396DC2-8B41-39BF-B906-00E012903B9C}"/>
    <pc:docChg chg="modSld">
      <pc:chgData name="May Synøve Langfeldt Engen" userId="S::may.synove.langfeldt.engen@io.kommune.no::2fbc35dc-a1c1-46dd-9d84-0dd75363d3cb" providerId="AD" clId="Web-{A7396DC2-8B41-39BF-B906-00E012903B9C}" dt="2025-01-23T13:44:09.204" v="0"/>
      <pc:docMkLst>
        <pc:docMk/>
      </pc:docMkLst>
      <pc:sldChg chg="addSp modSp">
        <pc:chgData name="May Synøve Langfeldt Engen" userId="S::may.synove.langfeldt.engen@io.kommune.no::2fbc35dc-a1c1-46dd-9d84-0dd75363d3cb" providerId="AD" clId="Web-{A7396DC2-8B41-39BF-B906-00E012903B9C}" dt="2025-01-23T13:44:09.204" v="0"/>
        <pc:sldMkLst>
          <pc:docMk/>
          <pc:sldMk cId="1237362404" sldId="931"/>
        </pc:sldMkLst>
      </pc:sldChg>
    </pc:docChg>
  </pc:docChgLst>
  <pc:docChgLst>
    <pc:chgData name="Renate Dybdal Hansen" userId="8f533bdc-1f06-46c5-8376-6b62126245f7" providerId="ADAL" clId="{62139B62-D677-4D0B-A155-71742EA610C7}"/>
    <pc:docChg chg="undo custSel addSld delSld modSld sldOrd">
      <pc:chgData name="Renate Dybdal Hansen" userId="8f533bdc-1f06-46c5-8376-6b62126245f7" providerId="ADAL" clId="{62139B62-D677-4D0B-A155-71742EA610C7}" dt="2025-10-08T09:47:00.689" v="3750" actId="5793"/>
      <pc:docMkLst>
        <pc:docMk/>
      </pc:docMkLst>
      <pc:sldChg chg="modSp mod ord modNotesTx">
        <pc:chgData name="Renate Dybdal Hansen" userId="8f533bdc-1f06-46c5-8376-6b62126245f7" providerId="ADAL" clId="{62139B62-D677-4D0B-A155-71742EA610C7}" dt="2025-09-24T07:54:37.667" v="2670" actId="404"/>
        <pc:sldMkLst>
          <pc:docMk/>
          <pc:sldMk cId="3420059527" sldId="332"/>
        </pc:sldMkLst>
        <pc:spChg chg="mod">
          <ac:chgData name="Renate Dybdal Hansen" userId="8f533bdc-1f06-46c5-8376-6b62126245f7" providerId="ADAL" clId="{62139B62-D677-4D0B-A155-71742EA610C7}" dt="2025-09-24T07:54:37.667" v="2670" actId="404"/>
          <ac:spMkLst>
            <pc:docMk/>
            <pc:sldMk cId="3420059527" sldId="332"/>
            <ac:spMk id="6" creationId="{FA01522A-67F2-98C5-A323-930943122D2B}"/>
          </ac:spMkLst>
        </pc:spChg>
      </pc:sldChg>
      <pc:sldChg chg="modNotesTx">
        <pc:chgData name="Renate Dybdal Hansen" userId="8f533bdc-1f06-46c5-8376-6b62126245f7" providerId="ADAL" clId="{62139B62-D677-4D0B-A155-71742EA610C7}" dt="2025-09-24T09:01:25.948" v="2758" actId="20577"/>
        <pc:sldMkLst>
          <pc:docMk/>
          <pc:sldMk cId="3429343855" sldId="361"/>
        </pc:sldMkLst>
      </pc:sldChg>
      <pc:sldChg chg="modNotesTx">
        <pc:chgData name="Renate Dybdal Hansen" userId="8f533bdc-1f06-46c5-8376-6b62126245f7" providerId="ADAL" clId="{62139B62-D677-4D0B-A155-71742EA610C7}" dt="2025-09-24T09:02:02.650" v="2760" actId="20577"/>
        <pc:sldMkLst>
          <pc:docMk/>
          <pc:sldMk cId="3710846459" sldId="363"/>
        </pc:sldMkLst>
      </pc:sldChg>
      <pc:sldChg chg="modNotesTx">
        <pc:chgData name="Renate Dybdal Hansen" userId="8f533bdc-1f06-46c5-8376-6b62126245f7" providerId="ADAL" clId="{62139B62-D677-4D0B-A155-71742EA610C7}" dt="2025-09-24T12:43:00.898" v="3029" actId="20577"/>
        <pc:sldMkLst>
          <pc:docMk/>
          <pc:sldMk cId="936714741" sldId="896"/>
        </pc:sldMkLst>
      </pc:sldChg>
      <pc:sldChg chg="modSp mod">
        <pc:chgData name="Renate Dybdal Hansen" userId="8f533bdc-1f06-46c5-8376-6b62126245f7" providerId="ADAL" clId="{62139B62-D677-4D0B-A155-71742EA610C7}" dt="2025-10-08T09:44:39.660" v="3747" actId="20577"/>
        <pc:sldMkLst>
          <pc:docMk/>
          <pc:sldMk cId="368201696" sldId="902"/>
        </pc:sldMkLst>
        <pc:spChg chg="mod">
          <ac:chgData name="Renate Dybdal Hansen" userId="8f533bdc-1f06-46c5-8376-6b62126245f7" providerId="ADAL" clId="{62139B62-D677-4D0B-A155-71742EA610C7}" dt="2025-10-08T09:44:12.205" v="3716" actId="20577"/>
          <ac:spMkLst>
            <pc:docMk/>
            <pc:sldMk cId="368201696" sldId="902"/>
            <ac:spMk id="3" creationId="{A4F1084F-AB2C-1852-BB00-67D9895FEF25}"/>
          </ac:spMkLst>
        </pc:spChg>
        <pc:spChg chg="mod">
          <ac:chgData name="Renate Dybdal Hansen" userId="8f533bdc-1f06-46c5-8376-6b62126245f7" providerId="ADAL" clId="{62139B62-D677-4D0B-A155-71742EA610C7}" dt="2025-10-08T09:44:39.660" v="3747" actId="20577"/>
          <ac:spMkLst>
            <pc:docMk/>
            <pc:sldMk cId="368201696" sldId="902"/>
            <ac:spMk id="4" creationId="{2ACA7B15-C564-2E59-BC33-85D91404BA07}"/>
          </ac:spMkLst>
        </pc:spChg>
      </pc:sldChg>
      <pc:sldChg chg="modNotesTx">
        <pc:chgData name="Renate Dybdal Hansen" userId="8f533bdc-1f06-46c5-8376-6b62126245f7" providerId="ADAL" clId="{62139B62-D677-4D0B-A155-71742EA610C7}" dt="2025-09-17T10:54:59.869" v="2203" actId="20577"/>
        <pc:sldMkLst>
          <pc:docMk/>
          <pc:sldMk cId="3262503291" sldId="906"/>
        </pc:sldMkLst>
      </pc:sldChg>
      <pc:sldChg chg="modSp del modNotesTx">
        <pc:chgData name="Renate Dybdal Hansen" userId="8f533bdc-1f06-46c5-8376-6b62126245f7" providerId="ADAL" clId="{62139B62-D677-4D0B-A155-71742EA610C7}" dt="2025-09-24T12:06:31.329" v="2772" actId="47"/>
        <pc:sldMkLst>
          <pc:docMk/>
          <pc:sldMk cId="3577945552" sldId="910"/>
        </pc:sldMkLst>
      </pc:sldChg>
      <pc:sldChg chg="modSp mod modNotesTx">
        <pc:chgData name="Renate Dybdal Hansen" userId="8f533bdc-1f06-46c5-8376-6b62126245f7" providerId="ADAL" clId="{62139B62-D677-4D0B-A155-71742EA610C7}" dt="2025-09-24T08:17:33.953" v="2673" actId="20577"/>
        <pc:sldMkLst>
          <pc:docMk/>
          <pc:sldMk cId="4049358516" sldId="920"/>
        </pc:sldMkLst>
        <pc:spChg chg="mod">
          <ac:chgData name="Renate Dybdal Hansen" userId="8f533bdc-1f06-46c5-8376-6b62126245f7" providerId="ADAL" clId="{62139B62-D677-4D0B-A155-71742EA610C7}" dt="2025-09-17T08:31:29.467" v="1671" actId="27636"/>
          <ac:spMkLst>
            <pc:docMk/>
            <pc:sldMk cId="4049358516" sldId="920"/>
            <ac:spMk id="3" creationId="{81098E38-4245-30C4-043B-856097AEE493}"/>
          </ac:spMkLst>
        </pc:spChg>
      </pc:sldChg>
      <pc:sldChg chg="modNotesTx">
        <pc:chgData name="Renate Dybdal Hansen" userId="8f533bdc-1f06-46c5-8376-6b62126245f7" providerId="ADAL" clId="{62139B62-D677-4D0B-A155-71742EA610C7}" dt="2025-09-17T13:01:13.740" v="2664" actId="20577"/>
        <pc:sldMkLst>
          <pc:docMk/>
          <pc:sldMk cId="2239577269" sldId="921"/>
        </pc:sldMkLst>
      </pc:sldChg>
      <pc:sldChg chg="modSp mod modNotesTx">
        <pc:chgData name="Renate Dybdal Hansen" userId="8f533bdc-1f06-46c5-8376-6b62126245f7" providerId="ADAL" clId="{62139B62-D677-4D0B-A155-71742EA610C7}" dt="2025-09-17T10:57:28.831" v="2204" actId="114"/>
        <pc:sldMkLst>
          <pc:docMk/>
          <pc:sldMk cId="3994216580" sldId="922"/>
        </pc:sldMkLst>
        <pc:spChg chg="mod">
          <ac:chgData name="Renate Dybdal Hansen" userId="8f533bdc-1f06-46c5-8376-6b62126245f7" providerId="ADAL" clId="{62139B62-D677-4D0B-A155-71742EA610C7}" dt="2025-09-17T10:57:28.831" v="2204" actId="114"/>
          <ac:spMkLst>
            <pc:docMk/>
            <pc:sldMk cId="3994216580" sldId="922"/>
            <ac:spMk id="3" creationId="{D2ED7C22-471B-2A42-BCA4-21F22C46F7CD}"/>
          </ac:spMkLst>
        </pc:spChg>
      </pc:sldChg>
      <pc:sldChg chg="modNotesTx">
        <pc:chgData name="Renate Dybdal Hansen" userId="8f533bdc-1f06-46c5-8376-6b62126245f7" providerId="ADAL" clId="{62139B62-D677-4D0B-A155-71742EA610C7}" dt="2025-10-08T09:47:00.689" v="3750" actId="5793"/>
        <pc:sldMkLst>
          <pc:docMk/>
          <pc:sldMk cId="4148516940" sldId="924"/>
        </pc:sldMkLst>
      </pc:sldChg>
      <pc:sldChg chg="modNotesTx">
        <pc:chgData name="Renate Dybdal Hansen" userId="8f533bdc-1f06-46c5-8376-6b62126245f7" providerId="ADAL" clId="{62139B62-D677-4D0B-A155-71742EA610C7}" dt="2025-09-24T08:16:39.877" v="2671" actId="20577"/>
        <pc:sldMkLst>
          <pc:docMk/>
          <pc:sldMk cId="1640224326" sldId="929"/>
        </pc:sldMkLst>
      </pc:sldChg>
      <pc:sldChg chg="delSp modSp mod modNotesTx">
        <pc:chgData name="Renate Dybdal Hansen" userId="8f533bdc-1f06-46c5-8376-6b62126245f7" providerId="ADAL" clId="{62139B62-D677-4D0B-A155-71742EA610C7}" dt="2025-09-17T08:17:34.315" v="1201" actId="20577"/>
        <pc:sldMkLst>
          <pc:docMk/>
          <pc:sldMk cId="1237362404" sldId="931"/>
        </pc:sldMkLst>
        <pc:picChg chg="mod">
          <ac:chgData name="Renate Dybdal Hansen" userId="8f533bdc-1f06-46c5-8376-6b62126245f7" providerId="ADAL" clId="{62139B62-D677-4D0B-A155-71742EA610C7}" dt="2025-09-17T08:14:28.924" v="988" actId="1076"/>
          <ac:picMkLst>
            <pc:docMk/>
            <pc:sldMk cId="1237362404" sldId="931"/>
            <ac:picMk id="6" creationId="{1E5E8483-ED54-0AF3-F970-83AB7BA96825}"/>
          </ac:picMkLst>
        </pc:picChg>
      </pc:sldChg>
      <pc:sldChg chg="addSp modSp mod modNotesTx">
        <pc:chgData name="Renate Dybdal Hansen" userId="8f533bdc-1f06-46c5-8376-6b62126245f7" providerId="ADAL" clId="{62139B62-D677-4D0B-A155-71742EA610C7}" dt="2025-09-17T10:36:40.734" v="2198" actId="20577"/>
        <pc:sldMkLst>
          <pc:docMk/>
          <pc:sldMk cId="2330595929" sldId="936"/>
        </pc:sldMkLst>
        <pc:spChg chg="mod">
          <ac:chgData name="Renate Dybdal Hansen" userId="8f533bdc-1f06-46c5-8376-6b62126245f7" providerId="ADAL" clId="{62139B62-D677-4D0B-A155-71742EA610C7}" dt="2025-09-17T10:36:22.941" v="2192" actId="113"/>
          <ac:spMkLst>
            <pc:docMk/>
            <pc:sldMk cId="2330595929" sldId="936"/>
            <ac:spMk id="5" creationId="{4339973E-C99F-3D58-35E4-C12717D41676}"/>
          </ac:spMkLst>
        </pc:spChg>
        <pc:spChg chg="mod">
          <ac:chgData name="Renate Dybdal Hansen" userId="8f533bdc-1f06-46c5-8376-6b62126245f7" providerId="ADAL" clId="{62139B62-D677-4D0B-A155-71742EA610C7}" dt="2025-09-17T07:38:20.026" v="11" actId="1076"/>
          <ac:spMkLst>
            <pc:docMk/>
            <pc:sldMk cId="2330595929" sldId="936"/>
            <ac:spMk id="7" creationId="{596DDDDF-DE35-C30D-46EC-98935682F296}"/>
          </ac:spMkLst>
        </pc:spChg>
        <pc:picChg chg="add mod">
          <ac:chgData name="Renate Dybdal Hansen" userId="8f533bdc-1f06-46c5-8376-6b62126245f7" providerId="ADAL" clId="{62139B62-D677-4D0B-A155-71742EA610C7}" dt="2025-09-17T07:39:47.528" v="15" actId="1076"/>
          <ac:picMkLst>
            <pc:docMk/>
            <pc:sldMk cId="2330595929" sldId="936"/>
            <ac:picMk id="3" creationId="{9DE37771-0CFA-018E-596A-D358E8994C9B}"/>
          </ac:picMkLst>
        </pc:picChg>
        <pc:picChg chg="mod modCrop">
          <ac:chgData name="Renate Dybdal Hansen" userId="8f533bdc-1f06-46c5-8376-6b62126245f7" providerId="ADAL" clId="{62139B62-D677-4D0B-A155-71742EA610C7}" dt="2025-09-17T07:38:01.781" v="2" actId="1076"/>
          <ac:picMkLst>
            <pc:docMk/>
            <pc:sldMk cId="2330595929" sldId="936"/>
            <ac:picMk id="6" creationId="{644AC8E3-7036-73C4-F73D-5B2C119F5EE6}"/>
          </ac:picMkLst>
        </pc:picChg>
      </pc:sldChg>
      <pc:sldChg chg="modSp mod">
        <pc:chgData name="Renate Dybdal Hansen" userId="8f533bdc-1f06-46c5-8376-6b62126245f7" providerId="ADAL" clId="{62139B62-D677-4D0B-A155-71742EA610C7}" dt="2025-09-17T10:35:56.804" v="2181" actId="113"/>
        <pc:sldMkLst>
          <pc:docMk/>
          <pc:sldMk cId="1082199698" sldId="937"/>
        </pc:sldMkLst>
        <pc:spChg chg="mod">
          <ac:chgData name="Renate Dybdal Hansen" userId="8f533bdc-1f06-46c5-8376-6b62126245f7" providerId="ADAL" clId="{62139B62-D677-4D0B-A155-71742EA610C7}" dt="2025-09-17T10:35:56.804" v="2181" actId="113"/>
          <ac:spMkLst>
            <pc:docMk/>
            <pc:sldMk cId="1082199698" sldId="937"/>
            <ac:spMk id="3" creationId="{BD2A0AD7-9160-D0C4-D548-AB0EE2088416}"/>
          </ac:spMkLst>
        </pc:spChg>
      </pc:sldChg>
      <pc:sldChg chg="modNotesTx">
        <pc:chgData name="Renate Dybdal Hansen" userId="8f533bdc-1f06-46c5-8376-6b62126245f7" providerId="ADAL" clId="{62139B62-D677-4D0B-A155-71742EA610C7}" dt="2025-10-08T09:34:40.990" v="3354" actId="20577"/>
        <pc:sldMkLst>
          <pc:docMk/>
          <pc:sldMk cId="1330706665" sldId="943"/>
        </pc:sldMkLst>
      </pc:sldChg>
      <pc:sldChg chg="modNotesTx">
        <pc:chgData name="Renate Dybdal Hansen" userId="8f533bdc-1f06-46c5-8376-6b62126245f7" providerId="ADAL" clId="{62139B62-D677-4D0B-A155-71742EA610C7}" dt="2025-09-24T12:08:18.303" v="2844" actId="20577"/>
        <pc:sldMkLst>
          <pc:docMk/>
          <pc:sldMk cId="1819891205" sldId="945"/>
        </pc:sldMkLst>
      </pc:sldChg>
      <pc:sldChg chg="modSp mod">
        <pc:chgData name="Renate Dybdal Hansen" userId="8f533bdc-1f06-46c5-8376-6b62126245f7" providerId="ADAL" clId="{62139B62-D677-4D0B-A155-71742EA610C7}" dt="2025-09-24T08:52:14.380" v="2686" actId="20577"/>
        <pc:sldMkLst>
          <pc:docMk/>
          <pc:sldMk cId="3615932651" sldId="951"/>
        </pc:sldMkLst>
        <pc:spChg chg="mod">
          <ac:chgData name="Renate Dybdal Hansen" userId="8f533bdc-1f06-46c5-8376-6b62126245f7" providerId="ADAL" clId="{62139B62-D677-4D0B-A155-71742EA610C7}" dt="2025-09-24T08:52:14.380" v="2686" actId="20577"/>
          <ac:spMkLst>
            <pc:docMk/>
            <pc:sldMk cId="3615932651" sldId="951"/>
            <ac:spMk id="10" creationId="{484D4B8F-F41C-09F3-1414-6CBC36EA389A}"/>
          </ac:spMkLst>
        </pc:spChg>
      </pc:sldChg>
      <pc:sldChg chg="addSp modSp mod ord modNotesTx">
        <pc:chgData name="Renate Dybdal Hansen" userId="8f533bdc-1f06-46c5-8376-6b62126245f7" providerId="ADAL" clId="{62139B62-D677-4D0B-A155-71742EA610C7}" dt="2025-10-08T09:41:33.433" v="3708" actId="20577"/>
        <pc:sldMkLst>
          <pc:docMk/>
          <pc:sldMk cId="4161687748" sldId="953"/>
        </pc:sldMkLst>
        <pc:spChg chg="add mod">
          <ac:chgData name="Renate Dybdal Hansen" userId="8f533bdc-1f06-46c5-8376-6b62126245f7" providerId="ADAL" clId="{62139B62-D677-4D0B-A155-71742EA610C7}" dt="2025-09-17T11:09:09.322" v="2618" actId="20577"/>
          <ac:spMkLst>
            <pc:docMk/>
            <pc:sldMk cId="4161687748" sldId="953"/>
            <ac:spMk id="2" creationId="{AA2F2021-0A72-AD15-9948-60FB3037DD43}"/>
          </ac:spMkLst>
        </pc:spChg>
        <pc:spChg chg="mod">
          <ac:chgData name="Renate Dybdal Hansen" userId="8f533bdc-1f06-46c5-8376-6b62126245f7" providerId="ADAL" clId="{62139B62-D677-4D0B-A155-71742EA610C7}" dt="2025-09-24T12:09:47.806" v="2866" actId="20577"/>
          <ac:spMkLst>
            <pc:docMk/>
            <pc:sldMk cId="4161687748" sldId="953"/>
            <ac:spMk id="3" creationId="{E61D4349-6646-AD2C-C540-861E7BC87F51}"/>
          </ac:spMkLst>
        </pc:spChg>
      </pc:sldChg>
      <pc:sldChg chg="del">
        <pc:chgData name="Renate Dybdal Hansen" userId="8f533bdc-1f06-46c5-8376-6b62126245f7" providerId="ADAL" clId="{62139B62-D677-4D0B-A155-71742EA610C7}" dt="2025-09-24T12:14:02.575" v="2900" actId="47"/>
        <pc:sldMkLst>
          <pc:docMk/>
          <pc:sldMk cId="1681990470" sldId="954"/>
        </pc:sldMkLst>
      </pc:sldChg>
      <pc:sldChg chg="new del">
        <pc:chgData name="Renate Dybdal Hansen" userId="8f533bdc-1f06-46c5-8376-6b62126245f7" providerId="ADAL" clId="{62139B62-D677-4D0B-A155-71742EA610C7}" dt="2025-09-17T08:09:01.198" v="966" actId="680"/>
        <pc:sldMkLst>
          <pc:docMk/>
          <pc:sldMk cId="2631779776" sldId="956"/>
        </pc:sldMkLst>
      </pc:sldChg>
      <pc:sldChg chg="addSp delSp modSp new mod ord">
        <pc:chgData name="Renate Dybdal Hansen" userId="8f533bdc-1f06-46c5-8376-6b62126245f7" providerId="ADAL" clId="{62139B62-D677-4D0B-A155-71742EA610C7}" dt="2025-09-17T08:12:46.629" v="981" actId="1076"/>
        <pc:sldMkLst>
          <pc:docMk/>
          <pc:sldMk cId="2646326396" sldId="956"/>
        </pc:sldMkLst>
        <pc:picChg chg="add mod">
          <ac:chgData name="Renate Dybdal Hansen" userId="8f533bdc-1f06-46c5-8376-6b62126245f7" providerId="ADAL" clId="{62139B62-D677-4D0B-A155-71742EA610C7}" dt="2025-09-17T08:12:46.629" v="981" actId="1076"/>
          <ac:picMkLst>
            <pc:docMk/>
            <pc:sldMk cId="2646326396" sldId="956"/>
            <ac:picMk id="5" creationId="{CE19C7D1-5B6F-A6C6-CEA7-627C0E70AD26}"/>
          </ac:picMkLst>
        </pc:picChg>
        <pc:picChg chg="add mod">
          <ac:chgData name="Renate Dybdal Hansen" userId="8f533bdc-1f06-46c5-8376-6b62126245f7" providerId="ADAL" clId="{62139B62-D677-4D0B-A155-71742EA610C7}" dt="2025-09-17T08:12:42.552" v="980" actId="1076"/>
          <ac:picMkLst>
            <pc:docMk/>
            <pc:sldMk cId="2646326396" sldId="956"/>
            <ac:picMk id="7" creationId="{E3FE66F2-3DC0-39E9-E21F-4824CFD7A018}"/>
          </ac:picMkLst>
        </pc:picChg>
      </pc:sldChg>
      <pc:sldChg chg="addSp delSp modSp new mod">
        <pc:chgData name="Renate Dybdal Hansen" userId="8f533bdc-1f06-46c5-8376-6b62126245f7" providerId="ADAL" clId="{62139B62-D677-4D0B-A155-71742EA610C7}" dt="2025-09-24T12:47:26.515" v="3286" actId="404"/>
        <pc:sldMkLst>
          <pc:docMk/>
          <pc:sldMk cId="411557624" sldId="957"/>
        </pc:sldMkLst>
        <pc:spChg chg="mod">
          <ac:chgData name="Renate Dybdal Hansen" userId="8f533bdc-1f06-46c5-8376-6b62126245f7" providerId="ADAL" clId="{62139B62-D677-4D0B-A155-71742EA610C7}" dt="2025-09-24T12:19:22.490" v="2929" actId="207"/>
          <ac:spMkLst>
            <pc:docMk/>
            <pc:sldMk cId="411557624" sldId="957"/>
            <ac:spMk id="2" creationId="{F0282159-C077-A3F2-994B-AA8FC21B7A6F}"/>
          </ac:spMkLst>
        </pc:spChg>
        <pc:spChg chg="add mod">
          <ac:chgData name="Renate Dybdal Hansen" userId="8f533bdc-1f06-46c5-8376-6b62126245f7" providerId="ADAL" clId="{62139B62-D677-4D0B-A155-71742EA610C7}" dt="2025-09-24T12:47:26.515" v="3286" actId="404"/>
          <ac:spMkLst>
            <pc:docMk/>
            <pc:sldMk cId="411557624" sldId="957"/>
            <ac:spMk id="5" creationId="{D5F90C25-DBAA-2080-C66C-F17AE61B8788}"/>
          </ac:spMkLst>
        </pc:spChg>
      </pc:sldChg>
      <pc:sldChg chg="new del">
        <pc:chgData name="Renate Dybdal Hansen" userId="8f533bdc-1f06-46c5-8376-6b62126245f7" providerId="ADAL" clId="{62139B62-D677-4D0B-A155-71742EA610C7}" dt="2025-09-24T12:18:59.453" v="2918" actId="47"/>
        <pc:sldMkLst>
          <pc:docMk/>
          <pc:sldMk cId="2201264535" sldId="957"/>
        </pc:sldMkLst>
      </pc:sldChg>
      <pc:sldMasterChg chg="delSldLayout">
        <pc:chgData name="Renate Dybdal Hansen" userId="8f533bdc-1f06-46c5-8376-6b62126245f7" providerId="ADAL" clId="{62139B62-D677-4D0B-A155-71742EA610C7}" dt="2025-09-24T12:18:59.453" v="2918" actId="47"/>
        <pc:sldMasterMkLst>
          <pc:docMk/>
          <pc:sldMasterMk cId="0" sldId="2147483675"/>
        </pc:sldMasterMkLst>
        <pc:sldLayoutChg chg="del">
          <pc:chgData name="Renate Dybdal Hansen" userId="8f533bdc-1f06-46c5-8376-6b62126245f7" providerId="ADAL" clId="{62139B62-D677-4D0B-A155-71742EA610C7}" dt="2025-09-24T12:18:59.453" v="2918" actId="47"/>
          <pc:sldLayoutMkLst>
            <pc:docMk/>
            <pc:sldMasterMk cId="0" sldId="2147483675"/>
            <pc:sldLayoutMk cId="2441733308" sldId="2147483753"/>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03T12:56:30.461"/>
    </inkml:context>
    <inkml:brush xml:id="br0">
      <inkml:brushProperty name="width" value="0.1" units="cm"/>
      <inkml:brushProperty name="height" value="0.1" units="cm"/>
      <inkml:brushProperty name="color" value="#FFC114"/>
    </inkml:brush>
  </inkml:definitions>
  <inkml:trace contextRef="#ctx0" brushRef="#br0">6095 115 24575,'-5'-5'0,"0"0"0,-10 5 0,4-4 0,-8 2 0,3-2 0,-5 4 0,1 0 0,0 0 0,-1 0 0,1 0 0,4 0 0,2 0 0,-6 0 0,3 0 0,-3 0 0,1 0 0,-6 0 0,7 0 0,-10 0 0,12-5 0,-14 4 0,8-8 0,-3 8 0,10-4 0,-4 5 0,7 0 0,-8 0 0,6-4 0,-2 3 0,0-4 0,-3 5 0,3 0 0,0 0 0,-3 0 0,-6 0 0,2-4 0,-26 2 0,13-2 0,-18 4 0,10 0 0,-23 0 0,-5 0 0,15 0 0,-2 0-751,-41 0 751,6-7 0,36 7 0,5-1 0,-3-6 0,-20 6 0,-1 2 0,17-1 0,6 1 0,-1-2 0,-12-9 0,-3 7 0,-1-8 0,6 11 0,21-6 0,-10 4 0,22-4 751,-7 6-751,23 0 0,-8 0 0,7 0 0,-3 0 0,10 0 0,0 0 0,0 0 0,-1 0 0,1 0 0,0 0 0,0 0 0,0 0 0,-5 0 0,-1 0 0,0 0 0,1 0 0,1 4 0,-11-3 0,7 4 0,-21-5 0,20 0 0,-23 6 0,8-4 0,-32 4 0,16 1 0,-39-5 0,32 0 0,0 2 0,5 2 0,-1-1 0,-25-5 0,-2 2 0,20 10 0,-2-1 0,-30-9 0,-2-1-244,16 12 1,2 0 243,-7-11 0,2-1 0,12 5 0,0 1 0,-24 0 0,0 0 0,23 0 0,2 0 0,-13 2 0,4-1 0,-12 3 0,22-1 0,-2 0 0,14-7 0,0 0 0,-16 11 0,5-1 0,0-11 0,-21 15 0,32-8 0,-32 3 0,43 1 0,-1-11 0,1 11 0,-1-12 0,-44 19 0,33-11 0,1 3 0,0 1 0,4 3 0,-15 2 0,-1-9 0,28 2 487,-14-6-487,32 1 0,-4 7 0,8-11 0,-2 12 0,9-8 0,0 4 0,-1 0 0,6 0 0,0 0 0,1 0 0,3 4 0,-9 2 0,9 0 0,-3 12 0,4 1 0,0 18 0,0-13 0,0 35 0,4-41 0,-3 36 0,8-46 0,-8 17 0,8-19 0,-3 5 0,0-2 0,3-8 0,-4 3 0,1-4 0,3 1 0,-8-1 0,8 0 0,-4 4 0,5-3 0,5 8 0,-4-3 0,13 9 0,-7-4 0,3-1 0,-1-5 0,1 4 0,-3-7 0,6 12 0,-7-13 0,8 8 0,-7-8 0,2-1 0,-9-1 0,5-8 0,-4 4 0,4-5 0,-5 0 0,0 0 0,0 0 0,4 0 0,-2 0 0,2 0 0,-4 0 0,5-5 0,1 4 0,23-4 0,-13 5 0,24 0 0,-16 0 0,9 0 0,-10 0 0,-4 0 0,-13-4 0,3 3 0,-8-4 0,8 5 0,-3 0 0,-1 0 0,13 0 0,-10 0 0,7 0 0,-11 0 0,5 0 0,-2 0 0,8 0 0,-10 0 0,13 0 0,-10 0 0,22 0 0,-21 0 0,52-4 0,-49 3 0,39-4 0,-35 5 0,-3 0 0,8 0 0,-11-5 0,-4 4 0,3-3 0,-8 4 0,8 0 0,-3 0 0,4 0 0,0 0 0,20 0 0,-4 0 0,7 0 0,-12 0 0,-2 0 0,-11 0 0,10 0 0,-17-5 0,12 4 0,-6-3 0,3 4 0,10 0 0,-11 0 0,12 0 0,-2 0 0,-7 0 0,18 0 0,-17 0 0,17 0 0,-7 0 0,-6 0 0,3 0 0,-19 0 0,8 0 0,-7 0 0,2 0 0,-4 0 0,0 0 0,0 0 0,1 0 0,-1 0 0,4 0 0,-3 0 0,8 0 0,-3 0 0,37 0 0,-29-5 0,28 4 0,-26-4 0,-3 5 0,8 0 0,22 0 0,-5 0 0,21 0 0,7 0 0,-26 0 0,4 0 0,0 0 0,1 0 0,-1 0 0,0 0 0,-4 0 0,26 0 0,-7 0 0,-10 0 0,29 0 0,-18 0 0,1 0 0,-17 0 0,-23 0 0,9 0 0,-20 0 0,19 0 0,-23 0 0,9 0 0,-4 0 0,3 0 0,-3 0 0,8 0 0,-7 0 0,7 0 0,-9 0 0,16 0 0,-12 0 0,11 0 0,-15 0 0,9 0 0,-6 0 0,6 0 0,2 0 0,-8 0 0,8 0 0,-11 0 0,-4 0 0,-2 0 0,1 0 0,-4 0 0,12 0 0,-10 0 0,6 0 0,-9 0 0,4 5 0,2-4 0,0 3 0,-2-4 0,10 5 0,-11-4 0,15 3 0,-12-4 0,13 0 0,-7 0 0,23 7 0,-21-5 0,11 4 0,-15-6 0,-4 0 0,3 0 0,-8 5 0,8-4 0,-7 3 0,7-4 0,-8 0 0,17 0 0,-15 0 0,15 5 0,-17-4 0,17 8 0,-10-8 0,11 3 0,-8 1 0,8-4 0,-11 4 0,20-5 0,-19 0 0,21 4 0,-7 4 0,-1-2 0,-1 0 0,-2-1 0,4-4 0,-1 3 0,-1 1 0,-2 0 0,-11 1 0,10-1 0,-12-5 0,8 4 0,-3-3 0,0 4 0,-2-5 0,-8 0 0,3 0 0,-4 4 0,5-3 0,-4 4 0,4-5 0,-5 0 0,0 4 0,0-3 0,5 4 0,-4-5 0,3 0 0,-4 0 0,5 0 0,-4 4 0,8-3 0,-3 4 0,0-5 0,3 0 0,1 4 0,1-3 0,4 4 0,-10-1 0,9-2 0,-7 2 0,7-4 0,-8 0 0,3 0 0,-8 0 0,4 0 0,-5 0 0,9 0 0,-2 0 0,7 4 0,-8-2 0,12 2 0,1-4 0,2 0 0,0 0 0,-6 0 0,-4 0 0,13 0 0,-1 0 0,10 0 0,-10 0 0,9 0 0,-8 0 0,10 0 0,23 0 0,-28 0 0,47 0 0,-47 0 0,47 0 0,-36 0-6784,14 0 6784,3 0-268,14 0 268,-7 0 0,2 0 0,-47 0 0,20 0 0,-28 0 0,19 0 0,-9 0 0,12 0 0,-8 0 0,5 0 0,-9 0 6652,-8 0-6652,8 0 400,-11 0-400,0 0 0,1 0 0,19 0 0,-15 0 0,25 0 0,-27 0 0,17 0 0,-7 0 0,10 0 0,-9 0 0,12 0 0,-22 0 0,7 0 0,-12 0 0,1 0 0,1 0 0,4 0 0,-5 0 0,5 0 0,-4 0 0,15 0 0,-18 0 0,32-7 0,-30 6 0,20-6 0,-20 3 0,31 3 0,-12-11 0,25 11 0,-20-13 0,23 2 0,-17 3 0,6-6 0,-15 7 0,-18 2 0,19-7 0,-8 5 0,-1-1 0,9 3 0,14-5 0,-6 9 0,39-9 0,2 1 0,-24 7 0,14-7 0,-58 5 0,6 4 0,-9-4 0,20 5 0,-4-6 0,6 4 0,0-4 0,14 6 0,16 0 0,12 0 0,12 0 0,-30 0 0,1 0 0,4 0-1191,16 0 1,4 0 0,-1 0 1190,-2 0 0,-1 0 0,3 0 0,-9 0 0,4 0 0,-1 0 0,-5 0 0,3 0 0,-5 0 0,7 0 0,10-3 0,10-2 0,-3 0 0,-13 2 0,1 2 0,-7-2 0,-4-5 0,3-2 0,-16 2 0,-3 6 0,-9-9 0,-38 7 0,4 2 0,-8-2 0,9-1 3571,-9 0-3571,3-6 0,-4 1 0,-4 0 0,3 4 0,-3-7 0,4 6 0,0-8 0,-5 5 0,4-5 0,-3-1 0,4 1 0,-5-5 0,4 5 0,-3-6 0,0 1 0,-2 4 0,1 1 0,-4-4 0,3 2 0,-4-3 0,0 5 0,0 0 0,0 4 0,0-8 0,-4 7 0,-2-11 0,-4 10 0,4-6 0,-3 9 0,3-1 0,1 1 0,-5 4 0,9-3 0,-8-1 0,-1-1 0,-1-8 0,-8 7 0,7-7 0,-7 8 0,-6-13 0,7 12 0,-6-8 0,14 15 0,0-9 0,0 12 0,-5-12 0,4 13 0,-9-8 0,5 3 0,-1-4 0,1 4 0,0-3 0,4 8 0,-4-4 0,5 1 0,-5 3 0,-34-4 0,12 5 0,-29-6 0,23 4 0,-2-11 0,1 11 0,-23-5 0,17 1 0,-39 4 0,17-4 0,-23 6 0,1 0 0,33 0 0,-12 0 0,37 0 0,-3 0 0,9 0 0,14 0 0,1 0 0,-5 0 0,9 0 0,-8 0 0,7 0 0,-16 0 0,10 0 0,-11 0 0,8 0 0,-19 0 0,-40 0 0,6 0 0,-6 0 0,40 4 0,24-3 0,2 4 0,3-5 0,-4 0 0,4 0 0,-4 0 0,5 0 0,-5 0 0,4 0 0,-19 0 0,12 0 0,-14 0 0,12 0 0,0 0 0,4 0 0,-23 0 0,-15 0 0,6 0 0,-16 0 0,21-7 0,7 5 0,-15-4 0,-5 6 0,-14-7 0,-2 5 0,8-4 0,30 1 0,-28 4 0,34-8 0,-23 8 0,20-10 0,-12 9 0,7-5 0,-15 7 0,-5 0 0,2-4 0,-3 3 0,10-4 0,13 5 0,1 0 0,-31 0 0,4-6 0,4 4 0,-2-2 0,2 1 0,14 3 0,-41 0 0,42 0 0,23 0 0,-13 0 0,0 0 0,8 0 0,-19-6 0,-1 4 0,-4-5 0,-7 7 0,9 0 0,-41 0 0,31 0 0,-32-6 0,43 4 0,-23-4 0,28 6 0,-34-7 0,52 5 0,-18-9 0,23 10 0,-4-4 0,4 5 0,1 0 0,5 0 0,-5 0 0,-1-4 0,0 3 0,-3-4 0,3 5 0,0 0 0,-3 0 0,8 0 0,-4 0 0,0 0 0,4 0 0,-8 0 0,3 0 0,-13 0 0,-5 0 0,2 0 0,-10 0 0,10 0 0,-12-6 0,17 4 0,-3-5 0,9 7 0,0 0 0,0 0 0,7-4 0,-6 3 0,8-4 0,-12 5 0,13 0 0,-4-4 0,0 2 0,4-7 0,-8 8 0,-17-3 0,0 4 0,-7 0 0,12 0 0,2-5 0,-5 4 0,2-4 0,-10 5 0,-11-6 0,14 4 0,-12-4 0,31 6 0,-1-5 0,5 4 0,-12-4 0,10 5 0,-16 0 0,13 0 0,-4 0 0,9 0 0,1-4 0,5 3 0,0-4 0,0 5 0,-1 0 0,1 0 0,-4 0 0,2 0 0,-3 0 0,5 0 0,0 0 0,0 0 0,0 0 0,-1 0 0,1 0 0,0 0 0,0 0 0,-1 0 0,1 0 0,0-4 0,0 2 0,-1-2 0,1 4 0,0 0 0,0 0 0,0-5 0,-1 4 0,1-3 0,0 4 0,-16-7 0,8 1 0,-13-2 0,15 4 0,1 4 0,5-5 0,0 4 0,-1-4 0,6 1 0,0 3 0,5-4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04T10:17:21.145"/>
    </inkml:context>
    <inkml:brush xml:id="br0">
      <inkml:brushProperty name="width" value="0.1" units="cm"/>
      <inkml:brushProperty name="height" value="0.1" units="cm"/>
      <inkml:brushProperty name="color" value="#FFC114"/>
    </inkml:brush>
  </inkml:definitions>
  <inkml:trace contextRef="#ctx0" brushRef="#br0">7187 61 24575,'-11'-4'0,"1"3"0,0-4 0,0 5 0,-1 0 0,1 0 0,-4 0 0,-2-4 0,-5 3 0,-32-4 0,25 5 0,-36 0 0,30-7 0,-11 6 0,1-6 0,-21 0 0,26 6 0,-12-6 0,31 7 0,0 0 0,-1 0 0,-3 0 0,7-4 0,-16 3 0,19-4 0,-10 5 0,10 0 0,2 0 0,-2 0 0,-1 0 0,-1 0 0,-4 0 0,0 0 0,-21 0 0,5 0 0,-17 0 0,19 0 0,-17 4 0,-7-2 0,9 2 0,-15-4 0,-11 0 0,-3 0-685,12 0 1,-4 0 684,11 0 0,-4 0 0,-29 5 0,-1 0 0,26-3 0,1-1 0,-14 5 0,2-2 0,-16-4 0,18 4 0,-12 2 0,5-1 0,7-3 0,-2-1 0,-18 4 0,-11 1 0,14-2 0,29-4 0,0 0 0,-21 4 0,-11 1 0,9 0 0,12-3 0,1 0 0,-9 2 0,-7 2 0,13-2-76,-22-4 76,12 0 0,54 0 0,-9 0 0,19 0 0,-28 0 0,15 7 0,-40-6 0,4 6 0,17-7 0,-5 0 0,-20 7 0,-5 1-2697,-1-6 0,-3 0 2697,-8 6 0,1-1 0,7-6 0,3-2 27,10 1 1,6 0-28,13 0 0,5 0 0,-37 0 0,13 0 0,24 0 0,-24 7 0,31-5 0,12 4 0,-9 1 0,8 1 0,-33 10 0,-5-8 0,0 7 6784,5-9-6784,22 6 0,12-5 0,-9 4 0,-1-1 0,7 2 0,-4 3 0,8-5 0,-32 19 0,11-11 0,-23 13 0,32-11 0,10-8 0,-8 13 0,-1-3 0,-4-1 0,-5 8 0,19-12 0,4 1 0,13-1 0,-3-8 0,7 8 0,-12 1 0,12-3 0,-12 11 0,8-11 0,0 8 0,2-5 0,-6 9 0,8-11 0,-3 10 0,6-17 0,3 8 0,-4-8 0,0 8 0,0-3 0,0 0 0,-1 3 0,1-8 0,-5 12 0,8-10 0,-6 6 0,7-5 0,-6 22 0,-3-11 0,6 10 0,-7-5 0,10-7 0,-2 9 0,-1-3 0,8-8 0,-4 0 0,5-2 0,0-4 0,0 5 0,5 5 0,-4-8 0,3 2 0,1-5 0,1 2 0,-1 0 0,4-2 0,1 1 0,6 5 0,4 1 0,-4 4 0,3-5 0,5 5 0,-1-8 0,6 2 0,-9-9 0,20 11 0,-15-8 0,26 10 0,-28-8 0,18 0 0,-18 0 0,19-1 0,-8-1 0,-1-5 0,18 10 0,-15-15 0,18 14 0,12-5 0,26 4 0,-15 2 0,-2-9 0,-44-3 0,9-6 0,-15 5 0,15-4 0,-9 3 0,1-4 0,12 0 0,21 0 0,-15 0 0,3 5 0,2 1 0,22-4 0,-20 4 0,0-1 0,15-5 0,-5 0 0,-1 0 0,6 0 0,0 0 0,-5 0 0,-1 0 0,6 0 0,-15 0 0,0 0 0,20 0 0,-13 0 0,0 0 0,13 0 0,-19 0 0,-2 0 0,16 0 0,17 10 0,-17-7 0,5 1 0,4 2 0,-27 0 0,2-1 0,43-5 0,2 2 0,-36 10 0,-3-1-940,9-9 0,-1-1 940,-12 6 0,0-1 0,12-5 0,-2-2 0,-16 1 0,2 0 0,10 4 0,8 1 0,-6-1 0,-10-3 0,-2 1 0,15 5 0,-2-1 0,21-6 0,-16 10 0,-15-9 0,2 1-496,-9 8 1,0 1 495,19-3 0,0-1 0,-18 0 0,-2 0 0,9-1 0,0 0 0,36 5 0,0-9-22,-36 7 1,-2-1 21,21-6 0,9 5 0,-41-7 0,-1 0 1775,23 10-1775,-17-7 0,5 8 0,1 1 0,-1-9 0,34 16 0,-45-17 0,10 4 0,-8 1 0,8-5 0,-25 9 1089,21-10-1089,-19 10 0,23-10 0,-10 6 50,9-3-50,-6 4 0,7-2 0,-21 1 0,7-7 0,-17 4 0,6-3 0,-9 4 0,9-5 0,4 0 0,-1 0 0,-1 0 0,-6 0 0,-9 0 0,8 0 0,-13 0 0,8 0 0,-3 0 0,0 0 0,3 0 0,1 0 0,1 0 0,4 0 0,-5 0 0,9 0 0,-7 0 0,7 0 0,-8 0 0,8 0 0,4 0 0,-1 0 0,10 0 0,11 0 0,-4 0 0,38 0 0,-37 0 0,16 0 0,-21 0 0,19 6 0,-15-4 0,5 4 0,10-6 0,-16 7 0,21-5 0,-16 11 0,-19-12 0,17 6 0,-16-7 0,39 6 0,-25-4 0,5 5 0,-13-7 0,-18 4 0,19-3 0,-8 4 0,-1-1 0,9-3 0,-8 4 0,10 1 0,10-4 0,-7 5 0,50 5 0,-41-9 0,41 17 0,-50-19 0,28 6 0,-25-1 0,37-4 0,-38 5 0,15-1 0,-19-4 0,19 11 0,-14-11 0,3 4 0,-11-6 0,0 5 0,-6-4 0,15 3 0,-28-4 0,19 0 0,-9 0 0,1 0 0,8 0 0,-8 0 0,-1 0 0,-2 0 0,-11 0 0,1 0 0,9 0 0,-7 0 0,19 0 0,1 0 0,4 0 0,15 0 0,-15 0 0,-5 0 0,22 0 0,-5 0 0,13 0 0,-19 0 0,11 0 0,-3 0 0,3 0 0,24 0 0,-9 0 0,-6 0 0,-23 0 0,6 0 0,-14 0 0,11 0 0,-3 0 0,12 0 0,4 0 0,17 0 0,-16 1 0,1-2 0,27-9-587,-1 7 587,0-7 0,-16 10 0,2 0 0,-26-5 0,2-1 0,43 6 0,2-2 0,-37-10 0,-2 0 0,10 11 0,-2-1 0,24-17 0,-8 10 0,-47 1 0,7-3 0,-27 5 0,-3-4 0,4 0 587,-5 0-587,0-1 0,0-3 0,-4 2 0,3-3 0,-8 1 0,3 2 0,-4-7 0,6 3 0,-1-4 0,-5-11 0,0 8 0,-1-8 0,-3-9 0,4 14 0,-5-14 0,0 9 0,0-12 0,0 7 0,-7-15 0,6 28 0,-13-28 0,8 26 0,-8-26 0,3 28 0,-15-28 0,13 26 0,-19-26 0,19 28 0,-10-8 0,3-1 0,3 9 0,-6-8 0,3 0 0,-11-1 0,9-1 0,-10-7 0,15 21 0,-12-20 0,12 21 0,-3-11 0,10 13 0,-5-8 0,4 7 0,-4-3 0,10 5 0,-9 0 0,7-1 0,-8 0 0,10-3 0,-9-1 0,7 3 0,-3-7 0,1 13 0,3-8 0,-4 7 0,0-3 0,-5 1 0,-21-9 0,0-3 0,-40-3 0,4-8 0,-22 11 0,47 3 0,0 1 0,-48-4 0,49 9 0,-2 0 0,-9-3 0,-2 1-807,-1 5 0,-2-1 807,-9-13 0,-2 1 0,2 10 0,-2 2 0,-9-7 0,-2 1 0,10 5 0,-1 3 0,-18-3 0,0 1 0,18 1 0,1-1 0,-8-6 0,1 1 0,9 10 0,0 0 0,-22-8 0,2 0 0,25 11 0,2 1 0,-16 1 0,4-3 0,-18-13 0,32 14 0,-10 2 0,7-1 0,5-1 0,1 0 0,-6 1 0,-5 0 0,5 2 0,7 4 0,2 0 0,-14-5 0,0 0 0,8 3 0,-1 1 0,-5-4 0,2 0 0,-27 5 0,26-5 0,0-1 0,16 5 0,-1 0 0,-14-5 0,-2 1 0,12 5 0,-2 0 0,-33 1 0,-2-2 0,24-4 0,2 0 0,-15 4 0,8-1 0,8-8 0,0 10 0,17-7 0,-25 5 0,28-4 0,4 6 0,1 0 0,-1 0 0,7 0 0,-13 0 0,31 0 1614,-11 0-1614,18 0 0,-8 0 0,3 0 0,-4 0 0,-1 0 0,-10 0 0,8 0 0,-8 0 0,11 0 0,0 0 0,-1 0 0,5 0 0,-3 0 0,-1 0 0,3 0 0,-2 0 0,8 0 0,-3 0 0,2 0 0,-3 0 0,1 0 0,-7 4 0,4-3 0,-2 4 0,9-5 0,0 0 0,4 4 0,-3-3 0,3 4 0,-4-5 0,0 0 0,0 0 0,-1 0 0,1 0 0,4 4 0,-3-3 0,4 4 0,-1-5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0FAD7-65C8-F847-9621-D7353BAA732D}" type="datetimeFigureOut">
              <a:rPr lang="nb-NO" smtClean="0"/>
              <a:t>09.10.2025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E77CA-6083-4C4C-A88B-5800EE159AE0}" type="slidenum">
              <a:rPr lang="nb-NO" smtClean="0"/>
              <a:t>‹#›</a:t>
            </a:fld>
            <a:endParaRPr lang="nb-NO"/>
          </a:p>
        </p:txBody>
      </p:sp>
    </p:spTree>
    <p:extLst>
      <p:ext uri="{BB962C8B-B14F-4D97-AF65-F5344CB8AC3E}">
        <p14:creationId xmlns:p14="http://schemas.microsoft.com/office/powerpoint/2010/main" val="214343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rusinfo.no/"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file:///C:/Users/Janne.Hauger/Downloads/10_ting_du_bor_vite_om_ungdom_og_alkohol%20(1).pdf"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www.ungdata.no/" TargetMode="External"/><Relationship Id="rId4" Type="http://schemas.openxmlformats.org/officeDocument/2006/relationships/hyperlink" Target="https://www.actis.no/files/docs/10_ting_du_bor_vite_om_hasj_og_marihuana_oppdatert_okt_2018.pdf"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08E77CA-6083-4C4C-A88B-5800EE159AE0}" type="slidenum">
              <a:rPr lang="nb-NO" smtClean="0"/>
              <a:t>1</a:t>
            </a:fld>
            <a:endParaRPr lang="nb-NO"/>
          </a:p>
        </p:txBody>
      </p:sp>
    </p:spTree>
    <p:extLst>
      <p:ext uri="{BB962C8B-B14F-4D97-AF65-F5344CB8AC3E}">
        <p14:creationId xmlns:p14="http://schemas.microsoft.com/office/powerpoint/2010/main" val="1582671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kern="1200" dirty="0">
                <a:solidFill>
                  <a:schemeClr val="tx1"/>
                </a:solidFill>
                <a:effectLst/>
                <a:latin typeface="+mn-lt"/>
                <a:ea typeface="+mn-ea"/>
                <a:cs typeface="+mn-cs"/>
              </a:rPr>
              <a:t>La foresatte og elever tenke litt på spørsmålet</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108E77CA-6083-4C4C-A88B-5800EE159AE0}" type="slidenum">
              <a:rPr lang="nb-NO" smtClean="0"/>
              <a:t>10</a:t>
            </a:fld>
            <a:endParaRPr lang="nb-NO"/>
          </a:p>
        </p:txBody>
      </p:sp>
    </p:spTree>
    <p:extLst>
      <p:ext uri="{BB962C8B-B14F-4D97-AF65-F5344CB8AC3E}">
        <p14:creationId xmlns:p14="http://schemas.microsoft.com/office/powerpoint/2010/main" val="3103988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Svar:</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Mindre alkohol enn i de fleste andre europeiske land</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Se på tabellen: </a:t>
            </a:r>
          </a:p>
          <a:p>
            <a:pPr marL="342900" lvl="0" indent="-342900">
              <a:lnSpc>
                <a:spcPct val="115000"/>
              </a:lnSpc>
              <a:buFont typeface="+mj-lt"/>
              <a:buAutoNum type="arabicPeriod"/>
              <a:tabLst>
                <a:tab pos="457200" algn="l"/>
              </a:tabLs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Hvilke land er på toppen? </a:t>
            </a:r>
          </a:p>
          <a:p>
            <a:pPr marL="342900" lvl="0" indent="-342900">
              <a:lnSpc>
                <a:spcPct val="115000"/>
              </a:lnSpc>
              <a:buFont typeface="+mj-lt"/>
              <a:buAutoNum type="arabicPeriod"/>
              <a:tabLst>
                <a:tab pos="457200" algn="l"/>
              </a:tabLst>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Hvilke land er på bunnen?</a:t>
            </a:r>
          </a:p>
          <a:p>
            <a:pPr>
              <a:lnSpc>
                <a:spcPct val="115000"/>
              </a:lnSpc>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Kilde: ESPAD 2019 https://www.espad.org/sites/default/files/2020.3878_EN_04.pdf</a:t>
            </a:r>
          </a:p>
          <a:p>
            <a:endParaRPr lang="nb-NO" dirty="0"/>
          </a:p>
        </p:txBody>
      </p:sp>
      <p:sp>
        <p:nvSpPr>
          <p:cNvPr id="4" name="Plassholder for lysbildenummer 3"/>
          <p:cNvSpPr>
            <a:spLocks noGrp="1"/>
          </p:cNvSpPr>
          <p:nvPr>
            <p:ph type="sldNum" sz="quarter" idx="5"/>
          </p:nvPr>
        </p:nvSpPr>
        <p:spPr/>
        <p:txBody>
          <a:bodyPr/>
          <a:lstStyle/>
          <a:p>
            <a:fld id="{65B6FE85-2CF4-F340-9D40-FFDDF354054E}" type="slidenum">
              <a:rPr lang="nb-NO" smtClean="0"/>
              <a:t>11</a:t>
            </a:fld>
            <a:endParaRPr lang="nb-NO"/>
          </a:p>
        </p:txBody>
      </p:sp>
    </p:spTree>
    <p:extLst>
      <p:ext uri="{BB962C8B-B14F-4D97-AF65-F5344CB8AC3E}">
        <p14:creationId xmlns:p14="http://schemas.microsoft.com/office/powerpoint/2010/main" val="3873091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kern="100">
                <a:effectLst/>
                <a:latin typeface="Calibri" panose="020F0502020204030204" pitchFamily="34" charset="0"/>
                <a:ea typeface="Calibri" panose="020F0502020204030204" pitchFamily="34" charset="0"/>
                <a:cs typeface="Times New Roman" panose="02020603050405020304" pitchFamily="18" charset="0"/>
              </a:rPr>
              <a:t>... men drikker mye mer når de først gjør det</a:t>
            </a:r>
            <a:br>
              <a:rPr lang="nb-NO" sz="1800" b="1" kern="100">
                <a:effectLst/>
                <a:latin typeface="Calibri" panose="020F0502020204030204" pitchFamily="34" charset="0"/>
                <a:ea typeface="Calibri" panose="020F0502020204030204" pitchFamily="34" charset="0"/>
                <a:cs typeface="Times New Roman" panose="02020603050405020304" pitchFamily="18" charset="0"/>
              </a:rPr>
            </a:br>
            <a:r>
              <a:rPr lang="nb-NO" sz="1800" kern="100">
                <a:effectLst/>
                <a:latin typeface="Calibri" panose="020F0502020204030204" pitchFamily="34" charset="0"/>
                <a:ea typeface="Calibri" panose="020F0502020204030204" pitchFamily="34" charset="0"/>
                <a:cs typeface="Times New Roman" panose="02020603050405020304" pitchFamily="18" charset="0"/>
              </a:rPr>
              <a:t>Se på tabellen: </a:t>
            </a:r>
            <a:br>
              <a:rPr lang="nb-NO" sz="1800" kern="100">
                <a:effectLst/>
                <a:latin typeface="Calibri" panose="020F0502020204030204" pitchFamily="34" charset="0"/>
                <a:ea typeface="Calibri" panose="020F0502020204030204" pitchFamily="34" charset="0"/>
                <a:cs typeface="Times New Roman" panose="02020603050405020304" pitchFamily="18" charset="0"/>
              </a:rPr>
            </a:br>
            <a:r>
              <a:rPr lang="nb-NO" sz="1800" kern="100">
                <a:effectLst/>
                <a:latin typeface="Calibri" panose="020F0502020204030204" pitchFamily="34" charset="0"/>
                <a:ea typeface="Calibri" panose="020F0502020204030204" pitchFamily="34" charset="0"/>
                <a:cs typeface="Times New Roman" panose="02020603050405020304" pitchFamily="18" charset="0"/>
              </a:rPr>
              <a:t>1. Hvilke land er på toppen? </a:t>
            </a:r>
            <a:br>
              <a:rPr lang="nb-NO" sz="1800" kern="100">
                <a:effectLst/>
                <a:latin typeface="Calibri" panose="020F0502020204030204" pitchFamily="34" charset="0"/>
                <a:ea typeface="Calibri" panose="020F0502020204030204" pitchFamily="34" charset="0"/>
                <a:cs typeface="Times New Roman" panose="02020603050405020304" pitchFamily="18" charset="0"/>
              </a:rPr>
            </a:br>
            <a:r>
              <a:rPr lang="nb-NO" sz="1800" kern="100">
                <a:effectLst/>
                <a:latin typeface="Calibri" panose="020F0502020204030204" pitchFamily="34" charset="0"/>
                <a:ea typeface="Calibri" panose="020F0502020204030204" pitchFamily="34" charset="0"/>
                <a:cs typeface="Times New Roman" panose="02020603050405020304" pitchFamily="18" charset="0"/>
              </a:rPr>
              <a:t>2. Hvilke land er på bunnen?</a:t>
            </a:r>
            <a:br>
              <a:rPr lang="nb-NO" sz="1800" kern="100">
                <a:effectLst/>
                <a:latin typeface="Calibri" panose="020F0502020204030204" pitchFamily="34" charset="0"/>
                <a:ea typeface="Calibri" panose="020F0502020204030204" pitchFamily="34" charset="0"/>
                <a:cs typeface="Times New Roman" panose="02020603050405020304" pitchFamily="18" charset="0"/>
              </a:rPr>
            </a:br>
            <a:r>
              <a:rPr lang="nb-NO" sz="1800" kern="100">
                <a:effectLst/>
                <a:latin typeface="Calibri" panose="020F0502020204030204" pitchFamily="34" charset="0"/>
                <a:ea typeface="Calibri" panose="020F0502020204030204" pitchFamily="34" charset="0"/>
                <a:cs typeface="Times New Roman" panose="02020603050405020304" pitchFamily="18" charset="0"/>
              </a:rPr>
              <a:t>3. </a:t>
            </a:r>
            <a:r>
              <a:rPr lang="nb-NO" sz="1800" b="1" kern="100">
                <a:effectLst/>
                <a:latin typeface="Calibri" panose="020F0502020204030204" pitchFamily="34" charset="0"/>
                <a:ea typeface="Calibri" panose="020F0502020204030204" pitchFamily="34" charset="0"/>
                <a:cs typeface="Times New Roman" panose="02020603050405020304" pitchFamily="18" charset="0"/>
              </a:rPr>
              <a:t>Sum 1 minutt: Hva tror du er årsaken?</a:t>
            </a: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108E77CA-6083-4C4C-A88B-5800EE159AE0}" type="slidenum">
              <a:rPr lang="nb-NO" smtClean="0"/>
              <a:t>12</a:t>
            </a:fld>
            <a:endParaRPr lang="nb-NO"/>
          </a:p>
        </p:txBody>
      </p:sp>
    </p:spTree>
    <p:extLst>
      <p:ext uri="{BB962C8B-B14F-4D97-AF65-F5344CB8AC3E}">
        <p14:creationId xmlns:p14="http://schemas.microsoft.com/office/powerpoint/2010/main" val="159963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0" kern="100" dirty="0">
                <a:effectLst/>
                <a:latin typeface="Calibri" panose="020F0502020204030204" pitchFamily="34" charset="0"/>
                <a:ea typeface="Calibri" panose="020F0502020204030204" pitchFamily="34" charset="0"/>
                <a:cs typeface="Times New Roman" panose="02020603050405020304" pitchFamily="18" charset="0"/>
              </a:rPr>
              <a:t>Gjett: Hvor mange tror du får lov til å drikke alkohol av foreldrene sine? (La folk gjette litt før du viser diagrammene).</a:t>
            </a:r>
          </a:p>
          <a:p>
            <a:pPr>
              <a:lnSpc>
                <a:spcPct val="115000"/>
              </a:lnSpc>
            </a:pPr>
            <a:endParaRPr lang="nb-NO"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b="0" kern="100" dirty="0">
                <a:effectLst/>
                <a:latin typeface="Calibri" panose="020F0502020204030204" pitchFamily="34" charset="0"/>
                <a:ea typeface="Calibri" panose="020F0502020204030204" pitchFamily="34" charset="0"/>
                <a:cs typeface="Times New Roman" panose="02020603050405020304" pitchFamily="18" charset="0"/>
              </a:rPr>
              <a:t>Snakk sammen i gruppene: Hva tenker dere at 17% ikke vet om de får lov av sine foresatte til å drikke alkohol eller ikke</a:t>
            </a:r>
          </a:p>
          <a:p>
            <a:pPr marL="0" marR="0" lvl="0" indent="0" algn="l" defTabSz="914400" rtl="0" eaLnBrk="1" fontAlgn="auto" latinLnBrk="0" hangingPunct="1">
              <a:lnSpc>
                <a:spcPct val="115000"/>
              </a:lnSpc>
              <a:spcBef>
                <a:spcPts val="0"/>
              </a:spcBef>
              <a:spcAft>
                <a:spcPts val="0"/>
              </a:spcAft>
              <a:buClrTx/>
              <a:buSzTx/>
              <a:buFontTx/>
              <a:buNone/>
              <a:tabLst/>
              <a:defRPr/>
            </a:pPr>
            <a:endParaRPr lang="nb-NO" sz="1800" dirty="0"/>
          </a:p>
          <a:p>
            <a:pPr marL="0" marR="0" lvl="0" indent="0" algn="l" defTabSz="914400" rtl="0" eaLnBrk="1" fontAlgn="auto" latinLnBrk="0" hangingPunct="1">
              <a:lnSpc>
                <a:spcPct val="115000"/>
              </a:lnSpc>
              <a:spcBef>
                <a:spcPts val="0"/>
              </a:spcBef>
              <a:spcAft>
                <a:spcPts val="0"/>
              </a:spcAft>
              <a:buClrTx/>
              <a:buSzTx/>
              <a:buFontTx/>
              <a:buNone/>
              <a:tabLst/>
              <a:defRPr/>
            </a:pPr>
            <a:endParaRPr lang="nb-NO" sz="1800" dirty="0"/>
          </a:p>
          <a:p>
            <a:pPr marL="0" marR="0" lvl="0" indent="0" algn="l" defTabSz="914400" rtl="0" eaLnBrk="1" fontAlgn="auto" latinLnBrk="0" hangingPunct="1">
              <a:lnSpc>
                <a:spcPct val="115000"/>
              </a:lnSpc>
              <a:spcBef>
                <a:spcPts val="0"/>
              </a:spcBef>
              <a:spcAft>
                <a:spcPts val="0"/>
              </a:spcAft>
              <a:buClrTx/>
              <a:buSzTx/>
              <a:buFontTx/>
              <a:buNone/>
              <a:tabLst/>
              <a:defRPr/>
            </a:pPr>
            <a:r>
              <a:rPr lang="nb-NO" sz="1800" dirty="0"/>
              <a:t>(Kilde: Ung data, Indre Østfold kommune 2025)</a:t>
            </a:r>
          </a:p>
          <a:p>
            <a:pPr>
              <a:lnSpc>
                <a:spcPct val="115000"/>
              </a:lnSpc>
            </a:pPr>
            <a:endParaRPr lang="nb-NO"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65B6FE85-2CF4-F340-9D40-FFDDF354054E}" type="slidenum">
              <a:rPr lang="nb-NO" smtClean="0"/>
              <a:t>13</a:t>
            </a:fld>
            <a:endParaRPr lang="nb-NO"/>
          </a:p>
        </p:txBody>
      </p:sp>
    </p:spTree>
    <p:extLst>
      <p:ext uri="{BB962C8B-B14F-4D97-AF65-F5344CB8AC3E}">
        <p14:creationId xmlns:p14="http://schemas.microsoft.com/office/powerpoint/2010/main" val="236569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14. </a:t>
            </a: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Visste du at:</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De som får alkohol fra foreldrene sine, drikker 3 ganger så mye som de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som aldri får det fra foreldrene sine (Ungdata 2022) </a:t>
            </a:r>
          </a:p>
          <a:p>
            <a:pPr>
              <a:lnSpc>
                <a:spcPct val="115000"/>
              </a:lnSpc>
            </a:pPr>
            <a:endParaRPr lang="nb-NO"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Tror du at du får lov å drikke alkohol av foreldrene dine før du er 18? (La spørsmålet henge litt). </a:t>
            </a:r>
          </a:p>
          <a:p>
            <a:pPr>
              <a:lnSpc>
                <a:spcPct val="115000"/>
              </a:lnSpc>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Når tror du at du får lov? Vet du, eller er du ikke helt sikker?</a:t>
            </a:r>
          </a:p>
          <a:p>
            <a:pPr>
              <a:lnSpc>
                <a:spcPct val="115000"/>
              </a:lnSpc>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dirty="0"/>
              <a:t>I følge nasjonale tall har tilgjengeligheten av alkohol økt betydelig blant 15-16-åringer mellom 2019 og 2024. Den vanligste forsyningskilden til alkohol var i 2024 å skaffe fra jevnaldrende, men det var også en del ungdom som oppga å ta hjemmefra uten lov og å kjøpe alkohol via sosiale medier. Andelen ungdom som oppga at de hadde fått alkohol av foreldrene til å ha med på fest økte betydelig mellom 2019 til 2024. Forskning viser at ungdommene som får alkohol fra foreldrene sine, drikker det de får i tillegg til annet som er tilgjengelig på festen, dermed er mengden større.  </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Kilde: FHI - https://www.fhi.no/contentassets/cbbc3ae00feb45549834fb2ac0edc2ae/bruk-av-alkohol-og-illegale-rusmidler-blant-ungdom-og-unge-voksne.pdf</a:t>
            </a:r>
          </a:p>
          <a:p>
            <a:pPr>
              <a:lnSpc>
                <a:spcPct val="115000"/>
              </a:lnSpc>
            </a:pP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65B6FE85-2CF4-F340-9D40-FFDDF354054E}" type="slidenum">
              <a:rPr lang="nb-NO" smtClean="0"/>
              <a:t>14</a:t>
            </a:fld>
            <a:endParaRPr lang="nb-NO"/>
          </a:p>
        </p:txBody>
      </p:sp>
    </p:spTree>
    <p:extLst>
      <p:ext uri="{BB962C8B-B14F-4D97-AF65-F5344CB8AC3E}">
        <p14:creationId xmlns:p14="http://schemas.microsoft.com/office/powerpoint/2010/main" val="4121045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Gi tid til å tenke. Del noen tanker i plenum (1 min)</a:t>
            </a:r>
          </a:p>
        </p:txBody>
      </p:sp>
      <p:sp>
        <p:nvSpPr>
          <p:cNvPr id="4" name="Plassholder for lysbildenummer 3"/>
          <p:cNvSpPr>
            <a:spLocks noGrp="1"/>
          </p:cNvSpPr>
          <p:nvPr>
            <p:ph type="sldNum" sz="quarter" idx="5"/>
          </p:nvPr>
        </p:nvSpPr>
        <p:spPr/>
        <p:txBody>
          <a:bodyPr/>
          <a:lstStyle/>
          <a:p>
            <a:fld id="{108E77CA-6083-4C4C-A88B-5800EE159AE0}" type="slidenum">
              <a:rPr lang="nb-NO" smtClean="0"/>
              <a:t>15</a:t>
            </a:fld>
            <a:endParaRPr lang="nb-NO"/>
          </a:p>
        </p:txBody>
      </p:sp>
    </p:spTree>
    <p:extLst>
      <p:ext uri="{BB962C8B-B14F-4D97-AF65-F5344CB8AC3E}">
        <p14:creationId xmlns:p14="http://schemas.microsoft.com/office/powerpoint/2010/main" val="2663185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4999"/>
              </a:lnSpc>
            </a:pPr>
            <a:endParaRPr lang="nb-NO" sz="1800" dirty="0">
              <a:solidFill>
                <a:srgbClr val="18181A"/>
              </a:solidFill>
              <a:latin typeface="Work Sans"/>
            </a:endParaRPr>
          </a:p>
          <a:p>
            <a:pPr>
              <a:lnSpc>
                <a:spcPct val="114999"/>
              </a:lnSpc>
            </a:pPr>
            <a:r>
              <a:rPr lang="nb-NO" sz="1800" b="0" i="0" dirty="0">
                <a:solidFill>
                  <a:srgbClr val="18181A"/>
                </a:solidFill>
                <a:effectLst/>
                <a:latin typeface="Work Sans"/>
              </a:rPr>
              <a:t>Det er ingen hemmelighet at ungdom bør vente lengst mulig med å drikke alkohol for å beskytte hjernen. </a:t>
            </a:r>
            <a:r>
              <a:rPr lang="nb-NO" sz="1800" b="1" kern="100" dirty="0">
                <a:effectLst/>
                <a:latin typeface="Calibri"/>
                <a:ea typeface="Calibri"/>
                <a:cs typeface="Calibri"/>
              </a:rPr>
              <a:t>Ungdomshjernen tåler alkohol dårligere, fordi den er under utvikling og ekstra sårbar. </a:t>
            </a:r>
            <a:r>
              <a:rPr lang="nb-NO" sz="1800" kern="100" dirty="0">
                <a:effectLst/>
                <a:latin typeface="Calibri"/>
                <a:ea typeface="Calibri"/>
                <a:cs typeface="Calibri"/>
              </a:rPr>
              <a:t>Hjernen er ikke ferdig utviklet før man er 25 år. Den utvikler seg bakfra og fremover. Det som utvikles sist er pannelappen. Her ligger vår evne til å styre oss selv, styre impulser, planlegge, og tenke konsekvenser. Rus kan i særlig grad forstyrre utviklingen av dette kontrollsenteret.  </a:t>
            </a:r>
            <a:endParaRPr lang="nb-NO" dirty="0"/>
          </a:p>
          <a:p>
            <a:pPr>
              <a:lnSpc>
                <a:spcPct val="115000"/>
              </a:lnSpc>
            </a:pPr>
            <a:r>
              <a:rPr lang="nb-NO" sz="1800" kern="100" dirty="0">
                <a:effectLst/>
                <a:latin typeface="Calibri"/>
                <a:ea typeface="Calibri"/>
                <a:cs typeface="Calibri"/>
              </a:rPr>
              <a:t>Voksne som ruser seg, vil også få problemer med dette, men de har iallfall de grunnleggende ferdighetene på plass. Er man ung og ruser seg, er det en risiko for at kontrollsenteret ikke utvikler seg så bra i det hele tatt, eller at d</a:t>
            </a:r>
            <a:r>
              <a:rPr lang="nb-NO" sz="1800" b="1" kern="100" dirty="0">
                <a:effectLst/>
                <a:latin typeface="Calibri"/>
                <a:ea typeface="Calibri"/>
                <a:cs typeface="Calibri"/>
              </a:rPr>
              <a:t>et utvikler seg så sent at man blir hengende etter både sosialt og akademisk. </a:t>
            </a:r>
            <a:endParaRPr lang="nb-NO" sz="1800" kern="100" dirty="0">
              <a:effectLst/>
              <a:latin typeface="Calibri"/>
              <a:ea typeface="Calibri"/>
              <a:cs typeface="Calibri"/>
            </a:endParaRPr>
          </a:p>
          <a:p>
            <a:pPr>
              <a:lnSpc>
                <a:spcPct val="115000"/>
              </a:lnSpc>
            </a:pPr>
            <a:r>
              <a:rPr lang="nb-NO" sz="1800" b="1" kern="100" dirty="0">
                <a:effectLst/>
                <a:latin typeface="Calibri"/>
                <a:ea typeface="Calibri"/>
                <a:cs typeface="Calibri"/>
              </a:rPr>
              <a:t> </a:t>
            </a:r>
            <a:endParaRPr lang="nb-NO" sz="1800" kern="100" dirty="0">
              <a:effectLst/>
              <a:latin typeface="Calibri"/>
              <a:ea typeface="Calibri"/>
              <a:cs typeface="Calibri"/>
            </a:endParaRPr>
          </a:p>
          <a:p>
            <a:pPr algn="l"/>
            <a:r>
              <a:rPr lang="nb-NO" b="0" i="0" dirty="0">
                <a:solidFill>
                  <a:srgbClr val="18181A"/>
                </a:solidFill>
                <a:effectLst/>
                <a:latin typeface="Work Sans"/>
              </a:rPr>
              <a:t>Rus påvirker hjernens evne til å styre impulser. Dårligere impulskontroll er assosiert med større risiko for å utvikle en rusmiddelavhengighet senere i livet – da hjernen til en tenåring har mindre evne til å stå imot rus-suget enn en voksen hjerne.</a:t>
            </a:r>
          </a:p>
          <a:p>
            <a:endParaRPr lang="nb-NO" dirty="0"/>
          </a:p>
          <a:p>
            <a:endParaRPr lang="nb-NO" dirty="0"/>
          </a:p>
        </p:txBody>
      </p:sp>
      <p:sp>
        <p:nvSpPr>
          <p:cNvPr id="4" name="Plassholder for lysbildenummer 3"/>
          <p:cNvSpPr>
            <a:spLocks noGrp="1"/>
          </p:cNvSpPr>
          <p:nvPr>
            <p:ph type="sldNum" sz="quarter" idx="5"/>
          </p:nvPr>
        </p:nvSpPr>
        <p:spPr/>
        <p:txBody>
          <a:bodyPr/>
          <a:lstStyle/>
          <a:p>
            <a:fld id="{FE35306C-046B-D142-9D81-2C70FD665CD3}" type="slidenum">
              <a:rPr lang="nb-NO" smtClean="0"/>
              <a:t>16</a:t>
            </a:fld>
            <a:endParaRPr lang="nb-NO"/>
          </a:p>
        </p:txBody>
      </p:sp>
    </p:spTree>
    <p:extLst>
      <p:ext uri="{BB962C8B-B14F-4D97-AF65-F5344CB8AC3E}">
        <p14:creationId xmlns:p14="http://schemas.microsoft.com/office/powerpoint/2010/main" val="1536106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E77CA-6083-4C4C-A88B-5800EE159AE0}" type="slidenum">
              <a:rPr lang="nb-NO" smtClean="0"/>
              <a:t>17</a:t>
            </a:fld>
            <a:endParaRPr lang="nb-NO"/>
          </a:p>
        </p:txBody>
      </p:sp>
    </p:spTree>
    <p:extLst>
      <p:ext uri="{BB962C8B-B14F-4D97-AF65-F5344CB8AC3E}">
        <p14:creationId xmlns:p14="http://schemas.microsoft.com/office/powerpoint/2010/main" val="3053494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kern="100" dirty="0">
                <a:effectLst/>
                <a:latin typeface="Calibri" panose="020F0502020204030204" pitchFamily="34" charset="0"/>
                <a:ea typeface="Calibri" panose="020F0502020204030204" pitchFamily="34" charset="0"/>
                <a:cs typeface="Times New Roman" panose="02020603050405020304" pitchFamily="18" charset="0"/>
              </a:rPr>
              <a:t>Hva gjør at ungdom drikker alkohol? </a:t>
            </a:r>
            <a:r>
              <a:rPr lang="nb-NO" sz="1800" kern="100" dirty="0">
                <a:effectLst/>
                <a:latin typeface="Calibri" panose="020F0502020204030204" pitchFamily="34" charset="0"/>
                <a:ea typeface="Calibri" panose="020F0502020204030204" pitchFamily="34" charset="0"/>
                <a:cs typeface="Times New Roman" panose="02020603050405020304" pitchFamily="18" charset="0"/>
              </a:rPr>
              <a:t>Det finnes mange grunner til at ungdom drikker.</a:t>
            </a:r>
          </a:p>
          <a:p>
            <a:endParaRPr lang="nb-NO" dirty="0"/>
          </a:p>
          <a:p>
            <a:pPr marL="0" lvl="0" indent="0">
              <a:lnSpc>
                <a:spcPct val="115000"/>
              </a:lnSpc>
              <a:buFont typeface="+mj-lt"/>
              <a:buNone/>
            </a:pPr>
            <a:r>
              <a:rPr lang="nb-NO" sz="1200" b="0" i="0" kern="1200" dirty="0">
                <a:solidFill>
                  <a:schemeClr val="tx1"/>
                </a:solidFill>
                <a:effectLst/>
                <a:latin typeface="+mn-lt"/>
                <a:ea typeface="+mn-ea"/>
                <a:cs typeface="+mn-cs"/>
              </a:rPr>
              <a:t>Det finnes mange grunner til at ungdom drikker. Undersøkelser viser at mange drikker fordi «alle andre gjør det». De ønsker å være en del av et felleskap og mange sier de ofte opplever drikkepress. </a:t>
            </a:r>
          </a:p>
          <a:p>
            <a:pPr marL="0" lvl="0" indent="0">
              <a:lnSpc>
                <a:spcPct val="115000"/>
              </a:lnSpc>
              <a:buFont typeface="+mj-lt"/>
              <a:buNone/>
            </a:pPr>
            <a:endParaRPr lang="nb-NO" sz="1200" b="0" i="0" kern="1200" dirty="0">
              <a:solidFill>
                <a:schemeClr val="tx1"/>
              </a:solidFill>
              <a:effectLst/>
              <a:latin typeface="+mn-lt"/>
              <a:ea typeface="+mn-ea"/>
              <a:cs typeface="+mn-cs"/>
            </a:endParaRPr>
          </a:p>
          <a:p>
            <a:pPr marL="0" lvl="0" indent="0">
              <a:lnSpc>
                <a:spcPct val="115000"/>
              </a:lnSpc>
              <a:buFont typeface="+mj-lt"/>
              <a:buNone/>
            </a:pPr>
            <a:r>
              <a:rPr lang="nb-NO" sz="1200" b="0" i="0" kern="1200" dirty="0">
                <a:solidFill>
                  <a:schemeClr val="tx1"/>
                </a:solidFill>
                <a:effectLst/>
                <a:latin typeface="+mn-lt"/>
                <a:ea typeface="+mn-ea"/>
                <a:cs typeface="+mn-cs"/>
              </a:rPr>
              <a:t>I tillegg er man som ung ofte nysgjerrig på hva alkohol gjør med kroppen og ønsker å teste ut nye ting. Men på lik linje som den eldre garden, bruker også noen ungdommer alkohol som stressdemper eller et trøstemiddel for å rømme fra problemer og bekymringer.</a:t>
            </a:r>
          </a:p>
          <a:p>
            <a:pPr marL="0" lvl="0" indent="0">
              <a:lnSpc>
                <a:spcPct val="115000"/>
              </a:lnSpc>
              <a:buFont typeface="+mj-lt"/>
              <a:buNone/>
            </a:pPr>
            <a:endParaRPr lang="nb-NO" sz="1200" b="0" i="0" kern="1200" dirty="0">
              <a:solidFill>
                <a:schemeClr val="tx1"/>
              </a:solidFill>
              <a:effectLst/>
              <a:latin typeface="+mn-lt"/>
              <a:ea typeface="+mn-ea"/>
              <a:cs typeface="+mn-cs"/>
            </a:endParaRPr>
          </a:p>
          <a:p>
            <a:pPr marL="0" lvl="0" indent="0">
              <a:lnSpc>
                <a:spcPct val="115000"/>
              </a:lnSpc>
              <a:buFont typeface="+mj-lt"/>
              <a:buNone/>
            </a:pPr>
            <a:endParaRPr lang="nb-NO" sz="1200" b="0" i="0" kern="1200" dirty="0">
              <a:solidFill>
                <a:schemeClr val="tx1"/>
              </a:solidFill>
              <a:effectLst/>
              <a:latin typeface="+mn-lt"/>
              <a:ea typeface="+mn-ea"/>
              <a:cs typeface="+mn-cs"/>
            </a:endParaRPr>
          </a:p>
          <a:p>
            <a:pPr marL="0" lvl="0" indent="0">
              <a:lnSpc>
                <a:spcPct val="115000"/>
              </a:lnSpc>
              <a:buFont typeface="+mj-lt"/>
              <a:buNone/>
            </a:pPr>
            <a:r>
              <a:rPr lang="nb-NO" sz="1200" b="0" i="0" kern="1200" dirty="0">
                <a:solidFill>
                  <a:schemeClr val="tx1"/>
                </a:solidFill>
                <a:effectLst/>
                <a:latin typeface="+mn-lt"/>
                <a:ea typeface="+mn-ea"/>
                <a:cs typeface="+mn-cs"/>
              </a:rPr>
              <a:t>Kilde: Blå kors - https://www.blakors.no/fagside/ungdom-og-rus/#h-derfor-drikker-ungdom</a:t>
            </a:r>
            <a:endParaRPr lang="nb-NO" sz="18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65B6FE85-2CF4-F340-9D40-FFDDF354054E}" type="slidenum">
              <a:rPr lang="nb-NO" smtClean="0"/>
              <a:t>18</a:t>
            </a:fld>
            <a:endParaRPr lang="nb-NO"/>
          </a:p>
        </p:txBody>
      </p:sp>
    </p:spTree>
    <p:extLst>
      <p:ext uri="{BB962C8B-B14F-4D97-AF65-F5344CB8AC3E}">
        <p14:creationId xmlns:p14="http://schemas.microsoft.com/office/powerpoint/2010/main" val="95727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Denne tabellen er hentet fra </a:t>
            </a:r>
            <a:r>
              <a:rPr lang="nb-NO" sz="1200" kern="1200" dirty="0" err="1">
                <a:solidFill>
                  <a:schemeClr val="tx1"/>
                </a:solidFill>
                <a:effectLst/>
                <a:latin typeface="+mn-lt"/>
                <a:ea typeface="+mn-ea"/>
                <a:cs typeface="+mn-cs"/>
              </a:rPr>
              <a:t>UngData</a:t>
            </a:r>
            <a:r>
              <a:rPr lang="nb-NO" sz="1200" kern="1200" dirty="0">
                <a:solidFill>
                  <a:schemeClr val="tx1"/>
                </a:solidFill>
                <a:effectLst/>
                <a:latin typeface="+mn-lt"/>
                <a:ea typeface="+mn-ea"/>
                <a:cs typeface="+mn-cs"/>
              </a:rPr>
              <a:t>, Indre Østfold, 2022 og viser at så mye som ca. 50% av ungdommene på ungdomsskolen mener at foresatte ikke bør drikke alkohol i barnas nærvær, og at over 80% mener at foresatte kan drikke litt, men ikke bli tydelig beruset. Vi ser også at ungdommene opplever foresatte som viktige forbilder og at det er dem de lytter mest til, fremfor jevnaldrende – spesielt på 8. og 10.trinn. </a:t>
            </a:r>
          </a:p>
          <a:p>
            <a:endParaRPr lang="nb-NO" dirty="0"/>
          </a:p>
          <a:p>
            <a:endParaRPr lang="nb-NO" dirty="0"/>
          </a:p>
          <a:p>
            <a:r>
              <a:rPr lang="nb-NO" dirty="0"/>
              <a:t>(Tilsvarende tall fra </a:t>
            </a:r>
            <a:r>
              <a:rPr lang="nb-NO" dirty="0" err="1"/>
              <a:t>UngData</a:t>
            </a:r>
            <a:r>
              <a:rPr lang="nb-NO" dirty="0"/>
              <a:t> 2025 samsvarer med dette vi ser her)</a:t>
            </a:r>
          </a:p>
        </p:txBody>
      </p:sp>
      <p:sp>
        <p:nvSpPr>
          <p:cNvPr id="4" name="Plassholder for lysbildenummer 3"/>
          <p:cNvSpPr>
            <a:spLocks noGrp="1"/>
          </p:cNvSpPr>
          <p:nvPr>
            <p:ph type="sldNum" sz="quarter" idx="5"/>
          </p:nvPr>
        </p:nvSpPr>
        <p:spPr/>
        <p:txBody>
          <a:bodyPr/>
          <a:lstStyle/>
          <a:p>
            <a:fld id="{108E77CA-6083-4C4C-A88B-5800EE159AE0}" type="slidenum">
              <a:rPr lang="nb-NO" smtClean="0"/>
              <a:t>19</a:t>
            </a:fld>
            <a:endParaRPr lang="nb-NO"/>
          </a:p>
        </p:txBody>
      </p:sp>
    </p:spTree>
    <p:extLst>
      <p:ext uri="{BB962C8B-B14F-4D97-AF65-F5344CB8AC3E}">
        <p14:creationId xmlns:p14="http://schemas.microsoft.com/office/powerpoint/2010/main" val="351859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a:ea typeface="Calibri"/>
                <a:cs typeface="Calibri"/>
              </a:rPr>
              <a:t>Hvorfor ha </a:t>
            </a:r>
            <a:r>
              <a:rPr lang="nb-NO" sz="1800" b="1" dirty="0">
                <a:latin typeface="Calibri"/>
                <a:ea typeface="Calibri"/>
                <a:cs typeface="Calibri"/>
              </a:rPr>
              <a:t>rus som</a:t>
            </a:r>
            <a:r>
              <a:rPr lang="nb-NO" sz="1800" b="1" dirty="0">
                <a:effectLst/>
                <a:latin typeface="Calibri"/>
                <a:ea typeface="Calibri"/>
                <a:cs typeface="Calibri"/>
              </a:rPr>
              <a:t> tema nå i 7. klasse? </a:t>
            </a:r>
            <a:r>
              <a:rPr lang="nb-NO" sz="1800" dirty="0">
                <a:effectLst/>
                <a:latin typeface="Calibri"/>
                <a:ea typeface="Calibri"/>
                <a:cs typeface="Calibri"/>
              </a:rPr>
              <a:t>Fordi det lønner seg å snakke sammen FØR noe blir et problem. Det er smart å være forberedt og ha tenkt igjennom holdninger og forventninger. Alkohol er det mest utbredte rusmiddelet blant unge, med størst fare for at det skjer skader og ulykker. </a:t>
            </a:r>
          </a:p>
          <a:p>
            <a:endParaRPr lang="nb-NO" sz="1800" dirty="0">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00" dirty="0">
                <a:effectLst/>
                <a:latin typeface="Calibri" panose="020F0502020204030204" pitchFamily="34" charset="0"/>
                <a:ea typeface="Calibri" panose="020F0502020204030204" pitchFamily="34" charset="0"/>
                <a:cs typeface="Times New Roman" panose="02020603050405020304" pitchFamily="18" charset="0"/>
              </a:rPr>
              <a:t>Mange ungdommer har ofte et inntrykk om at «alle» får lov til å drikke, eller får lov til å gjøre mye mer enn seg selv, når dette ikke nødvendigvis er tilfellet. Dette kalles for «majoritetsmisforståelse» og er ganske utbredt blant ungdommen. Det har vært en hypotese om at en slik misforståelse bidrar til at flere ungdommer drikker alkohol eller prøver narkotiske stoffer.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00" dirty="0">
                <a:effectLst/>
                <a:latin typeface="Calibri" panose="020F0502020204030204" pitchFamily="34" charset="0"/>
                <a:ea typeface="Calibri" panose="020F0502020204030204" pitchFamily="34" charset="0"/>
                <a:cs typeface="Times New Roman" panose="02020603050405020304" pitchFamily="18" charset="0"/>
              </a:rPr>
              <a:t>Kilde: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https://www.forebygging.no/Kronikker/TIDLIGERE-KRONIKKER/Majoritetsmisforstaelsen-Gammelt-begrepsverktoy-fortsatt-forklaringskraft/</a:t>
            </a:r>
            <a:endParaRPr lang="nb-NO"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https://nhi.no/psykisk-helse/rus-og-avhengighet/hvor-mange-unge-bruker-cannabis</a:t>
            </a:r>
          </a:p>
          <a:p>
            <a:endParaRPr lang="nb-NO" dirty="0">
              <a:latin typeface="Calibri"/>
              <a:ea typeface="Calibri"/>
              <a:cs typeface="Calibri"/>
            </a:endParaRPr>
          </a:p>
        </p:txBody>
      </p:sp>
      <p:sp>
        <p:nvSpPr>
          <p:cNvPr id="4" name="Plassholder for lysbildenummer 3"/>
          <p:cNvSpPr>
            <a:spLocks noGrp="1"/>
          </p:cNvSpPr>
          <p:nvPr>
            <p:ph type="sldNum" sz="quarter" idx="5"/>
          </p:nvPr>
        </p:nvSpPr>
        <p:spPr/>
        <p:txBody>
          <a:bodyPr/>
          <a:lstStyle/>
          <a:p>
            <a:fld id="{65B6FE85-2CF4-F340-9D40-FFDDF354054E}" type="slidenum">
              <a:rPr lang="nb-NO" smtClean="0"/>
              <a:t>2</a:t>
            </a:fld>
            <a:endParaRPr lang="nb-NO"/>
          </a:p>
        </p:txBody>
      </p:sp>
    </p:spTree>
    <p:extLst>
      <p:ext uri="{BB962C8B-B14F-4D97-AF65-F5344CB8AC3E}">
        <p14:creationId xmlns:p14="http://schemas.microsoft.com/office/powerpoint/2010/main" val="44691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Med utgangspunkt i hva vi så i tabellen på forrige side, har vi noen råd til dere foresatte og voksne i tiden som kommer fremover. Rådene trenger ikke å kun gjelde for dere foresatte og egnes barn, men også venner av barna deres.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Ta ungdom på alvor</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Det er viktig å forberede ungdom på situasjoner som kommer. Det er også viktig at ungdom får kjent etter hvor egne grenser går, samt får et språk for hvordan de skal uttrykke det. Husk at dette handler om all ungdom – både de som har prøvd rus og de som ikke har det. Det beste er å starte disse samtalene før eksponering skjer. Vi må også huske på at foreldreinvolvering er viktig. De er tross alt de viktigste forebyggerne.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Vær ærlig og nysgjerrig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Ungdom kan være skeptiske til voksne og hjelpere, og noen har dessverre kanskje med seg dårlige erfaringer. Et godt tips kan være å tenke på/kjenne etter hvordan du selv ønsker å bli møtt når det er snakk om temaer som kan utløse følelser av skam, stigma eller skyld.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Unngå moralisering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Ungdom forventer ofte at vi voksne bare snakker om det skadelige ved rusbruk. Det å få lov til å snakke om alle aspekter oppleves ofte befriende. Hvis du klarer å være undrende og lar ungdommen fortelle om sine tanker, så demper du sannsynligvis mye motstand og bygger tillit. Vi skal være nysgjerrige på ungdommen og utforske deres opplevelser, samtidig som vi bør korrigere åpenbare misforståelser. Det handler kanskje om en balanse mellom tydelighet og ydmykhet.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Ikke overdriv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Når vi skal gi informasjon er det avgjørende at vi gir korrekt informasjon og ikke sier ting for å skremme. Vi må ikke overdrive farene, men gi nøytral informasjon for så å utforske hva ungdommen tenker om det. Ved å la ungdommen selv sette ord på det som er mindre bra ved rusbruk, så vil det i større grad forankres i ungdommen selv. Presser vi på med skremsel og overtalelser skaper vi motstand, og ungdommen vil kanskje sitte igjen med følelsen av at vi ikke forstår.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Snakk om holdninger og sett tydelige grenser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Hva vi gjør, bestemmes i stor grad av det vi tror andre gjør eller det vi tror andre synes er greit at vi gjør. Som forelder må du være tydelig og hjelpe ungdommen til å bli trygg på hva de selv mener er rett og galt. Barnet ditt skal ikke være i tvil om hva du mener om dette. Tydelige foreldre, som er nysgjerrige og bryr seg, hjelper ungdom til å reflektere og ta egne valg.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Si at de alltid kan be om hjelp:</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For mange ungdommer er det skamfullt og flaut overfor foreldre dersom de har drukket for mye, testet et ulovlig rusmiddel eller har en venn som har gjort noe ulovlig fordi han er rusa. Det er viktig å forsikre ungdom om at uansett hvilke dumme ting de gjør eller prøver ut så er det viktig å kontakte hjelp dersom situasjonen kommer ut av kontroll. Mange unge prøver å ordne opp på egenhånd fremfor å søke hjelp hos foresatte eller hjelpeapparat, noe som igjen kan føre til at skadeomfanget blir større. Det er også viktig at dere er tilgjengelig for ungdommen når dere også sier at de kan komme og be om hjelp. Det er en periode i livet hvor det ene vinglasset på fredag- eller lørdagskvelden må ofres, sånn at dere har muligheten til å kjøre eller hente ungdommen og være tilgjengelig om de spør om hjelp.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i="0" kern="1200" dirty="0">
                <a:solidFill>
                  <a:schemeClr val="tx1"/>
                </a:solidFill>
                <a:effectLst/>
                <a:latin typeface="+mn-lt"/>
                <a:ea typeface="+mn-ea"/>
                <a:cs typeface="+mn-cs"/>
              </a:rPr>
              <a:t>Bli kjent med venner og foresatte til de nærmeste vennene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lettere å sette grenser og være tilgjengelig, og kunne samarbeide om man har en god dialog med andre foresatte. Dersom ungdommen også har en relasjon til flere voksne, er terskelen lavere for å ringe eller spørre om hjelp dersom de trenger 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Kilde: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err="1">
                <a:solidFill>
                  <a:schemeClr val="tx1"/>
                </a:solidFill>
                <a:effectLst/>
                <a:latin typeface="+mn-lt"/>
                <a:ea typeface="+mn-ea"/>
                <a:cs typeface="+mn-cs"/>
              </a:rPr>
              <a:t>Korus</a:t>
            </a:r>
            <a:r>
              <a:rPr lang="nb-NO" sz="1200" b="0" i="0" kern="1200" dirty="0">
                <a:solidFill>
                  <a:schemeClr val="tx1"/>
                </a:solidFill>
                <a:effectLst/>
                <a:latin typeface="+mn-lt"/>
                <a:ea typeface="+mn-ea"/>
                <a:cs typeface="+mn-cs"/>
              </a:rPr>
              <a:t> - https://korus.no/aktuelt/slik-snakker-du-med-ungdom-om-rus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BUFDIR - https://www.bufdir.no/foreldrehverdag/ungdom/grenser-bekymring-og-sex/slik-snakker-du-med-ungdom-om-rus/</a:t>
            </a:r>
          </a:p>
        </p:txBody>
      </p:sp>
      <p:sp>
        <p:nvSpPr>
          <p:cNvPr id="4" name="Plassholder for lysbildenummer 3"/>
          <p:cNvSpPr>
            <a:spLocks noGrp="1"/>
          </p:cNvSpPr>
          <p:nvPr>
            <p:ph type="sldNum" sz="quarter" idx="5"/>
          </p:nvPr>
        </p:nvSpPr>
        <p:spPr/>
        <p:txBody>
          <a:bodyPr/>
          <a:lstStyle/>
          <a:p>
            <a:fld id="{108E77CA-6083-4C4C-A88B-5800EE159AE0}" type="slidenum">
              <a:rPr lang="nb-NO" smtClean="0"/>
              <a:t>20</a:t>
            </a:fld>
            <a:endParaRPr lang="nb-NO"/>
          </a:p>
        </p:txBody>
      </p:sp>
    </p:spTree>
    <p:extLst>
      <p:ext uri="{BB962C8B-B14F-4D97-AF65-F5344CB8AC3E}">
        <p14:creationId xmlns:p14="http://schemas.microsoft.com/office/powerpoint/2010/main" val="2885085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kern="100">
                <a:effectLst/>
                <a:latin typeface="Calibri" panose="020F0502020204030204" pitchFamily="34" charset="0"/>
                <a:ea typeface="Calibri" panose="020F0502020204030204" pitchFamily="34" charset="0"/>
                <a:cs typeface="Times New Roman" panose="02020603050405020304" pitchFamily="18" charset="0"/>
              </a:rPr>
              <a:t>Her er noen råd fra ungdommen til de voksne i hjemmet og på skolen:</a:t>
            </a:r>
          </a:p>
          <a:p>
            <a:pPr marL="285750" indent="-285750">
              <a:lnSpc>
                <a:spcPct val="115000"/>
              </a:lnSpc>
              <a:buFont typeface="Arial" panose="020B0604020202020204" pitchFamily="34" charset="0"/>
              <a:buChar char="•"/>
            </a:pPr>
            <a:r>
              <a:rPr lang="nb-NO" sz="1800" kern="100">
                <a:effectLst/>
                <a:latin typeface="Calibri" panose="020F0502020204030204" pitchFamily="34" charset="0"/>
                <a:ea typeface="Calibri" panose="020F0502020204030204" pitchFamily="34" charset="0"/>
                <a:cs typeface="Times New Roman" panose="02020603050405020304" pitchFamily="18" charset="0"/>
              </a:rPr>
              <a:t>Snakk ærlig. Fortell både det som oppleves som positivt og negativt om rus. (Ungdom ser at voksne koser seg med alkohol, så snakk sant)</a:t>
            </a:r>
          </a:p>
          <a:p>
            <a:pPr marL="285750" lvl="0" indent="-285750">
              <a:lnSpc>
                <a:spcPct val="115000"/>
              </a:lnSpc>
              <a:buFont typeface="Arial" panose="020B0604020202020204" pitchFamily="34" charset="0"/>
              <a:buChar char="•"/>
              <a:tabLst>
                <a:tab pos="457200" algn="l"/>
              </a:tabLst>
            </a:pPr>
            <a:r>
              <a:rPr lang="nb-NO" sz="1800" kern="100">
                <a:effectLst/>
                <a:latin typeface="Calibri" panose="020F0502020204030204" pitchFamily="34" charset="0"/>
                <a:ea typeface="Calibri" panose="020F0502020204030204" pitchFamily="34" charset="0"/>
                <a:cs typeface="Times New Roman" panose="02020603050405020304" pitchFamily="18" charset="0"/>
              </a:rPr>
              <a:t>Gi tilgang på korrekt informasjon om rus. Vis til fakta og forskning.</a:t>
            </a:r>
          </a:p>
          <a:p>
            <a:pPr marL="285750" lvl="0" indent="-285750">
              <a:lnSpc>
                <a:spcPct val="115000"/>
              </a:lnSpc>
              <a:buFont typeface="Arial" panose="020B0604020202020204" pitchFamily="34" charset="0"/>
              <a:buChar char="•"/>
              <a:tabLst>
                <a:tab pos="457200" algn="l"/>
              </a:tabLst>
            </a:pPr>
            <a:r>
              <a:rPr lang="nb-NO" sz="1800" kern="100">
                <a:effectLst/>
                <a:latin typeface="Calibri" panose="020F0502020204030204" pitchFamily="34" charset="0"/>
                <a:ea typeface="Calibri" panose="020F0502020204030204" pitchFamily="34" charset="0"/>
                <a:cs typeface="Times New Roman" panose="02020603050405020304" pitchFamily="18" charset="0"/>
              </a:rPr>
              <a:t>De voksne må ha et åpent sinn, de må bry seg, lytte og vise omsorg. </a:t>
            </a:r>
          </a:p>
          <a:p>
            <a:pPr marL="285750" lvl="0" indent="-285750">
              <a:lnSpc>
                <a:spcPct val="115000"/>
              </a:lnSpc>
              <a:buFont typeface="Arial" panose="020B0604020202020204" pitchFamily="34" charset="0"/>
              <a:buChar char="•"/>
              <a:tabLst>
                <a:tab pos="457200" algn="l"/>
              </a:tabLst>
            </a:pPr>
            <a:r>
              <a:rPr lang="nb-NO" sz="1800" kern="100">
                <a:effectLst/>
                <a:latin typeface="Calibri" panose="020F0502020204030204" pitchFamily="34" charset="0"/>
                <a:ea typeface="Calibri" panose="020F0502020204030204" pitchFamily="34" charset="0"/>
                <a:cs typeface="Times New Roman" panose="02020603050405020304" pitchFamily="18" charset="0"/>
              </a:rPr>
              <a:t>Det er viktig med et godt skolemiljø, og med tillit og trygge relasjoner mellom elever og voksne. Det virker forebyggende.</a:t>
            </a: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 </a:t>
            </a:r>
            <a:endParaRPr lang="nb-NO"/>
          </a:p>
          <a:p>
            <a:r>
              <a:rPr lang="nb-NO"/>
              <a:t>Kilde: Forandringsfabrikken, «Klokhet om rus» </a:t>
            </a:r>
          </a:p>
        </p:txBody>
      </p:sp>
      <p:sp>
        <p:nvSpPr>
          <p:cNvPr id="4" name="Plassholder for lysbildenummer 3"/>
          <p:cNvSpPr>
            <a:spLocks noGrp="1"/>
          </p:cNvSpPr>
          <p:nvPr>
            <p:ph type="sldNum" sz="quarter" idx="5"/>
          </p:nvPr>
        </p:nvSpPr>
        <p:spPr/>
        <p:txBody>
          <a:bodyPr/>
          <a:lstStyle/>
          <a:p>
            <a:fld id="{65B6FE85-2CF4-F340-9D40-FFDDF354054E}" type="slidenum">
              <a:rPr lang="nb-NO" smtClean="0"/>
              <a:t>21</a:t>
            </a:fld>
            <a:endParaRPr lang="nb-NO"/>
          </a:p>
        </p:txBody>
      </p:sp>
    </p:spTree>
    <p:extLst>
      <p:ext uri="{BB962C8B-B14F-4D97-AF65-F5344CB8AC3E}">
        <p14:creationId xmlns:p14="http://schemas.microsoft.com/office/powerpoint/2010/main" val="2167461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800" b="1" kern="100">
                <a:effectLst/>
                <a:latin typeface="Calibri" panose="020F0502020204030204" pitchFamily="34" charset="0"/>
                <a:ea typeface="Calibri" panose="020F0502020204030204" pitchFamily="34" charset="0"/>
                <a:cs typeface="Times New Roman" panose="02020603050405020304" pitchFamily="18" charset="0"/>
              </a:rPr>
              <a:t>Trenger du fakta om rusmidler, så sjekk her: </a:t>
            </a:r>
            <a:r>
              <a:rPr lang="nb-NO" sz="1800" b="1"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www.rusinfo.no</a:t>
            </a:r>
            <a:endParaRPr lang="nb-NO"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800" kern="100">
                <a:effectLst/>
                <a:latin typeface="Calibri" panose="020F0502020204030204" pitchFamily="34" charset="0"/>
                <a:ea typeface="Calibri" panose="020F0502020204030204" pitchFamily="34" charset="0"/>
                <a:cs typeface="Times New Roman" panose="02020603050405020304" pitchFamily="18" charset="0"/>
              </a:rPr>
              <a:t>Vær obs på at sosiale medier feilinformerer og sprer trender som ofte ikke er bra.</a:t>
            </a:r>
          </a:p>
          <a:p>
            <a:endParaRPr lang="nb-NO" sz="2800" kern="100">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F4A3F08F-71D0-5241-80A9-48F38726F257}" type="slidenum">
              <a:rPr lang="nb-NO" smtClean="0"/>
              <a:t>22</a:t>
            </a:fld>
            <a:endParaRPr lang="nb-NO"/>
          </a:p>
        </p:txBody>
      </p:sp>
    </p:spTree>
    <p:extLst>
      <p:ext uri="{BB962C8B-B14F-4D97-AF65-F5344CB8AC3E}">
        <p14:creationId xmlns:p14="http://schemas.microsoft.com/office/powerpoint/2010/main" val="3601969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5000"/>
              </a:lnSpc>
            </a:pPr>
            <a:r>
              <a:rPr lang="nb-NO" sz="1200" kern="1200" dirty="0">
                <a:solidFill>
                  <a:schemeClr val="tx1"/>
                </a:solidFill>
                <a:effectLst/>
                <a:latin typeface="+mn-lt"/>
                <a:ea typeface="+mn-ea"/>
                <a:cs typeface="+mn-cs"/>
              </a:rPr>
              <a:t>Nå skal vi gå til klasserommene og snakke sammen.</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Vi skal ha quiz og gruppeoppgaver hvor vi lytter på hverandres tanker, og vi skal øve på å snakke med åpent sinn. Elevene kan vise vei til plassene.</a:t>
            </a:r>
          </a:p>
          <a:p>
            <a:pPr>
              <a:lnSpc>
                <a:spcPct val="115000"/>
              </a:lnSpc>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nb-NO" sz="1200" b="1" kern="100" dirty="0">
                <a:effectLst/>
                <a:latin typeface="Calibri" panose="020F0502020204030204" pitchFamily="34" charset="0"/>
                <a:ea typeface="Calibri" panose="020F0502020204030204" pitchFamily="34" charset="0"/>
                <a:cs typeface="Times New Roman" panose="02020603050405020304" pitchFamily="18" charset="0"/>
              </a:rPr>
              <a:t>Organisering:</a:t>
            </a: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 Klassen fordeles på to klasserom. Det trengs en lærer i hvert rom. Elevene er på forhånd fordelt på gruppebord, tre elever på hvert bord. Elevene finner plassene sine ved gruppebordene. Foreldrene fordeler seg på ledige plasser, slik at det blir ca. tre foreldre på hvert bord. Foreldrene skal ikke sitte på samme gruppe som sitt barn.</a:t>
            </a:r>
          </a:p>
          <a:p>
            <a:pPr>
              <a:lnSpc>
                <a:spcPct val="115000"/>
              </a:lnSpc>
            </a:pPr>
            <a:endParaRPr lang="nb-NO" sz="1200" kern="1200" dirty="0">
              <a:solidFill>
                <a:schemeClr val="tx1"/>
              </a:solidFill>
              <a:effectLst/>
              <a:latin typeface="+mn-lt"/>
              <a:ea typeface="+mn-ea"/>
              <a:cs typeface="+mn-cs"/>
            </a:endParaRPr>
          </a:p>
          <a:p>
            <a:pPr>
              <a:lnSpc>
                <a:spcPct val="115000"/>
              </a:lnSpc>
            </a:pPr>
            <a:endParaRPr lang="nb-NO"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nb-NO"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nb-NO"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nb-NO" sz="12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nb-NO"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nb-NO" dirty="0"/>
          </a:p>
        </p:txBody>
      </p:sp>
      <p:sp>
        <p:nvSpPr>
          <p:cNvPr id="4" name="Plassholder for lysbildenummer 3"/>
          <p:cNvSpPr>
            <a:spLocks noGrp="1"/>
          </p:cNvSpPr>
          <p:nvPr>
            <p:ph type="sldNum" sz="quarter" idx="5"/>
          </p:nvPr>
        </p:nvSpPr>
        <p:spPr/>
        <p:txBody>
          <a:bodyPr/>
          <a:lstStyle/>
          <a:p>
            <a:fld id="{65B6FE85-2CF4-F340-9D40-FFDDF354054E}" type="slidenum">
              <a:rPr lang="nb-NO" smtClean="0"/>
              <a:t>23</a:t>
            </a:fld>
            <a:endParaRPr lang="nb-NO"/>
          </a:p>
        </p:txBody>
      </p:sp>
    </p:spTree>
    <p:extLst>
      <p:ext uri="{BB962C8B-B14F-4D97-AF65-F5344CB8AC3E}">
        <p14:creationId xmlns:p14="http://schemas.microsoft.com/office/powerpoint/2010/main" val="3696173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08E77CA-6083-4C4C-A88B-5800EE159AE0}" type="slidenum">
              <a:rPr lang="nb-NO" smtClean="0"/>
              <a:t>24</a:t>
            </a:fld>
            <a:endParaRPr lang="nb-NO"/>
          </a:p>
        </p:txBody>
      </p:sp>
    </p:spTree>
    <p:extLst>
      <p:ext uri="{BB962C8B-B14F-4D97-AF65-F5344CB8AC3E}">
        <p14:creationId xmlns:p14="http://schemas.microsoft.com/office/powerpoint/2010/main" val="2631565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Bef>
                <a:spcPts val="1200"/>
              </a:spcBef>
            </a:pPr>
            <a:r>
              <a:rPr lang="nb-NO"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Quiz med påstander om alkohol og hasj</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1800" b="1" dirty="0">
                <a:solidFill>
                  <a:srgbClr val="26292A"/>
                </a:solidFill>
                <a:effectLst/>
                <a:latin typeface="Calibri" panose="020F0502020204030204" pitchFamily="34" charset="0"/>
                <a:ea typeface="Calibri" panose="020F0502020204030204" pitchFamily="34" charset="0"/>
                <a:cs typeface="Times New Roman" panose="02020603050405020304" pitchFamily="18" charset="0"/>
              </a:rPr>
              <a:t>1. </a:t>
            </a:r>
            <a:r>
              <a:rPr lang="nb-NO" sz="1800" b="1" dirty="0">
                <a:solidFill>
                  <a:srgbClr val="26292A"/>
                </a:solidFill>
                <a:effectLst/>
                <a:latin typeface="Calibri" panose="020F0502020204030204" pitchFamily="34" charset="0"/>
                <a:ea typeface="Calibri" panose="020F0502020204030204" pitchFamily="34" charset="0"/>
                <a:cs typeface="Calibri" panose="020F0502020204030204" pitchFamily="34" charset="0"/>
              </a:rPr>
              <a:t>Foreldrene har en stor påvirkning på ungdommen og deres holdninger til rusmidler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800" dirty="0">
                <a:solidFill>
                  <a:srgbClr val="26292A"/>
                </a:solidFill>
                <a:effectLst/>
                <a:latin typeface="Calibri" panose="020F0502020204030204" pitchFamily="34" charset="0"/>
                <a:ea typeface="Calibri" panose="020F0502020204030204" pitchFamily="34" charset="0"/>
                <a:cs typeface="Calibri" panose="020F0502020204030204" pitchFamily="34" charset="0"/>
              </a:rPr>
              <a:t>Svar: Riktig. Undersøkelser viser at ungdommer som har sett foreldrene sine ruset eller får alkohol av foreldrene sine, drikker mer enn de ungdommene som ikke opplever dette. Ungdom sier også at de ofte lytter mer til foreldrene sine enn til jevnaldrende. </a:t>
            </a:r>
            <a:endParaRPr lang="nb-NO" sz="1800" b="0" dirty="0">
              <a:solidFill>
                <a:srgbClr val="26292A"/>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nb-NO" sz="1800" b="0" dirty="0">
              <a:solidFill>
                <a:srgbClr val="26292A"/>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800" b="1" dirty="0">
                <a:effectLst/>
                <a:latin typeface="Calibri" panose="020F0502020204030204" pitchFamily="34" charset="0"/>
                <a:ea typeface="Calibri" panose="020F0502020204030204" pitchFamily="34" charset="0"/>
                <a:cs typeface="Calibri" panose="020F0502020204030204" pitchFamily="34" charset="0"/>
              </a:rPr>
              <a:t>2. Verdensdelen med høyest alkoholforbruk per innbygger er Europa.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800" dirty="0">
                <a:effectLst/>
                <a:latin typeface="Calibri" panose="020F0502020204030204" pitchFamily="34" charset="0"/>
                <a:ea typeface="Calibri" panose="020F0502020204030204" pitchFamily="34" charset="0"/>
                <a:cs typeface="Calibri" panose="020F0502020204030204" pitchFamily="34" charset="0"/>
              </a:rPr>
              <a:t>Svar: Riktig. Europeere drikker mer enn de gjør i noen andre verdensdeler. Unge i Norge drikker mindre alkohol totalt sett og sjeldnere enn andre unge i Europa. Det er positivt. Men de drikker ofte mer når de først drikker, og noen steder er det høy bruk av både alkohol og andre rusmidler. </a:t>
            </a:r>
            <a:endParaRPr lang="nb-NO"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nb-NO"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800" b="1" dirty="0">
                <a:solidFill>
                  <a:srgbClr val="26292A"/>
                </a:solidFill>
                <a:effectLst/>
                <a:latin typeface="Calibri" panose="020F0502020204030204" pitchFamily="34" charset="0"/>
                <a:ea typeface="Calibri" panose="020F0502020204030204" pitchFamily="34" charset="0"/>
                <a:cs typeface="Calibri" panose="020F0502020204030204" pitchFamily="34" charset="0"/>
              </a:rPr>
              <a:t>3. 30% av ungdomselevene i Indre Østfold har drukket seg fulle en eller flere ganger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800" dirty="0">
                <a:solidFill>
                  <a:srgbClr val="26292A"/>
                </a:solidFill>
                <a:effectLst/>
                <a:latin typeface="Calibri" panose="020F0502020204030204" pitchFamily="34" charset="0"/>
                <a:ea typeface="Calibri" panose="020F0502020204030204" pitchFamily="34" charset="0"/>
                <a:cs typeface="Calibri" panose="020F0502020204030204" pitchFamily="34" charset="0"/>
              </a:rPr>
              <a:t>Svar: Feil. I gjennomsnitt har kun 15% av ungdomsskoleelevene (8.-10-trinn) drukket så mye at de har følt seg beruset i løpet av det siste året, ifølge Ungdata undersøkelsen 2022. Forskning viser at ungdom ofte antar at jevnaldrende drikker mer alkohol enn det de faktisk gjør.  </a:t>
            </a:r>
            <a:endParaRPr lang="nb-NO" sz="1800" b="0" dirty="0">
              <a:solidFill>
                <a:srgbClr val="26292A"/>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nb-NO" sz="1800" b="0" dirty="0">
              <a:solidFill>
                <a:srgbClr val="26292A"/>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800" b="1" dirty="0">
                <a:effectLst/>
                <a:latin typeface="Calibri" panose="020F0502020204030204" pitchFamily="34" charset="0"/>
                <a:ea typeface="Calibri" panose="020F0502020204030204" pitchFamily="34" charset="0"/>
                <a:cs typeface="Calibri" panose="020F0502020204030204" pitchFamily="34" charset="0"/>
              </a:rPr>
              <a:t>4. Når man drikker alkohol, føler man seg mer avslappet.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800" dirty="0">
                <a:effectLst/>
                <a:latin typeface="Calibri" panose="020F0502020204030204" pitchFamily="34" charset="0"/>
                <a:ea typeface="Calibri" panose="020F0502020204030204" pitchFamily="34" charset="0"/>
                <a:cs typeface="Calibri" panose="020F0502020204030204" pitchFamily="34" charset="0"/>
              </a:rPr>
              <a:t>Svar: Både riktig og feil. For mange kan mild alkoholrus, gjøre at man føler seg avslappet, men alkoholen har ikke én bestemt effekt og kan virke ulikt på ulike personer. I tillegg er det mange andre ting som påvirker humør og stemning når man drikker alkohol, inkludert forventingene vi selv har.</a:t>
            </a:r>
          </a:p>
          <a:p>
            <a:pPr marL="457200">
              <a:lnSpc>
                <a:spcPct val="107000"/>
              </a:lnSpc>
            </a:pPr>
            <a:endParaRPr lang="nb-NO" sz="1800" b="1" dirty="0">
              <a:solidFill>
                <a:srgbClr val="26292A"/>
              </a:solidFill>
              <a:effectLst/>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r>
              <a:rPr lang="nb-NO" sz="1800" b="1" dirty="0">
                <a:solidFill>
                  <a:srgbClr val="26292A"/>
                </a:solidFill>
                <a:effectLst/>
                <a:latin typeface="Calibri" panose="020F0502020204030204" pitchFamily="34" charset="0"/>
                <a:ea typeface="Calibri" panose="020F0502020204030204" pitchFamily="34" charset="0"/>
                <a:cs typeface="Calibri" panose="020F0502020204030204" pitchFamily="34" charset="0"/>
              </a:rPr>
              <a:t>5. Alkoholen har samme påvirkning på hjernen til en ungdom som en voksen.</a:t>
            </a:r>
            <a:r>
              <a:rPr lang="nb-NO" sz="1800" dirty="0">
                <a:solidFill>
                  <a:srgbClr val="26292A"/>
                </a:solidFill>
                <a:effectLst/>
                <a:latin typeface="Calibri" panose="020F0502020204030204" pitchFamily="34" charset="0"/>
                <a:ea typeface="Calibri" panose="020F0502020204030204" pitchFamily="34" charset="0"/>
                <a:cs typeface="Calibri" panose="020F0502020204030204" pitchFamily="34" charset="0"/>
              </a:rPr>
              <a:t> </a:t>
            </a:r>
            <a:br>
              <a:rPr lang="nb-NO" sz="1800" dirty="0">
                <a:solidFill>
                  <a:srgbClr val="26292A"/>
                </a:solidFill>
                <a:effectLst/>
                <a:latin typeface="Calibri" panose="020F0502020204030204" pitchFamily="34" charset="0"/>
                <a:ea typeface="Calibri" panose="020F0502020204030204" pitchFamily="34" charset="0"/>
                <a:cs typeface="Calibri" panose="020F0502020204030204" pitchFamily="34" charset="0"/>
              </a:rPr>
            </a:br>
            <a:r>
              <a:rPr lang="nb-NO" sz="1800" dirty="0">
                <a:solidFill>
                  <a:srgbClr val="26292A"/>
                </a:solidFill>
                <a:effectLst/>
                <a:latin typeface="Calibri" panose="020F0502020204030204" pitchFamily="34" charset="0"/>
                <a:ea typeface="Calibri" panose="020F0502020204030204" pitchFamily="34" charset="0"/>
                <a:cs typeface="Calibri" panose="020F0502020204030204" pitchFamily="34" charset="0"/>
              </a:rPr>
              <a:t>Svar: Feil. Hjernen er i utvikling helt til midten av 20-årene, og store mengder eller hyppig drikking av alkohol kan skade hjernens utvikling. Det kan blant annet føre til svekket læringsevne og dårligere impulskontroll, som igjen kan bidra til dårligere skoleresultater.</a:t>
            </a:r>
            <a:endParaRPr lang="nb-NO"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nb-NO"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800" b="1" dirty="0">
                <a:solidFill>
                  <a:srgbClr val="26292A"/>
                </a:solidFill>
                <a:effectLst/>
                <a:latin typeface="Calibri" panose="020F0502020204030204" pitchFamily="34" charset="0"/>
                <a:ea typeface="Calibri" panose="020F0502020204030204" pitchFamily="34" charset="0"/>
                <a:cs typeface="Calibri" panose="020F0502020204030204" pitchFamily="34" charset="0"/>
              </a:rPr>
              <a:t>6. Hvis en person som drikker mye alkohol blir bevisstløs, må man ringe 113.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800" dirty="0">
                <a:solidFill>
                  <a:srgbClr val="26292A"/>
                </a:solidFill>
                <a:effectLst/>
                <a:latin typeface="Calibri" panose="020F0502020204030204" pitchFamily="34" charset="0"/>
                <a:ea typeface="Calibri" panose="020F0502020204030204" pitchFamily="34" charset="0"/>
                <a:cs typeface="Calibri" panose="020F0502020204030204" pitchFamily="34" charset="0"/>
              </a:rPr>
              <a:t>Svar: Riktig. Det kan være livstruende hvis en person blir bevisstløs som følge av å ha drukket for mye alkohol. Helsepersonell har taushetsplikt, og det er viktig å fortelle hvor mye personen har drukket og om de har brukt andre rusmidler i tillegg. </a:t>
            </a:r>
            <a:endParaRPr lang="nb-NO" sz="1800" b="0" dirty="0">
              <a:solidFill>
                <a:srgbClr val="26292A"/>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nb-NO" sz="1800" b="0" dirty="0">
              <a:solidFill>
                <a:srgbClr val="26292A"/>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800" b="1" dirty="0">
                <a:effectLst/>
                <a:latin typeface="Calibri" panose="020F0502020204030204" pitchFamily="34" charset="0"/>
                <a:ea typeface="Calibri" panose="020F0502020204030204" pitchFamily="34" charset="0"/>
                <a:cs typeface="Calibri" panose="020F0502020204030204" pitchFamily="34" charset="0"/>
              </a:rPr>
              <a:t>7. Blant ungdomsskoleelevene i Indre Østfold kommune er det bare 3% som har prøvd hasj eller marihuana.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800" dirty="0">
                <a:effectLst/>
                <a:latin typeface="Calibri" panose="020F0502020204030204" pitchFamily="34" charset="0"/>
                <a:ea typeface="Calibri" panose="020F0502020204030204" pitchFamily="34" charset="0"/>
                <a:cs typeface="Calibri" panose="020F0502020204030204" pitchFamily="34" charset="0"/>
              </a:rPr>
              <a:t>Svar: Riktig. Ifølge Ungdata undersøkelsen i 2022 for Indre Østfold kommune er det veldig få som har prøvd hasj og marihuana. Derimot har 18% blitt tilbudt det.</a:t>
            </a:r>
          </a:p>
          <a:p>
            <a:pPr marL="457200">
              <a:lnSpc>
                <a:spcPct val="107000"/>
              </a:lnSpc>
            </a:pPr>
            <a:endParaRPr lang="nb-NO" sz="1800" b="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b-NO" sz="1800" b="1" dirty="0">
                <a:effectLst/>
                <a:latin typeface="Calibri" panose="020F0502020204030204" pitchFamily="34" charset="0"/>
                <a:ea typeface="Calibri" panose="020F0502020204030204" pitchFamily="34" charset="0"/>
                <a:cs typeface="Calibri" panose="020F0502020204030204" pitchFamily="34" charset="0"/>
              </a:rPr>
              <a:t>8. Det går ikke an å bli avhengig av hasj og marihuana.</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nb-NO" sz="1800" dirty="0">
                <a:effectLst/>
                <a:latin typeface="Calibri" panose="020F0502020204030204" pitchFamily="34" charset="0"/>
                <a:ea typeface="Calibri" panose="020F0502020204030204" pitchFamily="34" charset="0"/>
                <a:cs typeface="Calibri" panose="020F0502020204030204" pitchFamily="34" charset="0"/>
              </a:rPr>
              <a:t>Svar: Feil. Omtrent én av 10 som prøver hasj eller marihuana blir avhengig, ifølge Verdens Helseorganisasjon. De som bruker det i tenårene eller som bruker det jevnlig er ekstra utsatt for å bli avhengige. Bruk av hasj og marihuana kan øke risikoen for depresjon og angst, særlig dersom man begynner å bruke det i ung alder.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Kilder: </a:t>
            </a:r>
          </a:p>
          <a:p>
            <a:pPr marL="342900" lvl="0" indent="-342900">
              <a:lnSpc>
                <a:spcPct val="107000"/>
              </a:lnSpc>
              <a:buFont typeface="Calibri" panose="020F0502020204030204" pitchFamily="34" charset="0"/>
              <a:buChar char="-"/>
            </a:pPr>
            <a:r>
              <a:rPr lang="nb-NO" sz="1800" dirty="0" err="1">
                <a:effectLst/>
                <a:latin typeface="Calibri" panose="020F0502020204030204" pitchFamily="34" charset="0"/>
                <a:ea typeface="Calibri" panose="020F0502020204030204" pitchFamily="34" charset="0"/>
                <a:cs typeface="Times New Roman" panose="02020603050405020304" pitchFamily="18" charset="0"/>
              </a:rPr>
              <a:t>Actis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10_ting_du_bor_vite_om_ungdom_og_alkohol (1).pdf</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Calibri" panose="020F0502020204030204" pitchFamily="34" charset="0"/>
              <a:buChar char="-"/>
            </a:pPr>
            <a:r>
              <a:rPr lang="nb-NO" sz="1800" dirty="0" err="1">
                <a:effectLst/>
                <a:latin typeface="Calibri" panose="020F0502020204030204" pitchFamily="34" charset="0"/>
                <a:ea typeface="Calibri" panose="020F0502020204030204" pitchFamily="34" charset="0"/>
                <a:cs typeface="Times New Roman" panose="02020603050405020304" pitchFamily="18" charset="0"/>
              </a:rPr>
              <a:t>Actis</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10_ting_du_bor_vite_om_hasj_og_marihuana_oppdatert_okt_2018.pdf (actis.no)</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b-NO"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Ungdata.no</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b-NO" dirty="0"/>
          </a:p>
        </p:txBody>
      </p:sp>
      <p:sp>
        <p:nvSpPr>
          <p:cNvPr id="4" name="Plassholder for lysbildenummer 3"/>
          <p:cNvSpPr>
            <a:spLocks noGrp="1"/>
          </p:cNvSpPr>
          <p:nvPr>
            <p:ph type="sldNum" sz="quarter" idx="5"/>
          </p:nvPr>
        </p:nvSpPr>
        <p:spPr/>
        <p:txBody>
          <a:bodyPr/>
          <a:lstStyle/>
          <a:p>
            <a:fld id="{65B6FE85-2CF4-F340-9D40-FFDDF354054E}" type="slidenum">
              <a:rPr lang="nb-NO" smtClean="0"/>
              <a:t>25</a:t>
            </a:fld>
            <a:endParaRPr lang="nb-NO"/>
          </a:p>
        </p:txBody>
      </p:sp>
    </p:spTree>
    <p:extLst>
      <p:ext uri="{BB962C8B-B14F-4D97-AF65-F5344CB8AC3E}">
        <p14:creationId xmlns:p14="http://schemas.microsoft.com/office/powerpoint/2010/main" val="2289560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Snakkekortene er laget etter inspirasjon fra Blå Kors.</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Hvert bord har ferdig oppklippet 12 snakkekort.</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Ordstyrer trekker et kort og leser.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Send kortet rundt og si en ting hver.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Ikke diskutér.</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Neste person til venstre trekker så et nytt kort.</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Fortsett til alle kort er snakket om.</a:t>
            </a:r>
          </a:p>
          <a:p>
            <a:pPr marL="0" indent="0">
              <a:buFont typeface="+mj-lt"/>
              <a:buNone/>
            </a:pPr>
            <a:endParaRPr lang="nb-NO" dirty="0"/>
          </a:p>
          <a:p>
            <a:pPr marL="228600" indent="-228600">
              <a:buFont typeface="+mj-lt"/>
              <a:buAutoNum type="arabicPeriod"/>
            </a:pPr>
            <a:endParaRPr lang="nb-NO" dirty="0"/>
          </a:p>
          <a:p>
            <a:pPr marL="228600" indent="-228600">
              <a:buFont typeface="+mj-lt"/>
              <a:buAutoNum type="arabicPeriod"/>
            </a:pPr>
            <a:r>
              <a:rPr lang="nb-NO" dirty="0"/>
              <a:t>Challenge: Si </a:t>
            </a:r>
            <a:r>
              <a:rPr lang="nb-NO" dirty="0" err="1"/>
              <a:t>èn</a:t>
            </a:r>
            <a:r>
              <a:rPr lang="nb-NO" dirty="0"/>
              <a:t> ting du er takknemlig for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b-NO" dirty="0"/>
              <a:t>Hvordan kan foreldre sette grenser på gode måter?</a:t>
            </a:r>
          </a:p>
          <a:p>
            <a:pPr marL="228600" indent="-228600">
              <a:buFont typeface="+mj-lt"/>
              <a:buAutoNum type="arabicPeriod"/>
            </a:pPr>
            <a:r>
              <a:rPr lang="nb-NO" dirty="0"/>
              <a:t>«Foreldre bør ha strenge regler om alkohol». Enig eller uenig? Hvorfor? </a:t>
            </a:r>
          </a:p>
          <a:p>
            <a:pPr marL="228600" indent="-228600">
              <a:buFont typeface="+mj-lt"/>
              <a:buAutoNum type="arabicPeriod"/>
            </a:pPr>
            <a:r>
              <a:rPr lang="nb-NO" dirty="0"/>
              <a:t>Stina sin pappa drikker ganske mye. Hun liker ikke måten han endrer seg på når han er full, men er redd for å si i fra. Hva kan hun gjøre?</a:t>
            </a:r>
          </a:p>
          <a:p>
            <a:pPr marL="228600" indent="-228600">
              <a:buFont typeface="+mj-lt"/>
              <a:buAutoNum type="arabicPeriod"/>
            </a:pPr>
            <a:r>
              <a:rPr lang="nb-NO" dirty="0"/>
              <a:t>Jente 12 år har en storebror som har begynt å røyke hasj veldig ofte. Hun har lovet å ikke si noe til foreldrene, men hun er urolig. Hva bør hun gjøre?</a:t>
            </a:r>
          </a:p>
          <a:p>
            <a:pPr marL="228600" indent="-228600">
              <a:buFont typeface="+mj-lt"/>
              <a:buAutoNum type="arabicPeriod"/>
            </a:pPr>
            <a:r>
              <a:rPr lang="nb-NO" dirty="0"/>
              <a:t>Hva er det verste som kan skje når man snakker med foreldre om problemer? Hva er det beste som kan skje?</a:t>
            </a:r>
          </a:p>
          <a:p>
            <a:pPr marL="228600" indent="-228600">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Jente 15 skal på fest, men er redd for at det blir mas på at hun ikke drikker. Gi noen forslag til hva hun kan si eller gjøre.</a:t>
            </a:r>
            <a:endParaRPr lang="nb-NO" dirty="0">
              <a:effectLst/>
            </a:endParaRPr>
          </a:p>
          <a:p>
            <a:pPr marL="228600" indent="-228600">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Gutt 14 vil feire bursdag uten at noen drikker alkohol. Gi noen tips til hvordan han kan lage en bursdagsfest uten at noen drikker alkohol. </a:t>
            </a:r>
          </a:p>
          <a:p>
            <a:pPr marL="228600" indent="-228600">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Hvordan kan foreldrene hjelpe hverandre og ungdommene når ungdommene drikker alkohol?</a:t>
            </a:r>
          </a:p>
          <a:p>
            <a:pPr marL="228600" indent="-228600">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Hvordan kan foreldrene bidra til rusfrie arrangementer?</a:t>
            </a:r>
          </a:p>
          <a:p>
            <a:pPr marL="228600" indent="-228600">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Hvorfor kan det være fint at foreldrene snakker sammen om grenser og felles kjøreregler?</a:t>
            </a:r>
          </a:p>
          <a:p>
            <a:pPr marL="228600" indent="-228600">
              <a:buFont typeface="+mj-lt"/>
              <a:buAutoNum type="arabicPeriod"/>
            </a:pPr>
            <a:r>
              <a:rPr lang="nb-NO" sz="1800" dirty="0">
                <a:effectLst/>
                <a:latin typeface="Calibri" panose="020F0502020204030204" pitchFamily="34" charset="0"/>
                <a:ea typeface="Calibri" panose="020F0502020204030204" pitchFamily="34" charset="0"/>
                <a:cs typeface="Times New Roman" panose="02020603050405020304" pitchFamily="18" charset="0"/>
              </a:rPr>
              <a:t>Gutt 15 er på fest og ser at noen andre ungdommer er litt pågående og prøver å presse en annen til å drikke. Hva kan gutt 15 gjøre for å hjelpe ungdommen som blir utsatt for drikkepress?</a:t>
            </a:r>
          </a:p>
          <a:p>
            <a:pPr marL="228600" indent="-228600">
              <a:buFont typeface="+mj-lt"/>
              <a:buAutoNum type="arabicPeriod"/>
            </a:pPr>
            <a:endParaRPr lang="nb-NO" dirty="0"/>
          </a:p>
          <a:p>
            <a:pPr marL="228600" indent="-228600">
              <a:buFont typeface="+mj-lt"/>
              <a:buAutoNum type="arabicPeriod"/>
            </a:pPr>
            <a:endParaRPr lang="nb-NO"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b-NO" sz="1200" i="1" kern="1200" dirty="0">
                <a:solidFill>
                  <a:schemeClr val="tx1"/>
                </a:solidFill>
                <a:effectLst/>
                <a:latin typeface="+mn-lt"/>
                <a:ea typeface="+mn-ea"/>
                <a:cs typeface="+mn-cs"/>
              </a:rPr>
              <a:t>Snakkekortene er hentet og laget med inspirasjon fra Blå Kors sine snakkekort.</a:t>
            </a:r>
            <a:endParaRPr lang="nb-NO" sz="1200" kern="1200" dirty="0">
              <a:solidFill>
                <a:schemeClr val="tx1"/>
              </a:solidFill>
              <a:effectLst/>
              <a:latin typeface="+mn-lt"/>
              <a:ea typeface="+mn-ea"/>
              <a:cs typeface="+mn-cs"/>
            </a:endParaRPr>
          </a:p>
          <a:p>
            <a:pPr marL="0" indent="0">
              <a:buFont typeface="+mj-lt"/>
              <a:buNone/>
            </a:pPr>
            <a:endParaRPr lang="nb-NO" dirty="0"/>
          </a:p>
        </p:txBody>
      </p:sp>
      <p:sp>
        <p:nvSpPr>
          <p:cNvPr id="4" name="Plassholder for lysbildenummer 3"/>
          <p:cNvSpPr>
            <a:spLocks noGrp="1"/>
          </p:cNvSpPr>
          <p:nvPr>
            <p:ph type="sldNum" sz="quarter" idx="5"/>
          </p:nvPr>
        </p:nvSpPr>
        <p:spPr/>
        <p:txBody>
          <a:bodyPr/>
          <a:lstStyle/>
          <a:p>
            <a:fld id="{65B6FE85-2CF4-F340-9D40-FFDDF354054E}" type="slidenum">
              <a:rPr lang="nb-NO" smtClean="0"/>
              <a:t>26</a:t>
            </a:fld>
            <a:endParaRPr lang="nb-NO"/>
          </a:p>
        </p:txBody>
      </p:sp>
    </p:spTree>
    <p:extLst>
      <p:ext uri="{BB962C8B-B14F-4D97-AF65-F5344CB8AC3E}">
        <p14:creationId xmlns:p14="http://schemas.microsoft.com/office/powerpoint/2010/main" val="3135643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Før vi avslutter denne økta ønsker vi å vise dere en film om hvordan man kan åpne opp for samtalen om rus hjemme. Håper dere finner inspirasjon i filmen og også bruker metoden med andre temaer.</a:t>
            </a:r>
          </a:p>
          <a:p>
            <a:endParaRPr lang="nb-NO" dirty="0"/>
          </a:p>
          <a:p>
            <a:r>
              <a:rPr lang="nb-NO" dirty="0"/>
              <a:t>Etter filmen: Takk for oppmøtet og deltagelsen i kveld. </a:t>
            </a:r>
          </a:p>
        </p:txBody>
      </p:sp>
      <p:sp>
        <p:nvSpPr>
          <p:cNvPr id="4" name="Plassholder for lysbildenummer 3"/>
          <p:cNvSpPr>
            <a:spLocks noGrp="1"/>
          </p:cNvSpPr>
          <p:nvPr>
            <p:ph type="sldNum" sz="quarter" idx="5"/>
          </p:nvPr>
        </p:nvSpPr>
        <p:spPr/>
        <p:txBody>
          <a:bodyPr/>
          <a:lstStyle/>
          <a:p>
            <a:fld id="{108E77CA-6083-4C4C-A88B-5800EE159AE0}" type="slidenum">
              <a:rPr lang="nb-NO" smtClean="0"/>
              <a:t>28</a:t>
            </a:fld>
            <a:endParaRPr lang="nb-NO"/>
          </a:p>
        </p:txBody>
      </p:sp>
    </p:spTree>
    <p:extLst>
      <p:ext uri="{BB962C8B-B14F-4D97-AF65-F5344CB8AC3E}">
        <p14:creationId xmlns:p14="http://schemas.microsoft.com/office/powerpoint/2010/main" val="1631666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endParaRPr lang="en-US"/>
          </a:p>
          <a:p>
            <a:r>
              <a:rPr lang="nb-NO" i="1"/>
              <a:t>Prosess:</a:t>
            </a:r>
            <a:r>
              <a:rPr lang="nb-NO"/>
              <a:t> Sende en ball e.l. rundt i ringen. Alle får ordet etter tur. Elevene sier en ting hver. Det er helt fint å si det samme som de andre, eller noe annet. Vi tar et spørsmål av gangen. </a:t>
            </a:r>
            <a:endParaRPr lang="en-US"/>
          </a:p>
          <a:p>
            <a:r>
              <a:rPr lang="nb-NO"/>
              <a:t>Vi bytter spørsmål underveis, f. eks når 5-6 elever har svart.</a:t>
            </a:r>
            <a:endParaRPr lang="en-US"/>
          </a:p>
          <a:p>
            <a:endParaRPr lang="nb-NO"/>
          </a:p>
          <a:p>
            <a:pPr marL="285750" indent="-285750">
              <a:buFont typeface="Symbol,Sans-Serif"/>
              <a:buChar char="•"/>
            </a:pPr>
            <a:r>
              <a:rPr lang="nb-NO"/>
              <a:t>Hva likte du i dag? </a:t>
            </a:r>
            <a:endParaRPr lang="en-US"/>
          </a:p>
          <a:p>
            <a:pPr marL="285750" indent="-285750">
              <a:buFont typeface="Symbol,Sans-Serif"/>
              <a:buChar char="•"/>
            </a:pPr>
            <a:r>
              <a:rPr lang="nb-NO"/>
              <a:t>Hva lærte du? </a:t>
            </a:r>
            <a:endParaRPr lang="en-US"/>
          </a:p>
          <a:p>
            <a:pPr marL="285750" indent="-285750">
              <a:buFont typeface="Symbol,Sans-Serif"/>
              <a:buChar char="•"/>
            </a:pPr>
            <a:r>
              <a:rPr lang="nb-NO"/>
              <a:t>Hvorfor er dette viktig? </a:t>
            </a:r>
            <a:endParaRPr lang="en-US"/>
          </a:p>
          <a:p>
            <a:endParaRPr lang="nb-NO"/>
          </a:p>
          <a:p>
            <a:r>
              <a:rPr lang="nb-NO"/>
              <a:t>Foto: Bildet er tatt av Bildet er tatt av </a:t>
            </a:r>
            <a:r>
              <a:rPr lang="nb-NO" err="1">
                <a:hlinkClick r:id="rId3"/>
              </a:rPr>
              <a:t>Alexas_Fotos</a:t>
            </a:r>
            <a:r>
              <a:rPr lang="nb-NO"/>
              <a:t> fra </a:t>
            </a:r>
            <a:r>
              <a:rPr lang="nb-NO" err="1">
                <a:hlinkClick r:id="rId4"/>
              </a:rPr>
              <a:t>Pixabay</a:t>
            </a:r>
            <a:r>
              <a:rPr lang="nb-NO"/>
              <a:t> </a:t>
            </a:r>
            <a:endParaRPr lang="nb-NO">
              <a:cs typeface="Calibri"/>
            </a:endParaRPr>
          </a:p>
        </p:txBody>
      </p:sp>
      <p:sp>
        <p:nvSpPr>
          <p:cNvPr id="4" name="Plassholder for lysbildenummer 3"/>
          <p:cNvSpPr>
            <a:spLocks noGrp="1"/>
          </p:cNvSpPr>
          <p:nvPr>
            <p:ph type="sldNum" sz="quarter" idx="5"/>
          </p:nvPr>
        </p:nvSpPr>
        <p:spPr/>
        <p:txBody>
          <a:bodyPr/>
          <a:lstStyle/>
          <a:p>
            <a:fld id="{737E9971-35A5-C144-955B-B463B8C9BB68}" type="slidenum">
              <a:rPr lang="nb-NO" smtClean="0"/>
              <a:t>29</a:t>
            </a:fld>
            <a:endParaRPr lang="nb-NO"/>
          </a:p>
        </p:txBody>
      </p:sp>
    </p:spTree>
    <p:extLst>
      <p:ext uri="{BB962C8B-B14F-4D97-AF65-F5344CB8AC3E}">
        <p14:creationId xmlns:p14="http://schemas.microsoft.com/office/powerpoint/2010/main" val="1658153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08E77CA-6083-4C4C-A88B-5800EE159AE0}" type="slidenum">
              <a:rPr lang="nb-NO" smtClean="0"/>
              <a:t>31</a:t>
            </a:fld>
            <a:endParaRPr lang="nb-NO"/>
          </a:p>
        </p:txBody>
      </p:sp>
    </p:spTree>
    <p:extLst>
      <p:ext uri="{BB962C8B-B14F-4D97-AF65-F5344CB8AC3E}">
        <p14:creationId xmlns:p14="http://schemas.microsoft.com/office/powerpoint/2010/main" val="114268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La foresatte og elever tenke litt på spørsmålet </a:t>
            </a:r>
          </a:p>
        </p:txBody>
      </p:sp>
      <p:sp>
        <p:nvSpPr>
          <p:cNvPr id="4" name="Plassholder for lysbildenummer 3"/>
          <p:cNvSpPr>
            <a:spLocks noGrp="1"/>
          </p:cNvSpPr>
          <p:nvPr>
            <p:ph type="sldNum" sz="quarter" idx="5"/>
          </p:nvPr>
        </p:nvSpPr>
        <p:spPr/>
        <p:txBody>
          <a:bodyPr/>
          <a:lstStyle/>
          <a:p>
            <a:fld id="{108E77CA-6083-4C4C-A88B-5800EE159AE0}" type="slidenum">
              <a:rPr lang="nb-NO" smtClean="0"/>
              <a:t>3</a:t>
            </a:fld>
            <a:endParaRPr lang="nb-NO"/>
          </a:p>
        </p:txBody>
      </p:sp>
    </p:spTree>
    <p:extLst>
      <p:ext uri="{BB962C8B-B14F-4D97-AF65-F5344CB8AC3E}">
        <p14:creationId xmlns:p14="http://schemas.microsoft.com/office/powerpoint/2010/main" val="372038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00" dirty="0">
                <a:effectLst/>
                <a:latin typeface="Calibri" panose="020F0502020204030204" pitchFamily="34" charset="0"/>
                <a:ea typeface="Calibri" panose="020F0502020204030204" pitchFamily="34" charset="0"/>
                <a:cs typeface="Calibri"/>
              </a:rPr>
              <a:t>Vi ser fra resultatene i Ung Data 2025 (Indre Østfold) at det var 4% som svarte at de hadde brukt hasj eller marihuana i løpet av det siste året. Ut fra tabellen og resultatene fra Ung Data 2025 kan vi se at bruken av hasj og marihuana er noenlunde det samme, til tross for at tilbudet om å få det øker. I 2025 svarte 19% at de hadde blitt tilbudt det.</a:t>
            </a:r>
          </a:p>
        </p:txBody>
      </p:sp>
      <p:sp>
        <p:nvSpPr>
          <p:cNvPr id="4" name="Plassholder for lysbildenummer 3"/>
          <p:cNvSpPr>
            <a:spLocks noGrp="1"/>
          </p:cNvSpPr>
          <p:nvPr>
            <p:ph type="sldNum" sz="quarter" idx="5"/>
          </p:nvPr>
        </p:nvSpPr>
        <p:spPr/>
        <p:txBody>
          <a:bodyPr/>
          <a:lstStyle/>
          <a:p>
            <a:fld id="{108E77CA-6083-4C4C-A88B-5800EE159AE0}" type="slidenum">
              <a:rPr lang="nb-NO" smtClean="0"/>
              <a:t>4</a:t>
            </a:fld>
            <a:endParaRPr lang="nb-NO"/>
          </a:p>
        </p:txBody>
      </p:sp>
    </p:spTree>
    <p:extLst>
      <p:ext uri="{BB962C8B-B14F-4D97-AF65-F5344CB8AC3E}">
        <p14:creationId xmlns:p14="http://schemas.microsoft.com/office/powerpoint/2010/main" val="69417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kern="1200" dirty="0">
                <a:solidFill>
                  <a:schemeClr val="tx1"/>
                </a:solidFill>
                <a:effectLst/>
                <a:latin typeface="+mn-lt"/>
                <a:ea typeface="+mn-ea"/>
                <a:cs typeface="+mn-cs"/>
              </a:rPr>
              <a:t>La foresatte og elever tenke litt på spørsmålet</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108E77CA-6083-4C4C-A88B-5800EE159AE0}" type="slidenum">
              <a:rPr lang="nb-NO" smtClean="0"/>
              <a:t>5</a:t>
            </a:fld>
            <a:endParaRPr lang="nb-NO"/>
          </a:p>
        </p:txBody>
      </p:sp>
    </p:spTree>
    <p:extLst>
      <p:ext uri="{BB962C8B-B14F-4D97-AF65-F5344CB8AC3E}">
        <p14:creationId xmlns:p14="http://schemas.microsoft.com/office/powerpoint/2010/main" val="11748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ct val="0"/>
              </a:spcAft>
            </a:pPr>
            <a:endParaRPr lang="nb-NO" dirty="0"/>
          </a:p>
        </p:txBody>
      </p:sp>
      <p:sp>
        <p:nvSpPr>
          <p:cNvPr id="4" name="Slide Number Placeholder 3"/>
          <p:cNvSpPr>
            <a:spLocks noGrp="1"/>
          </p:cNvSpPr>
          <p:nvPr>
            <p:ph type="sldNum" sz="quarter" idx="5"/>
          </p:nvPr>
        </p:nvSpPr>
        <p:spPr/>
        <p:txBody>
          <a:bodyPr/>
          <a:lstStyle/>
          <a:p>
            <a:fld id="{108E77CA-6083-4C4C-A88B-5800EE159AE0}" type="slidenum">
              <a:rPr lang="nb-NO" smtClean="0"/>
              <a:t>6</a:t>
            </a:fld>
            <a:endParaRPr lang="nb-NO"/>
          </a:p>
        </p:txBody>
      </p:sp>
    </p:spTree>
    <p:extLst>
      <p:ext uri="{BB962C8B-B14F-4D97-AF65-F5344CB8AC3E}">
        <p14:creationId xmlns:p14="http://schemas.microsoft.com/office/powerpoint/2010/main" val="3037645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Bef>
                <a:spcPct val="0"/>
              </a:spcBef>
              <a:spcAft>
                <a:spcPct val="0"/>
              </a:spcAft>
            </a:pPr>
            <a:r>
              <a:rPr lang="nb-NO" dirty="0"/>
              <a:t>Røyking har blitt langt mindre utbredt enn tidligere, spesielt den daglige røykingen. Undersøkelser viser at sammenlignet med foreldre og besteforeldre har dagens unge blitt mindre påvirket av røyking i oppveksten og tidstrenden viser at prosentandelen av ungdomselevene som røyker er den sammen siden 2015.</a:t>
            </a:r>
          </a:p>
          <a:p>
            <a:pPr>
              <a:spcBef>
                <a:spcPct val="0"/>
              </a:spcBef>
              <a:spcAft>
                <a:spcPct val="0"/>
              </a:spcAft>
            </a:pPr>
            <a:endParaRPr lang="nb-NO" dirty="0"/>
          </a:p>
          <a:p>
            <a:pPr>
              <a:spcBef>
                <a:spcPct val="0"/>
              </a:spcBef>
              <a:spcAft>
                <a:spcPct val="0"/>
              </a:spcAft>
            </a:pPr>
            <a:r>
              <a:rPr lang="nb-NO" dirty="0"/>
              <a:t>I et lengre tidsperspektiv har snus gått fra å være noe eldre menn brukte til å bli populært blant en del unge. Det er likevel et mindretall av de unge som bruker snus og man ser en nedgang det siste tiåret i andelen som bruker snus.</a:t>
            </a:r>
          </a:p>
          <a:p>
            <a:pPr>
              <a:spcBef>
                <a:spcPct val="0"/>
              </a:spcBef>
              <a:spcAft>
                <a:spcPct val="0"/>
              </a:spcAft>
            </a:pPr>
            <a:endParaRPr lang="nb-NO" dirty="0"/>
          </a:p>
          <a:p>
            <a:pPr marL="0" marR="0" lvl="0" indent="0" algn="l" defTabSz="914400" rtl="0" eaLnBrk="1" fontAlgn="auto" latinLnBrk="0" hangingPunct="1">
              <a:lnSpc>
                <a:spcPct val="100000"/>
              </a:lnSpc>
              <a:spcBef>
                <a:spcPct val="0"/>
              </a:spcBef>
              <a:spcAft>
                <a:spcPct val="0"/>
              </a:spcAft>
              <a:buClrTx/>
              <a:buSzTx/>
              <a:buFontTx/>
              <a:buNone/>
              <a:tabLst/>
              <a:defRPr/>
            </a:pPr>
            <a:r>
              <a:rPr lang="nb-NO" dirty="0"/>
              <a:t>For første gang ble e-sigaretter nevnt i </a:t>
            </a:r>
            <a:r>
              <a:rPr lang="nb-NO" dirty="0" err="1"/>
              <a:t>UngData</a:t>
            </a:r>
            <a:r>
              <a:rPr lang="nb-NO" dirty="0"/>
              <a:t> 2025, og resultatene der viser at det er flere ungdommer som har prøvd eller bruker e-sigaretter ukentlig, enn sigaretter og snus. </a:t>
            </a:r>
          </a:p>
          <a:p>
            <a:pPr>
              <a:spcBef>
                <a:spcPct val="0"/>
              </a:spcBef>
              <a:spcAft>
                <a:spcPct val="0"/>
              </a:spcAft>
            </a:pPr>
            <a:endParaRPr lang="nb-NO" dirty="0"/>
          </a:p>
          <a:p>
            <a:pPr>
              <a:spcBef>
                <a:spcPct val="0"/>
              </a:spcBef>
              <a:spcAft>
                <a:spcPct val="0"/>
              </a:spcAft>
            </a:pPr>
            <a:r>
              <a:rPr lang="nb-NO" dirty="0"/>
              <a:t>Selv om langsiktige helseeffekter ikke er kjent enda, har det blitt fastslått at damp fra e-sigaretter inneholder giftige stoffer, blant annet kreftfremkallende stoffer og stoffer som øker risikoen for hjerte- og lungesykdommer (kreftforeningen, 2025)</a:t>
            </a:r>
          </a:p>
          <a:p>
            <a:endParaRPr lang="nb-NO" dirty="0"/>
          </a:p>
        </p:txBody>
      </p:sp>
      <p:sp>
        <p:nvSpPr>
          <p:cNvPr id="4" name="Plassholder for lysbildenummer 3"/>
          <p:cNvSpPr>
            <a:spLocks noGrp="1"/>
          </p:cNvSpPr>
          <p:nvPr>
            <p:ph type="sldNum" sz="quarter" idx="5"/>
          </p:nvPr>
        </p:nvSpPr>
        <p:spPr/>
        <p:txBody>
          <a:bodyPr/>
          <a:lstStyle/>
          <a:p>
            <a:fld id="{108E77CA-6083-4C4C-A88B-5800EE159AE0}" type="slidenum">
              <a:rPr lang="nb-NO" smtClean="0"/>
              <a:t>7</a:t>
            </a:fld>
            <a:endParaRPr lang="nb-NO"/>
          </a:p>
        </p:txBody>
      </p:sp>
    </p:spTree>
    <p:extLst>
      <p:ext uri="{BB962C8B-B14F-4D97-AF65-F5344CB8AC3E}">
        <p14:creationId xmlns:p14="http://schemas.microsoft.com/office/powerpoint/2010/main" val="214022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kern="1200" dirty="0">
                <a:solidFill>
                  <a:schemeClr val="tx1"/>
                </a:solidFill>
                <a:effectLst/>
                <a:latin typeface="+mn-lt"/>
                <a:ea typeface="+mn-ea"/>
                <a:cs typeface="+mn-cs"/>
              </a:rPr>
              <a:t>La foresatte og elever tenke litt på spørsmålet</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108E77CA-6083-4C4C-A88B-5800EE159AE0}" type="slidenum">
              <a:rPr lang="nb-NO" smtClean="0"/>
              <a:t>8</a:t>
            </a:fld>
            <a:endParaRPr lang="nb-NO"/>
          </a:p>
        </p:txBody>
      </p:sp>
    </p:spTree>
    <p:extLst>
      <p:ext uri="{BB962C8B-B14F-4D97-AF65-F5344CB8AC3E}">
        <p14:creationId xmlns:p14="http://schemas.microsoft.com/office/powerpoint/2010/main" val="1378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kern="100" dirty="0"/>
              <a:t>Vi ser fra resultatene i Ung Data 2025 (Indre Østfold) at 94% av guttene og 96 % av jentene på 8. trinn aldri har prøvd alkohol. Sammenlignet med resultatene fra </a:t>
            </a:r>
            <a:r>
              <a:rPr lang="nb-NO" kern="100" dirty="0" err="1"/>
              <a:t>UngData</a:t>
            </a:r>
            <a:r>
              <a:rPr lang="nb-NO" kern="100" dirty="0"/>
              <a:t> 2022, er dette en positiv utvikling. I Ung Data 2022 svarte 56% at de aldri hadde drukket noen form for alkohol. Resultatene i Ung Data 2025 viser at det er 64% som ikke har drukket noe, så trenden med å drikke alkohol går ned.</a:t>
            </a:r>
          </a:p>
          <a:p>
            <a:endParaRPr lang="nb-NO" kern="100" dirty="0"/>
          </a:p>
          <a:p>
            <a:r>
              <a:rPr lang="nb-NO" kern="100" dirty="0"/>
              <a:t>Prosentandelen som sier at de har smakt noen få ganger har sunket fra 27% (i 2022) til 23% i 2025.</a:t>
            </a:r>
          </a:p>
        </p:txBody>
      </p:sp>
      <p:sp>
        <p:nvSpPr>
          <p:cNvPr id="4" name="Plassholder for lysbildenummer 3"/>
          <p:cNvSpPr>
            <a:spLocks noGrp="1"/>
          </p:cNvSpPr>
          <p:nvPr>
            <p:ph type="sldNum" sz="quarter" idx="5"/>
          </p:nvPr>
        </p:nvSpPr>
        <p:spPr/>
        <p:txBody>
          <a:bodyPr/>
          <a:lstStyle/>
          <a:p>
            <a:fld id="{65B6FE85-2CF4-F340-9D40-FFDDF354054E}" type="slidenum">
              <a:rPr lang="nb-NO" smtClean="0"/>
              <a:t>9</a:t>
            </a:fld>
            <a:endParaRPr lang="nb-NO"/>
          </a:p>
        </p:txBody>
      </p:sp>
    </p:spTree>
    <p:extLst>
      <p:ext uri="{BB962C8B-B14F-4D97-AF65-F5344CB8AC3E}">
        <p14:creationId xmlns:p14="http://schemas.microsoft.com/office/powerpoint/2010/main" val="339497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ilde-4">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499C8465-6D9C-A642-9D04-C5F3405D2ABF}"/>
              </a:ext>
            </a:extLst>
          </p:cNvPr>
          <p:cNvSpPr>
            <a:spLocks noGrp="1"/>
          </p:cNvSpPr>
          <p:nvPr>
            <p:ph type="pic" sz="quarter" idx="12" hasCustomPrompt="1"/>
          </p:nvPr>
        </p:nvSpPr>
        <p:spPr>
          <a:xfrm>
            <a:off x="0" y="0"/>
            <a:ext cx="12192000" cy="6858000"/>
          </a:xfrm>
          <a:custGeom>
            <a:avLst/>
            <a:gdLst>
              <a:gd name="connsiteX0" fmla="*/ 8669653 w 12192000"/>
              <a:gd name="connsiteY0" fmla="*/ 6381997 h 6858000"/>
              <a:gd name="connsiteX1" fmla="*/ 8669653 w 12192000"/>
              <a:gd name="connsiteY1" fmla="*/ 6858000 h 6858000"/>
              <a:gd name="connsiteX2" fmla="*/ 7932127 w 12192000"/>
              <a:gd name="connsiteY2" fmla="*/ 6858000 h 6858000"/>
              <a:gd name="connsiteX3" fmla="*/ 8008048 w 12192000"/>
              <a:gd name="connsiteY3" fmla="*/ 6756272 h 6858000"/>
              <a:gd name="connsiteX4" fmla="*/ 8150977 w 12192000"/>
              <a:gd name="connsiteY4" fmla="*/ 6619465 h 6858000"/>
              <a:gd name="connsiteX5" fmla="*/ 8668286 w 12192000"/>
              <a:gd name="connsiteY5" fmla="*/ 6382360 h 6858000"/>
              <a:gd name="connsiteX6" fmla="*/ 0 w 12192000"/>
              <a:gd name="connsiteY6" fmla="*/ 0 h 6858000"/>
              <a:gd name="connsiteX7" fmla="*/ 8669653 w 12192000"/>
              <a:gd name="connsiteY7" fmla="*/ 0 h 6858000"/>
              <a:gd name="connsiteX8" fmla="*/ 8669653 w 12192000"/>
              <a:gd name="connsiteY8" fmla="*/ 6116625 h 6858000"/>
              <a:gd name="connsiteX9" fmla="*/ 8695012 w 12192000"/>
              <a:gd name="connsiteY9" fmla="*/ 6113682 h 6858000"/>
              <a:gd name="connsiteX10" fmla="*/ 8912403 w 12192000"/>
              <a:gd name="connsiteY10" fmla="*/ 6069336 h 6858000"/>
              <a:gd name="connsiteX11" fmla="*/ 9993449 w 12192000"/>
              <a:gd name="connsiteY11" fmla="*/ 5681553 h 6858000"/>
              <a:gd name="connsiteX12" fmla="*/ 10407107 w 12192000"/>
              <a:gd name="connsiteY12" fmla="*/ 5816478 h 6858000"/>
              <a:gd name="connsiteX13" fmla="*/ 10421086 w 12192000"/>
              <a:gd name="connsiteY13" fmla="*/ 5818837 h 6858000"/>
              <a:gd name="connsiteX14" fmla="*/ 10454567 w 12192000"/>
              <a:gd name="connsiteY14" fmla="*/ 5798260 h 6858000"/>
              <a:gd name="connsiteX15" fmla="*/ 11258497 w 12192000"/>
              <a:gd name="connsiteY15" fmla="*/ 4991826 h 6858000"/>
              <a:gd name="connsiteX16" fmla="*/ 11963339 w 12192000"/>
              <a:gd name="connsiteY16" fmla="*/ 4714344 h 6858000"/>
              <a:gd name="connsiteX17" fmla="*/ 12129288 w 12192000"/>
              <a:gd name="connsiteY17" fmla="*/ 4636931 h 6858000"/>
              <a:gd name="connsiteX18" fmla="*/ 12192000 w 12192000"/>
              <a:gd name="connsiteY18" fmla="*/ 4605419 h 6858000"/>
              <a:gd name="connsiteX19" fmla="*/ 12192000 w 12192000"/>
              <a:gd name="connsiteY19" fmla="*/ 4632488 h 6858000"/>
              <a:gd name="connsiteX20" fmla="*/ 12111422 w 12192000"/>
              <a:gd name="connsiteY20" fmla="*/ 4673100 h 6858000"/>
              <a:gd name="connsiteX21" fmla="*/ 11941812 w 12192000"/>
              <a:gd name="connsiteY21" fmla="*/ 4752334 h 6858000"/>
              <a:gd name="connsiteX22" fmla="*/ 11291963 w 12192000"/>
              <a:gd name="connsiteY22" fmla="*/ 5000135 h 6858000"/>
              <a:gd name="connsiteX23" fmla="*/ 10742546 w 12192000"/>
              <a:gd name="connsiteY23" fmla="*/ 5578534 h 6858000"/>
              <a:gd name="connsiteX24" fmla="*/ 10485670 w 12192000"/>
              <a:gd name="connsiteY24" fmla="*/ 5807111 h 6858000"/>
              <a:gd name="connsiteX25" fmla="*/ 10456787 w 12192000"/>
              <a:gd name="connsiteY25" fmla="*/ 5824858 h 6858000"/>
              <a:gd name="connsiteX26" fmla="*/ 10474197 w 12192000"/>
              <a:gd name="connsiteY26" fmla="*/ 5827795 h 6858000"/>
              <a:gd name="connsiteX27" fmla="*/ 11186901 w 12192000"/>
              <a:gd name="connsiteY27" fmla="*/ 5752231 h 6858000"/>
              <a:gd name="connsiteX28" fmla="*/ 12133267 w 12192000"/>
              <a:gd name="connsiteY28" fmla="*/ 5343660 h 6858000"/>
              <a:gd name="connsiteX29" fmla="*/ 12192000 w 12192000"/>
              <a:gd name="connsiteY29" fmla="*/ 5317185 h 6858000"/>
              <a:gd name="connsiteX30" fmla="*/ 12192000 w 12192000"/>
              <a:gd name="connsiteY30" fmla="*/ 5344511 h 6858000"/>
              <a:gd name="connsiteX31" fmla="*/ 12114080 w 12192000"/>
              <a:gd name="connsiteY31" fmla="*/ 5379303 h 6858000"/>
              <a:gd name="connsiteX32" fmla="*/ 11174026 w 12192000"/>
              <a:gd name="connsiteY32" fmla="*/ 5782389 h 6858000"/>
              <a:gd name="connsiteX33" fmla="*/ 10480077 w 12192000"/>
              <a:gd name="connsiteY33" fmla="*/ 5858491 h 6858000"/>
              <a:gd name="connsiteX34" fmla="*/ 10418323 w 12192000"/>
              <a:gd name="connsiteY34" fmla="*/ 5848492 h 6858000"/>
              <a:gd name="connsiteX35" fmla="*/ 10334234 w 12192000"/>
              <a:gd name="connsiteY35" fmla="*/ 5900162 h 6858000"/>
              <a:gd name="connsiteX36" fmla="*/ 10135145 w 12192000"/>
              <a:gd name="connsiteY36" fmla="*/ 5991017 h 6858000"/>
              <a:gd name="connsiteX37" fmla="*/ 8894582 w 12192000"/>
              <a:gd name="connsiteY37" fmla="*/ 6320516 h 6858000"/>
              <a:gd name="connsiteX38" fmla="*/ 8775417 w 12192000"/>
              <a:gd name="connsiteY38" fmla="*/ 6350914 h 6858000"/>
              <a:gd name="connsiteX39" fmla="*/ 8669655 w 12192000"/>
              <a:gd name="connsiteY39" fmla="*/ 6380186 h 6858000"/>
              <a:gd name="connsiteX40" fmla="*/ 8669654 w 12192000"/>
              <a:gd name="connsiteY40" fmla="*/ 6357378 h 6858000"/>
              <a:gd name="connsiteX41" fmla="*/ 8520646 w 12192000"/>
              <a:gd name="connsiteY41" fmla="*/ 6404629 h 6858000"/>
              <a:gd name="connsiteX42" fmla="*/ 8240334 w 12192000"/>
              <a:gd name="connsiteY42" fmla="*/ 6524122 h 6858000"/>
              <a:gd name="connsiteX43" fmla="*/ 7959751 w 12192000"/>
              <a:gd name="connsiteY43" fmla="*/ 6773613 h 6858000"/>
              <a:gd name="connsiteX44" fmla="*/ 7897436 w 12192000"/>
              <a:gd name="connsiteY44" fmla="*/ 6858000 h 6858000"/>
              <a:gd name="connsiteX45" fmla="*/ 5950970 w 12192000"/>
              <a:gd name="connsiteY45" fmla="*/ 6858000 h 6858000"/>
              <a:gd name="connsiteX46" fmla="*/ 5996277 w 12192000"/>
              <a:gd name="connsiteY46" fmla="*/ 6836053 h 6858000"/>
              <a:gd name="connsiteX47" fmla="*/ 6539504 w 12192000"/>
              <a:gd name="connsiteY47" fmla="*/ 6463666 h 6858000"/>
              <a:gd name="connsiteX48" fmla="*/ 7157201 w 12192000"/>
              <a:gd name="connsiteY48" fmla="*/ 6421248 h 6858000"/>
              <a:gd name="connsiteX49" fmla="*/ 7814065 w 12192000"/>
              <a:gd name="connsiteY49" fmla="*/ 6185535 h 6858000"/>
              <a:gd name="connsiteX50" fmla="*/ 8211518 w 12192000"/>
              <a:gd name="connsiteY50" fmla="*/ 6170900 h 6858000"/>
              <a:gd name="connsiteX51" fmla="*/ 8571584 w 12192000"/>
              <a:gd name="connsiteY51" fmla="*/ 6154586 h 6858000"/>
              <a:gd name="connsiteX52" fmla="*/ 8669653 w 12192000"/>
              <a:gd name="connsiteY52" fmla="*/ 6139636 h 6858000"/>
              <a:gd name="connsiteX53" fmla="*/ 8669653 w 12192000"/>
              <a:gd name="connsiteY53" fmla="*/ 6355527 h 6858000"/>
              <a:gd name="connsiteX54" fmla="*/ 8683594 w 12192000"/>
              <a:gd name="connsiteY54" fmla="*/ 6351106 h 6858000"/>
              <a:gd name="connsiteX55" fmla="*/ 9516288 w 12192000"/>
              <a:gd name="connsiteY55" fmla="*/ 6147565 h 6858000"/>
              <a:gd name="connsiteX56" fmla="*/ 10346139 w 12192000"/>
              <a:gd name="connsiteY56" fmla="*/ 5864896 h 6858000"/>
              <a:gd name="connsiteX57" fmla="*/ 10388881 w 12192000"/>
              <a:gd name="connsiteY57" fmla="*/ 5838629 h 6858000"/>
              <a:gd name="connsiteX58" fmla="*/ 10355793 w 12192000"/>
              <a:gd name="connsiteY58" fmla="*/ 5826231 h 6858000"/>
              <a:gd name="connsiteX59" fmla="*/ 10058269 w 12192000"/>
              <a:gd name="connsiteY59" fmla="*/ 5709658 h 6858000"/>
              <a:gd name="connsiteX60" fmla="*/ 9994097 w 12192000"/>
              <a:gd name="connsiteY60" fmla="*/ 5714601 h 6858000"/>
              <a:gd name="connsiteX61" fmla="*/ 9003161 w 12192000"/>
              <a:gd name="connsiteY61" fmla="*/ 6072275 h 6858000"/>
              <a:gd name="connsiteX62" fmla="*/ 8781952 w 12192000"/>
              <a:gd name="connsiteY62" fmla="*/ 6120899 h 6858000"/>
              <a:gd name="connsiteX63" fmla="*/ 8669654 w 12192000"/>
              <a:gd name="connsiteY63" fmla="*/ 6138017 h 6858000"/>
              <a:gd name="connsiteX64" fmla="*/ 8669654 w 12192000"/>
              <a:gd name="connsiteY64" fmla="*/ 6118195 h 6858000"/>
              <a:gd name="connsiteX65" fmla="*/ 8501409 w 12192000"/>
              <a:gd name="connsiteY65" fmla="*/ 6137717 h 6858000"/>
              <a:gd name="connsiteX66" fmla="*/ 8141422 w 12192000"/>
              <a:gd name="connsiteY66" fmla="*/ 6138198 h 6858000"/>
              <a:gd name="connsiteX67" fmla="*/ 7533542 w 12192000"/>
              <a:gd name="connsiteY67" fmla="*/ 6259268 h 6858000"/>
              <a:gd name="connsiteX68" fmla="*/ 7095727 w 12192000"/>
              <a:gd name="connsiteY68" fmla="*/ 6401783 h 6858000"/>
              <a:gd name="connsiteX69" fmla="*/ 6527673 w 12192000"/>
              <a:gd name="connsiteY69" fmla="*/ 6440278 h 6858000"/>
              <a:gd name="connsiteX70" fmla="*/ 5960921 w 12192000"/>
              <a:gd name="connsiteY70" fmla="*/ 6824716 h 6858000"/>
              <a:gd name="connsiteX71" fmla="*/ 5883951 w 12192000"/>
              <a:gd name="connsiteY71" fmla="*/ 6858000 h 6858000"/>
              <a:gd name="connsiteX72" fmla="*/ 0 w 12192000"/>
              <a:gd name="connsiteY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192000" h="6858000">
                <a:moveTo>
                  <a:pt x="8669653" y="6381997"/>
                </a:moveTo>
                <a:lnTo>
                  <a:pt x="8669653" y="6858000"/>
                </a:lnTo>
                <a:lnTo>
                  <a:pt x="7932127" y="6858000"/>
                </a:lnTo>
                <a:lnTo>
                  <a:pt x="8008048" y="6756272"/>
                </a:lnTo>
                <a:cubicBezTo>
                  <a:pt x="8051841" y="6703993"/>
                  <a:pt x="8098798" y="6656595"/>
                  <a:pt x="8150977" y="6619465"/>
                </a:cubicBezTo>
                <a:cubicBezTo>
                  <a:pt x="8307513" y="6508077"/>
                  <a:pt x="8460790" y="6442844"/>
                  <a:pt x="8668286" y="6382360"/>
                </a:cubicBezTo>
                <a:close/>
                <a:moveTo>
                  <a:pt x="0" y="0"/>
                </a:moveTo>
                <a:lnTo>
                  <a:pt x="8669653" y="0"/>
                </a:lnTo>
                <a:lnTo>
                  <a:pt x="8669653" y="6116625"/>
                </a:lnTo>
                <a:lnTo>
                  <a:pt x="8695012" y="6113682"/>
                </a:lnTo>
                <a:cubicBezTo>
                  <a:pt x="8763229" y="6102803"/>
                  <a:pt x="8835177" y="6088304"/>
                  <a:pt x="8912403" y="6069336"/>
                </a:cubicBezTo>
                <a:cubicBezTo>
                  <a:pt x="9221308" y="5993463"/>
                  <a:pt x="9733149" y="5721811"/>
                  <a:pt x="9993449" y="5681553"/>
                </a:cubicBezTo>
                <a:cubicBezTo>
                  <a:pt x="10221211" y="5646329"/>
                  <a:pt x="10266172" y="5775695"/>
                  <a:pt x="10407107" y="5816478"/>
                </a:cubicBezTo>
                <a:lnTo>
                  <a:pt x="10421086" y="5818837"/>
                </a:lnTo>
                <a:lnTo>
                  <a:pt x="10454567" y="5798260"/>
                </a:lnTo>
                <a:cubicBezTo>
                  <a:pt x="10744936" y="5605636"/>
                  <a:pt x="11007036" y="5172478"/>
                  <a:pt x="11258497" y="4991826"/>
                </a:cubicBezTo>
                <a:cubicBezTo>
                  <a:pt x="11509959" y="4811174"/>
                  <a:pt x="11747596" y="4808485"/>
                  <a:pt x="11963339" y="4714344"/>
                </a:cubicBezTo>
                <a:cubicBezTo>
                  <a:pt x="12017275" y="4690808"/>
                  <a:pt x="12073451" y="4664282"/>
                  <a:pt x="12129288" y="4636931"/>
                </a:cubicBezTo>
                <a:lnTo>
                  <a:pt x="12192000" y="4605419"/>
                </a:lnTo>
                <a:lnTo>
                  <a:pt x="12192000" y="4632488"/>
                </a:lnTo>
                <a:lnTo>
                  <a:pt x="12111422" y="4673100"/>
                </a:lnTo>
                <a:cubicBezTo>
                  <a:pt x="12052753" y="4701951"/>
                  <a:pt x="11995034" y="4729283"/>
                  <a:pt x="11941812" y="4752334"/>
                </a:cubicBezTo>
                <a:cubicBezTo>
                  <a:pt x="11728924" y="4844540"/>
                  <a:pt x="11491840" y="4862434"/>
                  <a:pt x="11291963" y="5000135"/>
                </a:cubicBezTo>
                <a:cubicBezTo>
                  <a:pt x="11092085" y="5137835"/>
                  <a:pt x="10925675" y="5395310"/>
                  <a:pt x="10742546" y="5578534"/>
                </a:cubicBezTo>
                <a:cubicBezTo>
                  <a:pt x="10650983" y="5670147"/>
                  <a:pt x="10576130" y="5742351"/>
                  <a:pt x="10485670" y="5807111"/>
                </a:cubicBezTo>
                <a:lnTo>
                  <a:pt x="10456787" y="5824858"/>
                </a:lnTo>
                <a:lnTo>
                  <a:pt x="10474197" y="5827795"/>
                </a:lnTo>
                <a:cubicBezTo>
                  <a:pt x="10673106" y="5839576"/>
                  <a:pt x="10893840" y="5840381"/>
                  <a:pt x="11186901" y="5752231"/>
                </a:cubicBezTo>
                <a:cubicBezTo>
                  <a:pt x="11443328" y="5675102"/>
                  <a:pt x="11874570" y="5462921"/>
                  <a:pt x="12133267" y="5343660"/>
                </a:cubicBezTo>
                <a:lnTo>
                  <a:pt x="12192000" y="5317185"/>
                </a:lnTo>
                <a:lnTo>
                  <a:pt x="12192000" y="5344511"/>
                </a:lnTo>
                <a:lnTo>
                  <a:pt x="12114080" y="5379303"/>
                </a:lnTo>
                <a:cubicBezTo>
                  <a:pt x="11854138" y="5497937"/>
                  <a:pt x="11426927" y="5705986"/>
                  <a:pt x="11174026" y="5782389"/>
                </a:cubicBezTo>
                <a:cubicBezTo>
                  <a:pt x="10884998" y="5869708"/>
                  <a:pt x="10676731" y="5869789"/>
                  <a:pt x="10480077" y="5858491"/>
                </a:cubicBezTo>
                <a:lnTo>
                  <a:pt x="10418323" y="5848492"/>
                </a:lnTo>
                <a:lnTo>
                  <a:pt x="10334234" y="5900162"/>
                </a:lnTo>
                <a:cubicBezTo>
                  <a:pt x="10277159" y="5930314"/>
                  <a:pt x="10212143" y="5960101"/>
                  <a:pt x="10135145" y="5991017"/>
                </a:cubicBezTo>
                <a:cubicBezTo>
                  <a:pt x="9827150" y="6114680"/>
                  <a:pt x="9227953" y="6237955"/>
                  <a:pt x="8894582" y="6320516"/>
                </a:cubicBezTo>
                <a:cubicBezTo>
                  <a:pt x="8852911" y="6330836"/>
                  <a:pt x="8813277" y="6340905"/>
                  <a:pt x="8775417" y="6350914"/>
                </a:cubicBezTo>
                <a:lnTo>
                  <a:pt x="8669655" y="6380186"/>
                </a:lnTo>
                <a:lnTo>
                  <a:pt x="8669654" y="6357378"/>
                </a:lnTo>
                <a:lnTo>
                  <a:pt x="8520646" y="6404629"/>
                </a:lnTo>
                <a:cubicBezTo>
                  <a:pt x="8415173" y="6440961"/>
                  <a:pt x="8319169" y="6480578"/>
                  <a:pt x="8240334" y="6524122"/>
                </a:cubicBezTo>
                <a:cubicBezTo>
                  <a:pt x="8122082" y="6589437"/>
                  <a:pt x="8034070" y="6679165"/>
                  <a:pt x="7959751" y="6773613"/>
                </a:cubicBezTo>
                <a:lnTo>
                  <a:pt x="7897436" y="6858000"/>
                </a:lnTo>
                <a:lnTo>
                  <a:pt x="5950970" y="6858000"/>
                </a:lnTo>
                <a:lnTo>
                  <a:pt x="5996277" y="6836053"/>
                </a:lnTo>
                <a:cubicBezTo>
                  <a:pt x="6210801" y="6714240"/>
                  <a:pt x="6364667" y="6527148"/>
                  <a:pt x="6539504" y="6463666"/>
                </a:cubicBezTo>
                <a:cubicBezTo>
                  <a:pt x="6772620" y="6379022"/>
                  <a:pt x="6944774" y="6467603"/>
                  <a:pt x="7157201" y="6421248"/>
                </a:cubicBezTo>
                <a:cubicBezTo>
                  <a:pt x="7369627" y="6374894"/>
                  <a:pt x="7638346" y="6227259"/>
                  <a:pt x="7814065" y="6185535"/>
                </a:cubicBezTo>
                <a:cubicBezTo>
                  <a:pt x="7989786" y="6143811"/>
                  <a:pt x="8011404" y="6160598"/>
                  <a:pt x="8211518" y="6170900"/>
                </a:cubicBezTo>
                <a:cubicBezTo>
                  <a:pt x="8311574" y="6176052"/>
                  <a:pt x="8435503" y="6170701"/>
                  <a:pt x="8571584" y="6154586"/>
                </a:cubicBezTo>
                <a:lnTo>
                  <a:pt x="8669653" y="6139636"/>
                </a:lnTo>
                <a:lnTo>
                  <a:pt x="8669653" y="6355527"/>
                </a:lnTo>
                <a:lnTo>
                  <a:pt x="8683594" y="6351106"/>
                </a:lnTo>
                <a:cubicBezTo>
                  <a:pt x="8966140" y="6268085"/>
                  <a:pt x="9283807" y="6203584"/>
                  <a:pt x="9516288" y="6147565"/>
                </a:cubicBezTo>
                <a:cubicBezTo>
                  <a:pt x="9841760" y="6069139"/>
                  <a:pt x="10093713" y="6007999"/>
                  <a:pt x="10346139" y="5864896"/>
                </a:cubicBezTo>
                <a:lnTo>
                  <a:pt x="10388881" y="5838629"/>
                </a:lnTo>
                <a:lnTo>
                  <a:pt x="10355793" y="5826231"/>
                </a:lnTo>
                <a:cubicBezTo>
                  <a:pt x="10262480" y="5782123"/>
                  <a:pt x="10196887" y="5709278"/>
                  <a:pt x="10058269" y="5709658"/>
                </a:cubicBezTo>
                <a:cubicBezTo>
                  <a:pt x="10038467" y="5709712"/>
                  <a:pt x="10017174" y="5711261"/>
                  <a:pt x="9994097" y="5714601"/>
                </a:cubicBezTo>
                <a:cubicBezTo>
                  <a:pt x="9747945" y="5750232"/>
                  <a:pt x="9300491" y="5996460"/>
                  <a:pt x="9003161" y="6072275"/>
                </a:cubicBezTo>
                <a:cubicBezTo>
                  <a:pt x="8928828" y="6091229"/>
                  <a:pt x="8854604" y="6107426"/>
                  <a:pt x="8781952" y="6120899"/>
                </a:cubicBezTo>
                <a:lnTo>
                  <a:pt x="8669654" y="6138017"/>
                </a:lnTo>
                <a:lnTo>
                  <a:pt x="8669654" y="6118195"/>
                </a:lnTo>
                <a:lnTo>
                  <a:pt x="8501409" y="6137717"/>
                </a:lnTo>
                <a:cubicBezTo>
                  <a:pt x="8376804" y="6146693"/>
                  <a:pt x="8260935" y="6144589"/>
                  <a:pt x="8141422" y="6138198"/>
                </a:cubicBezTo>
                <a:cubicBezTo>
                  <a:pt x="7902397" y="6125417"/>
                  <a:pt x="7790451" y="6148338"/>
                  <a:pt x="7533542" y="6259268"/>
                </a:cubicBezTo>
                <a:cubicBezTo>
                  <a:pt x="7276634" y="6370197"/>
                  <a:pt x="7263372" y="6371615"/>
                  <a:pt x="7095727" y="6401783"/>
                </a:cubicBezTo>
                <a:cubicBezTo>
                  <a:pt x="6928082" y="6431951"/>
                  <a:pt x="6731717" y="6363341"/>
                  <a:pt x="6527673" y="6440278"/>
                </a:cubicBezTo>
                <a:cubicBezTo>
                  <a:pt x="6349133" y="6507597"/>
                  <a:pt x="6166319" y="6717966"/>
                  <a:pt x="5960921" y="6824716"/>
                </a:cubicBezTo>
                <a:lnTo>
                  <a:pt x="5883951" y="6858000"/>
                </a:lnTo>
                <a:lnTo>
                  <a:pt x="0" y="685800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tIns="720000" bIns="46800" anchor="t" anchorCtr="0">
            <a:noAutofit/>
          </a:bodyPr>
          <a:lstStyle>
            <a:lvl1pPr marL="2160000" indent="0" algn="l">
              <a:buNone/>
              <a:defRPr>
                <a:solidFill>
                  <a:schemeClr val="bg1"/>
                </a:solidFill>
              </a:defRPr>
            </a:lvl1pPr>
            <a:lvl2pPr marL="457200" indent="0">
              <a:buNone/>
              <a:defRPr>
                <a:solidFill>
                  <a:schemeClr val="bg1"/>
                </a:solidFill>
              </a:defRPr>
            </a:lvl2pPr>
          </a:lstStyle>
          <a:p>
            <a:pPr lvl="0"/>
            <a:r>
              <a:rPr lang="nb-NO"/>
              <a:t>Klikk på ikonet for å bytte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tx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4AD43929-8EFA-C544-BCD3-4B296A4ECB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84079852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7634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tel-2">
    <p:bg>
      <p:bgPr>
        <a:solidFill>
          <a:schemeClr val="bg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pic>
        <p:nvPicPr>
          <p:cNvPr id="6" name="Bilde 5">
            <a:extLst>
              <a:ext uri="{FF2B5EF4-FFF2-40B4-BE49-F238E27FC236}">
                <a16:creationId xmlns:a16="http://schemas.microsoft.com/office/drawing/2014/main" id="{03444536-DCA9-5843-99FA-88E05CB183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393195729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262258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tel-2">
    <p:bg>
      <p:bgPr>
        <a:solidFill>
          <a:schemeClr val="bg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pic>
        <p:nvPicPr>
          <p:cNvPr id="6" name="Bilde 5">
            <a:extLst>
              <a:ext uri="{FF2B5EF4-FFF2-40B4-BE49-F238E27FC236}">
                <a16:creationId xmlns:a16="http://schemas.microsoft.com/office/drawing/2014/main" id="{03444536-DCA9-5843-99FA-88E05CB183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57947410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C81579C-84F6-BC41-BA78-28AA531E5CC4}" type="datetime1">
              <a:rPr lang="nb-NO" smtClean="0"/>
              <a:t>09.10.2025</a:t>
            </a:fld>
            <a:endParaRPr lang="nb-NO"/>
          </a:p>
        </p:txBody>
      </p:sp>
      <p:sp>
        <p:nvSpPr>
          <p:cNvPr id="6" name="Plassholder for bunntekst 5"/>
          <p:cNvSpPr>
            <a:spLocks noGrp="1"/>
          </p:cNvSpPr>
          <p:nvPr>
            <p:ph type="ftr" sz="quarter" idx="11"/>
          </p:nvPr>
        </p:nvSpPr>
        <p:spPr/>
        <p:txBody>
          <a:bodyPr/>
          <a:lstStyle/>
          <a:p>
            <a:r>
              <a:rPr lang="nb-NO"/>
              <a:t>Anne-Kristin Imenes KORUS SØR</a:t>
            </a:r>
          </a:p>
        </p:txBody>
      </p:sp>
      <p:sp>
        <p:nvSpPr>
          <p:cNvPr id="7" name="Plassholder for lysbildenummer 6"/>
          <p:cNvSpPr>
            <a:spLocks noGrp="1"/>
          </p:cNvSpPr>
          <p:nvPr>
            <p:ph type="sldNum" sz="quarter" idx="12"/>
          </p:nvPr>
        </p:nvSpPr>
        <p:spPr/>
        <p:txBody>
          <a:bodyPr/>
          <a:lstStyle/>
          <a:p>
            <a:fld id="{ACED511B-DC3F-4764-A869-FAC372A151D8}" type="slidenum">
              <a:rPr lang="nb-NO" smtClean="0"/>
              <a:t>‹#›</a:t>
            </a:fld>
            <a:endParaRPr lang="nb-NO"/>
          </a:p>
        </p:txBody>
      </p:sp>
    </p:spTree>
    <p:extLst>
      <p:ext uri="{BB962C8B-B14F-4D97-AF65-F5344CB8AC3E}">
        <p14:creationId xmlns:p14="http://schemas.microsoft.com/office/powerpoint/2010/main" val="943796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62204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987385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154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4274594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Kapittel-2">
    <p:bg>
      <p:bgPr>
        <a:solidFill>
          <a:schemeClr val="bg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pic>
        <p:nvPicPr>
          <p:cNvPr id="24" name="Bilde 23">
            <a:extLst>
              <a:ext uri="{FF2B5EF4-FFF2-40B4-BE49-F238E27FC236}">
                <a16:creationId xmlns:a16="http://schemas.microsoft.com/office/drawing/2014/main" id="{2AEB18E0-76A4-F64B-8639-68E49E179F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p:spPr>
        <p:txBody>
          <a:bodyPr wrap="square" tIns="720000" bIns="46800" anchor="t" anchorCtr="1">
            <a:noAutofit/>
          </a:bodyPr>
          <a:lstStyle>
            <a:lvl1pPr marL="2160000" indent="0" algn="l">
              <a:buNone/>
              <a:defRPr>
                <a:solidFill>
                  <a:schemeClr val="bg1"/>
                </a:solidFill>
              </a:defRPr>
            </a:lvl1pPr>
            <a:lvl2pPr marL="457200" indent="0" algn="ctr">
              <a:buNone/>
              <a:defRPr>
                <a:solidFill>
                  <a:schemeClr val="bg1"/>
                </a:solidFill>
              </a:defRPr>
            </a:lvl2pPr>
          </a:lstStyle>
          <a:p>
            <a:pPr lvl="0"/>
            <a:r>
              <a:rPr lang="nb-NO"/>
              <a:t>Klikk på ikonet for å bytte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Plassholder for tekst 2">
            <a:extLst>
              <a:ext uri="{FF2B5EF4-FFF2-40B4-BE49-F238E27FC236}">
                <a16:creationId xmlns:a16="http://schemas.microsoft.com/office/drawing/2014/main" id="{BCA582D7-24B2-0844-A9F7-9150CAA2EF97}"/>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0" name="Plassholder for tekst 2">
            <a:extLst>
              <a:ext uri="{FF2B5EF4-FFF2-40B4-BE49-F238E27FC236}">
                <a16:creationId xmlns:a16="http://schemas.microsoft.com/office/drawing/2014/main" id="{9A755635-112B-FD4F-A178-F761B1AC443E}"/>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3" name="Plassholder for tekst 2">
            <a:extLst>
              <a:ext uri="{FF2B5EF4-FFF2-40B4-BE49-F238E27FC236}">
                <a16:creationId xmlns:a16="http://schemas.microsoft.com/office/drawing/2014/main" id="{B8DFE9F1-FC9C-1B41-9D7E-5DA564AB575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38548086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13666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ilde-4">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499C8465-6D9C-A642-9D04-C5F3405D2ABF}"/>
              </a:ext>
            </a:extLst>
          </p:cNvPr>
          <p:cNvSpPr>
            <a:spLocks noGrp="1"/>
          </p:cNvSpPr>
          <p:nvPr>
            <p:ph type="pic" sz="quarter" idx="12" hasCustomPrompt="1"/>
          </p:nvPr>
        </p:nvSpPr>
        <p:spPr>
          <a:xfrm>
            <a:off x="0" y="0"/>
            <a:ext cx="12192000" cy="6858000"/>
          </a:xfrm>
          <a:custGeom>
            <a:avLst/>
            <a:gdLst>
              <a:gd name="connsiteX0" fmla="*/ 8669653 w 12192000"/>
              <a:gd name="connsiteY0" fmla="*/ 6381997 h 6858000"/>
              <a:gd name="connsiteX1" fmla="*/ 8669653 w 12192000"/>
              <a:gd name="connsiteY1" fmla="*/ 6858000 h 6858000"/>
              <a:gd name="connsiteX2" fmla="*/ 7932127 w 12192000"/>
              <a:gd name="connsiteY2" fmla="*/ 6858000 h 6858000"/>
              <a:gd name="connsiteX3" fmla="*/ 8008048 w 12192000"/>
              <a:gd name="connsiteY3" fmla="*/ 6756272 h 6858000"/>
              <a:gd name="connsiteX4" fmla="*/ 8150977 w 12192000"/>
              <a:gd name="connsiteY4" fmla="*/ 6619465 h 6858000"/>
              <a:gd name="connsiteX5" fmla="*/ 8668286 w 12192000"/>
              <a:gd name="connsiteY5" fmla="*/ 6382360 h 6858000"/>
              <a:gd name="connsiteX6" fmla="*/ 0 w 12192000"/>
              <a:gd name="connsiteY6" fmla="*/ 0 h 6858000"/>
              <a:gd name="connsiteX7" fmla="*/ 8669653 w 12192000"/>
              <a:gd name="connsiteY7" fmla="*/ 0 h 6858000"/>
              <a:gd name="connsiteX8" fmla="*/ 8669653 w 12192000"/>
              <a:gd name="connsiteY8" fmla="*/ 6116625 h 6858000"/>
              <a:gd name="connsiteX9" fmla="*/ 8695012 w 12192000"/>
              <a:gd name="connsiteY9" fmla="*/ 6113682 h 6858000"/>
              <a:gd name="connsiteX10" fmla="*/ 8912403 w 12192000"/>
              <a:gd name="connsiteY10" fmla="*/ 6069336 h 6858000"/>
              <a:gd name="connsiteX11" fmla="*/ 9993449 w 12192000"/>
              <a:gd name="connsiteY11" fmla="*/ 5681553 h 6858000"/>
              <a:gd name="connsiteX12" fmla="*/ 10407107 w 12192000"/>
              <a:gd name="connsiteY12" fmla="*/ 5816478 h 6858000"/>
              <a:gd name="connsiteX13" fmla="*/ 10421086 w 12192000"/>
              <a:gd name="connsiteY13" fmla="*/ 5818837 h 6858000"/>
              <a:gd name="connsiteX14" fmla="*/ 10454567 w 12192000"/>
              <a:gd name="connsiteY14" fmla="*/ 5798260 h 6858000"/>
              <a:gd name="connsiteX15" fmla="*/ 11258497 w 12192000"/>
              <a:gd name="connsiteY15" fmla="*/ 4991826 h 6858000"/>
              <a:gd name="connsiteX16" fmla="*/ 11963339 w 12192000"/>
              <a:gd name="connsiteY16" fmla="*/ 4714344 h 6858000"/>
              <a:gd name="connsiteX17" fmla="*/ 12129288 w 12192000"/>
              <a:gd name="connsiteY17" fmla="*/ 4636931 h 6858000"/>
              <a:gd name="connsiteX18" fmla="*/ 12192000 w 12192000"/>
              <a:gd name="connsiteY18" fmla="*/ 4605419 h 6858000"/>
              <a:gd name="connsiteX19" fmla="*/ 12192000 w 12192000"/>
              <a:gd name="connsiteY19" fmla="*/ 4632488 h 6858000"/>
              <a:gd name="connsiteX20" fmla="*/ 12111422 w 12192000"/>
              <a:gd name="connsiteY20" fmla="*/ 4673100 h 6858000"/>
              <a:gd name="connsiteX21" fmla="*/ 11941812 w 12192000"/>
              <a:gd name="connsiteY21" fmla="*/ 4752334 h 6858000"/>
              <a:gd name="connsiteX22" fmla="*/ 11291963 w 12192000"/>
              <a:gd name="connsiteY22" fmla="*/ 5000135 h 6858000"/>
              <a:gd name="connsiteX23" fmla="*/ 10742546 w 12192000"/>
              <a:gd name="connsiteY23" fmla="*/ 5578534 h 6858000"/>
              <a:gd name="connsiteX24" fmla="*/ 10485670 w 12192000"/>
              <a:gd name="connsiteY24" fmla="*/ 5807111 h 6858000"/>
              <a:gd name="connsiteX25" fmla="*/ 10456787 w 12192000"/>
              <a:gd name="connsiteY25" fmla="*/ 5824858 h 6858000"/>
              <a:gd name="connsiteX26" fmla="*/ 10474197 w 12192000"/>
              <a:gd name="connsiteY26" fmla="*/ 5827795 h 6858000"/>
              <a:gd name="connsiteX27" fmla="*/ 11186901 w 12192000"/>
              <a:gd name="connsiteY27" fmla="*/ 5752231 h 6858000"/>
              <a:gd name="connsiteX28" fmla="*/ 12133267 w 12192000"/>
              <a:gd name="connsiteY28" fmla="*/ 5343660 h 6858000"/>
              <a:gd name="connsiteX29" fmla="*/ 12192000 w 12192000"/>
              <a:gd name="connsiteY29" fmla="*/ 5317185 h 6858000"/>
              <a:gd name="connsiteX30" fmla="*/ 12192000 w 12192000"/>
              <a:gd name="connsiteY30" fmla="*/ 5344511 h 6858000"/>
              <a:gd name="connsiteX31" fmla="*/ 12114080 w 12192000"/>
              <a:gd name="connsiteY31" fmla="*/ 5379303 h 6858000"/>
              <a:gd name="connsiteX32" fmla="*/ 11174026 w 12192000"/>
              <a:gd name="connsiteY32" fmla="*/ 5782389 h 6858000"/>
              <a:gd name="connsiteX33" fmla="*/ 10480077 w 12192000"/>
              <a:gd name="connsiteY33" fmla="*/ 5858491 h 6858000"/>
              <a:gd name="connsiteX34" fmla="*/ 10418323 w 12192000"/>
              <a:gd name="connsiteY34" fmla="*/ 5848492 h 6858000"/>
              <a:gd name="connsiteX35" fmla="*/ 10334234 w 12192000"/>
              <a:gd name="connsiteY35" fmla="*/ 5900162 h 6858000"/>
              <a:gd name="connsiteX36" fmla="*/ 10135145 w 12192000"/>
              <a:gd name="connsiteY36" fmla="*/ 5991017 h 6858000"/>
              <a:gd name="connsiteX37" fmla="*/ 8894582 w 12192000"/>
              <a:gd name="connsiteY37" fmla="*/ 6320516 h 6858000"/>
              <a:gd name="connsiteX38" fmla="*/ 8775417 w 12192000"/>
              <a:gd name="connsiteY38" fmla="*/ 6350914 h 6858000"/>
              <a:gd name="connsiteX39" fmla="*/ 8669655 w 12192000"/>
              <a:gd name="connsiteY39" fmla="*/ 6380186 h 6858000"/>
              <a:gd name="connsiteX40" fmla="*/ 8669654 w 12192000"/>
              <a:gd name="connsiteY40" fmla="*/ 6357378 h 6858000"/>
              <a:gd name="connsiteX41" fmla="*/ 8520646 w 12192000"/>
              <a:gd name="connsiteY41" fmla="*/ 6404629 h 6858000"/>
              <a:gd name="connsiteX42" fmla="*/ 8240334 w 12192000"/>
              <a:gd name="connsiteY42" fmla="*/ 6524122 h 6858000"/>
              <a:gd name="connsiteX43" fmla="*/ 7959751 w 12192000"/>
              <a:gd name="connsiteY43" fmla="*/ 6773613 h 6858000"/>
              <a:gd name="connsiteX44" fmla="*/ 7897436 w 12192000"/>
              <a:gd name="connsiteY44" fmla="*/ 6858000 h 6858000"/>
              <a:gd name="connsiteX45" fmla="*/ 5950970 w 12192000"/>
              <a:gd name="connsiteY45" fmla="*/ 6858000 h 6858000"/>
              <a:gd name="connsiteX46" fmla="*/ 5996277 w 12192000"/>
              <a:gd name="connsiteY46" fmla="*/ 6836053 h 6858000"/>
              <a:gd name="connsiteX47" fmla="*/ 6539504 w 12192000"/>
              <a:gd name="connsiteY47" fmla="*/ 6463666 h 6858000"/>
              <a:gd name="connsiteX48" fmla="*/ 7157201 w 12192000"/>
              <a:gd name="connsiteY48" fmla="*/ 6421248 h 6858000"/>
              <a:gd name="connsiteX49" fmla="*/ 7814065 w 12192000"/>
              <a:gd name="connsiteY49" fmla="*/ 6185535 h 6858000"/>
              <a:gd name="connsiteX50" fmla="*/ 8211518 w 12192000"/>
              <a:gd name="connsiteY50" fmla="*/ 6170900 h 6858000"/>
              <a:gd name="connsiteX51" fmla="*/ 8571584 w 12192000"/>
              <a:gd name="connsiteY51" fmla="*/ 6154586 h 6858000"/>
              <a:gd name="connsiteX52" fmla="*/ 8669653 w 12192000"/>
              <a:gd name="connsiteY52" fmla="*/ 6139636 h 6858000"/>
              <a:gd name="connsiteX53" fmla="*/ 8669653 w 12192000"/>
              <a:gd name="connsiteY53" fmla="*/ 6355527 h 6858000"/>
              <a:gd name="connsiteX54" fmla="*/ 8683594 w 12192000"/>
              <a:gd name="connsiteY54" fmla="*/ 6351106 h 6858000"/>
              <a:gd name="connsiteX55" fmla="*/ 9516288 w 12192000"/>
              <a:gd name="connsiteY55" fmla="*/ 6147565 h 6858000"/>
              <a:gd name="connsiteX56" fmla="*/ 10346139 w 12192000"/>
              <a:gd name="connsiteY56" fmla="*/ 5864896 h 6858000"/>
              <a:gd name="connsiteX57" fmla="*/ 10388881 w 12192000"/>
              <a:gd name="connsiteY57" fmla="*/ 5838629 h 6858000"/>
              <a:gd name="connsiteX58" fmla="*/ 10355793 w 12192000"/>
              <a:gd name="connsiteY58" fmla="*/ 5826231 h 6858000"/>
              <a:gd name="connsiteX59" fmla="*/ 10058269 w 12192000"/>
              <a:gd name="connsiteY59" fmla="*/ 5709658 h 6858000"/>
              <a:gd name="connsiteX60" fmla="*/ 9994097 w 12192000"/>
              <a:gd name="connsiteY60" fmla="*/ 5714601 h 6858000"/>
              <a:gd name="connsiteX61" fmla="*/ 9003161 w 12192000"/>
              <a:gd name="connsiteY61" fmla="*/ 6072275 h 6858000"/>
              <a:gd name="connsiteX62" fmla="*/ 8781952 w 12192000"/>
              <a:gd name="connsiteY62" fmla="*/ 6120899 h 6858000"/>
              <a:gd name="connsiteX63" fmla="*/ 8669654 w 12192000"/>
              <a:gd name="connsiteY63" fmla="*/ 6138017 h 6858000"/>
              <a:gd name="connsiteX64" fmla="*/ 8669654 w 12192000"/>
              <a:gd name="connsiteY64" fmla="*/ 6118195 h 6858000"/>
              <a:gd name="connsiteX65" fmla="*/ 8501409 w 12192000"/>
              <a:gd name="connsiteY65" fmla="*/ 6137717 h 6858000"/>
              <a:gd name="connsiteX66" fmla="*/ 8141422 w 12192000"/>
              <a:gd name="connsiteY66" fmla="*/ 6138198 h 6858000"/>
              <a:gd name="connsiteX67" fmla="*/ 7533542 w 12192000"/>
              <a:gd name="connsiteY67" fmla="*/ 6259268 h 6858000"/>
              <a:gd name="connsiteX68" fmla="*/ 7095727 w 12192000"/>
              <a:gd name="connsiteY68" fmla="*/ 6401783 h 6858000"/>
              <a:gd name="connsiteX69" fmla="*/ 6527673 w 12192000"/>
              <a:gd name="connsiteY69" fmla="*/ 6440278 h 6858000"/>
              <a:gd name="connsiteX70" fmla="*/ 5960921 w 12192000"/>
              <a:gd name="connsiteY70" fmla="*/ 6824716 h 6858000"/>
              <a:gd name="connsiteX71" fmla="*/ 5883951 w 12192000"/>
              <a:gd name="connsiteY71" fmla="*/ 6858000 h 6858000"/>
              <a:gd name="connsiteX72" fmla="*/ 0 w 12192000"/>
              <a:gd name="connsiteY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192000" h="6858000">
                <a:moveTo>
                  <a:pt x="8669653" y="6381997"/>
                </a:moveTo>
                <a:lnTo>
                  <a:pt x="8669653" y="6858000"/>
                </a:lnTo>
                <a:lnTo>
                  <a:pt x="7932127" y="6858000"/>
                </a:lnTo>
                <a:lnTo>
                  <a:pt x="8008048" y="6756272"/>
                </a:lnTo>
                <a:cubicBezTo>
                  <a:pt x="8051841" y="6703993"/>
                  <a:pt x="8098798" y="6656595"/>
                  <a:pt x="8150977" y="6619465"/>
                </a:cubicBezTo>
                <a:cubicBezTo>
                  <a:pt x="8307513" y="6508077"/>
                  <a:pt x="8460790" y="6442844"/>
                  <a:pt x="8668286" y="6382360"/>
                </a:cubicBezTo>
                <a:close/>
                <a:moveTo>
                  <a:pt x="0" y="0"/>
                </a:moveTo>
                <a:lnTo>
                  <a:pt x="8669653" y="0"/>
                </a:lnTo>
                <a:lnTo>
                  <a:pt x="8669653" y="6116625"/>
                </a:lnTo>
                <a:lnTo>
                  <a:pt x="8695012" y="6113682"/>
                </a:lnTo>
                <a:cubicBezTo>
                  <a:pt x="8763229" y="6102803"/>
                  <a:pt x="8835177" y="6088304"/>
                  <a:pt x="8912403" y="6069336"/>
                </a:cubicBezTo>
                <a:cubicBezTo>
                  <a:pt x="9221308" y="5993463"/>
                  <a:pt x="9733149" y="5721811"/>
                  <a:pt x="9993449" y="5681553"/>
                </a:cubicBezTo>
                <a:cubicBezTo>
                  <a:pt x="10221211" y="5646329"/>
                  <a:pt x="10266172" y="5775695"/>
                  <a:pt x="10407107" y="5816478"/>
                </a:cubicBezTo>
                <a:lnTo>
                  <a:pt x="10421086" y="5818837"/>
                </a:lnTo>
                <a:lnTo>
                  <a:pt x="10454567" y="5798260"/>
                </a:lnTo>
                <a:cubicBezTo>
                  <a:pt x="10744936" y="5605636"/>
                  <a:pt x="11007036" y="5172478"/>
                  <a:pt x="11258497" y="4991826"/>
                </a:cubicBezTo>
                <a:cubicBezTo>
                  <a:pt x="11509959" y="4811174"/>
                  <a:pt x="11747596" y="4808485"/>
                  <a:pt x="11963339" y="4714344"/>
                </a:cubicBezTo>
                <a:cubicBezTo>
                  <a:pt x="12017275" y="4690808"/>
                  <a:pt x="12073451" y="4664282"/>
                  <a:pt x="12129288" y="4636931"/>
                </a:cubicBezTo>
                <a:lnTo>
                  <a:pt x="12192000" y="4605419"/>
                </a:lnTo>
                <a:lnTo>
                  <a:pt x="12192000" y="4632488"/>
                </a:lnTo>
                <a:lnTo>
                  <a:pt x="12111422" y="4673100"/>
                </a:lnTo>
                <a:cubicBezTo>
                  <a:pt x="12052753" y="4701951"/>
                  <a:pt x="11995034" y="4729283"/>
                  <a:pt x="11941812" y="4752334"/>
                </a:cubicBezTo>
                <a:cubicBezTo>
                  <a:pt x="11728924" y="4844540"/>
                  <a:pt x="11491840" y="4862434"/>
                  <a:pt x="11291963" y="5000135"/>
                </a:cubicBezTo>
                <a:cubicBezTo>
                  <a:pt x="11092085" y="5137835"/>
                  <a:pt x="10925675" y="5395310"/>
                  <a:pt x="10742546" y="5578534"/>
                </a:cubicBezTo>
                <a:cubicBezTo>
                  <a:pt x="10650983" y="5670147"/>
                  <a:pt x="10576130" y="5742351"/>
                  <a:pt x="10485670" y="5807111"/>
                </a:cubicBezTo>
                <a:lnTo>
                  <a:pt x="10456787" y="5824858"/>
                </a:lnTo>
                <a:lnTo>
                  <a:pt x="10474197" y="5827795"/>
                </a:lnTo>
                <a:cubicBezTo>
                  <a:pt x="10673106" y="5839576"/>
                  <a:pt x="10893840" y="5840381"/>
                  <a:pt x="11186901" y="5752231"/>
                </a:cubicBezTo>
                <a:cubicBezTo>
                  <a:pt x="11443328" y="5675102"/>
                  <a:pt x="11874570" y="5462921"/>
                  <a:pt x="12133267" y="5343660"/>
                </a:cubicBezTo>
                <a:lnTo>
                  <a:pt x="12192000" y="5317185"/>
                </a:lnTo>
                <a:lnTo>
                  <a:pt x="12192000" y="5344511"/>
                </a:lnTo>
                <a:lnTo>
                  <a:pt x="12114080" y="5379303"/>
                </a:lnTo>
                <a:cubicBezTo>
                  <a:pt x="11854138" y="5497937"/>
                  <a:pt x="11426927" y="5705986"/>
                  <a:pt x="11174026" y="5782389"/>
                </a:cubicBezTo>
                <a:cubicBezTo>
                  <a:pt x="10884998" y="5869708"/>
                  <a:pt x="10676731" y="5869789"/>
                  <a:pt x="10480077" y="5858491"/>
                </a:cubicBezTo>
                <a:lnTo>
                  <a:pt x="10418323" y="5848492"/>
                </a:lnTo>
                <a:lnTo>
                  <a:pt x="10334234" y="5900162"/>
                </a:lnTo>
                <a:cubicBezTo>
                  <a:pt x="10277159" y="5930314"/>
                  <a:pt x="10212143" y="5960101"/>
                  <a:pt x="10135145" y="5991017"/>
                </a:cubicBezTo>
                <a:cubicBezTo>
                  <a:pt x="9827150" y="6114680"/>
                  <a:pt x="9227953" y="6237955"/>
                  <a:pt x="8894582" y="6320516"/>
                </a:cubicBezTo>
                <a:cubicBezTo>
                  <a:pt x="8852911" y="6330836"/>
                  <a:pt x="8813277" y="6340905"/>
                  <a:pt x="8775417" y="6350914"/>
                </a:cubicBezTo>
                <a:lnTo>
                  <a:pt x="8669655" y="6380186"/>
                </a:lnTo>
                <a:lnTo>
                  <a:pt x="8669654" y="6357378"/>
                </a:lnTo>
                <a:lnTo>
                  <a:pt x="8520646" y="6404629"/>
                </a:lnTo>
                <a:cubicBezTo>
                  <a:pt x="8415173" y="6440961"/>
                  <a:pt x="8319169" y="6480578"/>
                  <a:pt x="8240334" y="6524122"/>
                </a:cubicBezTo>
                <a:cubicBezTo>
                  <a:pt x="8122082" y="6589437"/>
                  <a:pt x="8034070" y="6679165"/>
                  <a:pt x="7959751" y="6773613"/>
                </a:cubicBezTo>
                <a:lnTo>
                  <a:pt x="7897436" y="6858000"/>
                </a:lnTo>
                <a:lnTo>
                  <a:pt x="5950970" y="6858000"/>
                </a:lnTo>
                <a:lnTo>
                  <a:pt x="5996277" y="6836053"/>
                </a:lnTo>
                <a:cubicBezTo>
                  <a:pt x="6210801" y="6714240"/>
                  <a:pt x="6364667" y="6527148"/>
                  <a:pt x="6539504" y="6463666"/>
                </a:cubicBezTo>
                <a:cubicBezTo>
                  <a:pt x="6772620" y="6379022"/>
                  <a:pt x="6944774" y="6467603"/>
                  <a:pt x="7157201" y="6421248"/>
                </a:cubicBezTo>
                <a:cubicBezTo>
                  <a:pt x="7369627" y="6374894"/>
                  <a:pt x="7638346" y="6227259"/>
                  <a:pt x="7814065" y="6185535"/>
                </a:cubicBezTo>
                <a:cubicBezTo>
                  <a:pt x="7989786" y="6143811"/>
                  <a:pt x="8011404" y="6160598"/>
                  <a:pt x="8211518" y="6170900"/>
                </a:cubicBezTo>
                <a:cubicBezTo>
                  <a:pt x="8311574" y="6176052"/>
                  <a:pt x="8435503" y="6170701"/>
                  <a:pt x="8571584" y="6154586"/>
                </a:cubicBezTo>
                <a:lnTo>
                  <a:pt x="8669653" y="6139636"/>
                </a:lnTo>
                <a:lnTo>
                  <a:pt x="8669653" y="6355527"/>
                </a:lnTo>
                <a:lnTo>
                  <a:pt x="8683594" y="6351106"/>
                </a:lnTo>
                <a:cubicBezTo>
                  <a:pt x="8966140" y="6268085"/>
                  <a:pt x="9283807" y="6203584"/>
                  <a:pt x="9516288" y="6147565"/>
                </a:cubicBezTo>
                <a:cubicBezTo>
                  <a:pt x="9841760" y="6069139"/>
                  <a:pt x="10093713" y="6007999"/>
                  <a:pt x="10346139" y="5864896"/>
                </a:cubicBezTo>
                <a:lnTo>
                  <a:pt x="10388881" y="5838629"/>
                </a:lnTo>
                <a:lnTo>
                  <a:pt x="10355793" y="5826231"/>
                </a:lnTo>
                <a:cubicBezTo>
                  <a:pt x="10262480" y="5782123"/>
                  <a:pt x="10196887" y="5709278"/>
                  <a:pt x="10058269" y="5709658"/>
                </a:cubicBezTo>
                <a:cubicBezTo>
                  <a:pt x="10038467" y="5709712"/>
                  <a:pt x="10017174" y="5711261"/>
                  <a:pt x="9994097" y="5714601"/>
                </a:cubicBezTo>
                <a:cubicBezTo>
                  <a:pt x="9747945" y="5750232"/>
                  <a:pt x="9300491" y="5996460"/>
                  <a:pt x="9003161" y="6072275"/>
                </a:cubicBezTo>
                <a:cubicBezTo>
                  <a:pt x="8928828" y="6091229"/>
                  <a:pt x="8854604" y="6107426"/>
                  <a:pt x="8781952" y="6120899"/>
                </a:cubicBezTo>
                <a:lnTo>
                  <a:pt x="8669654" y="6138017"/>
                </a:lnTo>
                <a:lnTo>
                  <a:pt x="8669654" y="6118195"/>
                </a:lnTo>
                <a:lnTo>
                  <a:pt x="8501409" y="6137717"/>
                </a:lnTo>
                <a:cubicBezTo>
                  <a:pt x="8376804" y="6146693"/>
                  <a:pt x="8260935" y="6144589"/>
                  <a:pt x="8141422" y="6138198"/>
                </a:cubicBezTo>
                <a:cubicBezTo>
                  <a:pt x="7902397" y="6125417"/>
                  <a:pt x="7790451" y="6148338"/>
                  <a:pt x="7533542" y="6259268"/>
                </a:cubicBezTo>
                <a:cubicBezTo>
                  <a:pt x="7276634" y="6370197"/>
                  <a:pt x="7263372" y="6371615"/>
                  <a:pt x="7095727" y="6401783"/>
                </a:cubicBezTo>
                <a:cubicBezTo>
                  <a:pt x="6928082" y="6431951"/>
                  <a:pt x="6731717" y="6363341"/>
                  <a:pt x="6527673" y="6440278"/>
                </a:cubicBezTo>
                <a:cubicBezTo>
                  <a:pt x="6349133" y="6507597"/>
                  <a:pt x="6166319" y="6717966"/>
                  <a:pt x="5960921" y="6824716"/>
                </a:cubicBezTo>
                <a:lnTo>
                  <a:pt x="5883951" y="6858000"/>
                </a:lnTo>
                <a:lnTo>
                  <a:pt x="0" y="6858000"/>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tIns="720000" bIns="46800" anchor="t" anchorCtr="0">
            <a:noAutofit/>
          </a:bodyPr>
          <a:lstStyle>
            <a:lvl1pPr marL="2160000" indent="0" algn="l">
              <a:buNone/>
              <a:defRPr>
                <a:solidFill>
                  <a:schemeClr val="bg1"/>
                </a:solidFill>
              </a:defRPr>
            </a:lvl1pPr>
            <a:lvl2pPr marL="457200" indent="0">
              <a:buNone/>
              <a:defRPr>
                <a:solidFill>
                  <a:schemeClr val="bg1"/>
                </a:solidFill>
              </a:defRPr>
            </a:lvl2pPr>
          </a:lstStyle>
          <a:p>
            <a:pPr lvl="0"/>
            <a:r>
              <a:rPr lang="nb-NO"/>
              <a:t>Klikk på ikonet for å bytte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tx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4AD43929-8EFA-C544-BCD3-4B296A4ECB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56874169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4195883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52322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B621-0E13-0CC8-B6C0-922636C1BC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DB07A6-21CA-C812-4923-0AAF54FFC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0847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tel-2">
    <p:bg>
      <p:bgPr>
        <a:solidFill>
          <a:schemeClr val="bg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pic>
        <p:nvPicPr>
          <p:cNvPr id="6" name="Bilde 5">
            <a:extLst>
              <a:ext uri="{FF2B5EF4-FFF2-40B4-BE49-F238E27FC236}">
                <a16:creationId xmlns:a16="http://schemas.microsoft.com/office/drawing/2014/main" id="{03444536-DCA9-5843-99FA-88E05CB183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137552063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1A33F1-351C-B6D3-6B1B-7BF0FC883A8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64C01C1-DAC1-B048-D828-2929A3B4F592}"/>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83D06F8-7E99-D489-86B7-1498245C3253}"/>
              </a:ext>
            </a:extLst>
          </p:cNvPr>
          <p:cNvSpPr>
            <a:spLocks noGrp="1"/>
          </p:cNvSpPr>
          <p:nvPr>
            <p:ph type="dt" sz="half" idx="10"/>
          </p:nvPr>
        </p:nvSpPr>
        <p:spPr/>
        <p:txBody>
          <a:bodyPr/>
          <a:lstStyle/>
          <a:p>
            <a:fld id="{BD395B5B-AFAF-4254-B2C2-94222AE49B02}" type="datetimeFigureOut">
              <a:rPr lang="nb-NO" smtClean="0"/>
              <a:t>09.10.2025</a:t>
            </a:fld>
            <a:endParaRPr lang="nb-NO"/>
          </a:p>
        </p:txBody>
      </p:sp>
      <p:sp>
        <p:nvSpPr>
          <p:cNvPr id="5" name="Plassholder for bunntekst 4">
            <a:extLst>
              <a:ext uri="{FF2B5EF4-FFF2-40B4-BE49-F238E27FC236}">
                <a16:creationId xmlns:a16="http://schemas.microsoft.com/office/drawing/2014/main" id="{5B34EA08-5B3A-4380-AFA9-9765C10622E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0DDAF3-090A-C285-E170-5D61FD06642E}"/>
              </a:ext>
            </a:extLst>
          </p:cNvPr>
          <p:cNvSpPr>
            <a:spLocks noGrp="1"/>
          </p:cNvSpPr>
          <p:nvPr>
            <p:ph type="sldNum" sz="quarter" idx="12"/>
          </p:nvPr>
        </p:nvSpPr>
        <p:spPr/>
        <p:txBody>
          <a:bodyPr/>
          <a:lstStyle/>
          <a:p>
            <a:fld id="{692C3717-9555-4252-B722-4D33422517F2}" type="slidenum">
              <a:rPr lang="nb-NO" smtClean="0"/>
              <a:t>‹#›</a:t>
            </a:fld>
            <a:endParaRPr lang="nb-NO"/>
          </a:p>
        </p:txBody>
      </p:sp>
    </p:spTree>
    <p:extLst>
      <p:ext uri="{BB962C8B-B14F-4D97-AF65-F5344CB8AC3E}">
        <p14:creationId xmlns:p14="http://schemas.microsoft.com/office/powerpoint/2010/main" val="304980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png"/><Relationship Id="rId5" Type="http://schemas.openxmlformats.org/officeDocument/2006/relationships/slideLayout" Target="../slideLayouts/slideLayout30.xml"/><Relationship Id="rId10" Type="http://schemas.openxmlformats.org/officeDocument/2006/relationships/theme" Target="../theme/theme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 id="2147483744" r:id="rId2"/>
    <p:sldLayoutId id="2147483763" r:id="rId3"/>
    <p:sldLayoutId id="2147483765" r:id="rId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9" r:id="rId6"/>
    <p:sldLayoutId id="2147483750" r:id="rId7"/>
    <p:sldLayoutId id="2147483755" r:id="rId8"/>
    <p:sldLayoutId id="2147483762" r:id="rId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51" r:id="rId6"/>
    <p:sldLayoutId id="2147483752" r:id="rId7"/>
    <p:sldLayoutId id="2147483754" r:id="rId8"/>
    <p:sldLayoutId id="2147483759" r:id="rId9"/>
    <p:sldLayoutId id="2147483760" r:id="rId10"/>
    <p:sldLayoutId id="2147483761" r:id="rId11"/>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57" r:id="rId6"/>
    <p:sldLayoutId id="2147483758" r:id="rId7"/>
    <p:sldLayoutId id="2147483747" r:id="rId8"/>
    <p:sldLayoutId id="2147483748" r:id="rId9"/>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22F5A3CB-1833-C9F0-CCBB-FDF49E36C42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766" r:id="rId1"/>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2.xml"/><Relationship Id="rId5" Type="http://schemas.openxmlformats.org/officeDocument/2006/relationships/image" Target="../media/image27.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image" Target="../media/image29.png"/><Relationship Id="rId4"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www.nrk.no/viten/den-uferdige-ungdomshjernen-1.6304502" TargetMode="External"/><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www.rusinfo.no/"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blakors.no/ressursbank/undervisningsopplegg-om-rusmidler-for-ungdom/#h-quiz-10-15-minutter"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546R95vVR_k" TargetMode="External"/><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s://www.hjerneskolen.no/fagressurser/ungdomshjernen-er-under-utvikling/" TargetMode="External"/><Relationship Id="rId13" Type="http://schemas.openxmlformats.org/officeDocument/2006/relationships/hyperlink" Target="https://www.blakors.no/ressursbank/undervisningsopplegg-om-rusmidler-for-ungdom/#h-quiz-10-15-minutter" TargetMode="External"/><Relationship Id="rId3" Type="http://schemas.openxmlformats.org/officeDocument/2006/relationships/hyperlink" Target="https://www.forebygging.no/Kronikker/TIDLIGERE-KRONIKKER/Majoritetsmisforstaelsen-Gammelt-begrepsverktoy-fortsatt-forklaringskraft/" TargetMode="External"/><Relationship Id="rId7" Type="http://schemas.openxmlformats.org/officeDocument/2006/relationships/hyperlink" Target="http://www.nrk.no/viten/den-uferdige-ungdomshjernen-1.6304502" TargetMode="External"/><Relationship Id="rId12" Type="http://schemas.openxmlformats.org/officeDocument/2006/relationships/hyperlink" Target="https://www.bufdir.no/foreldrehverdag/ungdom/grenser-bekymring-og-sex/slik-snakker-du-med-ungdom-om-rus/" TargetMode="External"/><Relationship Id="rId2" Type="http://schemas.openxmlformats.org/officeDocument/2006/relationships/notesSlide" Target="../notesSlides/notesSlide29.xml"/><Relationship Id="rId1" Type="http://schemas.openxmlformats.org/officeDocument/2006/relationships/slideLayout" Target="../slideLayouts/slideLayout35.xml"/><Relationship Id="rId6" Type="http://schemas.openxmlformats.org/officeDocument/2006/relationships/hyperlink" Target="https://www.espad.org/sites/default/files/2020.3878_EN_04.pdf" TargetMode="External"/><Relationship Id="rId11" Type="http://schemas.openxmlformats.org/officeDocument/2006/relationships/hyperlink" Target="https://korus.no/aktuelt/slik-snakker-du-med-ungdom-om-rus" TargetMode="External"/><Relationship Id="rId5" Type="http://schemas.openxmlformats.org/officeDocument/2006/relationships/hyperlink" Target="https://www.ungdata.no/rapporter/" TargetMode="External"/><Relationship Id="rId15" Type="http://schemas.openxmlformats.org/officeDocument/2006/relationships/hyperlink" Target="https://www.rusinfo.no/" TargetMode="External"/><Relationship Id="rId10" Type="http://schemas.openxmlformats.org/officeDocument/2006/relationships/hyperlink" Target="https://www.blakors.no/fagside/ungdom-og-rus/#h-derfor-drikker-ungdom" TargetMode="External"/><Relationship Id="rId4" Type="http://schemas.openxmlformats.org/officeDocument/2006/relationships/hyperlink" Target="https://nhi.no/psykisk-helse/rus-og-avhengighet/hvor-mange-unge-bruker-cannabis" TargetMode="External"/><Relationship Id="rId9" Type="http://schemas.openxmlformats.org/officeDocument/2006/relationships/hyperlink" Target="https://blogg.forskning.no/forskningssykehuset/hvorfor-er-det-farligere-for-ungdom-a-ruse-seg-enn-voksne/1093380" TargetMode="External"/><Relationship Id="rId14" Type="http://schemas.openxmlformats.org/officeDocument/2006/relationships/hyperlink" Target="https://www.youtube.com/watch?v=546R95vVR_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1559106" y="6022057"/>
            <a:ext cx="8692787" cy="835943"/>
          </a:xfrm>
        </p:spPr>
        <p:txBody>
          <a:bodyPr lIns="91440" tIns="45720" rIns="91440" bIns="45720" anchor="b"/>
          <a:lstStyle/>
          <a:p>
            <a:br>
              <a:rPr lang="nb-NO" sz="4000">
                <a:latin typeface="Georgia"/>
              </a:rPr>
            </a:br>
            <a:r>
              <a:rPr lang="nb-NO" sz="4000" b="1">
                <a:solidFill>
                  <a:srgbClr val="13A89E"/>
                </a:solidFill>
                <a:latin typeface="Georgia"/>
              </a:rPr>
              <a:t>Temakveld for elever og foresatte om rus</a:t>
            </a:r>
            <a:br>
              <a:rPr lang="nb-NO" sz="4800" b="1">
                <a:effectLst/>
              </a:rPr>
            </a:br>
            <a:endParaRPr lang="nb-NO" sz="4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sko, klær, person, Bukser&#10;&#10;Automatisk generert beskrivelse">
            <a:extLst>
              <a:ext uri="{FF2B5EF4-FFF2-40B4-BE49-F238E27FC236}">
                <a16:creationId xmlns:a16="http://schemas.microsoft.com/office/drawing/2014/main" id="{6954B5FA-B21C-FB92-E344-D0F92B6A14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20" y="10"/>
            <a:ext cx="7037388" cy="6857990"/>
          </a:xfrm>
          <a:prstGeom prst="rect">
            <a:avLst/>
          </a:prstGeom>
          <a:noFill/>
        </p:spPr>
      </p:pic>
      <p:sp>
        <p:nvSpPr>
          <p:cNvPr id="2" name="Tittel 1">
            <a:extLst>
              <a:ext uri="{FF2B5EF4-FFF2-40B4-BE49-F238E27FC236}">
                <a16:creationId xmlns:a16="http://schemas.microsoft.com/office/drawing/2014/main" id="{D3904DAC-4846-0067-62D2-77F04D33B2AD}"/>
              </a:ext>
            </a:extLst>
          </p:cNvPr>
          <p:cNvSpPr>
            <a:spLocks noGrp="1"/>
          </p:cNvSpPr>
          <p:nvPr>
            <p:ph type="body" idx="10"/>
          </p:nvPr>
        </p:nvSpPr>
        <p:spPr>
          <a:xfrm>
            <a:off x="7297310" y="1987634"/>
            <a:ext cx="4532914" cy="4518364"/>
          </a:xfrm>
        </p:spPr>
        <p:txBody>
          <a:bodyPr lIns="91440" tIns="45720" rIns="91440" bIns="45720" anchor="t">
            <a:normAutofit/>
          </a:bodyPr>
          <a:lstStyle/>
          <a:p>
            <a:br>
              <a:rPr lang="nb-NO"/>
            </a:br>
            <a:r>
              <a:rPr lang="nb-NO" sz="3300">
                <a:solidFill>
                  <a:schemeClr val="accent1"/>
                </a:solidFill>
                <a:latin typeface="Georgia"/>
                <a:ea typeface="Verdana"/>
                <a:cs typeface="Calibri"/>
              </a:rPr>
              <a:t>Tror du at tenåringene i Norge drikker </a:t>
            </a:r>
            <a:r>
              <a:rPr lang="nb-NO" sz="3300" b="1">
                <a:solidFill>
                  <a:schemeClr val="tx2"/>
                </a:solidFill>
                <a:latin typeface="Georgia"/>
                <a:ea typeface="Verdana"/>
                <a:cs typeface="Calibri"/>
              </a:rPr>
              <a:t>mer</a:t>
            </a:r>
            <a:r>
              <a:rPr lang="nb-NO" sz="3300">
                <a:solidFill>
                  <a:srgbClr val="C00000"/>
                </a:solidFill>
                <a:latin typeface="Georgia"/>
                <a:ea typeface="Verdana"/>
                <a:cs typeface="Calibri"/>
              </a:rPr>
              <a:t> </a:t>
            </a:r>
            <a:r>
              <a:rPr lang="nb-NO" sz="3300">
                <a:solidFill>
                  <a:schemeClr val="accent1"/>
                </a:solidFill>
                <a:latin typeface="Georgia"/>
                <a:ea typeface="Verdana"/>
                <a:cs typeface="Calibri"/>
              </a:rPr>
              <a:t>eller</a:t>
            </a:r>
            <a:r>
              <a:rPr lang="nb-NO" sz="3300">
                <a:solidFill>
                  <a:schemeClr val="accent1">
                    <a:lumMod val="75000"/>
                  </a:schemeClr>
                </a:solidFill>
                <a:latin typeface="Georgia"/>
                <a:ea typeface="Verdana"/>
                <a:cs typeface="Calibri"/>
              </a:rPr>
              <a:t> </a:t>
            </a:r>
            <a:r>
              <a:rPr lang="nb-NO" sz="3300" b="1">
                <a:solidFill>
                  <a:schemeClr val="tx2"/>
                </a:solidFill>
                <a:latin typeface="Georgia"/>
                <a:ea typeface="Verdana"/>
                <a:cs typeface="Calibri"/>
              </a:rPr>
              <a:t>mindre</a:t>
            </a:r>
            <a:r>
              <a:rPr lang="nb-NO" sz="3300">
                <a:solidFill>
                  <a:srgbClr val="C00000"/>
                </a:solidFill>
                <a:latin typeface="Georgia"/>
                <a:ea typeface="Verdana"/>
                <a:cs typeface="Calibri"/>
              </a:rPr>
              <a:t> </a:t>
            </a:r>
            <a:r>
              <a:rPr lang="nb-NO" sz="3300">
                <a:solidFill>
                  <a:schemeClr val="tx2"/>
                </a:solidFill>
                <a:latin typeface="Georgia"/>
                <a:ea typeface="Verdana"/>
                <a:cs typeface="Calibri"/>
              </a:rPr>
              <a:t>alkohol</a:t>
            </a:r>
            <a:r>
              <a:rPr lang="nb-NO" sz="3300">
                <a:solidFill>
                  <a:srgbClr val="C00000"/>
                </a:solidFill>
                <a:latin typeface="Georgia"/>
                <a:ea typeface="Verdana"/>
                <a:cs typeface="Calibri"/>
              </a:rPr>
              <a:t> </a:t>
            </a:r>
            <a:r>
              <a:rPr lang="nb-NO" sz="3300">
                <a:solidFill>
                  <a:schemeClr val="accent1"/>
                </a:solidFill>
                <a:latin typeface="Georgia"/>
                <a:ea typeface="Verdana"/>
                <a:cs typeface="Calibri"/>
              </a:rPr>
              <a:t>enn andre tenåringer i Europa?</a:t>
            </a:r>
          </a:p>
          <a:p>
            <a:endParaRPr lang="nb-NO"/>
          </a:p>
        </p:txBody>
      </p:sp>
    </p:spTree>
    <p:extLst>
      <p:ext uri="{BB962C8B-B14F-4D97-AF65-F5344CB8AC3E}">
        <p14:creationId xmlns:p14="http://schemas.microsoft.com/office/powerpoint/2010/main" val="545924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97CA27F-AA84-5A58-07EC-C4866E41D0A8}"/>
              </a:ext>
            </a:extLst>
          </p:cNvPr>
          <p:cNvSpPr>
            <a:spLocks noGrp="1"/>
          </p:cNvSpPr>
          <p:nvPr>
            <p:ph idx="1"/>
          </p:nvPr>
        </p:nvSpPr>
        <p:spPr>
          <a:xfrm>
            <a:off x="1042801" y="1139252"/>
            <a:ext cx="4773384" cy="5111646"/>
          </a:xfrm>
        </p:spPr>
        <p:txBody>
          <a:bodyPr>
            <a:normAutofit fontScale="85000" lnSpcReduction="20000"/>
          </a:bodyPr>
          <a:lstStyle/>
          <a:p>
            <a:r>
              <a:rPr lang="nb-NO" sz="3600" b="0" i="0">
                <a:solidFill>
                  <a:schemeClr val="accent1"/>
                </a:solidFill>
                <a:effectLst/>
                <a:latin typeface="Georgia" panose="02040502050405020303" pitchFamily="18" charset="0"/>
              </a:rPr>
              <a:t>Svar: </a:t>
            </a:r>
          </a:p>
          <a:p>
            <a:r>
              <a:rPr lang="nb-NO" sz="4200" b="1">
                <a:solidFill>
                  <a:schemeClr val="tx2"/>
                </a:solidFill>
                <a:latin typeface="Georgia" panose="02040502050405020303" pitchFamily="18" charset="0"/>
              </a:rPr>
              <a:t>M</a:t>
            </a:r>
            <a:r>
              <a:rPr lang="nb-NO" sz="4200" b="1" i="0">
                <a:solidFill>
                  <a:schemeClr val="tx2"/>
                </a:solidFill>
                <a:effectLst/>
                <a:latin typeface="Georgia" panose="02040502050405020303" pitchFamily="18" charset="0"/>
              </a:rPr>
              <a:t>indre </a:t>
            </a:r>
            <a:r>
              <a:rPr lang="nb-NO" sz="4200" i="0">
                <a:solidFill>
                  <a:schemeClr val="accent1"/>
                </a:solidFill>
                <a:effectLst/>
                <a:latin typeface="Georgia" panose="02040502050405020303" pitchFamily="18" charset="0"/>
              </a:rPr>
              <a:t>alkohol enn i de fleste andre europeiske land</a:t>
            </a:r>
          </a:p>
          <a:p>
            <a:endParaRPr lang="nb-NO" sz="3600" b="0" i="0">
              <a:solidFill>
                <a:schemeClr val="accent1">
                  <a:lumMod val="75000"/>
                </a:schemeClr>
              </a:solidFill>
              <a:effectLst/>
              <a:latin typeface="Georgia" panose="02040502050405020303" pitchFamily="18" charset="0"/>
            </a:endParaRPr>
          </a:p>
          <a:p>
            <a:endParaRPr lang="nb-NO" sz="3600" b="0" i="0">
              <a:solidFill>
                <a:schemeClr val="accent1">
                  <a:lumMod val="75000"/>
                </a:schemeClr>
              </a:solidFill>
              <a:effectLst/>
              <a:latin typeface="Georgia" panose="02040502050405020303" pitchFamily="18" charset="0"/>
            </a:endParaRPr>
          </a:p>
          <a:p>
            <a:r>
              <a:rPr lang="nb-NO" sz="3100" b="0" i="0">
                <a:solidFill>
                  <a:schemeClr val="tx2"/>
                </a:solidFill>
                <a:effectLst/>
                <a:latin typeface="Georgia" panose="02040502050405020303" pitchFamily="18" charset="0"/>
              </a:rPr>
              <a:t>Se på tabellen: </a:t>
            </a:r>
          </a:p>
          <a:p>
            <a:pPr marL="514350" indent="-514350">
              <a:buAutoNum type="arabicPeriod"/>
            </a:pPr>
            <a:r>
              <a:rPr lang="nb-NO" sz="3100" b="0" i="0">
                <a:solidFill>
                  <a:schemeClr val="tx2"/>
                </a:solidFill>
                <a:effectLst/>
                <a:latin typeface="Georgia" panose="02040502050405020303" pitchFamily="18" charset="0"/>
              </a:rPr>
              <a:t>Hvilke land er på toppen? </a:t>
            </a:r>
          </a:p>
          <a:p>
            <a:pPr marL="514350" indent="-514350">
              <a:buAutoNum type="arabicPeriod"/>
            </a:pPr>
            <a:r>
              <a:rPr lang="nb-NO" sz="3100" b="0" i="0">
                <a:solidFill>
                  <a:schemeClr val="tx2"/>
                </a:solidFill>
                <a:effectLst/>
                <a:latin typeface="Georgia" panose="02040502050405020303" pitchFamily="18" charset="0"/>
              </a:rPr>
              <a:t>Hvilke land er på bunnen?</a:t>
            </a:r>
          </a:p>
          <a:p>
            <a:endParaRPr lang="nb-NO" sz="1600">
              <a:solidFill>
                <a:srgbClr val="18181A"/>
              </a:solidFill>
            </a:endParaRPr>
          </a:p>
          <a:p>
            <a:endParaRPr lang="nb-NO" sz="1600">
              <a:solidFill>
                <a:srgbClr val="18181A"/>
              </a:solidFill>
            </a:endParaRPr>
          </a:p>
          <a:p>
            <a:r>
              <a:rPr lang="nb-NO" sz="1600">
                <a:solidFill>
                  <a:srgbClr val="18181A"/>
                </a:solidFill>
              </a:rPr>
              <a:t>Kilde: ESPAD 2019</a:t>
            </a:r>
            <a:endParaRPr lang="nb-NO" sz="1600"/>
          </a:p>
        </p:txBody>
      </p:sp>
      <p:pic>
        <p:nvPicPr>
          <p:cNvPr id="6" name="Bilde 5" descr="Et bilde som inneholder tekst, skjermbilde, Fargerikt, design&#10;&#10;Automatisk generert beskrivelse">
            <a:extLst>
              <a:ext uri="{FF2B5EF4-FFF2-40B4-BE49-F238E27FC236}">
                <a16:creationId xmlns:a16="http://schemas.microsoft.com/office/drawing/2014/main" id="{311F6B1D-9886-B0A0-9826-A6342220F6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3411" y="0"/>
            <a:ext cx="5558589"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18" name="Håndskrift 17">
                <a:extLst>
                  <a:ext uri="{FF2B5EF4-FFF2-40B4-BE49-F238E27FC236}">
                    <a16:creationId xmlns:a16="http://schemas.microsoft.com/office/drawing/2014/main" id="{DF1EA4C3-A596-00C0-AEC8-3F0FCBF0B7CF}"/>
                  </a:ext>
                </a:extLst>
              </p14:cNvPr>
              <p14:cNvContentPartPr/>
              <p14:nvPr/>
            </p14:nvContentPartPr>
            <p14:xfrm>
              <a:off x="6713280" y="4971442"/>
              <a:ext cx="4435920" cy="512640"/>
            </p14:xfrm>
          </p:contentPart>
        </mc:Choice>
        <mc:Fallback xmlns="">
          <p:pic>
            <p:nvPicPr>
              <p:cNvPr id="18" name="Håndskrift 17">
                <a:extLst>
                  <a:ext uri="{FF2B5EF4-FFF2-40B4-BE49-F238E27FC236}">
                    <a16:creationId xmlns:a16="http://schemas.microsoft.com/office/drawing/2014/main" id="{DF1EA4C3-A596-00C0-AEC8-3F0FCBF0B7CF}"/>
                  </a:ext>
                </a:extLst>
              </p:cNvPr>
              <p:cNvPicPr/>
              <p:nvPr/>
            </p:nvPicPr>
            <p:blipFill>
              <a:blip r:embed="rId5"/>
              <a:stretch>
                <a:fillRect/>
              </a:stretch>
            </p:blipFill>
            <p:spPr>
              <a:xfrm>
                <a:off x="6695280" y="4953442"/>
                <a:ext cx="4471560" cy="548280"/>
              </a:xfrm>
              <a:prstGeom prst="rect">
                <a:avLst/>
              </a:prstGeom>
            </p:spPr>
          </p:pic>
        </mc:Fallback>
      </mc:AlternateContent>
    </p:spTree>
    <p:extLst>
      <p:ext uri="{BB962C8B-B14F-4D97-AF65-F5344CB8AC3E}">
        <p14:creationId xmlns:p14="http://schemas.microsoft.com/office/powerpoint/2010/main" val="326250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BFFC65B6-4528-0078-E8B2-655ED7F702B9}"/>
              </a:ext>
            </a:extLst>
          </p:cNvPr>
          <p:cNvSpPr>
            <a:spLocks noGrp="1"/>
          </p:cNvSpPr>
          <p:nvPr>
            <p:ph type="title"/>
          </p:nvPr>
        </p:nvSpPr>
        <p:spPr>
          <a:xfrm>
            <a:off x="616528" y="1459407"/>
            <a:ext cx="4724629" cy="2318114"/>
          </a:xfrm>
        </p:spPr>
        <p:txBody>
          <a:bodyPr/>
          <a:lstStyle/>
          <a:p>
            <a:r>
              <a:rPr lang="nb-NO" sz="3600" b="0">
                <a:solidFill>
                  <a:schemeClr val="accent1"/>
                </a:solidFill>
              </a:rPr>
              <a:t>... men drikker </a:t>
            </a:r>
            <a:r>
              <a:rPr lang="nb-NO" sz="3600">
                <a:solidFill>
                  <a:schemeClr val="tx2"/>
                </a:solidFill>
              </a:rPr>
              <a:t>mye mer/større mengder </a:t>
            </a:r>
            <a:r>
              <a:rPr lang="nb-NO" sz="3600" b="0">
                <a:solidFill>
                  <a:schemeClr val="accent1"/>
                </a:solidFill>
              </a:rPr>
              <a:t>når de først gjør det</a:t>
            </a:r>
            <a:br>
              <a:rPr lang="nb-NO" sz="3600"/>
            </a:br>
            <a:br>
              <a:rPr lang="nb-NO" sz="3600"/>
            </a:br>
            <a:br>
              <a:rPr lang="nb-NO" sz="3600"/>
            </a:br>
            <a:r>
              <a:rPr lang="nb-NO" sz="2400" b="0" i="0">
                <a:solidFill>
                  <a:srgbClr val="13A89E"/>
                </a:solidFill>
                <a:effectLst/>
                <a:latin typeface="Georgia" panose="02040502050405020303" pitchFamily="18" charset="0"/>
              </a:rPr>
              <a:t>Se på tabellen: </a:t>
            </a:r>
            <a:br>
              <a:rPr lang="nb-NO" sz="2400" b="0" i="0">
                <a:solidFill>
                  <a:srgbClr val="13A89E"/>
                </a:solidFill>
                <a:effectLst/>
                <a:latin typeface="Georgia" panose="02040502050405020303" pitchFamily="18" charset="0"/>
              </a:rPr>
            </a:br>
            <a:r>
              <a:rPr lang="nb-NO" sz="2400" b="0">
                <a:solidFill>
                  <a:srgbClr val="13A89E"/>
                </a:solidFill>
                <a:latin typeface="Georgia" panose="02040502050405020303" pitchFamily="18" charset="0"/>
              </a:rPr>
              <a:t>1. </a:t>
            </a:r>
            <a:r>
              <a:rPr lang="nb-NO" sz="2400" b="0" i="0">
                <a:solidFill>
                  <a:srgbClr val="13A89E"/>
                </a:solidFill>
                <a:effectLst/>
                <a:latin typeface="Georgia" panose="02040502050405020303" pitchFamily="18" charset="0"/>
              </a:rPr>
              <a:t>Hvilke land er på toppen? </a:t>
            </a:r>
            <a:br>
              <a:rPr lang="nb-NO" sz="2400" b="0" i="0">
                <a:solidFill>
                  <a:srgbClr val="13A89E"/>
                </a:solidFill>
                <a:effectLst/>
                <a:latin typeface="Georgia" panose="02040502050405020303" pitchFamily="18" charset="0"/>
              </a:rPr>
            </a:br>
            <a:r>
              <a:rPr lang="nb-NO" sz="2400" b="0" i="0">
                <a:solidFill>
                  <a:srgbClr val="13A89E"/>
                </a:solidFill>
                <a:effectLst/>
                <a:latin typeface="Georgia" panose="02040502050405020303" pitchFamily="18" charset="0"/>
              </a:rPr>
              <a:t>2. Hvilke land er på bunnen?</a:t>
            </a:r>
            <a:br>
              <a:rPr lang="nb-NO" sz="2400" b="0">
                <a:solidFill>
                  <a:srgbClr val="13A89E"/>
                </a:solidFill>
              </a:rPr>
            </a:br>
            <a:r>
              <a:rPr lang="nb-NO" sz="2400" b="0">
                <a:solidFill>
                  <a:srgbClr val="13A89E"/>
                </a:solidFill>
              </a:rPr>
              <a:t>3. Hva tror du er årsaken?</a:t>
            </a:r>
            <a:br>
              <a:rPr lang="nb-NO" sz="2400" b="0">
                <a:solidFill>
                  <a:schemeClr val="accent1">
                    <a:lumMod val="75000"/>
                  </a:schemeClr>
                </a:solidFill>
              </a:rPr>
            </a:br>
            <a:br>
              <a:rPr lang="nb-NO" sz="2400" b="0">
                <a:solidFill>
                  <a:schemeClr val="accent1">
                    <a:lumMod val="75000"/>
                  </a:schemeClr>
                </a:solidFill>
              </a:rPr>
            </a:br>
            <a:r>
              <a:rPr lang="nb-NO" sz="2400" b="0">
                <a:solidFill>
                  <a:schemeClr val="accent1">
                    <a:lumMod val="75000"/>
                  </a:schemeClr>
                </a:solidFill>
              </a:rPr>
              <a:t>Sum 1 minutt </a:t>
            </a:r>
            <a:br>
              <a:rPr lang="nb-NO" sz="2400" b="0">
                <a:solidFill>
                  <a:schemeClr val="accent1">
                    <a:lumMod val="75000"/>
                  </a:schemeClr>
                </a:solidFill>
              </a:rPr>
            </a:br>
            <a:br>
              <a:rPr lang="nb-NO" sz="3600" b="0">
                <a:solidFill>
                  <a:schemeClr val="accent1">
                    <a:lumMod val="75000"/>
                  </a:schemeClr>
                </a:solidFill>
              </a:rPr>
            </a:br>
            <a:endParaRPr lang="nb-NO" sz="3600" b="0">
              <a:solidFill>
                <a:schemeClr val="accent1">
                  <a:lumMod val="75000"/>
                </a:schemeClr>
              </a:solidFill>
            </a:endParaRPr>
          </a:p>
        </p:txBody>
      </p:sp>
      <p:pic>
        <p:nvPicPr>
          <p:cNvPr id="6" name="Plassholder for innhold 4" descr="Et bilde som inneholder tekst, skjermbilde, design&#10;&#10;Automatisk generert beskrivelse">
            <a:extLst>
              <a:ext uri="{FF2B5EF4-FFF2-40B4-BE49-F238E27FC236}">
                <a16:creationId xmlns:a16="http://schemas.microsoft.com/office/drawing/2014/main" id="{DCFBCFAB-B40E-0A44-2A41-5947BD89DE93}"/>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053263" y="192639"/>
            <a:ext cx="5827201" cy="6665361"/>
          </a:xfrm>
        </p:spPr>
      </p:pic>
      <mc:AlternateContent xmlns:mc="http://schemas.openxmlformats.org/markup-compatibility/2006" xmlns:p14="http://schemas.microsoft.com/office/powerpoint/2010/main">
        <mc:Choice Requires="p14">
          <p:contentPart p14:bwMode="auto" r:id="rId4">
            <p14:nvContentPartPr>
              <p14:cNvPr id="9" name="Håndskrift 8">
                <a:extLst>
                  <a:ext uri="{FF2B5EF4-FFF2-40B4-BE49-F238E27FC236}">
                    <a16:creationId xmlns:a16="http://schemas.microsoft.com/office/drawing/2014/main" id="{60A82E06-9DFE-AA44-EB06-FC7CE9C26893}"/>
                  </a:ext>
                </a:extLst>
              </p14:cNvPr>
              <p14:cNvContentPartPr/>
              <p14:nvPr/>
            </p14:nvContentPartPr>
            <p14:xfrm>
              <a:off x="5053263" y="568492"/>
              <a:ext cx="4776480" cy="881280"/>
            </p14:xfrm>
          </p:contentPart>
        </mc:Choice>
        <mc:Fallback xmlns="">
          <p:pic>
            <p:nvPicPr>
              <p:cNvPr id="9" name="Håndskrift 8">
                <a:extLst>
                  <a:ext uri="{FF2B5EF4-FFF2-40B4-BE49-F238E27FC236}">
                    <a16:creationId xmlns:a16="http://schemas.microsoft.com/office/drawing/2014/main" id="{60A82E06-9DFE-AA44-EB06-FC7CE9C26893}"/>
                  </a:ext>
                </a:extLst>
              </p:cNvPr>
              <p:cNvPicPr/>
              <p:nvPr/>
            </p:nvPicPr>
            <p:blipFill>
              <a:blip r:embed="rId5"/>
              <a:stretch>
                <a:fillRect/>
              </a:stretch>
            </p:blipFill>
            <p:spPr>
              <a:xfrm>
                <a:off x="5035264" y="550492"/>
                <a:ext cx="4812117" cy="916920"/>
              </a:xfrm>
              <a:prstGeom prst="rect">
                <a:avLst/>
              </a:prstGeom>
            </p:spPr>
          </p:pic>
        </mc:Fallback>
      </mc:AlternateContent>
    </p:spTree>
    <p:extLst>
      <p:ext uri="{BB962C8B-B14F-4D97-AF65-F5344CB8AC3E}">
        <p14:creationId xmlns:p14="http://schemas.microsoft.com/office/powerpoint/2010/main" val="2907597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E263E7-385A-7F7B-7E18-C1617E1D252A}"/>
              </a:ext>
            </a:extLst>
          </p:cNvPr>
          <p:cNvSpPr>
            <a:spLocks noGrp="1"/>
          </p:cNvSpPr>
          <p:nvPr>
            <p:ph type="title"/>
          </p:nvPr>
        </p:nvSpPr>
        <p:spPr>
          <a:xfrm>
            <a:off x="1727987" y="213128"/>
            <a:ext cx="8551676" cy="1416463"/>
          </a:xfrm>
        </p:spPr>
        <p:txBody>
          <a:bodyPr lIns="91440" tIns="45720" rIns="91440" bIns="45720" anchor="t">
            <a:noAutofit/>
          </a:bodyPr>
          <a:lstStyle/>
          <a:p>
            <a:pPr algn="ctr"/>
            <a:r>
              <a:rPr lang="nb-NO" sz="3600" b="0">
                <a:solidFill>
                  <a:schemeClr val="accent1"/>
                </a:solidFill>
                <a:latin typeface="Georgia"/>
              </a:rPr>
              <a:t>Hvor mange tror du </a:t>
            </a:r>
            <a:r>
              <a:rPr lang="nb-NO" sz="3600">
                <a:solidFill>
                  <a:schemeClr val="tx2"/>
                </a:solidFill>
                <a:latin typeface="Georgia"/>
              </a:rPr>
              <a:t>får lov </a:t>
            </a:r>
            <a:r>
              <a:rPr lang="nb-NO" sz="3600" b="0">
                <a:solidFill>
                  <a:schemeClr val="accent1"/>
                </a:solidFill>
                <a:latin typeface="Georgia"/>
              </a:rPr>
              <a:t>til å drikke alkohol av foreldrene sine?</a:t>
            </a:r>
          </a:p>
        </p:txBody>
      </p:sp>
      <p:pic>
        <p:nvPicPr>
          <p:cNvPr id="5" name="Bilde 4">
            <a:extLst>
              <a:ext uri="{FF2B5EF4-FFF2-40B4-BE49-F238E27FC236}">
                <a16:creationId xmlns:a16="http://schemas.microsoft.com/office/drawing/2014/main" id="{6085A0C0-1D89-A20D-50C5-28E5C1257C1D}"/>
              </a:ext>
            </a:extLst>
          </p:cNvPr>
          <p:cNvPicPr>
            <a:picLocks noChangeAspect="1"/>
          </p:cNvPicPr>
          <p:nvPr/>
        </p:nvPicPr>
        <p:blipFill>
          <a:blip r:embed="rId3"/>
          <a:stretch>
            <a:fillRect/>
          </a:stretch>
        </p:blipFill>
        <p:spPr>
          <a:xfrm>
            <a:off x="6533252" y="1572441"/>
            <a:ext cx="4909440" cy="4154142"/>
          </a:xfrm>
          <a:prstGeom prst="rect">
            <a:avLst/>
          </a:prstGeom>
        </p:spPr>
      </p:pic>
      <p:pic>
        <p:nvPicPr>
          <p:cNvPr id="4" name="Bilde 3">
            <a:extLst>
              <a:ext uri="{FF2B5EF4-FFF2-40B4-BE49-F238E27FC236}">
                <a16:creationId xmlns:a16="http://schemas.microsoft.com/office/drawing/2014/main" id="{B79E9DC1-4990-C473-D736-062B929A1C39}"/>
              </a:ext>
            </a:extLst>
          </p:cNvPr>
          <p:cNvPicPr>
            <a:picLocks noChangeAspect="1"/>
          </p:cNvPicPr>
          <p:nvPr/>
        </p:nvPicPr>
        <p:blipFill>
          <a:blip r:embed="rId4"/>
          <a:stretch>
            <a:fillRect/>
          </a:stretch>
        </p:blipFill>
        <p:spPr>
          <a:xfrm>
            <a:off x="1229006" y="1540954"/>
            <a:ext cx="4429743" cy="4734586"/>
          </a:xfrm>
          <a:prstGeom prst="rect">
            <a:avLst/>
          </a:prstGeom>
        </p:spPr>
      </p:pic>
      <p:sp>
        <p:nvSpPr>
          <p:cNvPr id="7" name="TekstSylinder 6">
            <a:extLst>
              <a:ext uri="{FF2B5EF4-FFF2-40B4-BE49-F238E27FC236}">
                <a16:creationId xmlns:a16="http://schemas.microsoft.com/office/drawing/2014/main" id="{51AE8EDC-E432-A59C-1AEF-0387006F395E}"/>
              </a:ext>
            </a:extLst>
          </p:cNvPr>
          <p:cNvSpPr txBox="1"/>
          <p:nvPr/>
        </p:nvSpPr>
        <p:spPr>
          <a:xfrm>
            <a:off x="0" y="6520968"/>
            <a:ext cx="4434214" cy="307777"/>
          </a:xfrm>
          <a:prstGeom prst="rect">
            <a:avLst/>
          </a:prstGeom>
          <a:noFill/>
        </p:spPr>
        <p:txBody>
          <a:bodyPr wrap="square" rtlCol="0">
            <a:spAutoFit/>
          </a:bodyPr>
          <a:lstStyle/>
          <a:p>
            <a:r>
              <a:rPr lang="nb-NO" sz="1400"/>
              <a:t>Kilde: Ung Data, Indre Østfold kommune 2025</a:t>
            </a:r>
          </a:p>
        </p:txBody>
      </p:sp>
    </p:spTree>
    <p:extLst>
      <p:ext uri="{BB962C8B-B14F-4D97-AF65-F5344CB8AC3E}">
        <p14:creationId xmlns:p14="http://schemas.microsoft.com/office/powerpoint/2010/main" val="164022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9329274-7C40-296C-2A92-F9457B2EF72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2"/>
          <a:stretch/>
        </p:blipFill>
        <p:spPr bwMode="auto">
          <a:xfrm>
            <a:off x="20" y="10"/>
            <a:ext cx="7037388" cy="685799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3" name="Plassholder for innhold 2">
            <a:extLst>
              <a:ext uri="{FF2B5EF4-FFF2-40B4-BE49-F238E27FC236}">
                <a16:creationId xmlns:a16="http://schemas.microsoft.com/office/drawing/2014/main" id="{81098E38-4245-30C4-043B-856097AEE493}"/>
              </a:ext>
            </a:extLst>
          </p:cNvPr>
          <p:cNvSpPr>
            <a:spLocks noGrp="1"/>
          </p:cNvSpPr>
          <p:nvPr>
            <p:ph type="body" idx="10"/>
          </p:nvPr>
        </p:nvSpPr>
        <p:spPr>
          <a:xfrm>
            <a:off x="7663070" y="864705"/>
            <a:ext cx="3910979" cy="4518364"/>
          </a:xfrm>
        </p:spPr>
        <p:txBody>
          <a:bodyPr>
            <a:normAutofit/>
          </a:bodyPr>
          <a:lstStyle/>
          <a:p>
            <a:r>
              <a:rPr lang="nb-NO" dirty="0">
                <a:solidFill>
                  <a:schemeClr val="accent1"/>
                </a:solidFill>
                <a:latin typeface="Georgia"/>
                <a:ea typeface="Verdana"/>
                <a:cs typeface="Calibri"/>
              </a:rPr>
              <a:t>Visste du at:</a:t>
            </a:r>
            <a:br>
              <a:rPr lang="nb-NO" dirty="0">
                <a:latin typeface="Georgia" panose="02040502050405020303" pitchFamily="18" charset="0"/>
              </a:rPr>
            </a:br>
            <a:br>
              <a:rPr lang="nb-NO" dirty="0">
                <a:latin typeface="Georgia" panose="02040502050405020303" pitchFamily="18" charset="0"/>
              </a:rPr>
            </a:br>
            <a:r>
              <a:rPr lang="nb-NO" sz="2800" dirty="0">
                <a:solidFill>
                  <a:schemeClr val="accent1"/>
                </a:solidFill>
                <a:latin typeface="Georgia"/>
                <a:ea typeface="Verdana"/>
                <a:cs typeface="Calibri"/>
              </a:rPr>
              <a:t>D</a:t>
            </a:r>
            <a:r>
              <a:rPr lang="nb-NO" sz="2800" i="0" dirty="0">
                <a:solidFill>
                  <a:schemeClr val="accent1"/>
                </a:solidFill>
                <a:effectLst/>
                <a:latin typeface="Georgia"/>
                <a:ea typeface="Verdana"/>
                <a:cs typeface="Calibri"/>
              </a:rPr>
              <a:t>e som får alkohol </a:t>
            </a:r>
            <a:r>
              <a:rPr lang="nb-NO" sz="2800" dirty="0">
                <a:solidFill>
                  <a:schemeClr val="accent1"/>
                </a:solidFill>
                <a:latin typeface="Georgia"/>
                <a:ea typeface="Verdana"/>
                <a:cs typeface="Calibri"/>
              </a:rPr>
              <a:t>fra</a:t>
            </a:r>
            <a:r>
              <a:rPr lang="nb-NO" sz="2800" i="0" dirty="0">
                <a:solidFill>
                  <a:schemeClr val="accent1"/>
                </a:solidFill>
                <a:effectLst/>
                <a:latin typeface="Georgia"/>
                <a:ea typeface="Verdana"/>
                <a:cs typeface="Calibri"/>
              </a:rPr>
              <a:t> foreldrene sine, drikker opp til</a:t>
            </a:r>
            <a:br>
              <a:rPr lang="nb-NO" sz="2800" i="0" dirty="0">
                <a:effectLst/>
                <a:latin typeface="Georgia" panose="02040502050405020303" pitchFamily="18" charset="0"/>
              </a:rPr>
            </a:br>
            <a:r>
              <a:rPr lang="nb-NO" sz="2800" b="1" i="0" dirty="0">
                <a:solidFill>
                  <a:schemeClr val="tx2"/>
                </a:solidFill>
                <a:effectLst/>
                <a:latin typeface="Georgia"/>
                <a:ea typeface="Verdana"/>
                <a:cs typeface="Calibri"/>
              </a:rPr>
              <a:t>3 ganger så </a:t>
            </a:r>
            <a:r>
              <a:rPr lang="nb-NO" sz="2800" b="1" dirty="0">
                <a:solidFill>
                  <a:schemeClr val="tx2"/>
                </a:solidFill>
                <a:latin typeface="Georgia"/>
                <a:ea typeface="Verdana"/>
                <a:cs typeface="Calibri"/>
              </a:rPr>
              <a:t>mye </a:t>
            </a:r>
            <a:r>
              <a:rPr lang="nb-NO" sz="2800" dirty="0">
                <a:solidFill>
                  <a:schemeClr val="accent1"/>
                </a:solidFill>
                <a:latin typeface="Georgia"/>
                <a:ea typeface="Verdana"/>
                <a:cs typeface="Calibri"/>
              </a:rPr>
              <a:t>som</a:t>
            </a:r>
            <a:r>
              <a:rPr lang="nb-NO" sz="2800" i="0" dirty="0">
                <a:solidFill>
                  <a:schemeClr val="accent1"/>
                </a:solidFill>
                <a:effectLst/>
                <a:latin typeface="Georgia"/>
                <a:ea typeface="Verdana"/>
                <a:cs typeface="Calibri"/>
              </a:rPr>
              <a:t> de som aldri får </a:t>
            </a:r>
            <a:r>
              <a:rPr lang="nb-NO" sz="2800" dirty="0">
                <a:solidFill>
                  <a:schemeClr val="accent1"/>
                </a:solidFill>
                <a:latin typeface="Georgia"/>
                <a:ea typeface="Verdana"/>
                <a:cs typeface="Calibri"/>
              </a:rPr>
              <a:t>alkohol</a:t>
            </a:r>
            <a:r>
              <a:rPr lang="nb-NO" sz="2800" i="0" dirty="0">
                <a:solidFill>
                  <a:schemeClr val="accent1"/>
                </a:solidFill>
                <a:effectLst/>
                <a:latin typeface="Georgia"/>
                <a:ea typeface="Verdana"/>
                <a:cs typeface="Calibri"/>
              </a:rPr>
              <a:t> fra foreldrene sine</a:t>
            </a:r>
          </a:p>
          <a:p>
            <a:pPr marL="0" indent="0">
              <a:buNone/>
            </a:pPr>
            <a:br>
              <a:rPr lang="nb-NO" i="0" dirty="0">
                <a:effectLst/>
                <a:latin typeface="Georgia" panose="02040502050405020303" pitchFamily="18" charset="0"/>
              </a:rPr>
            </a:br>
            <a:r>
              <a:rPr lang="nb-NO" sz="2000" i="0" dirty="0">
                <a:solidFill>
                  <a:schemeClr val="accent1"/>
                </a:solidFill>
                <a:effectLst/>
                <a:latin typeface="Georgia"/>
                <a:ea typeface="Verdana"/>
                <a:cs typeface="Calibri"/>
              </a:rPr>
              <a:t>(Ungdata 2022)</a:t>
            </a:r>
            <a:br>
              <a:rPr lang="nb-NO" sz="2000" i="0" dirty="0">
                <a:solidFill>
                  <a:schemeClr val="accent1"/>
                </a:solidFill>
                <a:effectLst/>
                <a:latin typeface="Georgia"/>
                <a:ea typeface="Verdana"/>
                <a:cs typeface="Calibri"/>
              </a:rPr>
            </a:br>
            <a:endParaRPr lang="nb-NO" dirty="0">
              <a:solidFill>
                <a:schemeClr val="accent1"/>
              </a:solidFill>
              <a:latin typeface="Georgia"/>
              <a:ea typeface="Verdana"/>
              <a:cs typeface="Calibri"/>
            </a:endParaRPr>
          </a:p>
        </p:txBody>
      </p:sp>
    </p:spTree>
    <p:extLst>
      <p:ext uri="{BB962C8B-B14F-4D97-AF65-F5344CB8AC3E}">
        <p14:creationId xmlns:p14="http://schemas.microsoft.com/office/powerpoint/2010/main" val="404935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D2ED7C22-471B-2A42-BCA4-21F22C46F7CD}"/>
              </a:ext>
            </a:extLst>
          </p:cNvPr>
          <p:cNvSpPr>
            <a:spLocks noGrp="1"/>
          </p:cNvSpPr>
          <p:nvPr>
            <p:ph type="body" sz="quarter" idx="4294967295"/>
          </p:nvPr>
        </p:nvSpPr>
        <p:spPr>
          <a:xfrm>
            <a:off x="1198357" y="2451647"/>
            <a:ext cx="9795285" cy="1954705"/>
          </a:xfrm>
        </p:spPr>
        <p:txBody>
          <a:bodyPr>
            <a:normAutofit/>
          </a:bodyPr>
          <a:lstStyle/>
          <a:p>
            <a:pPr marL="0" indent="0">
              <a:buNone/>
            </a:pPr>
            <a:r>
              <a:rPr lang="nb-NO" sz="4000" b="1" kern="100" dirty="0">
                <a:solidFill>
                  <a:schemeClr val="accent1"/>
                </a:solidFill>
                <a:effectLst/>
                <a:latin typeface="Georgia"/>
                <a:ea typeface="Calibri"/>
                <a:cs typeface="Times New Roman"/>
              </a:rPr>
              <a:t>Hva tenker du er poenget med </a:t>
            </a:r>
            <a:r>
              <a:rPr lang="nb-NO" sz="4000" b="1" kern="100" dirty="0">
                <a:solidFill>
                  <a:srgbClr val="13A89E"/>
                </a:solidFill>
                <a:effectLst/>
                <a:latin typeface="Georgia"/>
                <a:ea typeface="Calibri"/>
                <a:cs typeface="Times New Roman"/>
              </a:rPr>
              <a:t>aldersgrensene </a:t>
            </a:r>
            <a:r>
              <a:rPr lang="nb-NO" sz="4000" b="1" kern="100" dirty="0">
                <a:solidFill>
                  <a:schemeClr val="accent1"/>
                </a:solidFill>
                <a:effectLst/>
                <a:latin typeface="Georgia"/>
                <a:ea typeface="Calibri"/>
                <a:cs typeface="Times New Roman"/>
              </a:rPr>
              <a:t>for alkohol? </a:t>
            </a:r>
          </a:p>
          <a:p>
            <a:pPr marL="0" indent="0">
              <a:buNone/>
            </a:pPr>
            <a:r>
              <a:rPr lang="nb-NO" i="1" kern="100" dirty="0">
                <a:solidFill>
                  <a:schemeClr val="accent1"/>
                </a:solidFill>
                <a:effectLst/>
                <a:latin typeface="Georgia"/>
                <a:ea typeface="Calibri"/>
                <a:cs typeface="Times New Roman"/>
              </a:rPr>
              <a:t>(18 år for alkohol og 20 år for sprit)</a:t>
            </a:r>
          </a:p>
        </p:txBody>
      </p:sp>
    </p:spTree>
    <p:extLst>
      <p:ext uri="{BB962C8B-B14F-4D97-AF65-F5344CB8AC3E}">
        <p14:creationId xmlns:p14="http://schemas.microsoft.com/office/powerpoint/2010/main" val="3994216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52B5597-D2FE-A96D-AF46-B345B9533681}"/>
              </a:ext>
            </a:extLst>
          </p:cNvPr>
          <p:cNvSpPr>
            <a:spLocks noGrp="1"/>
          </p:cNvSpPr>
          <p:nvPr>
            <p:ph type="pic" idx="1"/>
          </p:nvPr>
        </p:nvSpPr>
        <p:spPr/>
        <p:txBody>
          <a:bodyPr/>
          <a:lstStyle/>
          <a:p>
            <a:endParaRPr lang="nb-NO"/>
          </a:p>
        </p:txBody>
      </p:sp>
      <p:sp>
        <p:nvSpPr>
          <p:cNvPr id="21506" name="Plassholder for innhold 2"/>
          <p:cNvSpPr>
            <a:spLocks noGrp="1"/>
          </p:cNvSpPr>
          <p:nvPr>
            <p:ph type="body" idx="10"/>
          </p:nvPr>
        </p:nvSpPr>
        <p:spPr>
          <a:xfrm>
            <a:off x="437321" y="6205954"/>
            <a:ext cx="7682948" cy="864703"/>
          </a:xfrm>
        </p:spPr>
        <p:txBody>
          <a:bodyPr>
            <a:normAutofit/>
          </a:bodyPr>
          <a:lstStyle/>
          <a:p>
            <a:pPr eaLnBrk="1" hangingPunct="1"/>
            <a:r>
              <a:rPr lang="nb-NO" altLang="x-none" sz="1800" dirty="0">
                <a:hlinkClick r:id="rId3"/>
              </a:rPr>
              <a:t>Bilde: http://www.nrk.no/viten/den-uferdige-ungdomshjernen-1.6304502</a:t>
            </a:r>
            <a:endParaRPr lang="nb-NO" altLang="x-none" sz="1800" dirty="0"/>
          </a:p>
          <a:p>
            <a:pPr eaLnBrk="1" hangingPunct="1"/>
            <a:endParaRPr lang="nb-NO" altLang="x-none" sz="1800" dirty="0"/>
          </a:p>
          <a:p>
            <a:endParaRPr lang="nb-NO" altLang="x-none" sz="1800" dirty="0">
              <a:ea typeface="ＭＳ Ｐゴシック" charset="-128"/>
              <a:cs typeface="Biome" panose="020B0503030204020804" pitchFamily="34" charset="0"/>
            </a:endParaRPr>
          </a:p>
        </p:txBody>
      </p:sp>
      <p:sp>
        <p:nvSpPr>
          <p:cNvPr id="7" name="Plassholder for bilde 6">
            <a:extLst>
              <a:ext uri="{FF2B5EF4-FFF2-40B4-BE49-F238E27FC236}">
                <a16:creationId xmlns:a16="http://schemas.microsoft.com/office/drawing/2014/main" id="{5D04CC76-493D-800E-8D80-0BA0AB1EBD46}"/>
              </a:ext>
            </a:extLst>
          </p:cNvPr>
          <p:cNvSpPr>
            <a:spLocks noGrp="1"/>
          </p:cNvSpPr>
          <p:nvPr>
            <p:ph type="pic" idx="11"/>
          </p:nvPr>
        </p:nvSpPr>
        <p:spPr/>
        <p:txBody>
          <a:bodyPr/>
          <a:lstStyle/>
          <a:p>
            <a:r>
              <a:rPr lang="nb-NO" sz="4000" b="1">
                <a:solidFill>
                  <a:schemeClr val="accent1"/>
                </a:solidFill>
                <a:latin typeface="Georgia" panose="02040502050405020303" pitchFamily="18" charset="0"/>
                <a:ea typeface="+mj-ea"/>
                <a:cs typeface="+mj-cs"/>
              </a:rPr>
              <a:t>Hjernen er ikke ferdig utviklet før ca. 25 år</a:t>
            </a:r>
            <a:endParaRPr lang="nb-NO" sz="4000" b="1">
              <a:solidFill>
                <a:schemeClr val="accent1"/>
              </a:solidFill>
              <a:latin typeface="Georgia" panose="02040502050405020303" pitchFamily="18" charset="0"/>
            </a:endParaRPr>
          </a:p>
        </p:txBody>
      </p:sp>
      <p:sp>
        <p:nvSpPr>
          <p:cNvPr id="8" name="Plassholder for bilde 7">
            <a:extLst>
              <a:ext uri="{FF2B5EF4-FFF2-40B4-BE49-F238E27FC236}">
                <a16:creationId xmlns:a16="http://schemas.microsoft.com/office/drawing/2014/main" id="{71CBFDC1-32CD-BF65-A5CD-84C7E627066B}"/>
              </a:ext>
            </a:extLst>
          </p:cNvPr>
          <p:cNvSpPr>
            <a:spLocks noGrp="1"/>
          </p:cNvSpPr>
          <p:nvPr>
            <p:ph type="pic" idx="12"/>
          </p:nvPr>
        </p:nvSpPr>
        <p:spPr>
          <a:xfrm>
            <a:off x="7494104" y="3526331"/>
            <a:ext cx="3462131" cy="2256182"/>
          </a:xfrm>
        </p:spPr>
        <p:txBody>
          <a:bodyPr/>
          <a:lstStyle/>
          <a:p>
            <a:pPr marL="285750" indent="-285750">
              <a:buFont typeface="Arial" panose="020B0604020202020204" pitchFamily="34" charset="0"/>
              <a:buChar char="•"/>
            </a:pPr>
            <a:r>
              <a:rPr lang="nb-NO" altLang="x-none" sz="1800">
                <a:latin typeface="Georgia" panose="02040502050405020303" pitchFamily="18" charset="0"/>
                <a:ea typeface="ＭＳ Ｐゴシック" charset="-128"/>
                <a:cs typeface="Biome" panose="020B0503030204020804" pitchFamily="34" charset="0"/>
              </a:rPr>
              <a:t>Utvikler seg bakfra og fremover</a:t>
            </a:r>
          </a:p>
          <a:p>
            <a:pPr marL="285750" indent="-285750">
              <a:buFont typeface="Arial" panose="020B0604020202020204" pitchFamily="34" charset="0"/>
              <a:buChar char="•"/>
            </a:pPr>
            <a:r>
              <a:rPr lang="nb-NO" altLang="x-none" sz="1800">
                <a:latin typeface="Georgia" panose="02040502050405020303" pitchFamily="18" charset="0"/>
                <a:ea typeface="ＭＳ Ｐゴシック" charset="-128"/>
                <a:cs typeface="Biome" panose="020B0503030204020804" pitchFamily="34" charset="0"/>
              </a:rPr>
              <a:t>Kontrollsenteret i pannelappen utvikles sist</a:t>
            </a:r>
          </a:p>
          <a:p>
            <a:pPr marL="285750" indent="-285750">
              <a:buFont typeface="Arial" panose="020B0604020202020204" pitchFamily="34" charset="0"/>
              <a:buChar char="•"/>
            </a:pPr>
            <a:r>
              <a:rPr lang="nb-NO" altLang="x-none" sz="1800">
                <a:solidFill>
                  <a:schemeClr val="tx1"/>
                </a:solidFill>
                <a:latin typeface="Georgia" panose="02040502050405020303" pitchFamily="18" charset="0"/>
                <a:ea typeface="ＭＳ Ｐゴシック" charset="-128"/>
                <a:cs typeface="Biome" panose="020B0503030204020804" pitchFamily="34" charset="0"/>
              </a:rPr>
              <a:t>Rus </a:t>
            </a:r>
            <a:r>
              <a:rPr lang="nb-NO" altLang="x-none" sz="1800" i="1">
                <a:solidFill>
                  <a:schemeClr val="tx1"/>
                </a:solidFill>
                <a:latin typeface="Georgia" panose="02040502050405020303" pitchFamily="18" charset="0"/>
                <a:ea typeface="ＭＳ Ｐゴシック" charset="-128"/>
                <a:cs typeface="Biome" panose="020B0503030204020804" pitchFamily="34" charset="0"/>
              </a:rPr>
              <a:t>forsinker og svekker </a:t>
            </a:r>
            <a:r>
              <a:rPr lang="nb-NO" altLang="x-none" sz="1800">
                <a:latin typeface="Georgia" panose="02040502050405020303" pitchFamily="18" charset="0"/>
                <a:ea typeface="ＭＳ Ｐゴシック" charset="-128"/>
                <a:cs typeface="Biome" panose="020B0503030204020804" pitchFamily="34" charset="0"/>
              </a:rPr>
              <a:t>utviklingen av kontrollsenteret</a:t>
            </a:r>
          </a:p>
          <a:p>
            <a:endParaRPr lang="nb-NO"/>
          </a:p>
        </p:txBody>
      </p:sp>
      <p:sp>
        <p:nvSpPr>
          <p:cNvPr id="5" name="Plassholder for lysbildenummer 4"/>
          <p:cNvSpPr>
            <a:spLocks noGrp="1"/>
          </p:cNvSpPr>
          <p:nvPr>
            <p:ph type="sldNum" sz="quarter" idx="4294967295"/>
          </p:nvPr>
        </p:nvSpPr>
        <p:spPr>
          <a:xfrm>
            <a:off x="0" y="0"/>
            <a:ext cx="0" cy="0"/>
          </a:xfrm>
        </p:spPr>
        <p:txBody>
          <a:bodyPr/>
          <a:lstStyle/>
          <a:p>
            <a:fld id="{C06C101E-AE9B-1D44-B9D4-D9BD38FEF8B5}" type="slidenum">
              <a:rPr lang="nb-NO" smtClean="0"/>
              <a:t>16</a:t>
            </a:fld>
            <a:endParaRPr lang="nb-NO"/>
          </a:p>
        </p:txBody>
      </p:sp>
      <p:pic>
        <p:nvPicPr>
          <p:cNvPr id="4" name="Bilde 3" descr="Skjermbilde 2015-10-14 kl. 19.52.46.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7321" y="448536"/>
            <a:ext cx="6758607" cy="5717239"/>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7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A9E58A9-AF14-4367-68E6-B2F622D9D751}"/>
              </a:ext>
            </a:extLst>
          </p:cNvPr>
          <p:cNvSpPr>
            <a:spLocks noGrp="1"/>
          </p:cNvSpPr>
          <p:nvPr>
            <p:ph type="title"/>
          </p:nvPr>
        </p:nvSpPr>
        <p:spPr>
          <a:xfrm>
            <a:off x="1121664" y="1051826"/>
            <a:ext cx="3520078" cy="4862833"/>
          </a:xfrm>
        </p:spPr>
        <p:txBody>
          <a:bodyPr lIns="91440" tIns="45720" rIns="91440" bIns="45720" anchor="ctr"/>
          <a:lstStyle/>
          <a:p>
            <a:r>
              <a:rPr lang="nb-NO">
                <a:solidFill>
                  <a:schemeClr val="accent1"/>
                </a:solidFill>
                <a:latin typeface="Georgia"/>
              </a:rPr>
              <a:t>Hva </a:t>
            </a:r>
            <a:r>
              <a:rPr lang="nb-NO" err="1">
                <a:solidFill>
                  <a:schemeClr val="accent1"/>
                </a:solidFill>
                <a:latin typeface="Georgia"/>
              </a:rPr>
              <a:t>skj</a:t>
            </a:r>
            <a:r>
              <a:rPr lang="en-US">
                <a:solidFill>
                  <a:schemeClr val="accent1"/>
                </a:solidFill>
                <a:latin typeface="Georgia"/>
              </a:rPr>
              <a:t>er </a:t>
            </a:r>
            <a:r>
              <a:rPr lang="en-US" err="1">
                <a:solidFill>
                  <a:schemeClr val="accent1"/>
                </a:solidFill>
                <a:latin typeface="Georgia"/>
              </a:rPr>
              <a:t>ved</a:t>
            </a:r>
            <a:r>
              <a:rPr lang="en-US">
                <a:solidFill>
                  <a:schemeClr val="accent1"/>
                </a:solidFill>
                <a:latin typeface="Georgia"/>
              </a:rPr>
              <a:t> bruk av </a:t>
            </a:r>
            <a:r>
              <a:rPr lang="en-US" err="1">
                <a:solidFill>
                  <a:schemeClr val="accent1"/>
                </a:solidFill>
                <a:latin typeface="Georgia"/>
              </a:rPr>
              <a:t>alkohol</a:t>
            </a:r>
            <a:r>
              <a:rPr lang="en-US">
                <a:solidFill>
                  <a:schemeClr val="accent1"/>
                </a:solidFill>
                <a:latin typeface="Georgia"/>
              </a:rPr>
              <a:t>? </a:t>
            </a:r>
            <a:endParaRPr lang="en-US">
              <a:solidFill>
                <a:schemeClr val="accent1"/>
              </a:solidFill>
            </a:endParaRPr>
          </a:p>
        </p:txBody>
      </p:sp>
      <p:sp>
        <p:nvSpPr>
          <p:cNvPr id="10" name="Content Placeholder 2">
            <a:extLst>
              <a:ext uri="{FF2B5EF4-FFF2-40B4-BE49-F238E27FC236}">
                <a16:creationId xmlns:a16="http://schemas.microsoft.com/office/drawing/2014/main" id="{484D4B8F-F41C-09F3-1414-6CBC36EA389A}"/>
              </a:ext>
            </a:extLst>
          </p:cNvPr>
          <p:cNvSpPr>
            <a:spLocks noGrp="1"/>
          </p:cNvSpPr>
          <p:nvPr>
            <p:ph idx="1"/>
          </p:nvPr>
        </p:nvSpPr>
        <p:spPr>
          <a:xfrm>
            <a:off x="6401101" y="1051828"/>
            <a:ext cx="5214880" cy="4862832"/>
          </a:xfrm>
        </p:spPr>
        <p:txBody>
          <a:bodyPr lIns="91440" tIns="45720" rIns="91440" bIns="45720" anchor="ctr"/>
          <a:lstStyle/>
          <a:p>
            <a:pPr marL="285750" indent="-285750">
              <a:buFont typeface="Arial"/>
              <a:buChar char="•"/>
            </a:pPr>
            <a:r>
              <a:rPr lang="en-US" sz="3200" dirty="0" err="1">
                <a:solidFill>
                  <a:srgbClr val="031433"/>
                </a:solidFill>
                <a:latin typeface="Georgia"/>
                <a:ea typeface="Verdana"/>
                <a:cs typeface="Calibri"/>
              </a:rPr>
              <a:t>Koordinasjon</a:t>
            </a:r>
            <a:r>
              <a:rPr lang="en-US" sz="3200" dirty="0">
                <a:solidFill>
                  <a:srgbClr val="031433"/>
                </a:solidFill>
                <a:latin typeface="Georgia"/>
                <a:ea typeface="Verdana"/>
                <a:cs typeface="Calibri"/>
              </a:rPr>
              <a:t>- </a:t>
            </a:r>
            <a:r>
              <a:rPr lang="en-US" sz="3200" dirty="0" err="1">
                <a:solidFill>
                  <a:srgbClr val="031433"/>
                </a:solidFill>
                <a:latin typeface="Georgia"/>
                <a:ea typeface="Verdana"/>
                <a:cs typeface="Calibri"/>
              </a:rPr>
              <a:t>og</a:t>
            </a:r>
            <a:r>
              <a:rPr lang="en-US" sz="3200" dirty="0">
                <a:solidFill>
                  <a:srgbClr val="031433"/>
                </a:solidFill>
                <a:latin typeface="Georgia"/>
                <a:ea typeface="Verdana"/>
                <a:cs typeface="Calibri"/>
              </a:rPr>
              <a:t> </a:t>
            </a:r>
            <a:r>
              <a:rPr lang="en-US" sz="3200" dirty="0" err="1">
                <a:solidFill>
                  <a:srgbClr val="031433"/>
                </a:solidFill>
                <a:latin typeface="Georgia"/>
                <a:ea typeface="Verdana"/>
                <a:cs typeface="Calibri"/>
              </a:rPr>
              <a:t>konsentrasjonsevnen</a:t>
            </a:r>
            <a:r>
              <a:rPr lang="en-US" sz="3200" dirty="0">
                <a:solidFill>
                  <a:srgbClr val="031433"/>
                </a:solidFill>
                <a:latin typeface="Georgia"/>
                <a:ea typeface="Verdana"/>
                <a:cs typeface="Calibri"/>
              </a:rPr>
              <a:t> </a:t>
            </a:r>
            <a:r>
              <a:rPr lang="en-US" sz="3200" dirty="0" err="1">
                <a:solidFill>
                  <a:srgbClr val="031433"/>
                </a:solidFill>
                <a:latin typeface="Georgia"/>
                <a:ea typeface="Verdana"/>
                <a:cs typeface="Calibri"/>
              </a:rPr>
              <a:t>svekkes</a:t>
            </a:r>
            <a:endParaRPr lang="en-US" sz="3200" dirty="0">
              <a:latin typeface="Georgia"/>
              <a:ea typeface="Verdana"/>
              <a:cs typeface="Calibri"/>
            </a:endParaRPr>
          </a:p>
          <a:p>
            <a:pPr marL="285750" indent="-285750">
              <a:buFont typeface="Arial"/>
              <a:buChar char="•"/>
            </a:pPr>
            <a:r>
              <a:rPr lang="en-US" sz="3200" dirty="0" err="1">
                <a:solidFill>
                  <a:srgbClr val="031433"/>
                </a:solidFill>
                <a:latin typeface="Georgia"/>
                <a:ea typeface="Verdana"/>
                <a:cs typeface="Calibri"/>
              </a:rPr>
              <a:t>Impulsiviteten</a:t>
            </a:r>
            <a:r>
              <a:rPr lang="en-US" sz="3200" dirty="0">
                <a:solidFill>
                  <a:srgbClr val="031433"/>
                </a:solidFill>
                <a:latin typeface="Georgia"/>
                <a:ea typeface="Verdana"/>
                <a:cs typeface="Calibri"/>
              </a:rPr>
              <a:t> </a:t>
            </a:r>
            <a:r>
              <a:rPr lang="en-US" sz="3200" dirty="0" err="1">
                <a:solidFill>
                  <a:srgbClr val="031433"/>
                </a:solidFill>
                <a:latin typeface="Georgia"/>
                <a:ea typeface="Verdana"/>
                <a:cs typeface="Calibri"/>
              </a:rPr>
              <a:t>økes</a:t>
            </a:r>
            <a:endParaRPr lang="en-US" sz="3200" dirty="0">
              <a:latin typeface="Georgia"/>
              <a:ea typeface="Verdana"/>
              <a:cs typeface="Calibri"/>
            </a:endParaRPr>
          </a:p>
          <a:p>
            <a:pPr marL="285750" indent="-285750">
              <a:buFont typeface="Arial"/>
              <a:buChar char="•"/>
            </a:pPr>
            <a:r>
              <a:rPr lang="en-US" sz="3200" dirty="0">
                <a:solidFill>
                  <a:srgbClr val="031433"/>
                </a:solidFill>
                <a:latin typeface="Georgia"/>
                <a:ea typeface="Verdana"/>
                <a:cs typeface="Calibri"/>
              </a:rPr>
              <a:t>Den </a:t>
            </a:r>
            <a:r>
              <a:rPr lang="en-US" sz="3200" dirty="0" err="1">
                <a:solidFill>
                  <a:srgbClr val="031433"/>
                </a:solidFill>
                <a:latin typeface="Georgia"/>
                <a:ea typeface="Verdana"/>
                <a:cs typeface="Calibri"/>
              </a:rPr>
              <a:t>kritiske</a:t>
            </a:r>
            <a:r>
              <a:rPr lang="en-US" sz="3200" dirty="0">
                <a:solidFill>
                  <a:srgbClr val="031433"/>
                </a:solidFill>
                <a:latin typeface="Georgia"/>
                <a:ea typeface="Verdana"/>
                <a:cs typeface="Calibri"/>
              </a:rPr>
              <a:t> </a:t>
            </a:r>
            <a:r>
              <a:rPr lang="en-US" sz="3200" dirty="0" err="1">
                <a:solidFill>
                  <a:srgbClr val="031433"/>
                </a:solidFill>
                <a:latin typeface="Georgia"/>
                <a:ea typeface="Verdana"/>
                <a:cs typeface="Calibri"/>
              </a:rPr>
              <a:t>sansen</a:t>
            </a:r>
            <a:r>
              <a:rPr lang="en-US" sz="3200" dirty="0">
                <a:solidFill>
                  <a:srgbClr val="031433"/>
                </a:solidFill>
                <a:latin typeface="Georgia"/>
                <a:ea typeface="Verdana"/>
                <a:cs typeface="Calibri"/>
              </a:rPr>
              <a:t> </a:t>
            </a:r>
            <a:r>
              <a:rPr lang="en-US" sz="3200" dirty="0" err="1">
                <a:solidFill>
                  <a:srgbClr val="031433"/>
                </a:solidFill>
                <a:latin typeface="Georgia"/>
                <a:ea typeface="Verdana"/>
                <a:cs typeface="Calibri"/>
              </a:rPr>
              <a:t>svekkes</a:t>
            </a:r>
            <a:endParaRPr lang="en-US" sz="3200" dirty="0">
              <a:solidFill>
                <a:srgbClr val="031433"/>
              </a:solidFill>
              <a:latin typeface="Georgia"/>
              <a:ea typeface="Verdana"/>
              <a:cs typeface="Calibri"/>
            </a:endParaRPr>
          </a:p>
          <a:p>
            <a:pPr marL="285750" indent="-285750">
              <a:buFont typeface="Arial"/>
              <a:buChar char="•"/>
            </a:pPr>
            <a:r>
              <a:rPr lang="en-US" sz="3200" dirty="0" err="1">
                <a:solidFill>
                  <a:srgbClr val="031433"/>
                </a:solidFill>
                <a:latin typeface="Georgia"/>
                <a:ea typeface="Verdana"/>
                <a:cs typeface="Calibri"/>
              </a:rPr>
              <a:t>Øker</a:t>
            </a:r>
            <a:r>
              <a:rPr lang="en-US" sz="3200" dirty="0">
                <a:solidFill>
                  <a:srgbClr val="031433"/>
                </a:solidFill>
                <a:latin typeface="Georgia"/>
                <a:ea typeface="Verdana"/>
                <a:cs typeface="Calibri"/>
              </a:rPr>
              <a:t> </a:t>
            </a:r>
            <a:r>
              <a:rPr lang="en-US" sz="3200" dirty="0" err="1">
                <a:solidFill>
                  <a:srgbClr val="031433"/>
                </a:solidFill>
                <a:latin typeface="Georgia"/>
                <a:ea typeface="Verdana"/>
                <a:cs typeface="Calibri"/>
              </a:rPr>
              <a:t>sannsynligheten</a:t>
            </a:r>
            <a:r>
              <a:rPr lang="en-US" sz="3200" dirty="0">
                <a:solidFill>
                  <a:srgbClr val="031433"/>
                </a:solidFill>
                <a:latin typeface="Georgia"/>
                <a:ea typeface="Verdana"/>
                <a:cs typeface="Calibri"/>
              </a:rPr>
              <a:t> for bruk av </a:t>
            </a:r>
            <a:r>
              <a:rPr lang="en-US" sz="3200" dirty="0" err="1">
                <a:solidFill>
                  <a:srgbClr val="031433"/>
                </a:solidFill>
                <a:latin typeface="Georgia"/>
                <a:ea typeface="Verdana"/>
                <a:cs typeface="Calibri"/>
              </a:rPr>
              <a:t>illegale</a:t>
            </a:r>
            <a:r>
              <a:rPr lang="en-US" sz="3200" dirty="0">
                <a:solidFill>
                  <a:srgbClr val="031433"/>
                </a:solidFill>
                <a:latin typeface="Georgia"/>
                <a:ea typeface="Verdana"/>
                <a:cs typeface="Calibri"/>
              </a:rPr>
              <a:t> </a:t>
            </a:r>
            <a:r>
              <a:rPr lang="en-US" sz="3200" dirty="0" err="1">
                <a:solidFill>
                  <a:srgbClr val="031433"/>
                </a:solidFill>
                <a:latin typeface="Georgia"/>
                <a:ea typeface="Verdana"/>
                <a:cs typeface="Calibri"/>
              </a:rPr>
              <a:t>rusmidler</a:t>
            </a:r>
            <a:endParaRPr lang="en-US" sz="3200" dirty="0">
              <a:solidFill>
                <a:srgbClr val="031433"/>
              </a:solidFill>
              <a:latin typeface="Georgia"/>
              <a:ea typeface="Verdana"/>
              <a:cs typeface="Calibri"/>
            </a:endParaRPr>
          </a:p>
          <a:p>
            <a:pPr marL="285750" indent="-285750">
              <a:buFont typeface="Arial"/>
              <a:buChar char="•"/>
            </a:pPr>
            <a:r>
              <a:rPr lang="en-US" sz="3200" dirty="0">
                <a:solidFill>
                  <a:srgbClr val="031433"/>
                </a:solidFill>
                <a:latin typeface="Georgia"/>
                <a:ea typeface="Verdana"/>
                <a:cs typeface="Calibri"/>
              </a:rPr>
              <a:t>Det </a:t>
            </a:r>
            <a:r>
              <a:rPr lang="en-US" sz="3200" dirty="0" err="1">
                <a:solidFill>
                  <a:srgbClr val="031433"/>
                </a:solidFill>
                <a:latin typeface="Georgia"/>
                <a:ea typeface="Verdana"/>
                <a:cs typeface="Calibri"/>
              </a:rPr>
              <a:t>øker</a:t>
            </a:r>
            <a:r>
              <a:rPr lang="en-US" sz="3200" dirty="0">
                <a:solidFill>
                  <a:srgbClr val="031433"/>
                </a:solidFill>
                <a:latin typeface="Georgia"/>
                <a:ea typeface="Verdana"/>
                <a:cs typeface="Calibri"/>
              </a:rPr>
              <a:t> </a:t>
            </a:r>
            <a:r>
              <a:rPr lang="en-US" sz="3200" dirty="0" err="1">
                <a:solidFill>
                  <a:srgbClr val="031433"/>
                </a:solidFill>
                <a:latin typeface="Georgia"/>
                <a:ea typeface="Verdana"/>
                <a:cs typeface="Calibri"/>
              </a:rPr>
              <a:t>risikoen</a:t>
            </a:r>
            <a:r>
              <a:rPr lang="en-US" sz="3200" dirty="0">
                <a:solidFill>
                  <a:srgbClr val="031433"/>
                </a:solidFill>
                <a:latin typeface="Georgia"/>
                <a:ea typeface="Verdana"/>
                <a:cs typeface="Calibri"/>
              </a:rPr>
              <a:t> for </a:t>
            </a:r>
            <a:r>
              <a:rPr lang="en-US" sz="3200" dirty="0" err="1">
                <a:solidFill>
                  <a:srgbClr val="031433"/>
                </a:solidFill>
                <a:latin typeface="Georgia"/>
                <a:ea typeface="Verdana"/>
                <a:cs typeface="Calibri"/>
              </a:rPr>
              <a:t>trusler</a:t>
            </a:r>
            <a:r>
              <a:rPr lang="en-US" sz="3200" dirty="0">
                <a:solidFill>
                  <a:srgbClr val="031433"/>
                </a:solidFill>
                <a:latin typeface="Georgia"/>
                <a:ea typeface="Verdana"/>
                <a:cs typeface="Calibri"/>
              </a:rPr>
              <a:t>, </a:t>
            </a:r>
            <a:r>
              <a:rPr lang="en-US" sz="3200" dirty="0" err="1">
                <a:solidFill>
                  <a:srgbClr val="031433"/>
                </a:solidFill>
                <a:latin typeface="Georgia"/>
                <a:ea typeface="Verdana"/>
                <a:cs typeface="Calibri"/>
              </a:rPr>
              <a:t>vold</a:t>
            </a:r>
            <a:r>
              <a:rPr lang="en-US" sz="3200" dirty="0">
                <a:solidFill>
                  <a:srgbClr val="031433"/>
                </a:solidFill>
                <a:latin typeface="Georgia"/>
                <a:ea typeface="Verdana"/>
                <a:cs typeface="Calibri"/>
              </a:rPr>
              <a:t> </a:t>
            </a:r>
            <a:r>
              <a:rPr lang="en-US" sz="3200" dirty="0" err="1">
                <a:solidFill>
                  <a:srgbClr val="031433"/>
                </a:solidFill>
                <a:latin typeface="Georgia"/>
                <a:ea typeface="Verdana"/>
                <a:cs typeface="Calibri"/>
              </a:rPr>
              <a:t>og</a:t>
            </a:r>
            <a:r>
              <a:rPr lang="en-US" sz="3200" dirty="0">
                <a:solidFill>
                  <a:srgbClr val="031433"/>
                </a:solidFill>
                <a:latin typeface="Georgia"/>
                <a:ea typeface="Verdana"/>
                <a:cs typeface="Calibri"/>
              </a:rPr>
              <a:t> </a:t>
            </a:r>
            <a:r>
              <a:rPr lang="en-US" sz="3200" dirty="0" err="1">
                <a:solidFill>
                  <a:srgbClr val="031433"/>
                </a:solidFill>
                <a:latin typeface="Georgia"/>
                <a:ea typeface="Verdana"/>
                <a:cs typeface="Calibri"/>
              </a:rPr>
              <a:t>overgrep</a:t>
            </a:r>
            <a:endParaRPr lang="en-US" sz="3200" dirty="0">
              <a:latin typeface="Georgia"/>
              <a:ea typeface="Verdana"/>
              <a:cs typeface="Calibri"/>
            </a:endParaRPr>
          </a:p>
          <a:p>
            <a:endParaRPr lang="en-US" sz="2400" dirty="0"/>
          </a:p>
        </p:txBody>
      </p:sp>
    </p:spTree>
    <p:extLst>
      <p:ext uri="{BB962C8B-B14F-4D97-AF65-F5344CB8AC3E}">
        <p14:creationId xmlns:p14="http://schemas.microsoft.com/office/powerpoint/2010/main" val="3615932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D2ED7C22-471B-2A42-BCA4-21F22C46F7CD}"/>
              </a:ext>
            </a:extLst>
          </p:cNvPr>
          <p:cNvSpPr>
            <a:spLocks noGrp="1"/>
          </p:cNvSpPr>
          <p:nvPr>
            <p:ph type="body" sz="quarter" idx="4294967295"/>
          </p:nvPr>
        </p:nvSpPr>
        <p:spPr>
          <a:xfrm>
            <a:off x="2102627" y="2207621"/>
            <a:ext cx="7986746" cy="2442757"/>
          </a:xfrm>
        </p:spPr>
        <p:txBody>
          <a:bodyPr>
            <a:normAutofit lnSpcReduction="10000"/>
          </a:bodyPr>
          <a:lstStyle/>
          <a:p>
            <a:pPr marL="0" indent="0">
              <a:buNone/>
            </a:pPr>
            <a:r>
              <a:rPr lang="nb-NO" sz="6000">
                <a:solidFill>
                  <a:schemeClr val="accent1"/>
                </a:solidFill>
                <a:latin typeface="Georgia" panose="02040502050405020303" pitchFamily="18" charset="0"/>
              </a:rPr>
              <a:t>Det kan være ulike grunner til at ungdom drikker alkohol...</a:t>
            </a:r>
          </a:p>
        </p:txBody>
      </p:sp>
    </p:spTree>
    <p:extLst>
      <p:ext uri="{BB962C8B-B14F-4D97-AF65-F5344CB8AC3E}">
        <p14:creationId xmlns:p14="http://schemas.microsoft.com/office/powerpoint/2010/main" val="2239577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30DA14DA-D7A0-1088-30E6-1CFDE22C514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28712" y="938299"/>
            <a:ext cx="10587038" cy="498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89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D2A0AD7-9160-D0C4-D548-AB0EE2088416}"/>
              </a:ext>
            </a:extLst>
          </p:cNvPr>
          <p:cNvSpPr>
            <a:spLocks noGrp="1"/>
          </p:cNvSpPr>
          <p:nvPr>
            <p:ph type="body" sz="quarter" idx="4294967295"/>
          </p:nvPr>
        </p:nvSpPr>
        <p:spPr>
          <a:xfrm>
            <a:off x="8184995" y="598488"/>
            <a:ext cx="4007005" cy="3086100"/>
          </a:xfrm>
        </p:spPr>
        <p:txBody>
          <a:bodyPr lIns="91440" tIns="45720" rIns="91440" bIns="45720" anchor="t">
            <a:noAutofit/>
          </a:bodyPr>
          <a:lstStyle/>
          <a:p>
            <a:pPr marL="0" indent="0">
              <a:buNone/>
            </a:pPr>
            <a:r>
              <a:rPr lang="nb-NO" sz="4400" dirty="0">
                <a:solidFill>
                  <a:schemeClr val="accent1"/>
                </a:solidFill>
                <a:effectLst/>
                <a:latin typeface="Georgia"/>
              </a:rPr>
              <a:t>Hvorfor ha </a:t>
            </a:r>
            <a:r>
              <a:rPr lang="nb-NO" sz="4400" dirty="0">
                <a:solidFill>
                  <a:schemeClr val="accent1"/>
                </a:solidFill>
                <a:latin typeface="Georgia"/>
              </a:rPr>
              <a:t>rus</a:t>
            </a:r>
            <a:r>
              <a:rPr lang="nb-NO" sz="4400" dirty="0">
                <a:solidFill>
                  <a:schemeClr val="accent1"/>
                </a:solidFill>
                <a:effectLst/>
                <a:latin typeface="Georgia"/>
              </a:rPr>
              <a:t> som tema nå i 7.klasse? </a:t>
            </a:r>
          </a:p>
        </p:txBody>
      </p:sp>
      <p:pic>
        <p:nvPicPr>
          <p:cNvPr id="4" name="Bilde 3" descr="Et bilde som inneholder person, klær, Menneskeansikt, smil&#10;&#10;Automatisk generert beskrivelse">
            <a:extLst>
              <a:ext uri="{FF2B5EF4-FFF2-40B4-BE49-F238E27FC236}">
                <a16:creationId xmlns:a16="http://schemas.microsoft.com/office/drawing/2014/main" id="{067D5B3A-77B3-B8C9-2EB1-CB0EB59881F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43534" y="-120279"/>
            <a:ext cx="10644672" cy="7098558"/>
          </a:xfrm>
          <a:prstGeom prst="rect">
            <a:avLst/>
          </a:prstGeom>
        </p:spPr>
      </p:pic>
    </p:spTree>
    <p:extLst>
      <p:ext uri="{BB962C8B-B14F-4D97-AF65-F5344CB8AC3E}">
        <p14:creationId xmlns:p14="http://schemas.microsoft.com/office/powerpoint/2010/main" val="1082199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059FC-6FB5-CEEC-58A4-7274139C42AA}"/>
            </a:ext>
          </a:extLst>
        </p:cNvPr>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61D4349-6646-AD2C-C540-861E7BC87F51}"/>
              </a:ext>
            </a:extLst>
          </p:cNvPr>
          <p:cNvSpPr>
            <a:spLocks noGrp="1"/>
          </p:cNvSpPr>
          <p:nvPr>
            <p:ph idx="1"/>
          </p:nvPr>
        </p:nvSpPr>
        <p:spPr>
          <a:xfrm>
            <a:off x="841851" y="708389"/>
            <a:ext cx="10515600" cy="5943992"/>
          </a:xfrm>
        </p:spPr>
        <p:txBody>
          <a:bodyPr>
            <a:normAutofit/>
          </a:bodyPr>
          <a:lstStyle/>
          <a:p>
            <a:pPr marL="0" indent="0">
              <a:buNone/>
            </a:pPr>
            <a:r>
              <a:rPr lang="nb-NO" sz="5400" b="1" dirty="0">
                <a:solidFill>
                  <a:schemeClr val="tx2"/>
                </a:solidFill>
                <a:latin typeface="Georgia"/>
                <a:ea typeface="Verdana"/>
                <a:cs typeface="Calibri"/>
              </a:rPr>
              <a:t>Råd til voksne: </a:t>
            </a:r>
          </a:p>
          <a:p>
            <a:pPr marL="0" indent="0">
              <a:buNone/>
            </a:pPr>
            <a:endParaRPr lang="nb-NO" sz="3200" b="1" dirty="0">
              <a:latin typeface="Georgia"/>
              <a:ea typeface="Verdana"/>
              <a:cs typeface="Calibri"/>
            </a:endParaRPr>
          </a:p>
          <a:p>
            <a:r>
              <a:rPr lang="nb-NO" sz="2400" dirty="0">
                <a:latin typeface="Georgia"/>
                <a:ea typeface="Verdana"/>
                <a:cs typeface="Calibri"/>
              </a:rPr>
              <a:t>Ta ungdom på alvor</a:t>
            </a:r>
          </a:p>
          <a:p>
            <a:r>
              <a:rPr lang="nb-NO" sz="2400" dirty="0">
                <a:latin typeface="Georgia"/>
                <a:ea typeface="Verdana"/>
                <a:cs typeface="Calibri"/>
              </a:rPr>
              <a:t>Vær ærlig og nysgjerrig</a:t>
            </a:r>
          </a:p>
          <a:p>
            <a:r>
              <a:rPr lang="nb-NO" sz="2400" dirty="0">
                <a:latin typeface="Georgia"/>
                <a:ea typeface="Verdana"/>
                <a:cs typeface="Calibri"/>
              </a:rPr>
              <a:t>Unngå moralisering</a:t>
            </a:r>
          </a:p>
          <a:p>
            <a:r>
              <a:rPr lang="nb-NO" sz="2400" dirty="0">
                <a:latin typeface="Georgia"/>
                <a:ea typeface="Verdana"/>
                <a:cs typeface="Calibri"/>
              </a:rPr>
              <a:t>Ikke overdriv</a:t>
            </a:r>
          </a:p>
          <a:p>
            <a:r>
              <a:rPr lang="nb-NO" sz="2400" dirty="0">
                <a:latin typeface="Georgia"/>
                <a:ea typeface="Verdana"/>
                <a:cs typeface="Calibri"/>
              </a:rPr>
              <a:t>Snakk om holdninger og sett tydelige grenser</a:t>
            </a:r>
          </a:p>
          <a:p>
            <a:r>
              <a:rPr lang="nb-NO" sz="2400" dirty="0">
                <a:latin typeface="Georgia"/>
                <a:ea typeface="Verdana"/>
                <a:cs typeface="Calibri"/>
              </a:rPr>
              <a:t>Si at de alltid kan be om hjelp og vær tilgjengelig</a:t>
            </a:r>
          </a:p>
          <a:p>
            <a:r>
              <a:rPr lang="nb-NO" sz="2400" dirty="0">
                <a:latin typeface="Georgia"/>
                <a:ea typeface="Verdana"/>
                <a:cs typeface="Calibri"/>
              </a:rPr>
              <a:t>Bli kjent med venner og foresatte til de nærmeste vennene</a:t>
            </a:r>
            <a:endParaRPr lang="nb-NO" sz="1800" dirty="0">
              <a:latin typeface="Georgia"/>
              <a:ea typeface="Verdana"/>
              <a:cs typeface="Calibri"/>
            </a:endParaRPr>
          </a:p>
          <a:p>
            <a:pPr marL="0" indent="0">
              <a:buNone/>
            </a:pPr>
            <a:endParaRPr lang="nb-NO" sz="1800" dirty="0">
              <a:latin typeface="Georgia"/>
              <a:ea typeface="Verdana"/>
              <a:cs typeface="Calibri"/>
            </a:endParaRPr>
          </a:p>
          <a:p>
            <a:endParaRPr lang="nb-NO" sz="2200" dirty="0"/>
          </a:p>
        </p:txBody>
      </p:sp>
      <p:sp>
        <p:nvSpPr>
          <p:cNvPr id="2" name="TekstSylinder 1">
            <a:extLst>
              <a:ext uri="{FF2B5EF4-FFF2-40B4-BE49-F238E27FC236}">
                <a16:creationId xmlns:a16="http://schemas.microsoft.com/office/drawing/2014/main" id="{AA2F2021-0A72-AD15-9948-60FB3037DD43}"/>
              </a:ext>
            </a:extLst>
          </p:cNvPr>
          <p:cNvSpPr txBox="1"/>
          <p:nvPr/>
        </p:nvSpPr>
        <p:spPr>
          <a:xfrm>
            <a:off x="0" y="6467715"/>
            <a:ext cx="6172200" cy="369332"/>
          </a:xfrm>
          <a:prstGeom prst="rect">
            <a:avLst/>
          </a:prstGeom>
          <a:noFill/>
        </p:spPr>
        <p:txBody>
          <a:bodyPr wrap="square" rtlCol="0">
            <a:spAutoFit/>
          </a:bodyPr>
          <a:lstStyle/>
          <a:p>
            <a:r>
              <a:rPr lang="nb-NO" dirty="0"/>
              <a:t>Kilde: </a:t>
            </a:r>
            <a:r>
              <a:rPr lang="nb-NO" dirty="0" err="1"/>
              <a:t>Korus</a:t>
            </a:r>
            <a:r>
              <a:rPr lang="nb-NO" dirty="0"/>
              <a:t> og BUFDIR</a:t>
            </a:r>
          </a:p>
        </p:txBody>
      </p:sp>
    </p:spTree>
    <p:extLst>
      <p:ext uri="{BB962C8B-B14F-4D97-AF65-F5344CB8AC3E}">
        <p14:creationId xmlns:p14="http://schemas.microsoft.com/office/powerpoint/2010/main" val="4161687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4F1084F-AB2C-1852-BB00-67D9895FEF25}"/>
              </a:ext>
            </a:extLst>
          </p:cNvPr>
          <p:cNvSpPr>
            <a:spLocks noGrp="1"/>
          </p:cNvSpPr>
          <p:nvPr>
            <p:ph type="title"/>
          </p:nvPr>
        </p:nvSpPr>
        <p:spPr/>
        <p:txBody>
          <a:bodyPr>
            <a:normAutofit fontScale="90000"/>
          </a:bodyPr>
          <a:lstStyle/>
          <a:p>
            <a:r>
              <a:rPr lang="nb-NO" sz="5400" dirty="0">
                <a:solidFill>
                  <a:schemeClr val="accent1"/>
                </a:solidFill>
              </a:rPr>
              <a:t>Noen råd fra ungdommen til de voksne:</a:t>
            </a:r>
          </a:p>
        </p:txBody>
      </p:sp>
      <p:sp>
        <p:nvSpPr>
          <p:cNvPr id="4" name="Plassholder for innhold 3">
            <a:extLst>
              <a:ext uri="{FF2B5EF4-FFF2-40B4-BE49-F238E27FC236}">
                <a16:creationId xmlns:a16="http://schemas.microsoft.com/office/drawing/2014/main" id="{2ACA7B15-C564-2E59-BC33-85D91404BA07}"/>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nb-NO" sz="3000" b="0" i="0" dirty="0">
                <a:solidFill>
                  <a:schemeClr val="tx1"/>
                </a:solidFill>
                <a:effectLst/>
                <a:latin typeface="Georgia" panose="02040502050405020303" pitchFamily="18" charset="0"/>
              </a:rPr>
              <a:t>Snakk ærlig. Fortell både det som oppleves som positivt og negativt om rus</a:t>
            </a:r>
          </a:p>
          <a:p>
            <a:pPr marL="342900" indent="-342900">
              <a:buFont typeface="Arial" panose="020B0604020202020204" pitchFamily="34" charset="0"/>
              <a:buChar char="•"/>
            </a:pPr>
            <a:r>
              <a:rPr lang="nb-NO" sz="3000" dirty="0">
                <a:solidFill>
                  <a:schemeClr val="tx1"/>
                </a:solidFill>
                <a:latin typeface="Georgia" panose="02040502050405020303" pitchFamily="18" charset="0"/>
              </a:rPr>
              <a:t>Gi </a:t>
            </a:r>
            <a:r>
              <a:rPr lang="nb-NO" sz="3000" b="0" i="0" dirty="0">
                <a:solidFill>
                  <a:schemeClr val="tx1"/>
                </a:solidFill>
                <a:effectLst/>
                <a:latin typeface="Georgia" panose="02040502050405020303" pitchFamily="18" charset="0"/>
              </a:rPr>
              <a:t>tilgang på korrekt informasjon om rus – vis til fakta og forskning</a:t>
            </a:r>
          </a:p>
          <a:p>
            <a:pPr marL="342900" indent="-342900">
              <a:buFont typeface="Arial" panose="020B0604020202020204" pitchFamily="34" charset="0"/>
              <a:buChar char="•"/>
            </a:pPr>
            <a:r>
              <a:rPr lang="nb-NO" sz="3000" dirty="0">
                <a:solidFill>
                  <a:schemeClr val="tx1"/>
                </a:solidFill>
                <a:latin typeface="Georgia"/>
                <a:ea typeface="Verdana"/>
                <a:cs typeface="Calibri"/>
              </a:rPr>
              <a:t>D</a:t>
            </a:r>
            <a:r>
              <a:rPr lang="nb-NO" sz="3000" b="0" i="0" dirty="0">
                <a:solidFill>
                  <a:schemeClr val="tx1"/>
                </a:solidFill>
                <a:effectLst/>
                <a:latin typeface="Georgia"/>
                <a:ea typeface="Verdana"/>
                <a:cs typeface="Calibri"/>
              </a:rPr>
              <a:t>e voksne må ha et åpent sinn, de må bry seg, lytte og vise omsorg</a:t>
            </a:r>
          </a:p>
          <a:p>
            <a:pPr marL="342900" indent="-342900">
              <a:buFont typeface="Arial" panose="020B0604020202020204" pitchFamily="34" charset="0"/>
              <a:buChar char="•"/>
            </a:pPr>
            <a:r>
              <a:rPr lang="nb-NO" sz="3000" dirty="0">
                <a:solidFill>
                  <a:schemeClr val="tx1"/>
                </a:solidFill>
                <a:latin typeface="Georgia"/>
                <a:ea typeface="Verdana"/>
                <a:cs typeface="Calibri"/>
              </a:rPr>
              <a:t>Det er v</a:t>
            </a:r>
            <a:r>
              <a:rPr lang="nb-NO" sz="3000" b="0" i="0" dirty="0">
                <a:solidFill>
                  <a:schemeClr val="tx1"/>
                </a:solidFill>
                <a:effectLst/>
                <a:latin typeface="Georgia"/>
                <a:ea typeface="Verdana"/>
                <a:cs typeface="Calibri"/>
              </a:rPr>
              <a:t>iktig med godt skolemiljø, med tillit og trygge relasjoner mellom elever og voksne. Det virker forebyggende</a:t>
            </a:r>
            <a:endParaRPr lang="nb-NO" sz="3200" b="0" i="0" dirty="0">
              <a:solidFill>
                <a:schemeClr val="tx1"/>
              </a:solidFill>
              <a:effectLst/>
              <a:latin typeface="Georgia"/>
              <a:ea typeface="Verdana"/>
              <a:cs typeface="Calibri"/>
            </a:endParaRPr>
          </a:p>
        </p:txBody>
      </p:sp>
      <p:sp>
        <p:nvSpPr>
          <p:cNvPr id="2" name="TekstSylinder 1">
            <a:extLst>
              <a:ext uri="{FF2B5EF4-FFF2-40B4-BE49-F238E27FC236}">
                <a16:creationId xmlns:a16="http://schemas.microsoft.com/office/drawing/2014/main" id="{7D54F098-A27D-99F0-B7CB-820B2E67738C}"/>
              </a:ext>
            </a:extLst>
          </p:cNvPr>
          <p:cNvSpPr txBox="1"/>
          <p:nvPr/>
        </p:nvSpPr>
        <p:spPr>
          <a:xfrm>
            <a:off x="93600" y="6497166"/>
            <a:ext cx="4874400" cy="461665"/>
          </a:xfrm>
          <a:prstGeom prst="rect">
            <a:avLst/>
          </a:prstGeom>
          <a:noFill/>
        </p:spPr>
        <p:txBody>
          <a:bodyPr wrap="square" rtlCol="0">
            <a:spAutoFit/>
          </a:bodyPr>
          <a:lstStyle/>
          <a:p>
            <a:r>
              <a:rPr lang="nb-NO" sz="1200">
                <a:latin typeface="Georgia" panose="02040502050405020303" pitchFamily="18" charset="0"/>
              </a:rPr>
              <a:t>Kilde: Forandringsfabrikken, «Klokhet om rus» </a:t>
            </a:r>
          </a:p>
          <a:p>
            <a:endParaRPr lang="nb-NO" sz="1200"/>
          </a:p>
        </p:txBody>
      </p:sp>
    </p:spTree>
    <p:extLst>
      <p:ext uri="{BB962C8B-B14F-4D97-AF65-F5344CB8AC3E}">
        <p14:creationId xmlns:p14="http://schemas.microsoft.com/office/powerpoint/2010/main" val="36820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B9347921-06A7-2781-CAEA-0DD2AF5B27E6}"/>
              </a:ext>
            </a:extLst>
          </p:cNvPr>
          <p:cNvSpPr>
            <a:spLocks noGrp="1"/>
          </p:cNvSpPr>
          <p:nvPr>
            <p:ph type="title"/>
          </p:nvPr>
        </p:nvSpPr>
        <p:spPr>
          <a:xfrm>
            <a:off x="1205919" y="690506"/>
            <a:ext cx="10082097" cy="1455365"/>
          </a:xfrm>
        </p:spPr>
        <p:txBody>
          <a:bodyPr>
            <a:noAutofit/>
          </a:bodyPr>
          <a:lstStyle/>
          <a:p>
            <a:pPr algn="ctr"/>
            <a:r>
              <a:rPr lang="en-US" sz="4800" err="1">
                <a:solidFill>
                  <a:schemeClr val="tx2">
                    <a:lumMod val="75000"/>
                  </a:schemeClr>
                </a:solidFill>
              </a:rPr>
              <a:t>Trenger</a:t>
            </a:r>
            <a:r>
              <a:rPr lang="en-US" sz="4800">
                <a:solidFill>
                  <a:schemeClr val="tx2">
                    <a:lumMod val="75000"/>
                  </a:schemeClr>
                </a:solidFill>
              </a:rPr>
              <a:t> du </a:t>
            </a:r>
            <a:r>
              <a:rPr lang="en-US" sz="4800" err="1">
                <a:solidFill>
                  <a:schemeClr val="tx2">
                    <a:lumMod val="75000"/>
                  </a:schemeClr>
                </a:solidFill>
              </a:rPr>
              <a:t>fakta</a:t>
            </a:r>
            <a:r>
              <a:rPr lang="en-US" sz="4800">
                <a:solidFill>
                  <a:schemeClr val="tx2">
                    <a:lumMod val="75000"/>
                  </a:schemeClr>
                </a:solidFill>
              </a:rPr>
              <a:t>? </a:t>
            </a:r>
            <a:br>
              <a:rPr lang="en-US" sz="4800">
                <a:solidFill>
                  <a:schemeClr val="tx2">
                    <a:lumMod val="75000"/>
                  </a:schemeClr>
                </a:solidFill>
              </a:rPr>
            </a:br>
            <a:r>
              <a:rPr lang="en-US" sz="4800" err="1">
                <a:solidFill>
                  <a:schemeClr val="tx2">
                    <a:lumMod val="75000"/>
                  </a:schemeClr>
                </a:solidFill>
              </a:rPr>
              <a:t>Sjekk</a:t>
            </a:r>
            <a:r>
              <a:rPr lang="en-US" sz="4800">
                <a:solidFill>
                  <a:schemeClr val="tx2">
                    <a:lumMod val="75000"/>
                  </a:schemeClr>
                </a:solidFill>
              </a:rPr>
              <a:t> </a:t>
            </a:r>
            <a:r>
              <a:rPr lang="en-US" sz="4800">
                <a:solidFill>
                  <a:schemeClr val="tx2">
                    <a:lumMod val="75000"/>
                  </a:schemeClr>
                </a:solidFill>
                <a:hlinkClick r:id="rId3"/>
              </a:rPr>
              <a:t>www.rusinfo.no</a:t>
            </a:r>
            <a:r>
              <a:rPr lang="en-US" sz="4800">
                <a:solidFill>
                  <a:schemeClr val="tx2">
                    <a:lumMod val="75000"/>
                  </a:schemeClr>
                </a:solidFill>
              </a:rPr>
              <a:t> </a:t>
            </a:r>
          </a:p>
        </p:txBody>
      </p:sp>
      <p:pic>
        <p:nvPicPr>
          <p:cNvPr id="7" name="Plassholder for innhold 6" descr="Et bilde som inneholder tekst, Menneskeansikt, skjermbilde, smil&#10;&#10;Automatisk generert beskrivelse">
            <a:extLst>
              <a:ext uri="{FF2B5EF4-FFF2-40B4-BE49-F238E27FC236}">
                <a16:creationId xmlns:a16="http://schemas.microsoft.com/office/drawing/2014/main" id="{EA194402-3201-37DA-006A-39B54A576A04}"/>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tretch/>
        </p:blipFill>
        <p:spPr>
          <a:xfrm>
            <a:off x="4218885" y="2475520"/>
            <a:ext cx="4056167" cy="3407180"/>
          </a:xfrm>
          <a:noFill/>
        </p:spPr>
      </p:pic>
      <p:sp>
        <p:nvSpPr>
          <p:cNvPr id="24" name="Slide Number Placeholder 6">
            <a:extLst>
              <a:ext uri="{FF2B5EF4-FFF2-40B4-BE49-F238E27FC236}">
                <a16:creationId xmlns:a16="http://schemas.microsoft.com/office/drawing/2014/main" id="{5ADDF8B8-83D7-AAD5-F33D-77624EE15912}"/>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2C3261B-7634-D94C-885F-047CD96198FD}" type="slidenum">
              <a:rPr lang="nb-NO" smtClean="0"/>
              <a:pPr>
                <a:spcAft>
                  <a:spcPts val="600"/>
                </a:spcAft>
              </a:pPr>
              <a:t>22</a:t>
            </a:fld>
            <a:endParaRPr lang="nb-NO"/>
          </a:p>
        </p:txBody>
      </p:sp>
    </p:spTree>
    <p:extLst>
      <p:ext uri="{BB962C8B-B14F-4D97-AF65-F5344CB8AC3E}">
        <p14:creationId xmlns:p14="http://schemas.microsoft.com/office/powerpoint/2010/main" val="3125896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8A2725-430E-EBDF-C0ED-C9F096E9F2B4}"/>
              </a:ext>
            </a:extLst>
          </p:cNvPr>
          <p:cNvSpPr>
            <a:spLocks noGrp="1"/>
          </p:cNvSpPr>
          <p:nvPr>
            <p:ph type="title" idx="4294967295"/>
          </p:nvPr>
        </p:nvSpPr>
        <p:spPr>
          <a:xfrm>
            <a:off x="470466" y="727075"/>
            <a:ext cx="9638037" cy="1454150"/>
          </a:xfrm>
        </p:spPr>
        <p:txBody>
          <a:bodyPr>
            <a:normAutofit/>
          </a:bodyPr>
          <a:lstStyle/>
          <a:p>
            <a:r>
              <a:rPr lang="nb-NO" sz="5400" b="1">
                <a:solidFill>
                  <a:schemeClr val="accent1"/>
                </a:solidFill>
                <a:latin typeface="Georgia" panose="02040502050405020303" pitchFamily="18" charset="0"/>
              </a:rPr>
              <a:t>Vi går til klasserommene</a:t>
            </a:r>
          </a:p>
        </p:txBody>
      </p:sp>
      <p:sp>
        <p:nvSpPr>
          <p:cNvPr id="3" name="Plassholder for innhold 2">
            <a:extLst>
              <a:ext uri="{FF2B5EF4-FFF2-40B4-BE49-F238E27FC236}">
                <a16:creationId xmlns:a16="http://schemas.microsoft.com/office/drawing/2014/main" id="{D9E164EA-D97D-6F85-0D68-8D3A75802016}"/>
              </a:ext>
            </a:extLst>
          </p:cNvPr>
          <p:cNvSpPr>
            <a:spLocks noGrp="1"/>
          </p:cNvSpPr>
          <p:nvPr>
            <p:ph idx="4294967295"/>
          </p:nvPr>
        </p:nvSpPr>
        <p:spPr>
          <a:xfrm>
            <a:off x="869711" y="2259013"/>
            <a:ext cx="10082212" cy="3871912"/>
          </a:xfrm>
        </p:spPr>
        <p:txBody>
          <a:bodyPr lIns="91440" tIns="45720" rIns="91440" bIns="45720" anchor="t">
            <a:normAutofit lnSpcReduction="10000"/>
          </a:bodyPr>
          <a:lstStyle/>
          <a:p>
            <a:r>
              <a:rPr lang="nb-NO" sz="3200">
                <a:solidFill>
                  <a:srgbClr val="000000"/>
                </a:solidFill>
                <a:latin typeface="Georgia"/>
                <a:ea typeface="Times New Roman" panose="02020603050405020304" pitchFamily="18" charset="0"/>
                <a:cs typeface="Times New Roman (CS-brødtekst)"/>
              </a:rPr>
              <a:t>Klassene fordeles på klasserom</a:t>
            </a:r>
          </a:p>
          <a:p>
            <a:r>
              <a:rPr lang="nb-NO" sz="3200">
                <a:solidFill>
                  <a:srgbClr val="000000"/>
                </a:solidFill>
                <a:latin typeface="Georgia"/>
                <a:ea typeface="Times New Roman" panose="02020603050405020304" pitchFamily="18" charset="0"/>
                <a:cs typeface="Times New Roman (CS-brødtekst)"/>
              </a:rPr>
              <a:t>Elevene er på forhånd fordelt på gruppebord, 3 elever på hvert bord</a:t>
            </a:r>
          </a:p>
          <a:p>
            <a:r>
              <a:rPr lang="nb-NO" sz="3200">
                <a:solidFill>
                  <a:srgbClr val="000000"/>
                </a:solidFill>
                <a:latin typeface="Georgia"/>
                <a:ea typeface="Times New Roman" panose="02020603050405020304" pitchFamily="18" charset="0"/>
                <a:cs typeface="Times New Roman (CS-brødtekst)"/>
              </a:rPr>
              <a:t>Foreldrene fordeler seg på gruppebordene</a:t>
            </a:r>
          </a:p>
          <a:p>
            <a:r>
              <a:rPr lang="nb-NO" sz="3200">
                <a:solidFill>
                  <a:srgbClr val="000000"/>
                </a:solidFill>
                <a:latin typeface="Georgia"/>
                <a:ea typeface="Times New Roman" panose="02020603050405020304" pitchFamily="18" charset="0"/>
                <a:cs typeface="Times New Roman (CS-brødtekst)"/>
              </a:rPr>
              <a:t>Foreldrene skal ikke sitte på samme gruppe som sitt barn</a:t>
            </a:r>
          </a:p>
          <a:p>
            <a:pPr marL="0" indent="0">
              <a:buNone/>
            </a:pPr>
            <a:br>
              <a:rPr lang="nb-NO" sz="3200"/>
            </a:br>
            <a:r>
              <a:rPr lang="nb-NO" sz="2400">
                <a:solidFill>
                  <a:schemeClr val="accent2">
                    <a:lumMod val="75000"/>
                  </a:schemeClr>
                </a:solidFill>
              </a:rPr>
              <a:t> </a:t>
            </a:r>
            <a:endParaRPr lang="nb-NO" sz="2400">
              <a:solidFill>
                <a:schemeClr val="accent2">
                  <a:lumMod val="75000"/>
                </a:schemeClr>
              </a:solidFill>
              <a:ea typeface="Calibri"/>
              <a:cs typeface="Calibri"/>
            </a:endParaRPr>
          </a:p>
          <a:p>
            <a:endParaRPr lang="nb-NO" sz="2400">
              <a:effectLst/>
              <a:latin typeface="Arial" panose="020B0604020202020204" pitchFamily="34" charset="0"/>
              <a:ea typeface="Times New Roman" panose="02020603050405020304" pitchFamily="18" charset="0"/>
              <a:cs typeface="Times New Roman (CS-brødtekst)"/>
            </a:endParaRPr>
          </a:p>
          <a:p>
            <a:endParaRPr lang="nb-NO"/>
          </a:p>
        </p:txBody>
      </p:sp>
    </p:spTree>
    <p:extLst>
      <p:ext uri="{BB962C8B-B14F-4D97-AF65-F5344CB8AC3E}">
        <p14:creationId xmlns:p14="http://schemas.microsoft.com/office/powerpoint/2010/main" val="3710846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431C3B-CD94-85D9-352D-C7A9448B6DF2}"/>
              </a:ext>
            </a:extLst>
          </p:cNvPr>
          <p:cNvSpPr>
            <a:spLocks noGrp="1"/>
          </p:cNvSpPr>
          <p:nvPr>
            <p:ph type="title" idx="4294967295"/>
          </p:nvPr>
        </p:nvSpPr>
        <p:spPr>
          <a:xfrm>
            <a:off x="645829" y="433035"/>
            <a:ext cx="10080625" cy="1454150"/>
          </a:xfrm>
        </p:spPr>
        <p:txBody>
          <a:bodyPr>
            <a:normAutofit fontScale="90000"/>
          </a:bodyPr>
          <a:lstStyle/>
          <a:p>
            <a:r>
              <a:rPr lang="nb-NO" sz="6000" b="1">
                <a:solidFill>
                  <a:schemeClr val="accent1"/>
                </a:solidFill>
                <a:effectLst/>
                <a:latin typeface="Georgia" panose="02040502050405020303" pitchFamily="18" charset="0"/>
                <a:ea typeface="Times New Roman" panose="02020603050405020304" pitchFamily="18" charset="0"/>
                <a:cs typeface="Times New Roman" panose="02020603050405020304" pitchFamily="18" charset="0"/>
              </a:rPr>
              <a:t>Fordele roller på gruppen</a:t>
            </a:r>
            <a:endParaRPr lang="nb-NO" sz="6000">
              <a:solidFill>
                <a:schemeClr val="accent1"/>
              </a:solidFill>
              <a:latin typeface="Georgia" panose="02040502050405020303" pitchFamily="18" charset="0"/>
            </a:endParaRPr>
          </a:p>
        </p:txBody>
      </p:sp>
      <p:sp>
        <p:nvSpPr>
          <p:cNvPr id="3" name="Plassholder for innhold 2">
            <a:extLst>
              <a:ext uri="{FF2B5EF4-FFF2-40B4-BE49-F238E27FC236}">
                <a16:creationId xmlns:a16="http://schemas.microsoft.com/office/drawing/2014/main" id="{E0A97662-B03E-CCC2-1BBC-E89B8E36A80A}"/>
              </a:ext>
            </a:extLst>
          </p:cNvPr>
          <p:cNvSpPr>
            <a:spLocks noGrp="1"/>
          </p:cNvSpPr>
          <p:nvPr>
            <p:ph idx="4294967295"/>
          </p:nvPr>
        </p:nvSpPr>
        <p:spPr>
          <a:xfrm>
            <a:off x="1615860" y="1887185"/>
            <a:ext cx="8960279" cy="3871912"/>
          </a:xfrm>
        </p:spPr>
        <p:txBody>
          <a:bodyPr>
            <a:normAutofit lnSpcReduction="10000"/>
          </a:bodyPr>
          <a:lstStyle/>
          <a:p>
            <a:pPr>
              <a:lnSpc>
                <a:spcPct val="115000"/>
              </a:lnSpc>
              <a:spcBef>
                <a:spcPts val="200"/>
              </a:spcBef>
            </a:pPr>
            <a:endParaRPr lang="nb-NO" sz="2800" b="1">
              <a:effectLst/>
              <a:latin typeface="Georgia" panose="02040502050405020303" pitchFamily="18" charset="0"/>
              <a:ea typeface="Times New Roman" panose="02020603050405020304" pitchFamily="18" charset="0"/>
              <a:cs typeface="Times New Roman" panose="02020603050405020304" pitchFamily="18" charset="0"/>
            </a:endParaRPr>
          </a:p>
          <a:p>
            <a:pPr>
              <a:lnSpc>
                <a:spcPct val="115000"/>
              </a:lnSpc>
            </a:pPr>
            <a:r>
              <a:rPr lang="nb-NO" sz="3200">
                <a:effectLst/>
                <a:uFill>
                  <a:solidFill>
                    <a:srgbClr val="000000"/>
                  </a:solidFill>
                </a:uFill>
                <a:latin typeface="Georgia" panose="02040502050405020303" pitchFamily="18" charset="0"/>
                <a:ea typeface="Arial Unicode MS" panose="020B0604020202020204" pitchFamily="34" charset="-128"/>
                <a:cs typeface="Calibri" panose="020F0502020204030204" pitchFamily="34" charset="0"/>
              </a:rPr>
              <a:t>Gruppen velger en ordstyrer, en sekretær, og en praktisk ansvarlig</a:t>
            </a:r>
          </a:p>
          <a:p>
            <a:pPr>
              <a:lnSpc>
                <a:spcPct val="115000"/>
              </a:lnSpc>
              <a:tabLst>
                <a:tab pos="457200" algn="l"/>
              </a:tabLst>
            </a:pPr>
            <a:r>
              <a:rPr lang="nb-NO" sz="3200" kern="100">
                <a:effectLst/>
                <a:latin typeface="Georgia" panose="02040502050405020303" pitchFamily="18" charset="0"/>
                <a:ea typeface="Calibri" panose="020F0502020204030204" pitchFamily="34" charset="0"/>
                <a:cs typeface="Times New Roman" panose="02020603050405020304" pitchFamily="18" charset="0"/>
              </a:rPr>
              <a:t>Ordstyrer passer på at alle får ordet </a:t>
            </a:r>
          </a:p>
          <a:p>
            <a:pPr>
              <a:lnSpc>
                <a:spcPct val="115000"/>
              </a:lnSpc>
              <a:tabLst>
                <a:tab pos="457200" algn="l"/>
              </a:tabLst>
            </a:pPr>
            <a:r>
              <a:rPr lang="nb-NO" sz="3200" kern="100">
                <a:effectLst/>
                <a:latin typeface="Georgia" panose="02040502050405020303" pitchFamily="18" charset="0"/>
                <a:ea typeface="Calibri" panose="020F0502020204030204" pitchFamily="34" charset="0"/>
                <a:cs typeface="Times New Roman" panose="02020603050405020304" pitchFamily="18" charset="0"/>
              </a:rPr>
              <a:t>Sekretær leser fasit</a:t>
            </a:r>
          </a:p>
          <a:p>
            <a:pPr>
              <a:lnSpc>
                <a:spcPct val="115000"/>
              </a:lnSpc>
              <a:tabLst>
                <a:tab pos="457200" algn="l"/>
              </a:tabLst>
            </a:pPr>
            <a:r>
              <a:rPr lang="nb-NO" sz="3200" kern="100">
                <a:effectLst/>
                <a:latin typeface="Georgia" panose="02040502050405020303" pitchFamily="18" charset="0"/>
                <a:ea typeface="Calibri" panose="020F0502020204030204" pitchFamily="34" charset="0"/>
                <a:cs typeface="Times New Roman" panose="02020603050405020304" pitchFamily="18" charset="0"/>
              </a:rPr>
              <a:t>Praktisk ansvarlig rydder lapper</a:t>
            </a:r>
          </a:p>
          <a:p>
            <a:endParaRPr lang="nb-NO"/>
          </a:p>
        </p:txBody>
      </p:sp>
    </p:spTree>
    <p:extLst>
      <p:ext uri="{BB962C8B-B14F-4D97-AF65-F5344CB8AC3E}">
        <p14:creationId xmlns:p14="http://schemas.microsoft.com/office/powerpoint/2010/main" val="3429343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408F2E-D29F-0BA7-1C2B-6C0D2315FA5F}"/>
              </a:ext>
            </a:extLst>
          </p:cNvPr>
          <p:cNvSpPr>
            <a:spLocks noGrp="1"/>
          </p:cNvSpPr>
          <p:nvPr>
            <p:ph type="title"/>
          </p:nvPr>
        </p:nvSpPr>
        <p:spPr>
          <a:xfrm>
            <a:off x="880363" y="256301"/>
            <a:ext cx="10803637" cy="1455365"/>
          </a:xfrm>
        </p:spPr>
        <p:txBody>
          <a:bodyPr wrap="square" anchor="ctr">
            <a:normAutofit/>
          </a:bodyPr>
          <a:lstStyle/>
          <a:p>
            <a:r>
              <a:rPr lang="nb-NO" sz="4100" b="1" kern="0">
                <a:solidFill>
                  <a:schemeClr val="accent1"/>
                </a:solidFill>
                <a:effectLst/>
              </a:rPr>
              <a:t>Quiz med påstander om alkohol og </a:t>
            </a:r>
            <a:r>
              <a:rPr lang="nb-NO" sz="4100" kern="0">
                <a:solidFill>
                  <a:schemeClr val="accent1"/>
                </a:solidFill>
              </a:rPr>
              <a:t>hasj</a:t>
            </a:r>
            <a:endParaRPr lang="nb-NO" sz="4100">
              <a:solidFill>
                <a:schemeClr val="accent1"/>
              </a:solidFill>
            </a:endParaRPr>
          </a:p>
        </p:txBody>
      </p:sp>
      <p:sp>
        <p:nvSpPr>
          <p:cNvPr id="3" name="Plassholder for innhold 2">
            <a:extLst>
              <a:ext uri="{FF2B5EF4-FFF2-40B4-BE49-F238E27FC236}">
                <a16:creationId xmlns:a16="http://schemas.microsoft.com/office/drawing/2014/main" id="{A448FE8F-435C-1E0C-BE8F-CB462AC660A1}"/>
              </a:ext>
            </a:extLst>
          </p:cNvPr>
          <p:cNvSpPr>
            <a:spLocks noGrp="1"/>
          </p:cNvSpPr>
          <p:nvPr>
            <p:ph idx="1"/>
          </p:nvPr>
        </p:nvSpPr>
        <p:spPr>
          <a:xfrm>
            <a:off x="1054951" y="2193880"/>
            <a:ext cx="10082097" cy="2838431"/>
          </a:xfrm>
        </p:spPr>
        <p:txBody>
          <a:bodyPr wrap="square" anchor="t">
            <a:normAutofit lnSpcReduction="10000"/>
          </a:bodyPr>
          <a:lstStyle/>
          <a:p>
            <a:pPr marL="342900" indent="-342900">
              <a:spcAft>
                <a:spcPts val="800"/>
              </a:spcAft>
              <a:buFont typeface="Arial" panose="020B0604020202020204" pitchFamily="34" charset="0"/>
              <a:buChar char="•"/>
            </a:pPr>
            <a:r>
              <a:rPr lang="nb-NO" sz="2200">
                <a:effectLst/>
                <a:latin typeface="Georgia"/>
                <a:ea typeface="Verdana"/>
                <a:cs typeface="Calibri"/>
              </a:rPr>
              <a:t>Ordstyrer leser spørsmålene</a:t>
            </a:r>
            <a:endParaRPr lang="nb-NO" sz="2200">
              <a:latin typeface="Georgia"/>
              <a:ea typeface="Verdana"/>
              <a:cs typeface="Calibri"/>
            </a:endParaRPr>
          </a:p>
          <a:p>
            <a:pPr marL="285750" indent="-285750">
              <a:spcAft>
                <a:spcPts val="800"/>
              </a:spcAft>
              <a:buFont typeface="Arial" panose="020B0604020202020204" pitchFamily="34" charset="0"/>
              <a:buChar char="•"/>
            </a:pPr>
            <a:r>
              <a:rPr lang="nb-NO" sz="2200">
                <a:effectLst/>
                <a:latin typeface="Georgia"/>
                <a:ea typeface="Verdana"/>
                <a:cs typeface="Calibri"/>
              </a:rPr>
              <a:t>Deltakerne </a:t>
            </a:r>
            <a:r>
              <a:rPr lang="nb-NO" sz="2200" u="sng">
                <a:latin typeface="Georgia"/>
                <a:ea typeface="Verdana"/>
                <a:cs typeface="Calibri"/>
              </a:rPr>
              <a:t>løfter opp hånda</a:t>
            </a:r>
            <a:r>
              <a:rPr lang="nb-NO" sz="2200" u="sng">
                <a:effectLst/>
                <a:latin typeface="Georgia"/>
                <a:ea typeface="Verdana"/>
                <a:cs typeface="Calibri"/>
              </a:rPr>
              <a:t> </a:t>
            </a:r>
            <a:r>
              <a:rPr lang="nb-NO" sz="2200">
                <a:effectLst/>
                <a:latin typeface="Georgia"/>
                <a:ea typeface="Verdana"/>
                <a:cs typeface="Calibri"/>
              </a:rPr>
              <a:t>dersom de mener påstanden som leses opp er korrekt, og </a:t>
            </a:r>
            <a:r>
              <a:rPr lang="nb-NO" sz="2200">
                <a:latin typeface="Georgia"/>
                <a:ea typeface="Verdana"/>
                <a:cs typeface="Calibri"/>
              </a:rPr>
              <a:t>lar hånden bli nede</a:t>
            </a:r>
            <a:r>
              <a:rPr lang="nb-NO" sz="2200">
                <a:effectLst/>
                <a:latin typeface="Georgia"/>
                <a:ea typeface="Verdana"/>
                <a:cs typeface="Calibri"/>
              </a:rPr>
              <a:t> hvis de mener den er feil. </a:t>
            </a:r>
          </a:p>
          <a:p>
            <a:pPr marL="285750" indent="-285750">
              <a:spcAft>
                <a:spcPts val="800"/>
              </a:spcAft>
              <a:buFont typeface="Arial" panose="020B0604020202020204" pitchFamily="34" charset="0"/>
              <a:buChar char="•"/>
            </a:pPr>
            <a:r>
              <a:rPr lang="nb-NO" sz="2200">
                <a:effectLst/>
                <a:latin typeface="Georgia"/>
                <a:ea typeface="Verdana"/>
                <a:cs typeface="Calibri"/>
              </a:rPr>
              <a:t>ORDSTYRER </a:t>
            </a:r>
            <a:r>
              <a:rPr lang="nb-NO" sz="2200">
                <a:latin typeface="Georgia"/>
                <a:ea typeface="Verdana"/>
                <a:cs typeface="Calibri"/>
              </a:rPr>
              <a:t>SPØR </a:t>
            </a:r>
            <a:r>
              <a:rPr lang="nb-NO" sz="2200">
                <a:effectLst/>
                <a:latin typeface="Georgia"/>
                <a:ea typeface="Verdana"/>
                <a:cs typeface="Calibri"/>
              </a:rPr>
              <a:t>gjerne deltakerne hvorfor de mener svaret er korrekt eller feil før du avslører svaret, for å få frem deres resonnement og skape nysgjerrighet. </a:t>
            </a:r>
          </a:p>
          <a:p>
            <a:pPr marL="285750" indent="-285750">
              <a:spcAft>
                <a:spcPts val="800"/>
              </a:spcAft>
              <a:buFont typeface="Arial" panose="020B0604020202020204" pitchFamily="34" charset="0"/>
              <a:buChar char="•"/>
            </a:pPr>
            <a:r>
              <a:rPr lang="nb-NO" sz="2200">
                <a:latin typeface="Georgia"/>
                <a:ea typeface="Verdana"/>
                <a:cs typeface="Calibri"/>
              </a:rPr>
              <a:t>Sekretær</a:t>
            </a:r>
            <a:r>
              <a:rPr lang="nb-NO" sz="2200">
                <a:effectLst/>
                <a:latin typeface="Georgia"/>
                <a:ea typeface="Verdana"/>
                <a:cs typeface="Calibri"/>
              </a:rPr>
              <a:t> leser fasiten</a:t>
            </a:r>
            <a:endParaRPr lang="nb-NO" sz="2200">
              <a:latin typeface="Georgia"/>
              <a:ea typeface="Verdana"/>
              <a:cs typeface="Calibri"/>
            </a:endParaRPr>
          </a:p>
        </p:txBody>
      </p:sp>
      <p:sp>
        <p:nvSpPr>
          <p:cNvPr id="4" name="TekstSylinder 3">
            <a:extLst>
              <a:ext uri="{FF2B5EF4-FFF2-40B4-BE49-F238E27FC236}">
                <a16:creationId xmlns:a16="http://schemas.microsoft.com/office/drawing/2014/main" id="{839B7231-9F0E-18C7-4B18-5171153C0BB6}"/>
              </a:ext>
            </a:extLst>
          </p:cNvPr>
          <p:cNvSpPr txBox="1"/>
          <p:nvPr/>
        </p:nvSpPr>
        <p:spPr>
          <a:xfrm>
            <a:off x="182473" y="6232367"/>
            <a:ext cx="9267568" cy="369332"/>
          </a:xfrm>
          <a:prstGeom prst="rect">
            <a:avLst/>
          </a:prstGeom>
          <a:noFill/>
        </p:spPr>
        <p:txBody>
          <a:bodyPr wrap="square" rtlCol="0">
            <a:spAutoFit/>
          </a:bodyPr>
          <a:lstStyle/>
          <a:p>
            <a:r>
              <a:rPr lang="nb-NO" sz="1800" dirty="0">
                <a:hlinkClick r:id="rId3"/>
              </a:rPr>
              <a:t>Hentet fra Blå Kors</a:t>
            </a:r>
            <a:endParaRPr lang="nb-NO" sz="1800" dirty="0"/>
          </a:p>
        </p:txBody>
      </p:sp>
    </p:spTree>
    <p:extLst>
      <p:ext uri="{BB962C8B-B14F-4D97-AF65-F5344CB8AC3E}">
        <p14:creationId xmlns:p14="http://schemas.microsoft.com/office/powerpoint/2010/main" val="3141504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7CD90E-B199-9555-0DBC-54BF650461E4}"/>
              </a:ext>
            </a:extLst>
          </p:cNvPr>
          <p:cNvSpPr>
            <a:spLocks noGrp="1"/>
          </p:cNvSpPr>
          <p:nvPr>
            <p:ph type="title"/>
          </p:nvPr>
        </p:nvSpPr>
        <p:spPr>
          <a:xfrm>
            <a:off x="599281" y="367452"/>
            <a:ext cx="10993437" cy="1325563"/>
          </a:xfrm>
        </p:spPr>
        <p:txBody>
          <a:bodyPr/>
          <a:lstStyle/>
          <a:p>
            <a:pPr algn="ctr"/>
            <a:r>
              <a:rPr lang="nb-NO" sz="6600">
                <a:solidFill>
                  <a:schemeClr val="accent1"/>
                </a:solidFill>
              </a:rPr>
              <a:t>Snakkekort om rus</a:t>
            </a:r>
          </a:p>
        </p:txBody>
      </p:sp>
      <p:pic>
        <p:nvPicPr>
          <p:cNvPr id="5" name="Plassholder for innhold 4" descr="Et bilde som inneholder tekst, skjermbilde, Font, mønster&#10;&#10;Automatisk generert beskrivelse">
            <a:extLst>
              <a:ext uri="{FF2B5EF4-FFF2-40B4-BE49-F238E27FC236}">
                <a16:creationId xmlns:a16="http://schemas.microsoft.com/office/drawing/2014/main" id="{C23F4240-6516-F5D5-E177-2034A492C1BD}"/>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8187893" y="1868837"/>
            <a:ext cx="2763837" cy="3871913"/>
          </a:xfrm>
        </p:spPr>
      </p:pic>
      <p:sp>
        <p:nvSpPr>
          <p:cNvPr id="3" name="TekstSylinder 2">
            <a:extLst>
              <a:ext uri="{FF2B5EF4-FFF2-40B4-BE49-F238E27FC236}">
                <a16:creationId xmlns:a16="http://schemas.microsoft.com/office/drawing/2014/main" id="{57335F15-65C1-7783-E74F-39B0523502F9}"/>
              </a:ext>
            </a:extLst>
          </p:cNvPr>
          <p:cNvSpPr txBox="1"/>
          <p:nvPr/>
        </p:nvSpPr>
        <p:spPr>
          <a:xfrm>
            <a:off x="1013607" y="2132572"/>
            <a:ext cx="6763383" cy="2919710"/>
          </a:xfrm>
          <a:prstGeom prst="rect">
            <a:avLst/>
          </a:prstGeom>
          <a:noFill/>
        </p:spPr>
        <p:txBody>
          <a:bodyPr wrap="square" rtlCol="0">
            <a:spAutoFit/>
          </a:bodyPr>
          <a:lstStyle/>
          <a:p>
            <a:r>
              <a:rPr lang="nb-NO" sz="2400">
                <a:latin typeface="Georgia" panose="02040502050405020303" pitchFamily="18" charset="0"/>
              </a:rPr>
              <a:t>Hvert bord har ferdig oppklippet 12 snakkekort</a:t>
            </a:r>
          </a:p>
          <a:p>
            <a:endParaRPr lang="nb-NO" sz="2400">
              <a:latin typeface="Georgia" panose="02040502050405020303" pitchFamily="18" charset="0"/>
            </a:endParaRPr>
          </a:p>
          <a:p>
            <a:pPr marL="342900" lvl="0" indent="-342900">
              <a:lnSpc>
                <a:spcPct val="115000"/>
              </a:lnSpc>
              <a:buFont typeface="Arial" panose="020B0604020202020204" pitchFamily="34" charset="0"/>
              <a:buChar char="•"/>
              <a:tabLst>
                <a:tab pos="457200" algn="l"/>
              </a:tabLst>
            </a:pPr>
            <a:r>
              <a:rPr lang="nb-NO" sz="2400" kern="100">
                <a:effectLst/>
                <a:latin typeface="Georgia" panose="02040502050405020303" pitchFamily="18" charset="0"/>
                <a:ea typeface="Calibri" panose="020F0502020204030204" pitchFamily="34" charset="0"/>
                <a:cs typeface="Times New Roman" panose="02020603050405020304" pitchFamily="18" charset="0"/>
              </a:rPr>
              <a:t>Ordstyrer trekker et kort og leser</a:t>
            </a:r>
          </a:p>
          <a:p>
            <a:pPr marL="342900" lvl="0" indent="-342900">
              <a:lnSpc>
                <a:spcPct val="115000"/>
              </a:lnSpc>
              <a:buFont typeface="Arial" panose="020B0604020202020204" pitchFamily="34" charset="0"/>
              <a:buChar char="•"/>
              <a:tabLst>
                <a:tab pos="457200" algn="l"/>
              </a:tabLst>
            </a:pPr>
            <a:r>
              <a:rPr lang="nb-NO" sz="2400" kern="100">
                <a:effectLst/>
                <a:latin typeface="Georgia" panose="02040502050405020303" pitchFamily="18" charset="0"/>
                <a:ea typeface="Calibri" panose="020F0502020204030204" pitchFamily="34" charset="0"/>
                <a:cs typeface="Times New Roman" panose="02020603050405020304" pitchFamily="18" charset="0"/>
              </a:rPr>
              <a:t>Send kortet rundt og si en ting hver</a:t>
            </a:r>
          </a:p>
          <a:p>
            <a:pPr marL="342900" lvl="0" indent="-342900">
              <a:lnSpc>
                <a:spcPct val="115000"/>
              </a:lnSpc>
              <a:buFont typeface="Arial" panose="020B0604020202020204" pitchFamily="34" charset="0"/>
              <a:buChar char="•"/>
              <a:tabLst>
                <a:tab pos="457200" algn="l"/>
              </a:tabLst>
            </a:pPr>
            <a:r>
              <a:rPr lang="nb-NO" sz="2400" kern="100">
                <a:effectLst/>
                <a:latin typeface="Georgia" panose="02040502050405020303" pitchFamily="18" charset="0"/>
                <a:ea typeface="Calibri" panose="020F0502020204030204" pitchFamily="34" charset="0"/>
                <a:cs typeface="Times New Roman" panose="02020603050405020304" pitchFamily="18" charset="0"/>
              </a:rPr>
              <a:t>Ikke diskutér</a:t>
            </a:r>
          </a:p>
          <a:p>
            <a:pPr marL="342900" lvl="0" indent="-342900">
              <a:lnSpc>
                <a:spcPct val="115000"/>
              </a:lnSpc>
              <a:buFont typeface="Arial" panose="020B0604020202020204" pitchFamily="34" charset="0"/>
              <a:buChar char="•"/>
              <a:tabLst>
                <a:tab pos="457200" algn="l"/>
              </a:tabLst>
            </a:pPr>
            <a:r>
              <a:rPr lang="nb-NO" sz="2400" kern="100">
                <a:effectLst/>
                <a:latin typeface="Georgia" panose="02040502050405020303" pitchFamily="18" charset="0"/>
                <a:ea typeface="Calibri" panose="020F0502020204030204" pitchFamily="34" charset="0"/>
                <a:cs typeface="Times New Roman" panose="02020603050405020304" pitchFamily="18" charset="0"/>
              </a:rPr>
              <a:t>Neste person til venstre trekker så et nytt kort</a:t>
            </a:r>
          </a:p>
          <a:p>
            <a:pPr marL="342900" lvl="0" indent="-342900">
              <a:lnSpc>
                <a:spcPct val="115000"/>
              </a:lnSpc>
              <a:buFont typeface="Arial" panose="020B0604020202020204" pitchFamily="34" charset="0"/>
              <a:buChar char="•"/>
              <a:tabLst>
                <a:tab pos="457200" algn="l"/>
              </a:tabLst>
            </a:pPr>
            <a:r>
              <a:rPr lang="nb-NO" sz="2400">
                <a:effectLst/>
                <a:latin typeface="Georgia" panose="02040502050405020303" pitchFamily="18" charset="0"/>
                <a:ea typeface="Calibri" panose="020F0502020204030204" pitchFamily="34" charset="0"/>
                <a:cs typeface="Times New Roman" panose="02020603050405020304" pitchFamily="18" charset="0"/>
              </a:rPr>
              <a:t>Fortsett til alle kort er snakket om</a:t>
            </a:r>
            <a:endParaRPr lang="nb-NO" sz="2400">
              <a:effectLst/>
              <a:latin typeface="Georgia" panose="02040502050405020303" pitchFamily="18" charset="0"/>
            </a:endParaRPr>
          </a:p>
        </p:txBody>
      </p:sp>
      <p:pic>
        <p:nvPicPr>
          <p:cNvPr id="4" name="Plassholder for innhold 4" descr="Et bilde som inneholder tekst, skjermbilde, Font, mønster&#10;&#10;Automatisk generert beskrivelse">
            <a:extLst>
              <a:ext uri="{FF2B5EF4-FFF2-40B4-BE49-F238E27FC236}">
                <a16:creationId xmlns:a16="http://schemas.microsoft.com/office/drawing/2014/main" id="{4C37798D-592D-B282-BA5F-1CFCF3AA1F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7586" y="1317668"/>
            <a:ext cx="2763157" cy="3871912"/>
          </a:xfrm>
        </p:spPr>
      </p:pic>
    </p:spTree>
    <p:extLst>
      <p:ext uri="{BB962C8B-B14F-4D97-AF65-F5344CB8AC3E}">
        <p14:creationId xmlns:p14="http://schemas.microsoft.com/office/powerpoint/2010/main" val="4148516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09765F-4550-C800-75EE-DB07D60AAA3B}"/>
              </a:ext>
            </a:extLst>
          </p:cNvPr>
          <p:cNvSpPr>
            <a:spLocks noGrp="1"/>
          </p:cNvSpPr>
          <p:nvPr>
            <p:ph type="title"/>
          </p:nvPr>
        </p:nvSpPr>
        <p:spPr>
          <a:noFill/>
        </p:spPr>
        <p:txBody>
          <a:bodyPr/>
          <a:lstStyle/>
          <a:p>
            <a:br>
              <a:rPr lang="nb-NO" sz="4400" b="1">
                <a:solidFill>
                  <a:schemeClr val="accent1">
                    <a:lumMod val="75000"/>
                  </a:schemeClr>
                </a:solidFill>
                <a:effectLst/>
                <a:latin typeface="Georgia" panose="02040502050405020303" pitchFamily="18" charset="0"/>
                <a:ea typeface="Calibri" panose="020F0502020204030204" pitchFamily="34" charset="0"/>
                <a:cs typeface="Times New Roman" panose="02020603050405020304" pitchFamily="18" charset="0"/>
              </a:rPr>
            </a:br>
            <a:r>
              <a:rPr lang="nb-NO" sz="4400" b="1">
                <a:solidFill>
                  <a:schemeClr val="accent1"/>
                </a:solidFill>
                <a:effectLst/>
                <a:latin typeface="Georgia" panose="02040502050405020303" pitchFamily="18" charset="0"/>
                <a:ea typeface="Calibri" panose="020F0502020204030204" pitchFamily="34" charset="0"/>
                <a:cs typeface="Times New Roman" panose="02020603050405020304" pitchFamily="18" charset="0"/>
              </a:rPr>
              <a:t>Vi leker</a:t>
            </a:r>
            <a:r>
              <a:rPr lang="nb-NO">
                <a:solidFill>
                  <a:schemeClr val="accent1"/>
                </a:solidFill>
                <a:ea typeface="Calibri" panose="020F0502020204030204" pitchFamily="34" charset="0"/>
                <a:cs typeface="Times New Roman" panose="02020603050405020304" pitchFamily="18" charset="0"/>
              </a:rPr>
              <a:t>: </a:t>
            </a:r>
            <a:br>
              <a:rPr lang="nb-NO">
                <a:solidFill>
                  <a:schemeClr val="accent1"/>
                </a:solidFill>
                <a:ea typeface="Calibri" panose="020F0502020204030204" pitchFamily="34" charset="0"/>
                <a:cs typeface="Times New Roman" panose="02020603050405020304" pitchFamily="18" charset="0"/>
              </a:rPr>
            </a:br>
            <a:r>
              <a:rPr lang="nb-NO">
                <a:solidFill>
                  <a:schemeClr val="accent1"/>
                </a:solidFill>
                <a:ea typeface="Calibri" panose="020F0502020204030204" pitchFamily="34" charset="0"/>
                <a:cs typeface="Times New Roman" panose="02020603050405020304" pitchFamily="18" charset="0"/>
              </a:rPr>
              <a:t>«</a:t>
            </a:r>
            <a:r>
              <a:rPr lang="nb-NO" sz="4400" b="1">
                <a:solidFill>
                  <a:schemeClr val="accent1"/>
                </a:solidFill>
                <a:effectLst/>
                <a:latin typeface="Georgia" panose="02040502050405020303" pitchFamily="18" charset="0"/>
                <a:ea typeface="Calibri" panose="020F0502020204030204" pitchFamily="34" charset="0"/>
                <a:cs typeface="Times New Roman" panose="02020603050405020304" pitchFamily="18" charset="0"/>
              </a:rPr>
              <a:t>Jeg vil </a:t>
            </a:r>
            <a:r>
              <a:rPr lang="nb-NO">
                <a:solidFill>
                  <a:schemeClr val="accent1"/>
                </a:solidFill>
                <a:ea typeface="Calibri" panose="020F0502020204030204" pitchFamily="34" charset="0"/>
                <a:cs typeface="Times New Roman" panose="02020603050405020304" pitchFamily="18" charset="0"/>
              </a:rPr>
              <a:t>bli venn med …»</a:t>
            </a:r>
            <a:br>
              <a:rPr lang="nb-NO" sz="4400" b="1">
                <a:solidFill>
                  <a:schemeClr val="accent1">
                    <a:lumMod val="75000"/>
                  </a:schemeClr>
                </a:solidFill>
                <a:effectLst/>
                <a:latin typeface="Georgia" panose="02040502050405020303" pitchFamily="18" charset="0"/>
                <a:ea typeface="Calibri" panose="020F0502020204030204" pitchFamily="34" charset="0"/>
                <a:cs typeface="Times New Roman" panose="02020603050405020304" pitchFamily="18" charset="0"/>
              </a:rPr>
            </a:br>
            <a:endParaRPr lang="nb-NO">
              <a:solidFill>
                <a:schemeClr val="accent1">
                  <a:lumMod val="75000"/>
                </a:schemeClr>
              </a:solidFill>
            </a:endParaRPr>
          </a:p>
        </p:txBody>
      </p:sp>
      <p:sp>
        <p:nvSpPr>
          <p:cNvPr id="3" name="Plassholder for innhold 2">
            <a:extLst>
              <a:ext uri="{FF2B5EF4-FFF2-40B4-BE49-F238E27FC236}">
                <a16:creationId xmlns:a16="http://schemas.microsoft.com/office/drawing/2014/main" id="{4D26D4CD-8B72-1995-A30B-6A26C645A95F}"/>
              </a:ext>
            </a:extLst>
          </p:cNvPr>
          <p:cNvSpPr>
            <a:spLocks noGrp="1"/>
          </p:cNvSpPr>
          <p:nvPr>
            <p:ph sz="half" idx="1"/>
          </p:nvPr>
        </p:nvSpPr>
        <p:spPr>
          <a:xfrm>
            <a:off x="582613" y="2023353"/>
            <a:ext cx="5384800" cy="4525963"/>
          </a:xfrm>
        </p:spPr>
        <p:txBody>
          <a:bodyPr/>
          <a:lstStyle/>
          <a:p>
            <a:pPr>
              <a:lnSpc>
                <a:spcPct val="100000"/>
              </a:lnSpc>
            </a:pPr>
            <a:r>
              <a:rPr lang="nb-NO" sz="200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Alle sitter i en ring, med unntak av en som står i midten, som sier: ”Hei, jeg heter… og vil bli </a:t>
            </a:r>
            <a:r>
              <a:rPr lang="nb-NO" sz="2000">
                <a:latin typeface="Georgia" panose="02040502050405020303" pitchFamily="18" charset="0"/>
                <a:ea typeface="Calibri" panose="020F0502020204030204" pitchFamily="34" charset="0"/>
                <a:cs typeface="Times New Roman" panose="02020603050405020304" pitchFamily="18" charset="0"/>
              </a:rPr>
              <a:t>venn </a:t>
            </a:r>
            <a:r>
              <a:rPr lang="nb-NO" sz="200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med noen som</a:t>
            </a:r>
            <a:r>
              <a:rPr lang="nb-NO" sz="2000">
                <a:solidFill>
                  <a:srgbClr val="FF0000"/>
                </a:solidFill>
                <a:latin typeface="Georgia" panose="02040502050405020303" pitchFamily="18" charset="0"/>
                <a:ea typeface="Calibri" panose="020F0502020204030204" pitchFamily="34" charset="0"/>
                <a:cs typeface="Times New Roman" panose="02020603050405020304" pitchFamily="18" charset="0"/>
              </a:rPr>
              <a:t> </a:t>
            </a:r>
            <a:r>
              <a:rPr lang="nb-NO" sz="2000">
                <a:latin typeface="Georgia" panose="02040502050405020303" pitchFamily="18" charset="0"/>
                <a:ea typeface="Calibri" panose="020F0502020204030204" pitchFamily="34" charset="0"/>
                <a:cs typeface="Times New Roman" panose="02020603050405020304" pitchFamily="18" charset="0"/>
              </a:rPr>
              <a:t>... Liker pizza.</a:t>
            </a:r>
          </a:p>
          <a:p>
            <a:pPr>
              <a:lnSpc>
                <a:spcPct val="100000"/>
              </a:lnSpc>
            </a:pPr>
            <a:r>
              <a:rPr lang="nb-NO" sz="200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De det gjelder må reise seg og løpe rundt inne i sirkelen for å finne ny stol, også den som stilte spørsmålet. </a:t>
            </a:r>
          </a:p>
          <a:p>
            <a:pPr>
              <a:lnSpc>
                <a:spcPct val="100000"/>
              </a:lnSpc>
            </a:pPr>
            <a:r>
              <a:rPr lang="nb-NO" sz="200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Den som ikke fikk stol skal stå i midten og stille neste spørsmål. Eksempler på spørsmål: ”Jeg vil bli </a:t>
            </a:r>
            <a:r>
              <a:rPr lang="nb-NO" sz="2000">
                <a:latin typeface="Georgia" panose="02040502050405020303" pitchFamily="18" charset="0"/>
                <a:ea typeface="Calibri" panose="020F0502020204030204" pitchFamily="34" charset="0"/>
                <a:cs typeface="Times New Roman" panose="02020603050405020304" pitchFamily="18" charset="0"/>
              </a:rPr>
              <a:t>venn</a:t>
            </a:r>
            <a:r>
              <a:rPr lang="nb-NO" sz="200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med </a:t>
            </a:r>
            <a:r>
              <a:rPr lang="nb-NO" sz="2000">
                <a:latin typeface="Georgia" panose="02040502050405020303" pitchFamily="18" charset="0"/>
                <a:ea typeface="Calibri" panose="020F0502020204030204" pitchFamily="34" charset="0"/>
                <a:cs typeface="Times New Roman" panose="02020603050405020304" pitchFamily="18" charset="0"/>
              </a:rPr>
              <a:t>de</a:t>
            </a:r>
            <a:r>
              <a:rPr lang="nb-NO" sz="200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som liker sol, har blå bukse, liker sjokolade bedre enn is...” </a:t>
            </a:r>
          </a:p>
          <a:p>
            <a:pPr>
              <a:lnSpc>
                <a:spcPct val="100000"/>
              </a:lnSpc>
            </a:pPr>
            <a:r>
              <a:rPr lang="nb-NO" sz="2000">
                <a:latin typeface="Georgia" panose="02040502050405020303" pitchFamily="18" charset="0"/>
                <a:ea typeface="Calibri" panose="020F0502020204030204" pitchFamily="34" charset="0"/>
                <a:cs typeface="Times New Roman" panose="02020603050405020304" pitchFamily="18" charset="0"/>
              </a:rPr>
              <a:t>Det er ikke lov å sette seg på de nærmeste stolene.</a:t>
            </a:r>
            <a:endParaRPr lang="nb-NO" sz="200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endParaRPr lang="nb-NO" sz="2000">
              <a:solidFill>
                <a:srgbClr val="000000"/>
              </a:solidFill>
              <a:cs typeface="Times New Roman" panose="02020603050405020304" pitchFamily="18" charset="0"/>
            </a:endParaRPr>
          </a:p>
        </p:txBody>
      </p:sp>
      <p:pic>
        <p:nvPicPr>
          <p:cNvPr id="6" name="Plassholder for innhold 5" descr="Et bilde som inneholder klær, person, stol, innendørs&#10;&#10;Automatisk generert beskrivelse">
            <a:extLst>
              <a:ext uri="{FF2B5EF4-FFF2-40B4-BE49-F238E27FC236}">
                <a16:creationId xmlns:a16="http://schemas.microsoft.com/office/drawing/2014/main" id="{52F2CC44-D257-71AF-667E-68FA5769337E}"/>
              </a:ext>
            </a:extLst>
          </p:cNvPr>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6197600" y="2067714"/>
            <a:ext cx="5384800" cy="3590934"/>
          </a:xfrm>
        </p:spPr>
      </p:pic>
    </p:spTree>
    <p:extLst>
      <p:ext uri="{BB962C8B-B14F-4D97-AF65-F5344CB8AC3E}">
        <p14:creationId xmlns:p14="http://schemas.microsoft.com/office/powerpoint/2010/main" val="1046717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90458-A545-D998-C367-F27C3019629D}"/>
              </a:ext>
            </a:extLst>
          </p:cNvPr>
          <p:cNvSpPr>
            <a:spLocks noGrp="1"/>
          </p:cNvSpPr>
          <p:nvPr>
            <p:ph type="title" idx="4294967295"/>
          </p:nvPr>
        </p:nvSpPr>
        <p:spPr>
          <a:xfrm>
            <a:off x="3378202" y="2135943"/>
            <a:ext cx="7957229" cy="1500188"/>
          </a:xfrm>
        </p:spPr>
        <p:txBody>
          <a:bodyPr>
            <a:normAutofit fontScale="90000"/>
          </a:bodyPr>
          <a:lstStyle/>
          <a:p>
            <a:br>
              <a:rPr lang="en-US" sz="4000" dirty="0">
                <a:latin typeface="Georgia"/>
              </a:rPr>
            </a:br>
            <a:br>
              <a:rPr lang="en-US" sz="4000" dirty="0">
                <a:latin typeface="Georgia"/>
              </a:rPr>
            </a:br>
            <a:r>
              <a:rPr lang="en-US" sz="6000" dirty="0" err="1">
                <a:solidFill>
                  <a:srgbClr val="13A89E"/>
                </a:solidFill>
                <a:latin typeface="Georgia"/>
              </a:rPr>
              <a:t>Hvordan</a:t>
            </a:r>
            <a:r>
              <a:rPr lang="en-US" sz="6000" dirty="0">
                <a:solidFill>
                  <a:srgbClr val="13A89E"/>
                </a:solidFill>
                <a:latin typeface="Georgia"/>
              </a:rPr>
              <a:t> </a:t>
            </a:r>
            <a:r>
              <a:rPr lang="en-US" sz="6000" dirty="0" err="1">
                <a:solidFill>
                  <a:srgbClr val="13A89E"/>
                </a:solidFill>
                <a:latin typeface="Georgia"/>
              </a:rPr>
              <a:t>åpne</a:t>
            </a:r>
            <a:r>
              <a:rPr lang="en-US" sz="6000" dirty="0">
                <a:solidFill>
                  <a:srgbClr val="13A89E"/>
                </a:solidFill>
                <a:latin typeface="Georgia"/>
              </a:rPr>
              <a:t> </a:t>
            </a:r>
            <a:r>
              <a:rPr lang="en-US" sz="6000" dirty="0" err="1">
                <a:solidFill>
                  <a:srgbClr val="13A89E"/>
                </a:solidFill>
                <a:latin typeface="Georgia"/>
              </a:rPr>
              <a:t>opp</a:t>
            </a:r>
            <a:r>
              <a:rPr lang="en-US" sz="6000" dirty="0">
                <a:solidFill>
                  <a:srgbClr val="13A89E"/>
                </a:solidFill>
                <a:latin typeface="Georgia"/>
              </a:rPr>
              <a:t> for </a:t>
            </a:r>
            <a:r>
              <a:rPr lang="en-US" sz="6000" dirty="0" err="1">
                <a:solidFill>
                  <a:srgbClr val="13A89E"/>
                </a:solidFill>
                <a:latin typeface="Georgia"/>
              </a:rPr>
              <a:t>samtalen</a:t>
            </a:r>
            <a:r>
              <a:rPr lang="en-US" sz="6000" dirty="0">
                <a:solidFill>
                  <a:srgbClr val="13A89E"/>
                </a:solidFill>
                <a:latin typeface="Georgia"/>
              </a:rPr>
              <a:t> om </a:t>
            </a:r>
            <a:r>
              <a:rPr lang="en-US" sz="6000" dirty="0" err="1">
                <a:solidFill>
                  <a:srgbClr val="13A89E"/>
                </a:solidFill>
                <a:latin typeface="Georgia"/>
              </a:rPr>
              <a:t>rus</a:t>
            </a:r>
            <a:r>
              <a:rPr lang="en-US" sz="6000" dirty="0">
                <a:solidFill>
                  <a:srgbClr val="13A89E"/>
                </a:solidFill>
                <a:latin typeface="Georgia"/>
              </a:rPr>
              <a:t> </a:t>
            </a:r>
            <a:r>
              <a:rPr lang="en-US" sz="6000" dirty="0" err="1">
                <a:solidFill>
                  <a:srgbClr val="13A89E"/>
                </a:solidFill>
                <a:latin typeface="Georgia"/>
              </a:rPr>
              <a:t>hjemme</a:t>
            </a:r>
            <a:r>
              <a:rPr lang="en-US" sz="6000" dirty="0">
                <a:solidFill>
                  <a:srgbClr val="13A89E"/>
                </a:solidFill>
                <a:latin typeface="Georgia"/>
              </a:rPr>
              <a:t>?</a:t>
            </a:r>
            <a:br>
              <a:rPr lang="en-US" sz="4400" dirty="0">
                <a:latin typeface="Georgia"/>
              </a:rPr>
            </a:br>
            <a:br>
              <a:rPr lang="en-US" sz="4400" dirty="0"/>
            </a:br>
            <a:r>
              <a:rPr lang="en-US" sz="4400" dirty="0">
                <a:solidFill>
                  <a:srgbClr val="13A89E"/>
                </a:solidFill>
                <a:latin typeface="Georgia"/>
              </a:rPr>
              <a:t>Film: </a:t>
            </a:r>
            <a:br>
              <a:rPr lang="en-US" sz="4400" dirty="0">
                <a:solidFill>
                  <a:srgbClr val="13A89E"/>
                </a:solidFill>
                <a:latin typeface="Georgia"/>
              </a:rPr>
            </a:br>
            <a:r>
              <a:rPr lang="en-US" sz="4400" b="0" dirty="0" err="1">
                <a:latin typeface="Georgia"/>
                <a:hlinkClick r:id="rId3"/>
              </a:rPr>
              <a:t>Snakk</a:t>
            </a:r>
            <a:r>
              <a:rPr lang="en-US" sz="4400" b="0" dirty="0">
                <a:latin typeface="Georgia"/>
                <a:hlinkClick r:id="rId3"/>
              </a:rPr>
              <a:t> med </a:t>
            </a:r>
            <a:r>
              <a:rPr lang="en-US" sz="4400" b="0" dirty="0" err="1">
                <a:latin typeface="Georgia"/>
                <a:hlinkClick r:id="rId3"/>
              </a:rPr>
              <a:t>ungdommen</a:t>
            </a:r>
            <a:r>
              <a:rPr lang="en-US" sz="4400" b="0" dirty="0">
                <a:latin typeface="Georgia"/>
                <a:hlinkClick r:id="rId3"/>
              </a:rPr>
              <a:t> om </a:t>
            </a:r>
            <a:r>
              <a:rPr lang="en-US" sz="4400" b="0" dirty="0" err="1">
                <a:latin typeface="Georgia"/>
                <a:hlinkClick r:id="rId3"/>
              </a:rPr>
              <a:t>rus</a:t>
            </a:r>
            <a:endParaRPr lang="en-US" sz="4400" dirty="0">
              <a:latin typeface="Georgia"/>
            </a:endParaRPr>
          </a:p>
        </p:txBody>
      </p:sp>
    </p:spTree>
    <p:extLst>
      <p:ext uri="{BB962C8B-B14F-4D97-AF65-F5344CB8AC3E}">
        <p14:creationId xmlns:p14="http://schemas.microsoft.com/office/powerpoint/2010/main" val="4087541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611810" cy="1339940"/>
          </a:xfrm>
        </p:spPr>
        <p:txBody>
          <a:bodyPr lIns="91440" tIns="45720" rIns="91440" bIns="45720" anchor="t"/>
          <a:lstStyle/>
          <a:p>
            <a:br>
              <a:rPr lang="nb-NO"/>
            </a:br>
            <a:r>
              <a:rPr lang="nb-NO" sz="6000" b="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122405" y="3050627"/>
            <a:ext cx="6659986" cy="3806248"/>
          </a:xfrm>
        </p:spPr>
        <p:txBody>
          <a:bodyPr lIns="91440" tIns="45720" rIns="91440" bIns="45720" anchor="t"/>
          <a:lstStyle/>
          <a:p>
            <a:pPr marL="0" indent="0">
              <a:buNone/>
            </a:pPr>
            <a:endParaRPr lang="nb-NO" sz="2400">
              <a:latin typeface="Georgia"/>
              <a:ea typeface="+mn-lt"/>
              <a:cs typeface="+mn-lt"/>
            </a:endParaRPr>
          </a:p>
          <a:p>
            <a:pPr lvl="2"/>
            <a:r>
              <a:rPr lang="nb-NO" sz="3600">
                <a:solidFill>
                  <a:schemeClr val="tx2"/>
                </a:solidFill>
                <a:latin typeface="Georgia"/>
                <a:ea typeface="+mn-lt"/>
                <a:cs typeface="+mn-lt"/>
              </a:rPr>
              <a:t>Hva likte du i dag? </a:t>
            </a:r>
          </a:p>
          <a:p>
            <a:pPr lvl="2"/>
            <a:r>
              <a:rPr lang="nb-NO" sz="3600">
                <a:solidFill>
                  <a:schemeClr val="tx2"/>
                </a:solidFill>
                <a:latin typeface="Georgia"/>
                <a:ea typeface="+mn-lt"/>
                <a:cs typeface="+mn-lt"/>
              </a:rPr>
              <a:t>Hva lærte du? </a:t>
            </a:r>
          </a:p>
          <a:p>
            <a:pPr lvl="2"/>
            <a:r>
              <a:rPr lang="nb-NO" sz="3600">
                <a:solidFill>
                  <a:schemeClr val="tx2"/>
                </a:solidFill>
                <a:latin typeface="Georgia"/>
                <a:ea typeface="+mn-lt"/>
                <a:cs typeface="+mn-lt"/>
              </a:rPr>
              <a:t>Hvorfor er dette viktig?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b="-2"/>
          <a:stretch/>
        </p:blipFill>
        <p:spPr>
          <a:xfrm>
            <a:off x="1325942" y="238007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92371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95722B-2E60-F748-D44C-330F89FCBCB6}"/>
              </a:ext>
            </a:extLst>
          </p:cNvPr>
          <p:cNvSpPr>
            <a:spLocks noGrp="1"/>
          </p:cNvSpPr>
          <p:nvPr>
            <p:ph sz="half" idx="1"/>
          </p:nvPr>
        </p:nvSpPr>
        <p:spPr>
          <a:xfrm>
            <a:off x="321846" y="1392258"/>
            <a:ext cx="5384800" cy="3634582"/>
          </a:xfrm>
        </p:spPr>
        <p:txBody>
          <a:bodyPr>
            <a:normAutofit/>
          </a:bodyPr>
          <a:lstStyle/>
          <a:p>
            <a:pPr marL="0" indent="0">
              <a:buNone/>
            </a:pPr>
            <a:br>
              <a:rPr lang="nb-NO" sz="4400">
                <a:latin typeface="Georgia" panose="02040502050405020303" pitchFamily="18" charset="0"/>
              </a:rPr>
            </a:br>
            <a:r>
              <a:rPr lang="nb-NO" sz="4400">
                <a:solidFill>
                  <a:schemeClr val="accent1"/>
                </a:solidFill>
                <a:latin typeface="Georgia"/>
                <a:ea typeface="Verdana"/>
                <a:cs typeface="Calibri"/>
              </a:rPr>
              <a:t>Tror du elever på ungdomsskolen </a:t>
            </a:r>
            <a:r>
              <a:rPr lang="nb-NO" sz="4400">
                <a:solidFill>
                  <a:schemeClr val="tx2"/>
                </a:solidFill>
                <a:latin typeface="Georgia"/>
                <a:ea typeface="Verdana"/>
                <a:cs typeface="Calibri"/>
              </a:rPr>
              <a:t>bruker </a:t>
            </a:r>
            <a:r>
              <a:rPr lang="nb-NO" sz="4400" b="1">
                <a:solidFill>
                  <a:schemeClr val="tx2"/>
                </a:solidFill>
                <a:latin typeface="Georgia"/>
                <a:ea typeface="Verdana"/>
                <a:cs typeface="Calibri"/>
              </a:rPr>
              <a:t>hasj og marihuana</a:t>
            </a:r>
            <a:r>
              <a:rPr lang="nb-NO" sz="4400">
                <a:solidFill>
                  <a:schemeClr val="tx2"/>
                </a:solidFill>
                <a:latin typeface="Georgia"/>
                <a:ea typeface="Verdana"/>
                <a:cs typeface="Calibri"/>
              </a:rPr>
              <a:t>?</a:t>
            </a:r>
            <a:endParaRPr lang="nb-NO" sz="3600">
              <a:solidFill>
                <a:schemeClr val="tx2"/>
              </a:solidFill>
              <a:latin typeface="Georgia"/>
              <a:ea typeface="Verdana"/>
              <a:cs typeface="Calibri"/>
            </a:endParaRPr>
          </a:p>
        </p:txBody>
      </p:sp>
      <p:pic>
        <p:nvPicPr>
          <p:cNvPr id="8" name="Plassholder for innhold 7" descr="Et bilde som inneholder klær, vegg, Menneskeansikt, innendørs&#10;&#10;Automatisk generert beskrivelse">
            <a:extLst>
              <a:ext uri="{FF2B5EF4-FFF2-40B4-BE49-F238E27FC236}">
                <a16:creationId xmlns:a16="http://schemas.microsoft.com/office/drawing/2014/main" id="{3B2B7252-0D17-A407-80CC-B479A282346F}"/>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tretch/>
        </p:blipFill>
        <p:spPr>
          <a:xfrm>
            <a:off x="5907673" y="1351043"/>
            <a:ext cx="5573861" cy="3717012"/>
          </a:xfrm>
          <a:prstGeom prst="rect">
            <a:avLst/>
          </a:prstGeom>
          <a:noFill/>
        </p:spPr>
      </p:pic>
    </p:spTree>
    <p:extLst>
      <p:ext uri="{BB962C8B-B14F-4D97-AF65-F5344CB8AC3E}">
        <p14:creationId xmlns:p14="http://schemas.microsoft.com/office/powerpoint/2010/main" val="1330706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671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282159-C077-A3F2-994B-AA8FC21B7A6F}"/>
              </a:ext>
            </a:extLst>
          </p:cNvPr>
          <p:cNvSpPr>
            <a:spLocks noGrp="1"/>
          </p:cNvSpPr>
          <p:nvPr>
            <p:ph type="title"/>
          </p:nvPr>
        </p:nvSpPr>
        <p:spPr/>
        <p:txBody>
          <a:bodyPr/>
          <a:lstStyle/>
          <a:p>
            <a:r>
              <a:rPr lang="nb-NO" dirty="0">
                <a:solidFill>
                  <a:schemeClr val="tx2"/>
                </a:solidFill>
              </a:rPr>
              <a:t>Kilder:</a:t>
            </a:r>
          </a:p>
        </p:txBody>
      </p:sp>
      <p:sp>
        <p:nvSpPr>
          <p:cNvPr id="5" name="TekstSylinder 4">
            <a:extLst>
              <a:ext uri="{FF2B5EF4-FFF2-40B4-BE49-F238E27FC236}">
                <a16:creationId xmlns:a16="http://schemas.microsoft.com/office/drawing/2014/main" id="{D5F90C25-DBAA-2080-C66C-F17AE61B8788}"/>
              </a:ext>
            </a:extLst>
          </p:cNvPr>
          <p:cNvSpPr txBox="1"/>
          <p:nvPr/>
        </p:nvSpPr>
        <p:spPr>
          <a:xfrm>
            <a:off x="385763" y="1443038"/>
            <a:ext cx="10115550" cy="5078313"/>
          </a:xfrm>
          <a:prstGeom prst="rect">
            <a:avLst/>
          </a:prstGeom>
          <a:noFill/>
        </p:spPr>
        <p:txBody>
          <a:bodyPr wrap="square" rtlCol="0">
            <a:spAutoFit/>
          </a:bodyPr>
          <a:lstStyle/>
          <a:p>
            <a:pPr lvl="0" eaLnBrk="1" fontAlgn="auto" hangingPunct="1">
              <a:spcBef>
                <a:spcPts val="0"/>
              </a:spcBef>
              <a:spcAft>
                <a:spcPts val="0"/>
              </a:spcAft>
              <a:defRPr/>
            </a:pPr>
            <a:r>
              <a:rPr lang="nb-NO" sz="1200" kern="100" dirty="0">
                <a:ea typeface="Calibri" panose="020F0502020204030204" pitchFamily="34" charset="0"/>
                <a:cs typeface="Times New Roman" panose="02020603050405020304" pitchFamily="18" charset="0"/>
              </a:rPr>
              <a:t>Forebygging: </a:t>
            </a:r>
            <a:r>
              <a:rPr lang="nb-NO" sz="1200" kern="100" dirty="0">
                <a:ea typeface="Calibri" panose="020F0502020204030204" pitchFamily="34" charset="0"/>
                <a:cs typeface="Times New Roman" panose="02020603050405020304" pitchFamily="18" charset="0"/>
                <a:hlinkClick r:id="rId3"/>
              </a:rPr>
              <a:t>https://www.forebygging.no/Kronikker/TIDLIGERE-KRONIKKER/Majoritetsmisforstaelsen-Gammelt-begrepsverktoy-fortsatt-forklaringskraft/</a:t>
            </a:r>
            <a:endParaRPr lang="nb-NO" sz="1200" kern="100" dirty="0">
              <a:ea typeface="Calibri" panose="020F0502020204030204" pitchFamily="34" charset="0"/>
              <a:cs typeface="Times New Roman" panose="02020603050405020304" pitchFamily="18" charset="0"/>
            </a:endParaRPr>
          </a:p>
          <a:p>
            <a:pPr lvl="0" eaLnBrk="1" fontAlgn="auto" hangingPunct="1">
              <a:spcBef>
                <a:spcPts val="0"/>
              </a:spcBef>
              <a:spcAft>
                <a:spcPts val="0"/>
              </a:spcAft>
              <a:defRPr/>
            </a:pPr>
            <a:endParaRPr lang="nb-NO" sz="1200" b="1" kern="100" dirty="0">
              <a:ea typeface="Calibri" panose="020F0502020204030204" pitchFamily="34" charset="0"/>
              <a:cs typeface="Times New Roman" panose="02020603050405020304" pitchFamily="18" charset="0"/>
            </a:endParaRPr>
          </a:p>
          <a:p>
            <a:pPr lvl="0" eaLnBrk="1" fontAlgn="auto" hangingPunct="1">
              <a:spcBef>
                <a:spcPts val="0"/>
              </a:spcBef>
              <a:spcAft>
                <a:spcPts val="0"/>
              </a:spcAft>
              <a:defRPr/>
            </a:pPr>
            <a:r>
              <a:rPr lang="nb-NO" sz="1200" kern="100" dirty="0">
                <a:ea typeface="Calibri" panose="020F0502020204030204" pitchFamily="34" charset="0"/>
                <a:cs typeface="Times New Roman" panose="02020603050405020304" pitchFamily="18" charset="0"/>
              </a:rPr>
              <a:t>NHI:</a:t>
            </a:r>
            <a:r>
              <a:rPr lang="nb-NO" sz="1200" b="1" kern="100" dirty="0">
                <a:ea typeface="Calibri" panose="020F0502020204030204" pitchFamily="34" charset="0"/>
                <a:cs typeface="Times New Roman" panose="02020603050405020304" pitchFamily="18" charset="0"/>
              </a:rPr>
              <a:t> </a:t>
            </a:r>
            <a:r>
              <a:rPr lang="nb-NO" sz="1200" kern="100" dirty="0">
                <a:ea typeface="Calibri" panose="020F0502020204030204" pitchFamily="34" charset="0"/>
                <a:cs typeface="Times New Roman" panose="02020603050405020304" pitchFamily="18" charset="0"/>
                <a:hlinkClick r:id="rId4"/>
              </a:rPr>
              <a:t>https://nhi.no/psykisk-helse/rus-og-avhengighet/hvor-mange-unge-bruker-cannabis</a:t>
            </a:r>
            <a:endParaRPr lang="nb-NO" sz="1200" kern="100" dirty="0">
              <a:ea typeface="Calibri" panose="020F0502020204030204" pitchFamily="34" charset="0"/>
              <a:cs typeface="Times New Roman" panose="02020603050405020304" pitchFamily="18" charset="0"/>
            </a:endParaRPr>
          </a:p>
          <a:p>
            <a:pPr lvl="0" eaLnBrk="1" fontAlgn="auto" hangingPunct="1">
              <a:spcBef>
                <a:spcPts val="0"/>
              </a:spcBef>
              <a:spcAft>
                <a:spcPts val="0"/>
              </a:spcAft>
              <a:defRPr/>
            </a:pPr>
            <a:endParaRPr lang="nb-NO" sz="1200" kern="100" dirty="0">
              <a:ea typeface="Calibri" panose="020F0502020204030204" pitchFamily="34" charset="0"/>
              <a:cs typeface="Times New Roman" panose="02020603050405020304" pitchFamily="18" charset="0"/>
            </a:endParaRPr>
          </a:p>
          <a:p>
            <a:pPr lvl="0" eaLnBrk="1" fontAlgn="auto" hangingPunct="1">
              <a:spcBef>
                <a:spcPts val="0"/>
              </a:spcBef>
              <a:spcAft>
                <a:spcPts val="0"/>
              </a:spcAft>
              <a:defRPr/>
            </a:pPr>
            <a:r>
              <a:rPr lang="nb-NO" sz="1200" kern="100" dirty="0" err="1">
                <a:ea typeface="Calibri" panose="020F0502020204030204" pitchFamily="34" charset="0"/>
                <a:cs typeface="Times New Roman" panose="02020603050405020304" pitchFamily="18" charset="0"/>
              </a:rPr>
              <a:t>UngData</a:t>
            </a:r>
            <a:r>
              <a:rPr lang="nb-NO" sz="1200" kern="100" dirty="0">
                <a:ea typeface="Calibri" panose="020F0502020204030204" pitchFamily="34" charset="0"/>
                <a:cs typeface="Times New Roman" panose="02020603050405020304" pitchFamily="18" charset="0"/>
              </a:rPr>
              <a:t>, rapporter fra alle kommuner: </a:t>
            </a:r>
            <a:r>
              <a:rPr lang="nb-NO" sz="1200" kern="100" dirty="0">
                <a:ea typeface="Calibri" panose="020F0502020204030204" pitchFamily="34" charset="0"/>
                <a:cs typeface="Times New Roman" panose="02020603050405020304" pitchFamily="18" charset="0"/>
                <a:hlinkClick r:id="rId5"/>
              </a:rPr>
              <a:t>https://www.ungdata.no/rapporter/</a:t>
            </a:r>
            <a:endParaRPr lang="nb-NO" sz="1200" kern="100" dirty="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nb-NO" sz="1200" kern="100" dirty="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r>
              <a:rPr lang="nb-NO" sz="1200" kern="100" dirty="0">
                <a:ea typeface="Calibri" panose="020F0502020204030204" pitchFamily="34" charset="0"/>
                <a:cs typeface="Times New Roman" panose="02020603050405020304" pitchFamily="18" charset="0"/>
              </a:rPr>
              <a:t>ESPAD 2019: </a:t>
            </a:r>
            <a:r>
              <a:rPr lang="nb-NO" sz="1200" kern="100" dirty="0">
                <a:ea typeface="Calibri" panose="020F0502020204030204" pitchFamily="34" charset="0"/>
                <a:cs typeface="Times New Roman" panose="02020603050405020304" pitchFamily="18" charset="0"/>
                <a:hlinkClick r:id="rId6"/>
              </a:rPr>
              <a:t>https://www.espad.org/sites/default/files/2020.3878_EN_04.pdf</a:t>
            </a:r>
            <a:endParaRPr lang="nb-NO" sz="1200" kern="100" dirty="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nb-NO" sz="1200" kern="100" dirty="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r>
              <a:rPr lang="nb-NO" sz="1200" kern="100" dirty="0">
                <a:ea typeface="Calibri" panose="020F0502020204030204" pitchFamily="34" charset="0"/>
                <a:cs typeface="Times New Roman" panose="02020603050405020304" pitchFamily="18" charset="0"/>
              </a:rPr>
              <a:t>NRK: </a:t>
            </a:r>
            <a:r>
              <a:rPr lang="nb-NO" sz="1200" dirty="0">
                <a:hlinkClick r:id="rId7"/>
              </a:rPr>
              <a:t>http://www.nrk.no/viten/den-uferdige-ungdomshjernen-1.6304502</a:t>
            </a:r>
            <a:endParaRPr lang="nb-NO" sz="1200" dirty="0"/>
          </a:p>
          <a:p>
            <a:pPr eaLnBrk="1" fontAlgn="auto" hangingPunct="1">
              <a:spcBef>
                <a:spcPts val="0"/>
              </a:spcBef>
              <a:spcAft>
                <a:spcPts val="0"/>
              </a:spcAft>
              <a:defRPr/>
            </a:pPr>
            <a:endParaRPr lang="nb-NO" sz="1200" kern="100" dirty="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r>
              <a:rPr lang="nb-NO" sz="1200" kern="100" dirty="0">
                <a:ea typeface="Calibri" panose="020F0502020204030204" pitchFamily="34" charset="0"/>
                <a:cs typeface="Times New Roman" panose="02020603050405020304" pitchFamily="18" charset="0"/>
              </a:rPr>
              <a:t>Hjerneskolen.no: </a:t>
            </a:r>
            <a:r>
              <a:rPr lang="nb-NO" sz="1200" kern="100" dirty="0">
                <a:ea typeface="Calibri" panose="020F0502020204030204" pitchFamily="34" charset="0"/>
                <a:cs typeface="Times New Roman" panose="02020603050405020304" pitchFamily="18" charset="0"/>
                <a:hlinkClick r:id="rId8"/>
              </a:rPr>
              <a:t>https://www.hjerneskolen.no/fagressurser/ungdomshjernen-er-under-utvikling/</a:t>
            </a:r>
            <a:endParaRPr lang="nb-NO" sz="1200" kern="100" dirty="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nb-NO" sz="1200" kern="100" dirty="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r>
              <a:rPr lang="nb-NO" sz="1200" kern="100" dirty="0">
                <a:ea typeface="Calibri" panose="020F0502020204030204" pitchFamily="34" charset="0"/>
                <a:cs typeface="Times New Roman" panose="02020603050405020304" pitchFamily="18" charset="0"/>
              </a:rPr>
              <a:t>Hvorfor det er farligere for ungdom å ruse seg: </a:t>
            </a:r>
            <a:r>
              <a:rPr lang="nb-NO" sz="1200" kern="100" dirty="0">
                <a:ea typeface="Calibri" panose="020F0502020204030204" pitchFamily="34" charset="0"/>
                <a:cs typeface="Times New Roman" panose="02020603050405020304" pitchFamily="18" charset="0"/>
                <a:hlinkClick r:id="rId9"/>
              </a:rPr>
              <a:t>https://blogg.forskning.no/forskningssykehuset/hvorfor-er-det-farligere-for-ungdom-a-ruse-seg-enn-voksne/1093380</a:t>
            </a:r>
            <a:endParaRPr lang="nb-NO" sz="1200" kern="100" dirty="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nb-NO" sz="1200" kern="100" dirty="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r>
              <a:rPr lang="nb-NO" sz="1200" dirty="0"/>
              <a:t>Blå kors - </a:t>
            </a:r>
            <a:r>
              <a:rPr lang="nb-NO" sz="1200" dirty="0">
                <a:hlinkClick r:id="rId10"/>
              </a:rPr>
              <a:t>https://www.blakors.no/fagside/ungdom-og-rus/#h-derfor-drikker-ungdom</a:t>
            </a:r>
            <a:endParaRPr lang="nb-NO" sz="1200" dirty="0"/>
          </a:p>
          <a:p>
            <a:pPr eaLnBrk="1" fontAlgn="auto" hangingPunct="1">
              <a:spcBef>
                <a:spcPts val="0"/>
              </a:spcBef>
              <a:spcAft>
                <a:spcPts val="0"/>
              </a:spcAft>
              <a:defRPr/>
            </a:pPr>
            <a:endParaRPr lang="nb-NO" sz="1200" dirty="0"/>
          </a:p>
          <a:p>
            <a:pPr lvl="0" eaLnBrk="1" fontAlgn="auto" hangingPunct="1">
              <a:spcBef>
                <a:spcPts val="0"/>
              </a:spcBef>
              <a:spcAft>
                <a:spcPts val="0"/>
              </a:spcAft>
              <a:defRPr/>
            </a:pPr>
            <a:r>
              <a:rPr lang="nb-NO" sz="1200" dirty="0" err="1"/>
              <a:t>Korus</a:t>
            </a:r>
            <a:r>
              <a:rPr lang="nb-NO" sz="1200" dirty="0"/>
              <a:t> - </a:t>
            </a:r>
            <a:r>
              <a:rPr lang="nb-NO" sz="1200" dirty="0">
                <a:hlinkClick r:id="rId11"/>
              </a:rPr>
              <a:t>https://korus.no/aktuelt/slik-snakker-du-med-ungdom-om-rus</a:t>
            </a:r>
            <a:endParaRPr lang="nb-NO" sz="1200" dirty="0"/>
          </a:p>
          <a:p>
            <a:pPr lvl="0" eaLnBrk="1" fontAlgn="auto" hangingPunct="1">
              <a:spcBef>
                <a:spcPts val="0"/>
              </a:spcBef>
              <a:spcAft>
                <a:spcPts val="0"/>
              </a:spcAft>
              <a:defRPr/>
            </a:pPr>
            <a:endParaRPr lang="nb-NO" sz="1200" dirty="0"/>
          </a:p>
          <a:p>
            <a:pPr lvl="0" eaLnBrk="1" fontAlgn="auto" hangingPunct="1">
              <a:spcBef>
                <a:spcPts val="0"/>
              </a:spcBef>
              <a:spcAft>
                <a:spcPts val="0"/>
              </a:spcAft>
              <a:defRPr/>
            </a:pPr>
            <a:r>
              <a:rPr lang="nb-NO" sz="1200" dirty="0"/>
              <a:t>BUFDIR - </a:t>
            </a:r>
            <a:r>
              <a:rPr lang="nb-NO" sz="1200" dirty="0">
                <a:hlinkClick r:id="rId12"/>
              </a:rPr>
              <a:t>https://www.bufdir.no/foreldrehverdag/ungdom/grenser-bekymring-og-sex/slik-snakker-du-med-ungdom-om-rus/</a:t>
            </a:r>
            <a:endParaRPr lang="nb-NO" sz="1200" dirty="0"/>
          </a:p>
          <a:p>
            <a:pPr lvl="0" eaLnBrk="1" fontAlgn="auto" hangingPunct="1">
              <a:spcBef>
                <a:spcPts val="0"/>
              </a:spcBef>
              <a:spcAft>
                <a:spcPts val="0"/>
              </a:spcAft>
              <a:defRPr/>
            </a:pPr>
            <a:endParaRPr lang="nb-NO" sz="1200" dirty="0"/>
          </a:p>
          <a:p>
            <a:pPr lvl="0" eaLnBrk="1" fontAlgn="auto" hangingPunct="1">
              <a:spcBef>
                <a:spcPts val="0"/>
              </a:spcBef>
              <a:spcAft>
                <a:spcPts val="0"/>
              </a:spcAft>
              <a:defRPr/>
            </a:pPr>
            <a:r>
              <a:rPr lang="nb-NO" sz="1200" dirty="0"/>
              <a:t>Quiz fra </a:t>
            </a:r>
            <a:r>
              <a:rPr lang="nb-NO" sz="1200" dirty="0" err="1"/>
              <a:t>BlåKors</a:t>
            </a:r>
            <a:r>
              <a:rPr lang="nb-NO" sz="1200" dirty="0"/>
              <a:t>: </a:t>
            </a:r>
            <a:r>
              <a:rPr lang="nb-NO" sz="1200" dirty="0">
                <a:hlinkClick r:id="rId13"/>
              </a:rPr>
              <a:t>https://www.blakors.no/ressursbank/undervisningsopplegg-om-rusmidler-for-ungdom/#h-quiz-10-15-minutter</a:t>
            </a:r>
            <a:endParaRPr lang="nb-NO" sz="1200" dirty="0"/>
          </a:p>
          <a:p>
            <a:pPr lvl="0" eaLnBrk="1" fontAlgn="auto" hangingPunct="1">
              <a:spcBef>
                <a:spcPts val="0"/>
              </a:spcBef>
              <a:spcAft>
                <a:spcPts val="0"/>
              </a:spcAft>
              <a:defRPr/>
            </a:pPr>
            <a:endParaRPr lang="nb-NO" sz="1200" dirty="0"/>
          </a:p>
          <a:p>
            <a:pPr lvl="0" eaLnBrk="1" fontAlgn="auto" hangingPunct="1">
              <a:spcBef>
                <a:spcPts val="0"/>
              </a:spcBef>
              <a:spcAft>
                <a:spcPts val="0"/>
              </a:spcAft>
              <a:defRPr/>
            </a:pPr>
            <a:r>
              <a:rPr lang="nb-NO" sz="1200" dirty="0"/>
              <a:t>Film, snakke med ungdom: </a:t>
            </a:r>
            <a:r>
              <a:rPr lang="nb-NO" sz="1200" dirty="0">
                <a:hlinkClick r:id="rId14"/>
              </a:rPr>
              <a:t>https://www.youtube.com/watch?v=546R95vVR_k</a:t>
            </a:r>
            <a:endParaRPr lang="nb-NO" sz="1200" dirty="0"/>
          </a:p>
          <a:p>
            <a:pPr lvl="0" eaLnBrk="1" fontAlgn="auto" hangingPunct="1">
              <a:spcBef>
                <a:spcPts val="0"/>
              </a:spcBef>
              <a:spcAft>
                <a:spcPts val="0"/>
              </a:spcAft>
              <a:defRPr/>
            </a:pPr>
            <a:endParaRPr lang="nb-NO" sz="1200" dirty="0"/>
          </a:p>
          <a:p>
            <a:pPr lvl="0" eaLnBrk="1" fontAlgn="auto" hangingPunct="1">
              <a:spcBef>
                <a:spcPts val="0"/>
              </a:spcBef>
              <a:spcAft>
                <a:spcPts val="0"/>
              </a:spcAft>
              <a:defRPr/>
            </a:pPr>
            <a:r>
              <a:rPr lang="nb-NO" sz="1200" dirty="0"/>
              <a:t>Rusinfo: </a:t>
            </a:r>
            <a:r>
              <a:rPr lang="nb-NO" sz="1200" dirty="0">
                <a:hlinkClick r:id="rId15"/>
              </a:rPr>
              <a:t>https://www.rusinfo.no</a:t>
            </a:r>
            <a:endParaRPr lang="nb-NO" sz="1200" dirty="0"/>
          </a:p>
          <a:p>
            <a:pPr lvl="0" eaLnBrk="1" fontAlgn="auto" hangingPunct="1">
              <a:spcBef>
                <a:spcPts val="0"/>
              </a:spcBef>
              <a:spcAft>
                <a:spcPts val="0"/>
              </a:spcAft>
              <a:defRPr/>
            </a:pPr>
            <a:endParaRPr lang="nb-NO" sz="1200" dirty="0"/>
          </a:p>
        </p:txBody>
      </p:sp>
    </p:spTree>
    <p:extLst>
      <p:ext uri="{BB962C8B-B14F-4D97-AF65-F5344CB8AC3E}">
        <p14:creationId xmlns:p14="http://schemas.microsoft.com/office/powerpoint/2010/main" val="411557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4339973E-C99F-3D58-35E4-C12717D41676}"/>
              </a:ext>
            </a:extLst>
          </p:cNvPr>
          <p:cNvSpPr>
            <a:spLocks noGrp="1"/>
          </p:cNvSpPr>
          <p:nvPr>
            <p:ph type="title"/>
          </p:nvPr>
        </p:nvSpPr>
        <p:spPr>
          <a:xfrm>
            <a:off x="581889" y="365125"/>
            <a:ext cx="10993584" cy="1325563"/>
          </a:xfrm>
        </p:spPr>
        <p:txBody>
          <a:bodyPr lIns="91440" tIns="45720" rIns="91440" bIns="45720" anchor="t">
            <a:normAutofit fontScale="90000"/>
          </a:bodyPr>
          <a:lstStyle/>
          <a:p>
            <a:r>
              <a:rPr lang="nb-NO" sz="4000" b="1" kern="1200" dirty="0">
                <a:solidFill>
                  <a:schemeClr val="accent1"/>
                </a:solidFill>
                <a:latin typeface="Georgia"/>
              </a:rPr>
              <a:t>Svar:</a:t>
            </a:r>
          </a:p>
          <a:p>
            <a:r>
              <a:rPr lang="nb-NO" sz="4000" b="0" kern="1200" dirty="0">
                <a:solidFill>
                  <a:schemeClr val="tx2"/>
                </a:solidFill>
                <a:latin typeface="Georgia"/>
              </a:rPr>
              <a:t>Det er</a:t>
            </a:r>
            <a:r>
              <a:rPr lang="nb-NO" sz="4000" b="1" kern="1200" dirty="0">
                <a:solidFill>
                  <a:schemeClr val="tx2"/>
                </a:solidFill>
                <a:latin typeface="Georgia"/>
              </a:rPr>
              <a:t> svært få</a:t>
            </a:r>
            <a:r>
              <a:rPr lang="nb-NO" sz="4000" b="1" kern="1200" dirty="0">
                <a:solidFill>
                  <a:srgbClr val="FF0000"/>
                </a:solidFill>
                <a:latin typeface="Georgia"/>
              </a:rPr>
              <a:t> </a:t>
            </a:r>
            <a:r>
              <a:rPr lang="nb-NO" sz="4000" b="0" kern="1200" dirty="0">
                <a:solidFill>
                  <a:schemeClr val="accent1"/>
                </a:solidFill>
                <a:latin typeface="Georgia"/>
              </a:rPr>
              <a:t>bruker hasj og marihuana </a:t>
            </a:r>
          </a:p>
          <a:p>
            <a:br>
              <a:rPr lang="nb-NO" sz="2400" b="1" kern="1200" dirty="0">
                <a:latin typeface="Georgia" panose="02040502050405020303" pitchFamily="18" charset="0"/>
              </a:rPr>
            </a:br>
            <a:endParaRPr lang="nb-NO" sz="2400" b="1" kern="1200" dirty="0">
              <a:latin typeface="Georgia" panose="02040502050405020303" pitchFamily="18" charset="0"/>
              <a:ea typeface="+mj-ea"/>
              <a:cs typeface="+mj-cs"/>
            </a:endParaRPr>
          </a:p>
        </p:txBody>
      </p:sp>
      <p:pic>
        <p:nvPicPr>
          <p:cNvPr id="6" name="Bilde 5">
            <a:extLst>
              <a:ext uri="{FF2B5EF4-FFF2-40B4-BE49-F238E27FC236}">
                <a16:creationId xmlns:a16="http://schemas.microsoft.com/office/drawing/2014/main" id="{644AC8E3-7036-73C4-F73D-5B2C119F5EE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786713" y="1577246"/>
            <a:ext cx="8618574" cy="1325564"/>
          </a:xfrm>
          <a:prstGeom prst="rect">
            <a:avLst/>
          </a:prstGeom>
          <a:noFill/>
        </p:spPr>
      </p:pic>
      <p:sp>
        <p:nvSpPr>
          <p:cNvPr id="7" name="TextBox 6">
            <a:extLst>
              <a:ext uri="{FF2B5EF4-FFF2-40B4-BE49-F238E27FC236}">
                <a16:creationId xmlns:a16="http://schemas.microsoft.com/office/drawing/2014/main" id="{596DDDDF-DE35-C30D-46EC-98935682F296}"/>
              </a:ext>
            </a:extLst>
          </p:cNvPr>
          <p:cNvSpPr txBox="1"/>
          <p:nvPr/>
        </p:nvSpPr>
        <p:spPr>
          <a:xfrm>
            <a:off x="0" y="6554283"/>
            <a:ext cx="5403273" cy="30371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Bef>
                <a:spcPts val="1000"/>
              </a:spcBef>
            </a:pPr>
            <a:r>
              <a:rPr lang="nb-NO" sz="1200" dirty="0">
                <a:solidFill>
                  <a:srgbClr val="0D0D1A"/>
                </a:solidFill>
                <a:ea typeface="Verdana" panose="020B0604030504040204" pitchFamily="34" charset="0"/>
                <a:cs typeface="Calibri" panose="020F0502020204030204" pitchFamily="34" charset="0"/>
              </a:rPr>
              <a:t>(Kilde: Ungdata, Indre Østfold kommune 2025)</a:t>
            </a:r>
          </a:p>
        </p:txBody>
      </p:sp>
      <p:pic>
        <p:nvPicPr>
          <p:cNvPr id="3" name="Bilde 2">
            <a:extLst>
              <a:ext uri="{FF2B5EF4-FFF2-40B4-BE49-F238E27FC236}">
                <a16:creationId xmlns:a16="http://schemas.microsoft.com/office/drawing/2014/main" id="{9DE37771-0CFA-018E-596A-D358E8994C9B}"/>
              </a:ext>
            </a:extLst>
          </p:cNvPr>
          <p:cNvPicPr>
            <a:picLocks noChangeAspect="1"/>
          </p:cNvPicPr>
          <p:nvPr/>
        </p:nvPicPr>
        <p:blipFill>
          <a:blip r:embed="rId4"/>
          <a:stretch>
            <a:fillRect/>
          </a:stretch>
        </p:blipFill>
        <p:spPr>
          <a:xfrm>
            <a:off x="2383041" y="2902809"/>
            <a:ext cx="7425918" cy="3385730"/>
          </a:xfrm>
          <a:prstGeom prst="rect">
            <a:avLst/>
          </a:prstGeom>
        </p:spPr>
      </p:pic>
    </p:spTree>
    <p:extLst>
      <p:ext uri="{BB962C8B-B14F-4D97-AF65-F5344CB8AC3E}">
        <p14:creationId xmlns:p14="http://schemas.microsoft.com/office/powerpoint/2010/main" val="233059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DC79D-B0D7-F89E-7B2D-95AEEA9B10D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B7AB1D1-717F-EE78-4BD5-67A0FF2C2EFE}"/>
              </a:ext>
            </a:extLst>
          </p:cNvPr>
          <p:cNvSpPr>
            <a:spLocks noGrp="1"/>
          </p:cNvSpPr>
          <p:nvPr>
            <p:ph sz="half" idx="1"/>
          </p:nvPr>
        </p:nvSpPr>
        <p:spPr>
          <a:xfrm>
            <a:off x="321846" y="1392258"/>
            <a:ext cx="5384800" cy="3634582"/>
          </a:xfrm>
        </p:spPr>
        <p:txBody>
          <a:bodyPr>
            <a:normAutofit/>
          </a:bodyPr>
          <a:lstStyle/>
          <a:p>
            <a:pPr marL="0" indent="0">
              <a:buNone/>
            </a:pPr>
            <a:br>
              <a:rPr lang="nb-NO" sz="4400">
                <a:latin typeface="Georgia" panose="02040502050405020303" pitchFamily="18" charset="0"/>
              </a:rPr>
            </a:br>
            <a:r>
              <a:rPr lang="nb-NO" sz="4400">
                <a:solidFill>
                  <a:schemeClr val="accent1"/>
                </a:solidFill>
                <a:latin typeface="Georgia"/>
                <a:ea typeface="Verdana"/>
                <a:cs typeface="Calibri"/>
              </a:rPr>
              <a:t>Tror du elever på ungdomsskolen </a:t>
            </a:r>
            <a:r>
              <a:rPr lang="nb-NO" sz="4400">
                <a:solidFill>
                  <a:schemeClr val="tx2"/>
                </a:solidFill>
                <a:latin typeface="Georgia"/>
                <a:ea typeface="Verdana"/>
                <a:cs typeface="Calibri"/>
              </a:rPr>
              <a:t>bruker </a:t>
            </a:r>
            <a:r>
              <a:rPr lang="nb-NO" sz="4400" b="1">
                <a:solidFill>
                  <a:schemeClr val="tx2"/>
                </a:solidFill>
                <a:latin typeface="Georgia"/>
                <a:ea typeface="Verdana"/>
                <a:cs typeface="Calibri"/>
              </a:rPr>
              <a:t>røyk, snus eller e-sigaretter</a:t>
            </a:r>
            <a:r>
              <a:rPr lang="nb-NO" sz="4400">
                <a:solidFill>
                  <a:schemeClr val="tx2"/>
                </a:solidFill>
                <a:latin typeface="Georgia"/>
                <a:ea typeface="Verdana"/>
                <a:cs typeface="Calibri"/>
              </a:rPr>
              <a:t>?</a:t>
            </a:r>
            <a:endParaRPr lang="nb-NO" sz="3600">
              <a:solidFill>
                <a:schemeClr val="tx2"/>
              </a:solidFill>
              <a:latin typeface="Georgia"/>
              <a:ea typeface="Verdana"/>
              <a:cs typeface="Calibri"/>
            </a:endParaRPr>
          </a:p>
        </p:txBody>
      </p:sp>
      <p:pic>
        <p:nvPicPr>
          <p:cNvPr id="8" name="Plassholder for innhold 7" descr="Et bilde som inneholder klær, vegg, Menneskeansikt, innendørs&#10;&#10;Automatisk generert beskrivelse">
            <a:extLst>
              <a:ext uri="{FF2B5EF4-FFF2-40B4-BE49-F238E27FC236}">
                <a16:creationId xmlns:a16="http://schemas.microsoft.com/office/drawing/2014/main" id="{5E19F7DD-044D-F273-49E9-26B1787E50E4}"/>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tretch/>
        </p:blipFill>
        <p:spPr>
          <a:xfrm>
            <a:off x="5907673" y="1351043"/>
            <a:ext cx="5573861" cy="3717012"/>
          </a:xfrm>
          <a:prstGeom prst="rect">
            <a:avLst/>
          </a:prstGeom>
          <a:noFill/>
        </p:spPr>
      </p:pic>
    </p:spTree>
    <p:extLst>
      <p:ext uri="{BB962C8B-B14F-4D97-AF65-F5344CB8AC3E}">
        <p14:creationId xmlns:p14="http://schemas.microsoft.com/office/powerpoint/2010/main" val="42953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3A698-3A8B-6D1D-83BD-63AE3197C48E}"/>
            </a:ext>
          </a:extLst>
        </p:cNvPr>
        <p:cNvGrpSpPr/>
        <p:nvPr/>
      </p:nvGrpSpPr>
      <p:grpSpPr>
        <a:xfrm>
          <a:off x="0" y="0"/>
          <a:ext cx="0" cy="0"/>
          <a:chOff x="0" y="0"/>
          <a:chExt cx="0" cy="0"/>
        </a:xfrm>
      </p:grpSpPr>
      <p:sp>
        <p:nvSpPr>
          <p:cNvPr id="6" name="TekstSylinder 5">
            <a:extLst>
              <a:ext uri="{FF2B5EF4-FFF2-40B4-BE49-F238E27FC236}">
                <a16:creationId xmlns:a16="http://schemas.microsoft.com/office/drawing/2014/main" id="{FA01522A-67F2-98C5-A323-930943122D2B}"/>
              </a:ext>
            </a:extLst>
          </p:cNvPr>
          <p:cNvSpPr txBox="1"/>
          <p:nvPr/>
        </p:nvSpPr>
        <p:spPr>
          <a:xfrm>
            <a:off x="796168" y="441278"/>
            <a:ext cx="8581092" cy="3416320"/>
          </a:xfrm>
          <a:prstGeom prst="rect">
            <a:avLst/>
          </a:prstGeom>
          <a:noFill/>
        </p:spPr>
        <p:txBody>
          <a:bodyPr wrap="square" lIns="91440" tIns="45720" rIns="91440" bIns="45720" rtlCol="0" anchor="t">
            <a:spAutoFit/>
          </a:bodyPr>
          <a:lstStyle/>
          <a:p>
            <a:endParaRPr lang="nb-NO" sz="9600" b="1" dirty="0">
              <a:solidFill>
                <a:schemeClr val="tx2"/>
              </a:solidFill>
              <a:latin typeface="Georgia"/>
            </a:endParaRPr>
          </a:p>
          <a:p>
            <a:r>
              <a:rPr lang="nb-NO" sz="4000" b="1" dirty="0">
                <a:solidFill>
                  <a:schemeClr val="tx2"/>
                </a:solidFill>
                <a:latin typeface="Georgia"/>
              </a:rPr>
              <a:t>«</a:t>
            </a:r>
            <a:r>
              <a:rPr lang="nb-NO" sz="4000" dirty="0">
                <a:solidFill>
                  <a:schemeClr val="tx2"/>
                </a:solidFill>
                <a:latin typeface="Georgia"/>
              </a:rPr>
              <a:t>Det er </a:t>
            </a:r>
            <a:r>
              <a:rPr lang="nb-NO" sz="4000" b="1" dirty="0">
                <a:solidFill>
                  <a:schemeClr val="tx2"/>
                </a:solidFill>
                <a:latin typeface="Georgia"/>
              </a:rPr>
              <a:t>få</a:t>
            </a:r>
            <a:r>
              <a:rPr lang="nb-NO" sz="4000" dirty="0">
                <a:solidFill>
                  <a:schemeClr val="tx2"/>
                </a:solidFill>
                <a:latin typeface="Georgia"/>
              </a:rPr>
              <a:t> på ungdomskolen som røyker, snuser eller bruker e-sigaretter</a:t>
            </a:r>
            <a:r>
              <a:rPr lang="nb-NO" sz="4000" b="1" dirty="0">
                <a:solidFill>
                  <a:schemeClr val="tx2"/>
                </a:solidFill>
                <a:latin typeface="Georgia"/>
              </a:rPr>
              <a:t>» </a:t>
            </a:r>
            <a:r>
              <a:rPr lang="nb-NO" sz="1200" dirty="0">
                <a:solidFill>
                  <a:schemeClr val="tx2"/>
                </a:solidFill>
                <a:latin typeface="Georgia"/>
              </a:rPr>
              <a:t>(Ungdata 2025)</a:t>
            </a:r>
            <a:endParaRPr lang="nb-NO" dirty="0">
              <a:solidFill>
                <a:schemeClr val="tx2"/>
              </a:solidFill>
              <a:latin typeface="Georgia"/>
            </a:endParaRPr>
          </a:p>
        </p:txBody>
      </p:sp>
    </p:spTree>
    <p:extLst>
      <p:ext uri="{BB962C8B-B14F-4D97-AF65-F5344CB8AC3E}">
        <p14:creationId xmlns:p14="http://schemas.microsoft.com/office/powerpoint/2010/main" val="3420059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E19C7D1-5B6F-A6C6-CEA7-627C0E70AD26}"/>
              </a:ext>
            </a:extLst>
          </p:cNvPr>
          <p:cNvPicPr>
            <a:picLocks noChangeAspect="1"/>
          </p:cNvPicPr>
          <p:nvPr/>
        </p:nvPicPr>
        <p:blipFill>
          <a:blip r:embed="rId3"/>
          <a:stretch>
            <a:fillRect/>
          </a:stretch>
        </p:blipFill>
        <p:spPr>
          <a:xfrm>
            <a:off x="4155384" y="1576129"/>
            <a:ext cx="7506748" cy="3705742"/>
          </a:xfrm>
          <a:prstGeom prst="rect">
            <a:avLst/>
          </a:prstGeom>
        </p:spPr>
      </p:pic>
      <p:pic>
        <p:nvPicPr>
          <p:cNvPr id="7" name="Bilde 6">
            <a:extLst>
              <a:ext uri="{FF2B5EF4-FFF2-40B4-BE49-F238E27FC236}">
                <a16:creationId xmlns:a16="http://schemas.microsoft.com/office/drawing/2014/main" id="{E3FE66F2-3DC0-39E9-E21F-4824CFD7A018}"/>
              </a:ext>
            </a:extLst>
          </p:cNvPr>
          <p:cNvPicPr>
            <a:picLocks noChangeAspect="1"/>
          </p:cNvPicPr>
          <p:nvPr/>
        </p:nvPicPr>
        <p:blipFill>
          <a:blip r:embed="rId4"/>
          <a:stretch>
            <a:fillRect/>
          </a:stretch>
        </p:blipFill>
        <p:spPr>
          <a:xfrm>
            <a:off x="272221" y="1604708"/>
            <a:ext cx="3705742" cy="3648584"/>
          </a:xfrm>
          <a:prstGeom prst="rect">
            <a:avLst/>
          </a:prstGeom>
        </p:spPr>
      </p:pic>
    </p:spTree>
    <p:extLst>
      <p:ext uri="{BB962C8B-B14F-4D97-AF65-F5344CB8AC3E}">
        <p14:creationId xmlns:p14="http://schemas.microsoft.com/office/powerpoint/2010/main" val="264632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95722B-2E60-F748-D44C-330F89FCBCB6}"/>
              </a:ext>
            </a:extLst>
          </p:cNvPr>
          <p:cNvSpPr>
            <a:spLocks noGrp="1"/>
          </p:cNvSpPr>
          <p:nvPr>
            <p:ph type="title"/>
          </p:nvPr>
        </p:nvSpPr>
        <p:spPr>
          <a:xfrm>
            <a:off x="821919" y="616585"/>
            <a:ext cx="10993584" cy="1325563"/>
          </a:xfrm>
        </p:spPr>
        <p:txBody>
          <a:bodyPr>
            <a:normAutofit/>
          </a:bodyPr>
          <a:lstStyle/>
          <a:p>
            <a:r>
              <a:rPr lang="nb-NO" sz="4000" b="0">
                <a:solidFill>
                  <a:schemeClr val="accent1"/>
                </a:solidFill>
              </a:rPr>
              <a:t>Tror du at elever på ungdomskolen drikker </a:t>
            </a:r>
            <a:r>
              <a:rPr lang="nb-NO" sz="4000">
                <a:solidFill>
                  <a:schemeClr val="tx2"/>
                </a:solidFill>
              </a:rPr>
              <a:t>alkohol</a:t>
            </a:r>
            <a:r>
              <a:rPr lang="nb-NO" sz="4000" b="0">
                <a:solidFill>
                  <a:schemeClr val="accent1"/>
                </a:solidFill>
              </a:rPr>
              <a:t>?</a:t>
            </a:r>
            <a:endParaRPr lang="nb-NO" sz="2800" b="0">
              <a:solidFill>
                <a:schemeClr val="accent1"/>
              </a:solidFill>
            </a:endParaRPr>
          </a:p>
        </p:txBody>
      </p:sp>
      <p:pic>
        <p:nvPicPr>
          <p:cNvPr id="8" name="Plassholder for innhold 7" descr="Et bilde som inneholder klær, vegg, Menneskeansikt, innendørs&#10;&#10;Automatisk generert beskrivelse">
            <a:extLst>
              <a:ext uri="{FF2B5EF4-FFF2-40B4-BE49-F238E27FC236}">
                <a16:creationId xmlns:a16="http://schemas.microsoft.com/office/drawing/2014/main" id="{3B2B7252-0D17-A407-80CC-B479A282346F}"/>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585893" y="2337636"/>
            <a:ext cx="8858009" cy="3142211"/>
          </a:xfrm>
          <a:prstGeom prst="rect">
            <a:avLst/>
          </a:prstGeom>
          <a:noFill/>
        </p:spPr>
      </p:pic>
    </p:spTree>
    <p:extLst>
      <p:ext uri="{BB962C8B-B14F-4D97-AF65-F5344CB8AC3E}">
        <p14:creationId xmlns:p14="http://schemas.microsoft.com/office/powerpoint/2010/main" val="9778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191B374F-ED8E-3371-FD60-4853AA83270A}"/>
              </a:ext>
            </a:extLst>
          </p:cNvPr>
          <p:cNvSpPr>
            <a:spLocks noGrp="1"/>
          </p:cNvSpPr>
          <p:nvPr>
            <p:ph type="title"/>
          </p:nvPr>
        </p:nvSpPr>
        <p:spPr>
          <a:xfrm>
            <a:off x="938700" y="337032"/>
            <a:ext cx="10314600" cy="1555919"/>
          </a:xfrm>
        </p:spPr>
        <p:txBody>
          <a:bodyPr lIns="91440" tIns="45720" rIns="91440" bIns="45720" anchor="t">
            <a:normAutofit/>
          </a:bodyPr>
          <a:lstStyle/>
          <a:p>
            <a:r>
              <a:rPr lang="nb-NO" sz="3100">
                <a:solidFill>
                  <a:schemeClr val="accent1"/>
                </a:solidFill>
                <a:latin typeface="Georgia"/>
              </a:rPr>
              <a:t>Svar:</a:t>
            </a:r>
            <a:br>
              <a:rPr lang="nb-NO" sz="3100"/>
            </a:br>
            <a:r>
              <a:rPr lang="nb-NO" sz="3100" b="0">
                <a:solidFill>
                  <a:schemeClr val="accent1"/>
                </a:solidFill>
                <a:latin typeface="Georgia"/>
              </a:rPr>
              <a:t>De fleste har </a:t>
            </a:r>
            <a:r>
              <a:rPr lang="nb-NO" sz="3100">
                <a:solidFill>
                  <a:schemeClr val="tx2"/>
                </a:solidFill>
                <a:latin typeface="Georgia"/>
              </a:rPr>
              <a:t>aldri </a:t>
            </a:r>
            <a:r>
              <a:rPr lang="nb-NO" sz="3100" b="0">
                <a:solidFill>
                  <a:schemeClr val="accent1"/>
                </a:solidFill>
                <a:latin typeface="Georgia"/>
              </a:rPr>
              <a:t>smakt alkohol eller bare </a:t>
            </a:r>
            <a:r>
              <a:rPr lang="nb-NO" sz="3100" b="0">
                <a:solidFill>
                  <a:schemeClr val="tx2"/>
                </a:solidFill>
                <a:latin typeface="Georgia"/>
              </a:rPr>
              <a:t>smakt noen få ganger  </a:t>
            </a:r>
          </a:p>
        </p:txBody>
      </p:sp>
      <p:sp>
        <p:nvSpPr>
          <p:cNvPr id="5" name="TekstSylinder 4">
            <a:extLst>
              <a:ext uri="{FF2B5EF4-FFF2-40B4-BE49-F238E27FC236}">
                <a16:creationId xmlns:a16="http://schemas.microsoft.com/office/drawing/2014/main" id="{964C56C8-2DE9-EBC2-91FE-2E2C44607DD9}"/>
              </a:ext>
            </a:extLst>
          </p:cNvPr>
          <p:cNvSpPr txBox="1"/>
          <p:nvPr/>
        </p:nvSpPr>
        <p:spPr>
          <a:xfrm>
            <a:off x="0" y="6520968"/>
            <a:ext cx="4434214" cy="307777"/>
          </a:xfrm>
          <a:prstGeom prst="rect">
            <a:avLst/>
          </a:prstGeom>
          <a:noFill/>
        </p:spPr>
        <p:txBody>
          <a:bodyPr wrap="square" rtlCol="0">
            <a:spAutoFit/>
          </a:bodyPr>
          <a:lstStyle/>
          <a:p>
            <a:r>
              <a:rPr lang="nb-NO" sz="1400"/>
              <a:t>Kilde: Ung Data, Indre Østfold kommune 2025</a:t>
            </a:r>
          </a:p>
        </p:txBody>
      </p:sp>
      <p:pic>
        <p:nvPicPr>
          <p:cNvPr id="6" name="Bilde 5">
            <a:extLst>
              <a:ext uri="{FF2B5EF4-FFF2-40B4-BE49-F238E27FC236}">
                <a16:creationId xmlns:a16="http://schemas.microsoft.com/office/drawing/2014/main" id="{1E5E8483-ED54-0AF3-F970-83AB7BA96825}"/>
              </a:ext>
            </a:extLst>
          </p:cNvPr>
          <p:cNvPicPr>
            <a:picLocks noChangeAspect="1"/>
          </p:cNvPicPr>
          <p:nvPr/>
        </p:nvPicPr>
        <p:blipFill>
          <a:blip r:embed="rId3"/>
          <a:stretch>
            <a:fillRect/>
          </a:stretch>
        </p:blipFill>
        <p:spPr>
          <a:xfrm>
            <a:off x="2550932" y="1697469"/>
            <a:ext cx="7090135" cy="4529615"/>
          </a:xfrm>
          <a:prstGeom prst="rect">
            <a:avLst/>
          </a:prstGeom>
        </p:spPr>
      </p:pic>
    </p:spTree>
    <p:extLst>
      <p:ext uri="{BB962C8B-B14F-4D97-AF65-F5344CB8AC3E}">
        <p14:creationId xmlns:p14="http://schemas.microsoft.com/office/powerpoint/2010/main" val="1237362404"/>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7.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9aba1c2e0ad6b43904834ad8d284e831">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eee98cfe30fe3a7bb42a5415b11c89d5"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8A1D08-0F10-4957-9A44-2E8C36DC5B21}">
  <ds:schemaRefs>
    <ds:schemaRef ds:uri="http://purl.org/dc/elements/1.1/"/>
    <ds:schemaRef ds:uri="http://schemas.microsoft.com/office/2006/documentManagement/types"/>
    <ds:schemaRef ds:uri="http://schemas.microsoft.com/office/infopath/2007/PartnerControls"/>
    <ds:schemaRef ds:uri="http://purl.org/dc/dcmitype/"/>
    <ds:schemaRef ds:uri="ee598b89-8811-470d-ad8e-f3a66432fe16"/>
    <ds:schemaRef ds:uri="http://schemas.microsoft.com/office/2006/metadata/properties"/>
    <ds:schemaRef ds:uri="http://purl.org/dc/terms/"/>
    <ds:schemaRef ds:uri="http://schemas.openxmlformats.org/package/2006/metadata/core-properties"/>
    <ds:schemaRef ds:uri="b8da453c-6e37-4915-9292-e90fa68e84a7"/>
    <ds:schemaRef ds:uri="http://www.w3.org/XML/1998/namespace"/>
  </ds:schemaRefs>
</ds:datastoreItem>
</file>

<file path=customXml/itemProps2.xml><?xml version="1.0" encoding="utf-8"?>
<ds:datastoreItem xmlns:ds="http://schemas.openxmlformats.org/officeDocument/2006/customXml" ds:itemID="{DA690B2F-F4B3-4004-862F-50D2910FDF48}">
  <ds:schemaRefs>
    <ds:schemaRef ds:uri="http://schemas.microsoft.com/sharepoint/v3/contenttype/forms"/>
  </ds:schemaRefs>
</ds:datastoreItem>
</file>

<file path=customXml/itemProps3.xml><?xml version="1.0" encoding="utf-8"?>
<ds:datastoreItem xmlns:ds="http://schemas.openxmlformats.org/officeDocument/2006/customXml" ds:itemID="{D4459E88-A28E-4B2D-AAC7-577318C61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4_Office-tema</Template>
  <TotalTime>330</TotalTime>
  <Words>4493</Words>
  <Application>Microsoft Macintosh PowerPoint</Application>
  <PresentationFormat>Widescreen</PresentationFormat>
  <Paragraphs>328</Paragraphs>
  <Slides>31</Slides>
  <Notes>29</Notes>
  <HiddenSlides>0</HiddenSlides>
  <MMClips>0</MMClips>
  <ScaleCrop>false</ScaleCrop>
  <HeadingPairs>
    <vt:vector size="6" baseType="variant">
      <vt:variant>
        <vt:lpstr>Brukte skrifter</vt:lpstr>
      </vt:variant>
      <vt:variant>
        <vt:i4>11</vt:i4>
      </vt:variant>
      <vt:variant>
        <vt:lpstr>Tema</vt:lpstr>
      </vt:variant>
      <vt:variant>
        <vt:i4>7</vt:i4>
      </vt:variant>
      <vt:variant>
        <vt:lpstr>Lysbildetitler</vt:lpstr>
      </vt:variant>
      <vt:variant>
        <vt:i4>31</vt:i4>
      </vt:variant>
    </vt:vector>
  </HeadingPairs>
  <TitlesOfParts>
    <vt:vector size="49" baseType="lpstr">
      <vt:lpstr>ＭＳ Ｐゴシック</vt:lpstr>
      <vt:lpstr>Aptos</vt:lpstr>
      <vt:lpstr>Arial</vt:lpstr>
      <vt:lpstr>Calibri</vt:lpstr>
      <vt:lpstr>Calibri Light</vt:lpstr>
      <vt:lpstr>Georgia</vt:lpstr>
      <vt:lpstr>Quire Sans</vt:lpstr>
      <vt:lpstr>Symbol,Sans-Serif</vt:lpstr>
      <vt:lpstr>Times New Roman</vt:lpstr>
      <vt:lpstr>Verdana</vt:lpstr>
      <vt:lpstr>Work Sans</vt:lpstr>
      <vt:lpstr>4_Office-tema</vt:lpstr>
      <vt:lpstr>Egendefinert utforming</vt:lpstr>
      <vt:lpstr>5_Office-tema</vt:lpstr>
      <vt:lpstr>3_Office-tema</vt:lpstr>
      <vt:lpstr>6_Office-tema</vt:lpstr>
      <vt:lpstr>6_Office-tema</vt:lpstr>
      <vt:lpstr>3_Office-tema</vt:lpstr>
      <vt:lpstr> Temakveld for elever og foresatte om rus </vt:lpstr>
      <vt:lpstr>PowerPoint-presentasjon</vt:lpstr>
      <vt:lpstr>PowerPoint-presentasjon</vt:lpstr>
      <vt:lpstr>Svar: Det er svært få bruker hasj og marihuana   </vt:lpstr>
      <vt:lpstr>PowerPoint-presentasjon</vt:lpstr>
      <vt:lpstr>PowerPoint-presentasjon</vt:lpstr>
      <vt:lpstr>PowerPoint-presentasjon</vt:lpstr>
      <vt:lpstr>Tror du at elever på ungdomskolen drikker alkohol?</vt:lpstr>
      <vt:lpstr>Svar: De fleste har aldri smakt alkohol eller bare smakt noen få ganger  </vt:lpstr>
      <vt:lpstr>PowerPoint-presentasjon</vt:lpstr>
      <vt:lpstr>PowerPoint-presentasjon</vt:lpstr>
      <vt:lpstr>... men drikker mye mer/større mengder når de først gjør det   Se på tabellen:  1. Hvilke land er på toppen?  2. Hvilke land er på bunnen? 3. Hva tror du er årsaken?  Sum 1 minutt   </vt:lpstr>
      <vt:lpstr>Hvor mange tror du får lov til å drikke alkohol av foreldrene sine?</vt:lpstr>
      <vt:lpstr>PowerPoint-presentasjon</vt:lpstr>
      <vt:lpstr>PowerPoint-presentasjon</vt:lpstr>
      <vt:lpstr>PowerPoint-presentasjon</vt:lpstr>
      <vt:lpstr>Hva skjer ved bruk av alkohol? </vt:lpstr>
      <vt:lpstr>PowerPoint-presentasjon</vt:lpstr>
      <vt:lpstr>PowerPoint-presentasjon</vt:lpstr>
      <vt:lpstr>PowerPoint-presentasjon</vt:lpstr>
      <vt:lpstr>Noen råd fra ungdommen til de voksne:</vt:lpstr>
      <vt:lpstr>Trenger du fakta?  Sjekk www.rusinfo.no </vt:lpstr>
      <vt:lpstr>Vi går til klasserommene</vt:lpstr>
      <vt:lpstr>Fordele roller på gruppen</vt:lpstr>
      <vt:lpstr>Quiz med påstander om alkohol og hasj</vt:lpstr>
      <vt:lpstr>Snakkekort om rus</vt:lpstr>
      <vt:lpstr> Vi leker:  «Jeg vil bli venn med …» </vt:lpstr>
      <vt:lpstr>  Hvordan åpne opp for samtalen om rus hjemme?  Film:  Snakk med ungdommen om rus</vt:lpstr>
      <vt:lpstr> Vi oppsummer sammen i ringen</vt:lpstr>
      <vt:lpstr>PowerPoint-presentasjon</vt:lpstr>
      <vt:lpstr>Kilder: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Kirsti Nebbenes</cp:lastModifiedBy>
  <cp:revision>2</cp:revision>
  <dcterms:created xsi:type="dcterms:W3CDTF">2023-01-27T13:13:49Z</dcterms:created>
  <dcterms:modified xsi:type="dcterms:W3CDTF">2025-10-09T10:21:47Z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