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262" r:id="rId10"/>
    <p:sldId id="269" r:id="rId11"/>
    <p:sldId id="317" r:id="rId12"/>
    <p:sldId id="314" r:id="rId13"/>
    <p:sldId id="316" r:id="rId14"/>
    <p:sldId id="315" r:id="rId15"/>
    <p:sldId id="313"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AF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AA375-F7E0-4708-9ABB-931ABFAD578D}" v="3" dt="2025-10-08T12:11:59.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3" autoAdjust="0"/>
  </p:normalViewPr>
  <p:slideViewPr>
    <p:cSldViewPr snapToGrid="0">
      <p:cViewPr varScale="1">
        <p:scale>
          <a:sx n="59" d="100"/>
          <a:sy n="59" d="100"/>
        </p:scale>
        <p:origin x="1589"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E42F476B-3357-409F-A251-B275D3365B1C}"/>
    <pc:docChg chg="modSld">
      <pc:chgData name="Frida Torgersen" userId="S::frida.torgersen@io.kommune.no::ea265081-7c03-4e48-ae3c-fad608c99291" providerId="AD" clId="Web-{E42F476B-3357-409F-A251-B275D3365B1C}" dt="2024-07-19T08:04:53.451" v="45" actId="1076"/>
      <pc:docMkLst>
        <pc:docMk/>
      </pc:docMkLst>
      <pc:sldChg chg="modSp">
        <pc:chgData name="Frida Torgersen" userId="S::frida.torgersen@io.kommune.no::ea265081-7c03-4e48-ae3c-fad608c99291" providerId="AD" clId="Web-{E42F476B-3357-409F-A251-B275D3365B1C}" dt="2024-07-19T08:04:53.451" v="45" actId="1076"/>
        <pc:sldMkLst>
          <pc:docMk/>
          <pc:sldMk cId="0" sldId="263"/>
        </pc:sldMkLst>
      </pc:sldChg>
    </pc:docChg>
  </pc:docChgLst>
  <pc:docChgLst>
    <pc:chgData name="Frida Torgersen" userId="S::frida.torgersen@io.kommune.no::ea265081-7c03-4e48-ae3c-fad608c99291" providerId="AD" clId="Web-{72F289B0-F6CA-9058-71F7-0D7213A8C028}"/>
    <pc:docChg chg="modSld">
      <pc:chgData name="Frida Torgersen" userId="S::frida.torgersen@io.kommune.no::ea265081-7c03-4e48-ae3c-fad608c99291" providerId="AD" clId="Web-{72F289B0-F6CA-9058-71F7-0D7213A8C028}" dt="2024-10-09T10:47:48.285" v="17" actId="1076"/>
      <pc:docMkLst>
        <pc:docMk/>
      </pc:docMkLst>
      <pc:sldChg chg="modSp">
        <pc:chgData name="Frida Torgersen" userId="S::frida.torgersen@io.kommune.no::ea265081-7c03-4e48-ae3c-fad608c99291" providerId="AD" clId="Web-{72F289B0-F6CA-9058-71F7-0D7213A8C028}" dt="2024-10-09T10:46:35.893" v="8" actId="20577"/>
        <pc:sldMkLst>
          <pc:docMk/>
          <pc:sldMk cId="0" sldId="263"/>
        </pc:sldMkLst>
      </pc:sldChg>
      <pc:sldChg chg="modSp">
        <pc:chgData name="Frida Torgersen" userId="S::frida.torgersen@io.kommune.no::ea265081-7c03-4e48-ae3c-fad608c99291" providerId="AD" clId="Web-{72F289B0-F6CA-9058-71F7-0D7213A8C028}" dt="2024-10-09T10:47:48.285" v="17" actId="1076"/>
        <pc:sldMkLst>
          <pc:docMk/>
          <pc:sldMk cId="2805192150" sldId="313"/>
        </pc:sldMkLst>
      </pc:sldChg>
      <pc:sldChg chg="modSp modNotes">
        <pc:chgData name="Frida Torgersen" userId="S::frida.torgersen@io.kommune.no::ea265081-7c03-4e48-ae3c-fad608c99291" providerId="AD" clId="Web-{72F289B0-F6CA-9058-71F7-0D7213A8C028}" dt="2024-10-09T10:47:23.269" v="11"/>
        <pc:sldMkLst>
          <pc:docMk/>
          <pc:sldMk cId="3059394325" sldId="314"/>
        </pc:sldMkLst>
      </pc:sldChg>
      <pc:sldChg chg="modNotes">
        <pc:chgData name="Frida Torgersen" userId="S::frida.torgersen@io.kommune.no::ea265081-7c03-4e48-ae3c-fad608c99291" providerId="AD" clId="Web-{72F289B0-F6CA-9058-71F7-0D7213A8C028}" dt="2024-10-09T10:47:33.847" v="12"/>
        <pc:sldMkLst>
          <pc:docMk/>
          <pc:sldMk cId="3110102246" sldId="315"/>
        </pc:sldMkLst>
      </pc:sldChg>
    </pc:docChg>
  </pc:docChgLst>
  <pc:docChgLst>
    <pc:chgData name="Frida Torgersen" userId="S::frida.torgersen@io.kommune.no::ea265081-7c03-4e48-ae3c-fad608c99291" providerId="AD" clId="Web-{F1AFE46E-756D-2CCC-293A-D357958C3DBE}"/>
    <pc:docChg chg="addSld modSld sldOrd">
      <pc:chgData name="Frida Torgersen" userId="S::frida.torgersen@io.kommune.no::ea265081-7c03-4e48-ae3c-fad608c99291" providerId="AD" clId="Web-{F1AFE46E-756D-2CCC-293A-D357958C3DBE}" dt="2024-07-05T10:51:51.781" v="66"/>
      <pc:docMkLst>
        <pc:docMk/>
      </pc:docMkLst>
      <pc:sldChg chg="modSp">
        <pc:chgData name="Frida Torgersen" userId="S::frida.torgersen@io.kommune.no::ea265081-7c03-4e48-ae3c-fad608c99291" providerId="AD" clId="Web-{F1AFE46E-756D-2CCC-293A-D357958C3DBE}" dt="2024-07-05T10:40:01.054" v="10" actId="20577"/>
        <pc:sldMkLst>
          <pc:docMk/>
          <pc:sldMk cId="0" sldId="261"/>
        </pc:sldMkLst>
      </pc:sldChg>
      <pc:sldChg chg="delSp modSp mod modClrScheme chgLayout modNotes">
        <pc:chgData name="Frida Torgersen" userId="S::frida.torgersen@io.kommune.no::ea265081-7c03-4e48-ae3c-fad608c99291" providerId="AD" clId="Web-{F1AFE46E-756D-2CCC-293A-D357958C3DBE}" dt="2024-07-05T10:41:50.149" v="32" actId="1076"/>
        <pc:sldMkLst>
          <pc:docMk/>
          <pc:sldMk cId="0" sldId="262"/>
        </pc:sldMkLst>
      </pc:sldChg>
      <pc:sldChg chg="delSp modSp">
        <pc:chgData name="Frida Torgersen" userId="S::frida.torgersen@io.kommune.no::ea265081-7c03-4e48-ae3c-fad608c99291" providerId="AD" clId="Web-{F1AFE46E-756D-2CCC-293A-D357958C3DBE}" dt="2024-07-05T10:45:42.948" v="64"/>
        <pc:sldMkLst>
          <pc:docMk/>
          <pc:sldMk cId="0" sldId="263"/>
        </pc:sldMkLst>
      </pc:sldChg>
      <pc:sldChg chg="addSp delSp modSp">
        <pc:chgData name="Frida Torgersen" userId="S::frida.torgersen@io.kommune.no::ea265081-7c03-4e48-ae3c-fad608c99291" providerId="AD" clId="Web-{F1AFE46E-756D-2CCC-293A-D357958C3DBE}" dt="2024-07-05T10:39:41.210" v="1"/>
        <pc:sldMkLst>
          <pc:docMk/>
          <pc:sldMk cId="0" sldId="264"/>
        </pc:sldMkLst>
      </pc:sldChg>
      <pc:sldChg chg="addSp modSp ord modNotes">
        <pc:chgData name="Frida Torgersen" userId="S::frida.torgersen@io.kommune.no::ea265081-7c03-4e48-ae3c-fad608c99291" providerId="AD" clId="Web-{F1AFE46E-756D-2CCC-293A-D357958C3DBE}" dt="2024-07-05T10:43:15.431" v="48" actId="1076"/>
        <pc:sldMkLst>
          <pc:docMk/>
          <pc:sldMk cId="0" sldId="269"/>
        </pc:sldMkLst>
      </pc:sldChg>
      <pc:sldChg chg="new modNotes">
        <pc:chgData name="Frida Torgersen" userId="S::frida.torgersen@io.kommune.no::ea265081-7c03-4e48-ae3c-fad608c99291" providerId="AD" clId="Web-{F1AFE46E-756D-2CCC-293A-D357958C3DBE}" dt="2024-07-05T10:51:51.781" v="66"/>
        <pc:sldMkLst>
          <pc:docMk/>
          <pc:sldMk cId="2382222454" sldId="271"/>
        </pc:sldMkLst>
      </pc:sldChg>
    </pc:docChg>
  </pc:docChgLst>
  <pc:docChgLst>
    <pc:chgData name="Frida Torgersen" userId="S::frida.torgersen@io.kommune.no::ea265081-7c03-4e48-ae3c-fad608c99291" providerId="AD" clId="Web-{E2B5F1A1-768C-BE92-4099-1AE711C84A38}"/>
    <pc:docChg chg="modSld">
      <pc:chgData name="Frida Torgersen" userId="S::frida.torgersen@io.kommune.no::ea265081-7c03-4e48-ae3c-fad608c99291" providerId="AD" clId="Web-{E2B5F1A1-768C-BE92-4099-1AE711C84A38}" dt="2024-07-12T08:07:44.738" v="1" actId="1076"/>
      <pc:docMkLst>
        <pc:docMk/>
      </pc:docMkLst>
      <pc:sldChg chg="modSp">
        <pc:chgData name="Frida Torgersen" userId="S::frida.torgersen@io.kommune.no::ea265081-7c03-4e48-ae3c-fad608c99291" providerId="AD" clId="Web-{E2B5F1A1-768C-BE92-4099-1AE711C84A38}" dt="2024-07-12T08:07:44.738" v="1" actId="1076"/>
        <pc:sldMkLst>
          <pc:docMk/>
          <pc:sldMk cId="0" sldId="263"/>
        </pc:sldMkLst>
      </pc:sldChg>
    </pc:docChg>
  </pc:docChgLst>
  <pc:docChgLst>
    <pc:chgData name="Frida Torgersen" userId="S::frida.torgersen@io.kommune.no::ea265081-7c03-4e48-ae3c-fad608c99291" providerId="AD" clId="Web-{CEA48F38-AF99-D91A-3CA8-55D990F236F9}"/>
    <pc:docChg chg="modSld">
      <pc:chgData name="Frida Torgersen" userId="S::frida.torgersen@io.kommune.no::ea265081-7c03-4e48-ae3c-fad608c99291" providerId="AD" clId="Web-{CEA48F38-AF99-D91A-3CA8-55D990F236F9}" dt="2024-07-12T07:54:52.284" v="2"/>
      <pc:docMkLst>
        <pc:docMk/>
      </pc:docMkLst>
      <pc:sldChg chg="modNotes">
        <pc:chgData name="Frida Torgersen" userId="S::frida.torgersen@io.kommune.no::ea265081-7c03-4e48-ae3c-fad608c99291" providerId="AD" clId="Web-{CEA48F38-AF99-D91A-3CA8-55D990F236F9}" dt="2024-07-12T07:54:52.284" v="2"/>
        <pc:sldMkLst>
          <pc:docMk/>
          <pc:sldMk cId="0" sldId="264"/>
        </pc:sldMkLst>
      </pc:sldChg>
    </pc:docChg>
  </pc:docChgLst>
  <pc:docChgLst>
    <pc:chgData name="Frida Torgersen" userId="S::frida.torgersen@io.kommune.no::ea265081-7c03-4e48-ae3c-fad608c99291" providerId="AD" clId="Web-{E9D8728A-9D87-B29F-9B00-4652ABEC683B}"/>
    <pc:docChg chg="modSld">
      <pc:chgData name="Frida Torgersen" userId="S::frida.torgersen@io.kommune.no::ea265081-7c03-4e48-ae3c-fad608c99291" providerId="AD" clId="Web-{E9D8728A-9D87-B29F-9B00-4652ABEC683B}" dt="2024-11-20T09:50:54.495" v="4" actId="20577"/>
      <pc:docMkLst>
        <pc:docMk/>
      </pc:docMkLst>
      <pc:sldChg chg="modSp modNotes">
        <pc:chgData name="Frida Torgersen" userId="S::frida.torgersen@io.kommune.no::ea265081-7c03-4e48-ae3c-fad608c99291" providerId="AD" clId="Web-{E9D8728A-9D87-B29F-9B00-4652ABEC683B}" dt="2024-11-20T09:50:54.495" v="4" actId="20577"/>
        <pc:sldMkLst>
          <pc:docMk/>
          <pc:sldMk cId="0" sldId="269"/>
        </pc:sldMkLst>
      </pc:sldChg>
    </pc:docChg>
  </pc:docChgLst>
  <pc:docChgLst>
    <pc:chgData name="Frida Torgersen" userId="S::frida.torgersen@io.kommune.no::ea265081-7c03-4e48-ae3c-fad608c99291" providerId="AD" clId="Web-{6792CC05-8644-438F-AD8F-936D2A2A3E59}"/>
    <pc:docChg chg="modSld">
      <pc:chgData name="Frida Torgersen" userId="S::frida.torgersen@io.kommune.no::ea265081-7c03-4e48-ae3c-fad608c99291" providerId="AD" clId="Web-{6792CC05-8644-438F-AD8F-936D2A2A3E59}" dt="2024-07-12T08:50:36.292" v="0"/>
      <pc:docMkLst>
        <pc:docMk/>
      </pc:docMkLst>
      <pc:sldChg chg="modNotes">
        <pc:chgData name="Frida Torgersen" userId="S::frida.torgersen@io.kommune.no::ea265081-7c03-4e48-ae3c-fad608c99291" providerId="AD" clId="Web-{6792CC05-8644-438F-AD8F-936D2A2A3E59}" dt="2024-07-12T08:50:36.292" v="0"/>
        <pc:sldMkLst>
          <pc:docMk/>
          <pc:sldMk cId="3110102246" sldId="315"/>
        </pc:sldMkLst>
      </pc:sldChg>
    </pc:docChg>
  </pc:docChgLst>
  <pc:docChgLst>
    <pc:chgData name="Frida Torgersen" userId="S::frida.torgersen@io.kommune.no::ea265081-7c03-4e48-ae3c-fad608c99291" providerId="AD" clId="Web-{6D65F86D-2EB6-1A79-6AC3-16BB92112D07}"/>
    <pc:docChg chg="addSld delSld modSld">
      <pc:chgData name="Frida Torgersen" userId="S::frida.torgersen@io.kommune.no::ea265081-7c03-4e48-ae3c-fad608c99291" providerId="AD" clId="Web-{6D65F86D-2EB6-1A79-6AC3-16BB92112D07}" dt="2024-07-05T11:30:19.783" v="154" actId="20577"/>
      <pc:docMkLst>
        <pc:docMk/>
      </pc:docMkLst>
      <pc:sldChg chg="modSp">
        <pc:chgData name="Frida Torgersen" userId="S::frida.torgersen@io.kommune.no::ea265081-7c03-4e48-ae3c-fad608c99291" providerId="AD" clId="Web-{6D65F86D-2EB6-1A79-6AC3-16BB92112D07}" dt="2024-07-05T11:14:31.590" v="0" actId="20577"/>
        <pc:sldMkLst>
          <pc:docMk/>
          <pc:sldMk cId="0" sldId="261"/>
        </pc:sldMkLst>
      </pc:sldChg>
      <pc:sldChg chg="modSp modNotes">
        <pc:chgData name="Frida Torgersen" userId="S::frida.torgersen@io.kommune.no::ea265081-7c03-4e48-ae3c-fad608c99291" providerId="AD" clId="Web-{6D65F86D-2EB6-1A79-6AC3-16BB92112D07}" dt="2024-07-05T11:23:57.900" v="53"/>
        <pc:sldMkLst>
          <pc:docMk/>
          <pc:sldMk cId="0" sldId="263"/>
        </pc:sldMkLst>
      </pc:sldChg>
      <pc:sldChg chg="modSp">
        <pc:chgData name="Frida Torgersen" userId="S::frida.torgersen@io.kommune.no::ea265081-7c03-4e48-ae3c-fad608c99291" providerId="AD" clId="Web-{6D65F86D-2EB6-1A79-6AC3-16BB92112D07}" dt="2024-07-05T11:28:29.281" v="120" actId="1076"/>
        <pc:sldMkLst>
          <pc:docMk/>
          <pc:sldMk cId="0" sldId="264"/>
        </pc:sldMkLst>
      </pc:sldChg>
      <pc:sldChg chg="del">
        <pc:chgData name="Frida Torgersen" userId="S::frida.torgersen@io.kommune.no::ea265081-7c03-4e48-ae3c-fad608c99291" providerId="AD" clId="Web-{6D65F86D-2EB6-1A79-6AC3-16BB92112D07}" dt="2024-07-05T11:26:48.450" v="95"/>
        <pc:sldMkLst>
          <pc:docMk/>
          <pc:sldMk cId="0" sldId="265"/>
        </pc:sldMkLst>
      </pc:sldChg>
      <pc:sldChg chg="del">
        <pc:chgData name="Frida Torgersen" userId="S::frida.torgersen@io.kommune.no::ea265081-7c03-4e48-ae3c-fad608c99291" providerId="AD" clId="Web-{6D65F86D-2EB6-1A79-6AC3-16BB92112D07}" dt="2024-07-05T11:15:04.356" v="5"/>
        <pc:sldMkLst>
          <pc:docMk/>
          <pc:sldMk cId="0" sldId="266"/>
        </pc:sldMkLst>
      </pc:sldChg>
      <pc:sldChg chg="del">
        <pc:chgData name="Frida Torgersen" userId="S::frida.torgersen@io.kommune.no::ea265081-7c03-4e48-ae3c-fad608c99291" providerId="AD" clId="Web-{6D65F86D-2EB6-1A79-6AC3-16BB92112D07}" dt="2024-07-05T11:15:02.466" v="4"/>
        <pc:sldMkLst>
          <pc:docMk/>
          <pc:sldMk cId="0" sldId="267"/>
        </pc:sldMkLst>
      </pc:sldChg>
      <pc:sldChg chg="del">
        <pc:chgData name="Frida Torgersen" userId="S::frida.torgersen@io.kommune.no::ea265081-7c03-4e48-ae3c-fad608c99291" providerId="AD" clId="Web-{6D65F86D-2EB6-1A79-6AC3-16BB92112D07}" dt="2024-07-05T11:15:07.434" v="6"/>
        <pc:sldMkLst>
          <pc:docMk/>
          <pc:sldMk cId="0" sldId="268"/>
        </pc:sldMkLst>
      </pc:sldChg>
      <pc:sldChg chg="addSp delSp modSp del mod modClrScheme chgLayout">
        <pc:chgData name="Frida Torgersen" userId="S::frida.torgersen@io.kommune.no::ea265081-7c03-4e48-ae3c-fad608c99291" providerId="AD" clId="Web-{6D65F86D-2EB6-1A79-6AC3-16BB92112D07}" dt="2024-07-05T11:18:32.189" v="15"/>
        <pc:sldMkLst>
          <pc:docMk/>
          <pc:sldMk cId="2382222454" sldId="271"/>
        </pc:sldMkLst>
      </pc:sldChg>
      <pc:sldChg chg="modSp add">
        <pc:chgData name="Frida Torgersen" userId="S::frida.torgersen@io.kommune.no::ea265081-7c03-4e48-ae3c-fad608c99291" providerId="AD" clId="Web-{6D65F86D-2EB6-1A79-6AC3-16BB92112D07}" dt="2024-07-05T11:15:36.873" v="10" actId="1076"/>
        <pc:sldMkLst>
          <pc:docMk/>
          <pc:sldMk cId="2805192150" sldId="313"/>
        </pc:sldMkLst>
      </pc:sldChg>
      <pc:sldChg chg="addSp delSp modSp new mod modClrScheme chgLayout modNotes">
        <pc:chgData name="Frida Torgersen" userId="S::frida.torgersen@io.kommune.no::ea265081-7c03-4e48-ae3c-fad608c99291" providerId="AD" clId="Web-{6D65F86D-2EB6-1A79-6AC3-16BB92112D07}" dt="2024-07-05T11:30:19.783" v="154" actId="20577"/>
        <pc:sldMkLst>
          <pc:docMk/>
          <pc:sldMk cId="3059394325" sldId="314"/>
        </pc:sldMkLst>
      </pc:sldChg>
      <pc:sldChg chg="add del replId">
        <pc:chgData name="Frida Torgersen" userId="S::frida.torgersen@io.kommune.no::ea265081-7c03-4e48-ae3c-fad608c99291" providerId="AD" clId="Web-{6D65F86D-2EB6-1A79-6AC3-16BB92112D07}" dt="2024-07-05T11:25:05.417" v="61"/>
        <pc:sldMkLst>
          <pc:docMk/>
          <pc:sldMk cId="800197333" sldId="315"/>
        </pc:sldMkLst>
      </pc:sldChg>
      <pc:sldChg chg="addSp delSp modSp new mod modClrScheme chgLayout">
        <pc:chgData name="Frida Torgersen" userId="S::frida.torgersen@io.kommune.no::ea265081-7c03-4e48-ae3c-fad608c99291" providerId="AD" clId="Web-{6D65F86D-2EB6-1A79-6AC3-16BB92112D07}" dt="2024-07-05T11:27:30.139" v="108" actId="1076"/>
        <pc:sldMkLst>
          <pc:docMk/>
          <pc:sldMk cId="3110102246" sldId="315"/>
        </pc:sldMkLst>
      </pc:sldChg>
    </pc:docChg>
  </pc:docChgLst>
  <pc:docChgLst>
    <pc:chgData name="Frida Torgersen" userId="S::frida.torgersen@io.kommune.no::ea265081-7c03-4e48-ae3c-fad608c99291" providerId="AD" clId="Web-{4DB5F155-77C3-A529-EEE7-CFF38F8FA062}"/>
    <pc:docChg chg="modSld">
      <pc:chgData name="Frida Torgersen" userId="S::frida.torgersen@io.kommune.no::ea265081-7c03-4e48-ae3c-fad608c99291" providerId="AD" clId="Web-{4DB5F155-77C3-A529-EEE7-CFF38F8FA062}" dt="2024-10-16T11:51:15.727" v="111"/>
      <pc:docMkLst>
        <pc:docMk/>
      </pc:docMkLst>
      <pc:sldChg chg="modNotes">
        <pc:chgData name="Frida Torgersen" userId="S::frida.torgersen@io.kommune.no::ea265081-7c03-4e48-ae3c-fad608c99291" providerId="AD" clId="Web-{4DB5F155-77C3-A529-EEE7-CFF38F8FA062}" dt="2024-10-16T11:51:04.930" v="110"/>
        <pc:sldMkLst>
          <pc:docMk/>
          <pc:sldMk cId="0" sldId="262"/>
        </pc:sldMkLst>
      </pc:sldChg>
      <pc:sldChg chg="addSp delSp modSp modNotes">
        <pc:chgData name="Frida Torgersen" userId="S::frida.torgersen@io.kommune.no::ea265081-7c03-4e48-ae3c-fad608c99291" providerId="AD" clId="Web-{4DB5F155-77C3-A529-EEE7-CFF38F8FA062}" dt="2024-10-16T11:51:15.727" v="111"/>
        <pc:sldMkLst>
          <pc:docMk/>
          <pc:sldMk cId="0" sldId="264"/>
        </pc:sldMkLst>
      </pc:sldChg>
    </pc:docChg>
  </pc:docChgLst>
  <pc:docChgLst>
    <pc:chgData name="Renate Dybdal Hansen" userId="S::renate.dybdal.hansen@io.kommune.no::8f533bdc-1f06-46c5-8376-6b62126245f7" providerId="AD" clId="Web-{DAA69A6F-0C17-4945-93FB-F5168F3B0754}"/>
    <pc:docChg chg="modSld">
      <pc:chgData name="Renate Dybdal Hansen" userId="S::renate.dybdal.hansen@io.kommune.no::8f533bdc-1f06-46c5-8376-6b62126245f7" providerId="AD" clId="Web-{DAA69A6F-0C17-4945-93FB-F5168F3B0754}" dt="2024-10-16T10:08:27.858" v="5" actId="1076"/>
      <pc:docMkLst>
        <pc:docMk/>
      </pc:docMkLst>
      <pc:sldChg chg="modNotes">
        <pc:chgData name="Renate Dybdal Hansen" userId="S::renate.dybdal.hansen@io.kommune.no::8f533bdc-1f06-46c5-8376-6b62126245f7" providerId="AD" clId="Web-{DAA69A6F-0C17-4945-93FB-F5168F3B0754}" dt="2024-10-16T10:08:05.639" v="1"/>
        <pc:sldMkLst>
          <pc:docMk/>
          <pc:sldMk cId="0" sldId="263"/>
        </pc:sldMkLst>
      </pc:sldChg>
      <pc:sldChg chg="modSp modNotes">
        <pc:chgData name="Renate Dybdal Hansen" userId="S::renate.dybdal.hansen@io.kommune.no::8f533bdc-1f06-46c5-8376-6b62126245f7" providerId="AD" clId="Web-{DAA69A6F-0C17-4945-93FB-F5168F3B0754}" dt="2024-10-16T10:08:27.858" v="5" actId="1076"/>
        <pc:sldMkLst>
          <pc:docMk/>
          <pc:sldMk cId="3059394325" sldId="314"/>
        </pc:sldMkLst>
      </pc:sldChg>
    </pc:docChg>
  </pc:docChgLst>
  <pc:docChgLst>
    <pc:chgData name="Frida Torgersen" userId="S::frida.torgersen@io.kommune.no::ea265081-7c03-4e48-ae3c-fad608c99291" providerId="AD" clId="Web-{29744D33-B527-C6E7-4499-47F13FCC995E}"/>
    <pc:docChg chg="modSld">
      <pc:chgData name="Frida Torgersen" userId="S::frida.torgersen@io.kommune.no::ea265081-7c03-4e48-ae3c-fad608c99291" providerId="AD" clId="Web-{29744D33-B527-C6E7-4499-47F13FCC995E}" dt="2024-10-09T10:53:04.577" v="2"/>
      <pc:docMkLst>
        <pc:docMk/>
      </pc:docMkLst>
      <pc:sldChg chg="modNotes">
        <pc:chgData name="Frida Torgersen" userId="S::frida.torgersen@io.kommune.no::ea265081-7c03-4e48-ae3c-fad608c99291" providerId="AD" clId="Web-{29744D33-B527-C6E7-4499-47F13FCC995E}" dt="2024-10-09T10:53:04.577" v="2"/>
        <pc:sldMkLst>
          <pc:docMk/>
          <pc:sldMk cId="2805192150" sldId="313"/>
        </pc:sldMkLst>
      </pc:sldChg>
    </pc:docChg>
  </pc:docChgLst>
  <pc:docChgLst>
    <pc:chgData name="Frida Torgersen" userId="S::frida.torgersen@io.kommune.no::ea265081-7c03-4e48-ae3c-fad608c99291" providerId="AD" clId="Web-{2AE3861B-B9E6-E265-BF96-21645074AAE5}"/>
    <pc:docChg chg="modSld">
      <pc:chgData name="Frida Torgersen" userId="S::frida.torgersen@io.kommune.no::ea265081-7c03-4e48-ae3c-fad608c99291" providerId="AD" clId="Web-{2AE3861B-B9E6-E265-BF96-21645074AAE5}" dt="2024-10-09T11:08:15.500" v="11" actId="20577"/>
      <pc:docMkLst>
        <pc:docMk/>
      </pc:docMkLst>
      <pc:sldChg chg="modSp">
        <pc:chgData name="Frida Torgersen" userId="S::frida.torgersen@io.kommune.no::ea265081-7c03-4e48-ae3c-fad608c99291" providerId="AD" clId="Web-{2AE3861B-B9E6-E265-BF96-21645074AAE5}" dt="2024-10-09T11:08:15.500" v="11" actId="20577"/>
        <pc:sldMkLst>
          <pc:docMk/>
          <pc:sldMk cId="3110102246" sldId="315"/>
        </pc:sldMkLst>
      </pc:sldChg>
    </pc:docChg>
  </pc:docChgLst>
  <pc:docChgLst>
    <pc:chgData name="Renate Dybdal Hansen" userId="8f533bdc-1f06-46c5-8376-6b62126245f7" providerId="ADAL" clId="{3BDA4C36-18FF-4381-ADB3-E62D97A814AD}"/>
    <pc:docChg chg="custSel addSld delSld modSld">
      <pc:chgData name="Renate Dybdal Hansen" userId="8f533bdc-1f06-46c5-8376-6b62126245f7" providerId="ADAL" clId="{3BDA4C36-18FF-4381-ADB3-E62D97A814AD}" dt="2025-09-03T11:53:23.618" v="64" actId="1076"/>
      <pc:docMkLst>
        <pc:docMk/>
      </pc:docMkLst>
      <pc:sldChg chg="addSp delSp modSp del">
        <pc:chgData name="Renate Dybdal Hansen" userId="8f533bdc-1f06-46c5-8376-6b62126245f7" providerId="ADAL" clId="{3BDA4C36-18FF-4381-ADB3-E62D97A814AD}" dt="2025-09-03T11:40:35.049" v="8" actId="47"/>
        <pc:sldMkLst>
          <pc:docMk/>
          <pc:sldMk cId="0" sldId="263"/>
        </pc:sldMkLst>
      </pc:sldChg>
      <pc:sldChg chg="addSp delSp modSp mod modAnim modNotesTx">
        <pc:chgData name="Renate Dybdal Hansen" userId="8f533bdc-1f06-46c5-8376-6b62126245f7" providerId="ADAL" clId="{3BDA4C36-18FF-4381-ADB3-E62D97A814AD}" dt="2025-09-03T11:38:44.567" v="3"/>
        <pc:sldMkLst>
          <pc:docMk/>
          <pc:sldMk cId="0" sldId="269"/>
        </pc:sldMkLst>
      </pc:sldChg>
      <pc:sldChg chg="addSp delSp modSp new mod">
        <pc:chgData name="Renate Dybdal Hansen" userId="8f533bdc-1f06-46c5-8376-6b62126245f7" providerId="ADAL" clId="{3BDA4C36-18FF-4381-ADB3-E62D97A814AD}" dt="2025-09-03T11:53:23.618" v="64" actId="1076"/>
        <pc:sldMkLst>
          <pc:docMk/>
          <pc:sldMk cId="1278481894" sldId="317"/>
        </pc:sldMkLst>
      </pc:sldChg>
    </pc:docChg>
  </pc:docChgLst>
  <pc:docChgLst>
    <pc:chgData name="Frida Torgersen" userId="S::frida.torgersen@io.kommune.no::ea265081-7c03-4e48-ae3c-fad608c99291" providerId="AD" clId="Web-{55B08389-AE62-FBC8-48D3-8D58F5F4E956}"/>
    <pc:docChg chg="modSld">
      <pc:chgData name="Frida Torgersen" userId="S::frida.torgersen@io.kommune.no::ea265081-7c03-4e48-ae3c-fad608c99291" providerId="AD" clId="Web-{55B08389-AE62-FBC8-48D3-8D58F5F4E956}" dt="2024-07-05T11:35:23.115" v="85"/>
      <pc:docMkLst>
        <pc:docMk/>
      </pc:docMkLst>
      <pc:sldChg chg="modNotes">
        <pc:chgData name="Frida Torgersen" userId="S::frida.torgersen@io.kommune.no::ea265081-7c03-4e48-ae3c-fad608c99291" providerId="AD" clId="Web-{55B08389-AE62-FBC8-48D3-8D58F5F4E956}" dt="2024-07-05T11:35:23.115" v="85"/>
        <pc:sldMkLst>
          <pc:docMk/>
          <pc:sldMk cId="0" sldId="264"/>
        </pc:sldMkLst>
      </pc:sldChg>
      <pc:sldChg chg="modNotes">
        <pc:chgData name="Frida Torgersen" userId="S::frida.torgersen@io.kommune.no::ea265081-7c03-4e48-ae3c-fad608c99291" providerId="AD" clId="Web-{55B08389-AE62-FBC8-48D3-8D58F5F4E956}" dt="2024-07-05T11:34:12.973" v="48"/>
        <pc:sldMkLst>
          <pc:docMk/>
          <pc:sldMk cId="3059394325" sldId="314"/>
        </pc:sldMkLst>
      </pc:sldChg>
    </pc:docChg>
  </pc:docChgLst>
  <pc:docChgLst>
    <pc:chgData name="Frida Torgersen" userId="S::frida.torgersen@io.kommune.no::ea265081-7c03-4e48-ae3c-fad608c99291" providerId="AD" clId="Web-{7BCFAD14-8724-DF0B-6991-1381FAB600D9}"/>
    <pc:docChg chg="modSld">
      <pc:chgData name="Frida Torgersen" userId="S::frida.torgersen@io.kommune.no::ea265081-7c03-4e48-ae3c-fad608c99291" providerId="AD" clId="Web-{7BCFAD14-8724-DF0B-6991-1381FAB600D9}" dt="2024-10-08T09:24:10.833" v="7"/>
      <pc:docMkLst>
        <pc:docMk/>
      </pc:docMkLst>
      <pc:sldChg chg="modNotes">
        <pc:chgData name="Frida Torgersen" userId="S::frida.torgersen@io.kommune.no::ea265081-7c03-4e48-ae3c-fad608c99291" providerId="AD" clId="Web-{7BCFAD14-8724-DF0B-6991-1381FAB600D9}" dt="2024-10-08T09:24:10.833" v="7"/>
        <pc:sldMkLst>
          <pc:docMk/>
          <pc:sldMk cId="0" sldId="264"/>
        </pc:sldMkLst>
      </pc:sldChg>
    </pc:docChg>
  </pc:docChgLst>
  <pc:docChgLst>
    <pc:chgData name="Frida Torgersen" userId="S::frida.torgersen@io.kommune.no::ea265081-7c03-4e48-ae3c-fad608c99291" providerId="AD" clId="Web-{7E073C8A-EB39-EAFC-BC96-545FAF38071E}"/>
    <pc:docChg chg="modSld">
      <pc:chgData name="Frida Torgersen" userId="S::frida.torgersen@io.kommune.no::ea265081-7c03-4e48-ae3c-fad608c99291" providerId="AD" clId="Web-{7E073C8A-EB39-EAFC-BC96-545FAF38071E}" dt="2024-10-09T10:59:42.528" v="2"/>
      <pc:docMkLst>
        <pc:docMk/>
      </pc:docMkLst>
      <pc:sldChg chg="modNotes">
        <pc:chgData name="Frida Torgersen" userId="S::frida.torgersen@io.kommune.no::ea265081-7c03-4e48-ae3c-fad608c99291" providerId="AD" clId="Web-{7E073C8A-EB39-EAFC-BC96-545FAF38071E}" dt="2024-10-09T10:59:42.528" v="2"/>
        <pc:sldMkLst>
          <pc:docMk/>
          <pc:sldMk cId="3110102246" sldId="315"/>
        </pc:sldMkLst>
      </pc:sldChg>
    </pc:docChg>
  </pc:docChgLst>
  <pc:docChgLst>
    <pc:chgData name="Frida Torgersen" userId="S::frida.torgersen@io.kommune.no::ea265081-7c03-4e48-ae3c-fad608c99291" providerId="AD" clId="Web-{96BBEEEC-5C20-0A68-E71C-943FC1E44D5C}"/>
    <pc:docChg chg="addSld delSld modSld">
      <pc:chgData name="Frida Torgersen" userId="S::frida.torgersen@io.kommune.no::ea265081-7c03-4e48-ae3c-fad608c99291" providerId="AD" clId="Web-{96BBEEEC-5C20-0A68-E71C-943FC1E44D5C}" dt="2024-07-12T07:46:45.494" v="84"/>
      <pc:docMkLst>
        <pc:docMk/>
      </pc:docMkLst>
      <pc:sldChg chg="modSp">
        <pc:chgData name="Frida Torgersen" userId="S::frida.torgersen@io.kommune.no::ea265081-7c03-4e48-ae3c-fad608c99291" providerId="AD" clId="Web-{96BBEEEC-5C20-0A68-E71C-943FC1E44D5C}" dt="2024-07-12T07:46:02.946" v="63" actId="20577"/>
        <pc:sldMkLst>
          <pc:docMk/>
          <pc:sldMk cId="0" sldId="263"/>
        </pc:sldMkLst>
      </pc:sldChg>
      <pc:sldChg chg="modSp modNotes">
        <pc:chgData name="Frida Torgersen" userId="S::frida.torgersen@io.kommune.no::ea265081-7c03-4e48-ae3c-fad608c99291" providerId="AD" clId="Web-{96BBEEEC-5C20-0A68-E71C-943FC1E44D5C}" dt="2024-07-12T07:46:45.494" v="84"/>
        <pc:sldMkLst>
          <pc:docMk/>
          <pc:sldMk cId="0" sldId="264"/>
        </pc:sldMkLst>
      </pc:sldChg>
      <pc:sldChg chg="modSp">
        <pc:chgData name="Frida Torgersen" userId="S::frida.torgersen@io.kommune.no::ea265081-7c03-4e48-ae3c-fad608c99291" providerId="AD" clId="Web-{96BBEEEC-5C20-0A68-E71C-943FC1E44D5C}" dt="2024-07-12T07:45:02.319" v="45" actId="1076"/>
        <pc:sldMkLst>
          <pc:docMk/>
          <pc:sldMk cId="3059394325" sldId="314"/>
        </pc:sldMkLst>
      </pc:sldChg>
      <pc:sldChg chg="addSp delSp modSp new del mod modClrScheme chgLayout">
        <pc:chgData name="Frida Torgersen" userId="S::frida.torgersen@io.kommune.no::ea265081-7c03-4e48-ae3c-fad608c99291" providerId="AD" clId="Web-{96BBEEEC-5C20-0A68-E71C-943FC1E44D5C}" dt="2024-07-12T07:43:06.065" v="41"/>
        <pc:sldMkLst>
          <pc:docMk/>
          <pc:sldMk cId="1472974535" sldId="316"/>
        </pc:sldMkLst>
      </pc:sldChg>
    </pc:docChg>
  </pc:docChgLst>
  <pc:docChgLst>
    <pc:chgData name="Renate Dybdal Hansen" userId="S::renate.dybdal.hansen@io.kommune.no::8f533bdc-1f06-46c5-8376-6b62126245f7" providerId="AD" clId="Web-{F8AECD3C-61DD-469F-984D-21360B3C376F}"/>
    <pc:docChg chg="modSld">
      <pc:chgData name="Renate Dybdal Hansen" userId="S::renate.dybdal.hansen@io.kommune.no::8f533bdc-1f06-46c5-8376-6b62126245f7" providerId="AD" clId="Web-{F8AECD3C-61DD-469F-984D-21360B3C376F}" dt="2024-12-04T12:05:53.478" v="1"/>
      <pc:docMkLst>
        <pc:docMk/>
      </pc:docMkLst>
      <pc:sldChg chg="modNotes">
        <pc:chgData name="Renate Dybdal Hansen" userId="S::renate.dybdal.hansen@io.kommune.no::8f533bdc-1f06-46c5-8376-6b62126245f7" providerId="AD" clId="Web-{F8AECD3C-61DD-469F-984D-21360B3C376F}" dt="2024-12-04T12:05:53.478" v="1"/>
        <pc:sldMkLst>
          <pc:docMk/>
          <pc:sldMk cId="0" sldId="269"/>
        </pc:sldMkLst>
      </pc:sldChg>
    </pc:docChg>
  </pc:docChgLst>
  <pc:docChgLst>
    <pc:chgData name="Renate Dybdal Hansen" userId="8f533bdc-1f06-46c5-8376-6b62126245f7" providerId="ADAL" clId="{9D071573-216E-4537-A488-719B7BEB0490}"/>
    <pc:docChg chg="custSel addSld delSld modSld">
      <pc:chgData name="Renate Dybdal Hansen" userId="8f533bdc-1f06-46c5-8376-6b62126245f7" providerId="ADAL" clId="{9D071573-216E-4537-A488-719B7BEB0490}" dt="2024-10-23T08:10:54.002" v="63"/>
      <pc:docMkLst>
        <pc:docMk/>
      </pc:docMkLst>
      <pc:sldChg chg="modNotesTx">
        <pc:chgData name="Renate Dybdal Hansen" userId="8f533bdc-1f06-46c5-8376-6b62126245f7" providerId="ADAL" clId="{9D071573-216E-4537-A488-719B7BEB0490}" dt="2024-10-23T08:10:36.868" v="61"/>
        <pc:sldMkLst>
          <pc:docMk/>
          <pc:sldMk cId="0" sldId="262"/>
        </pc:sldMkLst>
      </pc:sldChg>
      <pc:sldChg chg="delSp modSp del mod">
        <pc:chgData name="Renate Dybdal Hansen" userId="8f533bdc-1f06-46c5-8376-6b62126245f7" providerId="ADAL" clId="{9D071573-216E-4537-A488-719B7BEB0490}" dt="2024-10-16T11:54:15.552" v="58" actId="47"/>
        <pc:sldMkLst>
          <pc:docMk/>
          <pc:sldMk cId="0" sldId="264"/>
        </pc:sldMkLst>
      </pc:sldChg>
      <pc:sldChg chg="modNotesTx">
        <pc:chgData name="Renate Dybdal Hansen" userId="8f533bdc-1f06-46c5-8376-6b62126245f7" providerId="ADAL" clId="{9D071573-216E-4537-A488-719B7BEB0490}" dt="2024-10-23T08:10:54.002" v="63"/>
        <pc:sldMkLst>
          <pc:docMk/>
          <pc:sldMk cId="0" sldId="269"/>
        </pc:sldMkLst>
      </pc:sldChg>
      <pc:sldChg chg="modSp mod">
        <pc:chgData name="Renate Dybdal Hansen" userId="8f533bdc-1f06-46c5-8376-6b62126245f7" providerId="ADAL" clId="{9D071573-216E-4537-A488-719B7BEB0490}" dt="2024-10-16T10:19:33.745" v="34" actId="20577"/>
        <pc:sldMkLst>
          <pc:docMk/>
          <pc:sldMk cId="3059394325" sldId="314"/>
        </pc:sldMkLst>
      </pc:sldChg>
      <pc:sldChg chg="addSp delSp modSp new mod modNotesTx">
        <pc:chgData name="Renate Dybdal Hansen" userId="8f533bdc-1f06-46c5-8376-6b62126245f7" providerId="ADAL" clId="{9D071573-216E-4537-A488-719B7BEB0490}" dt="2024-10-16T11:54:46.998" v="59" actId="1076"/>
        <pc:sldMkLst>
          <pc:docMk/>
          <pc:sldMk cId="2478011103" sldId="316"/>
        </pc:sldMkLst>
      </pc:sldChg>
    </pc:docChg>
  </pc:docChgLst>
  <pc:docChgLst>
    <pc:chgData name="Frida Torgersen" userId="S::frida.torgersen@io.kommune.no::ea265081-7c03-4e48-ae3c-fad608c99291" providerId="AD" clId="Web-{2A19B0E6-4D88-1289-A034-5E2487B3EB3B}"/>
    <pc:docChg chg="modSld">
      <pc:chgData name="Frida Torgersen" userId="S::frida.torgersen@io.kommune.no::ea265081-7c03-4e48-ae3c-fad608c99291" providerId="AD" clId="Web-{2A19B0E6-4D88-1289-A034-5E2487B3EB3B}" dt="2024-07-12T08:54:42.082" v="3"/>
      <pc:docMkLst>
        <pc:docMk/>
      </pc:docMkLst>
      <pc:sldChg chg="modNotes">
        <pc:chgData name="Frida Torgersen" userId="S::frida.torgersen@io.kommune.no::ea265081-7c03-4e48-ae3c-fad608c99291" providerId="AD" clId="Web-{2A19B0E6-4D88-1289-A034-5E2487B3EB3B}" dt="2024-07-12T08:54:42.082" v="3"/>
        <pc:sldMkLst>
          <pc:docMk/>
          <pc:sldMk cId="3110102246" sldId="315"/>
        </pc:sldMkLst>
      </pc:sldChg>
    </pc:docChg>
  </pc:docChgLst>
  <pc:docChgLst>
    <pc:chgData name="Renate Dybdal Hansen" userId="8f533bdc-1f06-46c5-8376-6b62126245f7" providerId="ADAL" clId="{3D1AA375-F7E0-4708-9ABB-931ABFAD578D}"/>
    <pc:docChg chg="custSel addSld delSld modSld sldOrd">
      <pc:chgData name="Renate Dybdal Hansen" userId="8f533bdc-1f06-46c5-8376-6b62126245f7" providerId="ADAL" clId="{3D1AA375-F7E0-4708-9ABB-931ABFAD578D}" dt="2025-10-08T12:12:16.741" v="59" actId="1076"/>
      <pc:docMkLst>
        <pc:docMk/>
      </pc:docMkLst>
      <pc:sldChg chg="addSp delSp modSp mod modNotesTx">
        <pc:chgData name="Renate Dybdal Hansen" userId="8f533bdc-1f06-46c5-8376-6b62126245f7" providerId="ADAL" clId="{3D1AA375-F7E0-4708-9ABB-931ABFAD578D}" dt="2025-10-08T12:12:16.741" v="59" actId="1076"/>
        <pc:sldMkLst>
          <pc:docMk/>
          <pc:sldMk cId="1278481894" sldId="317"/>
        </pc:sldMkLst>
        <pc:spChg chg="mod">
          <ac:chgData name="Renate Dybdal Hansen" userId="8f533bdc-1f06-46c5-8376-6b62126245f7" providerId="ADAL" clId="{3D1AA375-F7E0-4708-9ABB-931ABFAD578D}" dt="2025-10-08T12:12:16.741" v="59" actId="1076"/>
          <ac:spMkLst>
            <pc:docMk/>
            <pc:sldMk cId="1278481894" sldId="317"/>
            <ac:spMk id="2" creationId="{56D0C6AF-752C-D30C-0578-E588E3BA43FF}"/>
          </ac:spMkLst>
        </pc:spChg>
        <pc:spChg chg="del mod">
          <ac:chgData name="Renate Dybdal Hansen" userId="8f533bdc-1f06-46c5-8376-6b62126245f7" providerId="ADAL" clId="{3D1AA375-F7E0-4708-9ABB-931ABFAD578D}" dt="2025-10-08T12:11:46.801" v="10" actId="478"/>
          <ac:spMkLst>
            <pc:docMk/>
            <pc:sldMk cId="1278481894" sldId="317"/>
            <ac:spMk id="3" creationId="{7536C778-6EDD-9E82-B0F2-2BAD4DEC8CBB}"/>
          </ac:spMkLst>
        </pc:spChg>
        <pc:picChg chg="add mod">
          <ac:chgData name="Renate Dybdal Hansen" userId="8f533bdc-1f06-46c5-8376-6b62126245f7" providerId="ADAL" clId="{3D1AA375-F7E0-4708-9ABB-931ABFAD578D}" dt="2025-10-08T12:11:54.313" v="12" actId="1076"/>
          <ac:picMkLst>
            <pc:docMk/>
            <pc:sldMk cId="1278481894" sldId="317"/>
            <ac:picMk id="5" creationId="{8DFB85CF-45E5-6B77-C0D0-689332655070}"/>
          </ac:picMkLst>
        </pc:picChg>
      </pc:sldChg>
      <pc:sldChg chg="delSp new del ord">
        <pc:chgData name="Renate Dybdal Hansen" userId="8f533bdc-1f06-46c5-8376-6b62126245f7" providerId="ADAL" clId="{3D1AA375-F7E0-4708-9ABB-931ABFAD578D}" dt="2025-10-08T12:10:26.590" v="4" actId="47"/>
        <pc:sldMkLst>
          <pc:docMk/>
          <pc:sldMk cId="3370575000" sldId="318"/>
        </pc:sldMkLst>
        <pc:spChg chg="del">
          <ac:chgData name="Renate Dybdal Hansen" userId="8f533bdc-1f06-46c5-8376-6b62126245f7" providerId="ADAL" clId="{3D1AA375-F7E0-4708-9ABB-931ABFAD578D}" dt="2025-10-08T12:10:10.134" v="1" actId="478"/>
          <ac:spMkLst>
            <pc:docMk/>
            <pc:sldMk cId="3370575000" sldId="318"/>
            <ac:spMk id="2" creationId="{87DAB811-3988-1287-0444-9FEC63469872}"/>
          </ac:spMkLst>
        </pc:spChg>
        <pc:spChg chg="del">
          <ac:chgData name="Renate Dybdal Hansen" userId="8f533bdc-1f06-46c5-8376-6b62126245f7" providerId="ADAL" clId="{3D1AA375-F7E0-4708-9ABB-931ABFAD578D}" dt="2025-10-08T12:10:10.134" v="1" actId="478"/>
          <ac:spMkLst>
            <pc:docMk/>
            <pc:sldMk cId="3370575000" sldId="318"/>
            <ac:spMk id="3" creationId="{2044E4F6-B1BD-9698-1EF1-306E9BFBA258}"/>
          </ac:spMkLst>
        </pc:spChg>
      </pc:sldChg>
    </pc:docChg>
  </pc:docChgLst>
  <pc:docChgLst>
    <pc:chgData name="Frida Torgersen" userId="S::frida.torgersen@io.kommune.no::ea265081-7c03-4e48-ae3c-fad608c99291" providerId="AD" clId="Web-{6973F30C-E712-561E-8201-94FDE3ACF421}"/>
    <pc:docChg chg="addSld delSld">
      <pc:chgData name="Frida Torgersen" userId="S::frida.torgersen@io.kommune.no::ea265081-7c03-4e48-ae3c-fad608c99291" providerId="AD" clId="Web-{6973F30C-E712-561E-8201-94FDE3ACF421}" dt="2024-07-05T12:10:49.777" v="1"/>
      <pc:docMkLst>
        <pc:docMk/>
      </pc:docMkLst>
      <pc:sldChg chg="add del replId">
        <pc:chgData name="Frida Torgersen" userId="S::frida.torgersen@io.kommune.no::ea265081-7c03-4e48-ae3c-fad608c99291" providerId="AD" clId="Web-{6973F30C-E712-561E-8201-94FDE3ACF421}" dt="2024-07-05T12:10:49.777" v="1"/>
        <pc:sldMkLst>
          <pc:docMk/>
          <pc:sldMk cId="2400764451" sldId="31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1D53DF-77B0-4A5B-AECA-F2A6693708E9}" type="datetimeFigureOut">
              <a:t>08.10.2025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F6A37D-ECBF-429C-B8DE-2A4E8829C26C}" type="slidenum">
              <a:t>‹#›</a:t>
            </a:fld>
            <a:endParaRPr lang="nb-NO"/>
          </a:p>
        </p:txBody>
      </p:sp>
    </p:spTree>
    <p:extLst>
      <p:ext uri="{BB962C8B-B14F-4D97-AF65-F5344CB8AC3E}">
        <p14:creationId xmlns:p14="http://schemas.microsoft.com/office/powerpoint/2010/main" val="1796626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Waterloo%2Emp4&amp;referrer=StreamWebApp%2EWeb&amp;referrerScenario=AddressBarCopiedShareExpControl%2Eview"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lay.mediaflow.com/ovp/11/98GBEOPMC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wrvD2Dx_5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solidFill>
                  <a:srgbClr val="000000"/>
                </a:solidFill>
                <a:effectLst/>
                <a:latin typeface="Calibri" panose="020F0502020204030204" pitchFamily="34" charset="0"/>
                <a:ea typeface="Calibri" panose="020F0502020204030204" pitchFamily="34" charset="0"/>
              </a:rPr>
              <a:t>Sett på inngangsmusikk: </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For Indre Østfold kommune: </a:t>
            </a:r>
            <a:r>
              <a:rPr lang="nb-NO" sz="1800" u="sng" dirty="0">
                <a:solidFill>
                  <a:srgbClr val="009D8F"/>
                </a:solidFill>
                <a:effectLst/>
                <a:latin typeface="Calibri" panose="020F0502020204030204" pitchFamily="34" charset="0"/>
                <a:ea typeface="Calibri" panose="020F0502020204030204" pitchFamily="34" charset="0"/>
                <a:hlinkClick r:id="rId3"/>
              </a:rPr>
              <a:t>Waterloo.mp4</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For eksterne kommuner: </a:t>
            </a:r>
            <a:r>
              <a:rPr lang="en-US" sz="1800" u="sng" dirty="0" err="1">
                <a:solidFill>
                  <a:srgbClr val="009D8F"/>
                </a:solidFill>
                <a:effectLst/>
                <a:latin typeface="Calibri" panose="020F0502020204030204" pitchFamily="34" charset="0"/>
                <a:ea typeface="Calibri" panose="020F0502020204030204" pitchFamily="34" charset="0"/>
                <a:hlinkClick r:id="rId4"/>
              </a:rPr>
              <a:t>Waterloo.youtube</a:t>
            </a:r>
            <a:endParaRPr lang="nb-NO" sz="1800" dirty="0">
              <a:effectLst/>
              <a:latin typeface="Times New Roman" panose="02020603050405020304" pitchFamily="18" charset="0"/>
              <a:ea typeface="Yu Mincho" panose="02020400000000000000" pitchFamily="18" charset="-128"/>
            </a:endParaRPr>
          </a:p>
          <a:p>
            <a:pPr algn="l"/>
            <a:r>
              <a:rPr lang="nb-NO" sz="1800" dirty="0">
                <a:solidFill>
                  <a:srgbClr val="000000"/>
                </a:solidFill>
                <a:effectLst/>
                <a:latin typeface="Calibri" panose="020F0502020204030204" pitchFamily="34" charset="0"/>
                <a:ea typeface="Calibri" panose="020F0502020204030204" pitchFamily="34" charset="0"/>
              </a:rPr>
              <a:t> </a:t>
            </a:r>
            <a:endParaRPr lang="nb-NO" sz="1800" dirty="0">
              <a:effectLst/>
              <a:latin typeface="Times New Roman" panose="02020603050405020304" pitchFamily="18" charset="0"/>
              <a:ea typeface="Yu Mincho" panose="02020400000000000000" pitchFamily="18" charset="-128"/>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lgn="l">
              <a:buFont typeface="Symbol" panose="05050102010706020507" pitchFamily="18" charset="2"/>
              <a:buChar char=""/>
            </a:pPr>
            <a:r>
              <a:rPr lang="nb-NO"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endParaRPr lang="nb-NO"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2</a:t>
            </a:fld>
            <a:endParaRPr lang="nb-NO"/>
          </a:p>
        </p:txBody>
      </p:sp>
    </p:spTree>
    <p:extLst>
      <p:ext uri="{BB962C8B-B14F-4D97-AF65-F5344CB8AC3E}">
        <p14:creationId xmlns:p14="http://schemas.microsoft.com/office/powerpoint/2010/main" val="22448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Sansemotorisk øvelse: Riste på armer og bein </a:t>
            </a:r>
            <a:r>
              <a:rPr lang="nb-NO" sz="1200" b="0" i="0" kern="1200" dirty="0">
                <a:solidFill>
                  <a:schemeClr val="tx1"/>
                </a:solidFill>
                <a:effectLst/>
                <a:latin typeface="+mn-lt"/>
                <a:ea typeface="+mn-ea"/>
                <a:cs typeface="+mn-cs"/>
                <a:hlinkClick r:id="rId3"/>
              </a:rPr>
              <a:t>https://play.mediaflow.com/ovp/11/98GBEOPMCN</a:t>
            </a:r>
            <a:r>
              <a:rPr lang="nb-NO" sz="1200" b="0" i="0" kern="1200" dirty="0">
                <a:solidFill>
                  <a:schemeClr val="tx1"/>
                </a:solidFill>
                <a:effectLst/>
                <a:latin typeface="+mn-lt"/>
                <a:ea typeface="+mn-ea"/>
                <a:cs typeface="+mn-cs"/>
              </a:rPr>
              <a:t> – Trykk på «play-knappen» for å se filmen</a:t>
            </a:r>
            <a:endParaRPr lang="en-US" dirty="0">
              <a:ea typeface="Calibri"/>
              <a:cs typeface="Calibri"/>
            </a:endParaRPr>
          </a:p>
          <a:p>
            <a:endParaRPr lang="nb-NO"/>
          </a:p>
          <a:p>
            <a:r>
              <a:rPr lang="nb-NO"/>
              <a:t>Når </a:t>
            </a:r>
            <a:r>
              <a:rPr lang="nb-NO" dirty="0"/>
              <a:t>du skal gjennomføre pusteøvelsen med elevene, velger du selv om du vil vise filmen eller om du modellerer selv.</a:t>
            </a:r>
            <a:endParaRPr lang="en-US" dirty="0"/>
          </a:p>
          <a:p>
            <a:endParaRPr lang="en-US" dirty="0"/>
          </a:p>
          <a:p>
            <a:r>
              <a:rPr lang="nb-NO" dirty="0"/>
              <a:t>Dersom du ønsker å benytte en annen øvelse, finner du flere eksempler på </a:t>
            </a:r>
            <a:r>
              <a:rPr lang="nb-NO" u="sng" dirty="0">
                <a:hlinkClick r:id="rId4"/>
              </a:rPr>
              <a:t>https://www.io.kommune.no/tjenester/skole-og-utdanning/robuste-barn/pust-og-bevegelse/</a:t>
            </a:r>
            <a:endParaRPr lang="en-US" dirty="0"/>
          </a:p>
          <a:p>
            <a:endParaRPr lang="en-US" dirty="0">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3</a:t>
            </a:fld>
            <a:endParaRPr lang="nb-NO"/>
          </a:p>
        </p:txBody>
      </p:sp>
    </p:spTree>
    <p:extLst>
      <p:ext uri="{BB962C8B-B14F-4D97-AF65-F5344CB8AC3E}">
        <p14:creationId xmlns:p14="http://schemas.microsoft.com/office/powerpoint/2010/main" val="268900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dirty="0">
                <a:cs typeface="Calibri"/>
              </a:rPr>
              <a:t>Vi ser film:</a:t>
            </a:r>
          </a:p>
          <a:p>
            <a:r>
              <a:rPr lang="nb-NO" dirty="0">
                <a:hlinkClick r:id="rId3"/>
              </a:rPr>
              <a:t>https://www.youtube.com/watch?v=SwrvD2Dx_5s</a:t>
            </a:r>
            <a:r>
              <a:rPr lang="nb-NO" dirty="0"/>
              <a:t> (trykk på bildet for å få opp filmen)</a:t>
            </a:r>
            <a:r>
              <a:rPr lang="en-US" dirty="0">
                <a:cs typeface="Calibri"/>
              </a:rPr>
              <a:t> </a:t>
            </a:r>
          </a:p>
          <a:p>
            <a:r>
              <a:rPr lang="en-US" i="1" dirty="0" err="1">
                <a:cs typeface="Calibri"/>
              </a:rPr>
              <a:t>Varighet</a:t>
            </a:r>
            <a:r>
              <a:rPr lang="en-US" i="1" dirty="0">
                <a:cs typeface="Calibri"/>
              </a:rPr>
              <a:t> 2.20</a:t>
            </a:r>
          </a:p>
          <a:p>
            <a:endParaRPr lang="nb-NO" dirty="0"/>
          </a:p>
        </p:txBody>
      </p:sp>
      <p:sp>
        <p:nvSpPr>
          <p:cNvPr id="4" name="Plassholder for lysbildenummer 3"/>
          <p:cNvSpPr>
            <a:spLocks noGrp="1"/>
          </p:cNvSpPr>
          <p:nvPr>
            <p:ph type="sldNum" sz="quarter" idx="5"/>
          </p:nvPr>
        </p:nvSpPr>
        <p:spPr/>
        <p:txBody>
          <a:bodyPr/>
          <a:lstStyle/>
          <a:p>
            <a:fld id="{4BF6A37D-ECBF-429C-B8DE-2A4E8829C26C}" type="slidenum">
              <a:rPr lang="nb-NO" smtClean="0"/>
              <a:t>4</a:t>
            </a:fld>
            <a:endParaRPr lang="nb-NO"/>
          </a:p>
        </p:txBody>
      </p:sp>
    </p:spTree>
    <p:extLst>
      <p:ext uri="{BB962C8B-B14F-4D97-AF65-F5344CB8AC3E}">
        <p14:creationId xmlns:p14="http://schemas.microsoft.com/office/powerpoint/2010/main" val="3277719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Hvordan kan vår klasse skape et miljø sånn at alle får et godt selvbilde? </a:t>
            </a:r>
          </a:p>
          <a:p>
            <a:endParaRPr lang="nb-NO">
              <a:cs typeface="Calibri"/>
            </a:endParaRPr>
          </a:p>
          <a:p>
            <a:r>
              <a:rPr lang="nb-NO">
                <a:cs typeface="Calibri"/>
              </a:rPr>
              <a:t>La elevene komme med forslag, lærer kommer med innspill ved behov </a:t>
            </a:r>
            <a:endParaRPr lang="nb-NO"/>
          </a:p>
          <a:p>
            <a:r>
              <a:rPr lang="nb-NO" i="1">
                <a:cs typeface="Calibri"/>
              </a:rPr>
              <a:t>For eksempel: </a:t>
            </a:r>
          </a:p>
          <a:p>
            <a:r>
              <a:rPr lang="nb-NO" i="1">
                <a:cs typeface="Calibri"/>
              </a:rPr>
              <a:t>Gi hverandre positive tilbakemeldinger, si hyggelige ting til hverandre, påpeke når noe gjør noe er hyggelig, hva du setter pris på med den andre. </a:t>
            </a:r>
          </a:p>
        </p:txBody>
      </p:sp>
      <p:sp>
        <p:nvSpPr>
          <p:cNvPr id="4" name="Plassholder for lysbildenummer 3"/>
          <p:cNvSpPr>
            <a:spLocks noGrp="1"/>
          </p:cNvSpPr>
          <p:nvPr>
            <p:ph type="sldNum" sz="quarter" idx="5"/>
          </p:nvPr>
        </p:nvSpPr>
        <p:spPr/>
        <p:txBody>
          <a:bodyPr/>
          <a:lstStyle/>
          <a:p>
            <a:fld id="{4BF6A37D-ECBF-429C-B8DE-2A4E8829C26C}" type="slidenum">
              <a:rPr lang="nb-NO"/>
              <a:t>5</a:t>
            </a:fld>
            <a:endParaRPr lang="nb-NO"/>
          </a:p>
        </p:txBody>
      </p:sp>
    </p:spTree>
    <p:extLst>
      <p:ext uri="{BB962C8B-B14F-4D97-AF65-F5344CB8AC3E}">
        <p14:creationId xmlns:p14="http://schemas.microsoft.com/office/powerpoint/2010/main" val="2340279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Ordet rundt</a:t>
            </a:r>
            <a:endParaRPr lang="nb-NO"/>
          </a:p>
          <a:p>
            <a:r>
              <a:rPr lang="nb-NO"/>
              <a:t>Elevene deles inn i grupper på 4-5 personer, og læreren stiller et spørsmål om gangen. Etter tur skriver elevene sitt svar (gjerne stikkord) på arket og gir papir og blyant videre til nestemann, til alle har fått skrevet ned sitt svar. Når alle har skrevet ned et svar hver, kan de snakke sammen i gruppa om hva de har svart og tenker rundt svaret sitt.</a:t>
            </a:r>
            <a:endParaRPr lang="nb-NO">
              <a:ea typeface="Calibri"/>
              <a:cs typeface="Calibri"/>
            </a:endParaRPr>
          </a:p>
          <a:p>
            <a:r>
              <a:rPr lang="nb-NO"/>
              <a:t>  </a:t>
            </a:r>
            <a:endParaRPr lang="nb-NO">
              <a:ea typeface="Calibri"/>
              <a:cs typeface="Calibri"/>
            </a:endParaRPr>
          </a:p>
          <a:p>
            <a:r>
              <a:rPr lang="nb-NO"/>
              <a:t>Spørsmål:</a:t>
            </a:r>
            <a:endParaRPr lang="nb-NO">
              <a:ea typeface="Calibri"/>
              <a:cs typeface="Calibri"/>
            </a:endParaRPr>
          </a:p>
          <a:p>
            <a:pPr marL="171450" indent="-171450">
              <a:buFont typeface="Arial"/>
              <a:buChar char="•"/>
            </a:pPr>
            <a:r>
              <a:rPr lang="nb-NO"/>
              <a:t>Hva er jeg god på?</a:t>
            </a:r>
            <a:endParaRPr lang="nb-NO">
              <a:ea typeface="Calibri" panose="020F0502020204030204"/>
              <a:cs typeface="Calibri"/>
            </a:endParaRPr>
          </a:p>
          <a:p>
            <a:pPr marL="171450" indent="-171450">
              <a:buFont typeface="Arial"/>
              <a:buChar char="•"/>
            </a:pPr>
            <a:r>
              <a:rPr lang="nb-NO">
                <a:ea typeface="Calibri" panose="020F0502020204030204"/>
                <a:cs typeface="Calibri"/>
              </a:rPr>
              <a:t>Hva kan man gjøre for å bedre sitt selvbilde?</a:t>
            </a:r>
          </a:p>
          <a:p>
            <a:pPr marL="171450" indent="-171450">
              <a:buFont typeface="Arial"/>
              <a:buChar char="•"/>
            </a:pPr>
            <a:endParaRPr lang="nb-NO">
              <a:ea typeface="Calibri" panose="020F0502020204030204"/>
              <a:cs typeface="Calibri"/>
            </a:endParaRPr>
          </a:p>
          <a:p>
            <a:r>
              <a:rPr lang="nb-NO"/>
              <a:t>Til slutt kan noen av elevene fra hver gruppe dele med resten av klassen hva deres gruppe har snakket om.</a:t>
            </a:r>
            <a:endParaRPr lang="nb-NO">
              <a:ea typeface="Calibri" panose="020F0502020204030204"/>
              <a:cs typeface="Calibri"/>
            </a:endParaRPr>
          </a:p>
          <a:p>
            <a:endParaRPr lang="nb-NO"/>
          </a:p>
        </p:txBody>
      </p:sp>
      <p:sp>
        <p:nvSpPr>
          <p:cNvPr id="4" name="Plassholder for lysbildenummer 3"/>
          <p:cNvSpPr>
            <a:spLocks noGrp="1"/>
          </p:cNvSpPr>
          <p:nvPr>
            <p:ph type="sldNum" sz="quarter" idx="5"/>
          </p:nvPr>
        </p:nvSpPr>
        <p:spPr/>
        <p:txBody>
          <a:bodyPr/>
          <a:lstStyle/>
          <a:p>
            <a:fld id="{4BF6A37D-ECBF-429C-B8DE-2A4E8829C26C}" type="slidenum">
              <a:rPr lang="nb-NO" smtClean="0"/>
              <a:t>6</a:t>
            </a:fld>
            <a:endParaRPr lang="nb-NO"/>
          </a:p>
        </p:txBody>
      </p:sp>
    </p:spTree>
    <p:extLst>
      <p:ext uri="{BB962C8B-B14F-4D97-AF65-F5344CB8AC3E}">
        <p14:creationId xmlns:p14="http://schemas.microsoft.com/office/powerpoint/2010/main" val="360722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er forandret?</a:t>
            </a:r>
          </a:p>
          <a:p>
            <a:r>
              <a:rPr lang="nb-NO" b="1"/>
              <a:t>Formål: </a:t>
            </a:r>
            <a:r>
              <a:rPr lang="nb-NO"/>
              <a:t>Hukommelse, fellesskap</a:t>
            </a:r>
          </a:p>
          <a:p>
            <a:r>
              <a:rPr lang="nb-NO" b="1"/>
              <a:t>Beskrivelse: </a:t>
            </a:r>
            <a:r>
              <a:rPr lang="nb-NO"/>
              <a:t>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p>
          <a:p>
            <a:endParaRPr lang="nb-NO" b="1">
              <a:ea typeface="Calibri"/>
              <a:cs typeface="Calibri"/>
            </a:endParaRPr>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rPr lang="nb-NO"/>
              <a:t>7</a:t>
            </a:fld>
            <a:endParaRPr lang="nb-NO"/>
          </a:p>
        </p:txBody>
      </p:sp>
    </p:spTree>
    <p:extLst>
      <p:ext uri="{BB962C8B-B14F-4D97-AF65-F5344CB8AC3E}">
        <p14:creationId xmlns:p14="http://schemas.microsoft.com/office/powerpoint/2010/main" val="101638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607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SwrvD2Dx_5s"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Tanker 6. trinn </a:t>
            </a:r>
            <a:endParaRPr lang="nb-NO">
              <a:solidFill>
                <a:srgbClr val="009999"/>
              </a:solidFill>
              <a:latin typeface="Georgia" panose="02040502050405020303" pitchFamily="18" charset="0"/>
              <a:cs typeface="Calibri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4912244" y="2964987"/>
            <a:ext cx="6897303" cy="2494232"/>
          </a:xfrm>
        </p:spPr>
        <p:txBody>
          <a:bodyPr/>
          <a:lstStyle/>
          <a:p>
            <a:pPr eaLnBrk="1" hangingPunct="1"/>
            <a:r>
              <a:rPr lang="nb-NO" altLang="nb-NO">
                <a:latin typeface="Georgia"/>
                <a:hlinkClick r:id="" action="ppaction://noaction"/>
              </a:rPr>
              <a:t>Inngangsmusikk</a:t>
            </a:r>
            <a:r>
              <a:rPr lang="nb-NO" altLang="nb-NO">
                <a:latin typeface="Georgia"/>
              </a:rPr>
              <a:t> </a:t>
            </a:r>
            <a:endParaRPr lang="nb-NO" altLang="nb-NO"/>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ansemotorisk øvelse - Riste på armer og bein-ylk5s2w8xj">
            <a:hlinkClick r:id="" action="ppaction://media"/>
            <a:extLst>
              <a:ext uri="{FF2B5EF4-FFF2-40B4-BE49-F238E27FC236}">
                <a16:creationId xmlns:a16="http://schemas.microsoft.com/office/drawing/2014/main" id="{A04DAFCE-0A30-0AA2-D702-87BF4E6815F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6D0C6AF-752C-D30C-0578-E588E3BA43FF}"/>
              </a:ext>
            </a:extLst>
          </p:cNvPr>
          <p:cNvSpPr txBox="1"/>
          <p:nvPr/>
        </p:nvSpPr>
        <p:spPr>
          <a:xfrm>
            <a:off x="483326" y="146183"/>
            <a:ext cx="5277394" cy="1015663"/>
          </a:xfrm>
          <a:prstGeom prst="rect">
            <a:avLst/>
          </a:prstGeom>
          <a:noFill/>
        </p:spPr>
        <p:txBody>
          <a:bodyPr wrap="square" rtlCol="0">
            <a:spAutoFit/>
          </a:bodyPr>
          <a:lstStyle/>
          <a:p>
            <a:r>
              <a:rPr lang="nb-NO" sz="6000" dirty="0">
                <a:solidFill>
                  <a:schemeClr val="accent1"/>
                </a:solidFill>
                <a:latin typeface="Georgia" panose="02040502050405020303" pitchFamily="18" charset="0"/>
              </a:rPr>
              <a:t>Vi ser film!</a:t>
            </a:r>
          </a:p>
        </p:txBody>
      </p:sp>
      <p:pic>
        <p:nvPicPr>
          <p:cNvPr id="5" name="Bilde 4">
            <a:hlinkClick r:id="rId3"/>
            <a:extLst>
              <a:ext uri="{FF2B5EF4-FFF2-40B4-BE49-F238E27FC236}">
                <a16:creationId xmlns:a16="http://schemas.microsoft.com/office/drawing/2014/main" id="{8DFB85CF-45E5-6B77-C0D0-689332655070}"/>
              </a:ext>
            </a:extLst>
          </p:cNvPr>
          <p:cNvPicPr>
            <a:picLocks noChangeAspect="1"/>
          </p:cNvPicPr>
          <p:nvPr/>
        </p:nvPicPr>
        <p:blipFill>
          <a:blip r:embed="rId4"/>
          <a:stretch>
            <a:fillRect/>
          </a:stretch>
        </p:blipFill>
        <p:spPr>
          <a:xfrm>
            <a:off x="1669384" y="1402103"/>
            <a:ext cx="8853231" cy="4934449"/>
          </a:xfrm>
          <a:prstGeom prst="rect">
            <a:avLst/>
          </a:prstGeom>
        </p:spPr>
      </p:pic>
    </p:spTree>
    <p:extLst>
      <p:ext uri="{BB962C8B-B14F-4D97-AF65-F5344CB8AC3E}">
        <p14:creationId xmlns:p14="http://schemas.microsoft.com/office/powerpoint/2010/main" val="127848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F881CB7A-292D-1742-792F-A391EBBA3E1C}"/>
              </a:ext>
            </a:extLst>
          </p:cNvPr>
          <p:cNvSpPr>
            <a:spLocks noGrp="1"/>
          </p:cNvSpPr>
          <p:nvPr>
            <p:ph type="title"/>
          </p:nvPr>
        </p:nvSpPr>
        <p:spPr>
          <a:xfrm>
            <a:off x="3863649" y="3424678"/>
            <a:ext cx="7981120" cy="1500320"/>
          </a:xfrm>
        </p:spPr>
        <p:txBody>
          <a:bodyPr>
            <a:noAutofit/>
          </a:bodyPr>
          <a:lstStyle/>
          <a:p>
            <a:r>
              <a:rPr lang="nb-NO" sz="6000" b="0">
                <a:solidFill>
                  <a:schemeClr val="tx2"/>
                </a:solidFill>
                <a:latin typeface="Georgia"/>
              </a:rPr>
              <a:t>Hvordan kan vår klasse skape et miljø sånn at alle får et godt selvbilde? </a:t>
            </a:r>
            <a:endParaRPr lang="nb-NO" sz="6000">
              <a:solidFill>
                <a:schemeClr val="tx2"/>
              </a:solidFill>
            </a:endParaRPr>
          </a:p>
        </p:txBody>
      </p:sp>
    </p:spTree>
    <p:extLst>
      <p:ext uri="{BB962C8B-B14F-4D97-AF65-F5344CB8AC3E}">
        <p14:creationId xmlns:p14="http://schemas.microsoft.com/office/powerpoint/2010/main" val="305939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368BE-0CE9-67C3-D848-44EF05AE69D2}"/>
              </a:ext>
            </a:extLst>
          </p:cNvPr>
          <p:cNvSpPr txBox="1">
            <a:spLocks/>
          </p:cNvSpPr>
          <p:nvPr/>
        </p:nvSpPr>
        <p:spPr>
          <a:xfrm>
            <a:off x="4924625" y="2661941"/>
            <a:ext cx="6184099" cy="1262269"/>
          </a:xfrm>
          <a:prstGeom prst="rect">
            <a:avLst/>
          </a:prstGeom>
        </p:spPr>
        <p:txBody>
          <a:bodyPr lIns="91440" tIns="45720" rIns="91440" bIns="45720" anchor="t"/>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000">
                <a:solidFill>
                  <a:srgbClr val="009999"/>
                </a:solidFill>
                <a:latin typeface="Georgia"/>
                <a:ea typeface="Verdana"/>
                <a:cs typeface="Calibri"/>
              </a:rPr>
              <a:t>CL: </a:t>
            </a:r>
            <a:r>
              <a:rPr lang="en-US" sz="6000" err="1">
                <a:solidFill>
                  <a:srgbClr val="009999"/>
                </a:solidFill>
                <a:latin typeface="Georgia"/>
                <a:ea typeface="Verdana"/>
                <a:cs typeface="Calibri"/>
              </a:rPr>
              <a:t>Ordet</a:t>
            </a:r>
            <a:r>
              <a:rPr lang="en-US" sz="6000">
                <a:solidFill>
                  <a:srgbClr val="009999"/>
                </a:solidFill>
                <a:latin typeface="Georgia"/>
                <a:ea typeface="Verdana"/>
                <a:cs typeface="Calibri"/>
              </a:rPr>
              <a:t> </a:t>
            </a:r>
            <a:r>
              <a:rPr lang="en-US" sz="6000" err="1">
                <a:solidFill>
                  <a:srgbClr val="009999"/>
                </a:solidFill>
                <a:latin typeface="Georgia"/>
                <a:ea typeface="Verdana"/>
                <a:cs typeface="Calibri"/>
              </a:rPr>
              <a:t>rundt</a:t>
            </a:r>
            <a:r>
              <a:rPr lang="en-US" sz="6000">
                <a:solidFill>
                  <a:srgbClr val="009999"/>
                </a:solidFill>
                <a:latin typeface="Georgia"/>
                <a:ea typeface="Verdana"/>
                <a:cs typeface="Calibri"/>
              </a:rPr>
              <a:t> </a:t>
            </a:r>
            <a:endParaRPr lang="en-US" sz="6000">
              <a:latin typeface="Georgia"/>
            </a:endParaRPr>
          </a:p>
        </p:txBody>
      </p:sp>
    </p:spTree>
    <p:extLst>
      <p:ext uri="{BB962C8B-B14F-4D97-AF65-F5344CB8AC3E}">
        <p14:creationId xmlns:p14="http://schemas.microsoft.com/office/powerpoint/2010/main" val="2478011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D9F053E6-3E47-1C13-AC4B-BE91E17F5A84}"/>
              </a:ext>
            </a:extLst>
          </p:cNvPr>
          <p:cNvSpPr>
            <a:spLocks noGrp="1"/>
          </p:cNvSpPr>
          <p:nvPr>
            <p:ph type="title"/>
          </p:nvPr>
        </p:nvSpPr>
        <p:spPr>
          <a:xfrm>
            <a:off x="5159905" y="2725673"/>
            <a:ext cx="6897303" cy="2494232"/>
          </a:xfrm>
        </p:spPr>
        <p:txBody>
          <a:bodyPr lIns="91440" tIns="45720" rIns="91440" bIns="45720" anchor="t"/>
          <a:lstStyle/>
          <a:p>
            <a:r>
              <a:rPr lang="nb-NO">
                <a:solidFill>
                  <a:schemeClr val="tx2"/>
                </a:solidFill>
                <a:latin typeface="Georgia"/>
                <a:cs typeface="Calibri Light"/>
              </a:rPr>
              <a:t>Vi leker! </a:t>
            </a:r>
            <a:br>
              <a:rPr lang="nb-NO">
                <a:solidFill>
                  <a:schemeClr val="tx2"/>
                </a:solidFill>
                <a:latin typeface="Georgia"/>
                <a:cs typeface="Calibri Light"/>
              </a:rPr>
            </a:br>
            <a:r>
              <a:rPr lang="nb-NO" sz="4000">
                <a:solidFill>
                  <a:schemeClr val="tx2"/>
                </a:solidFill>
                <a:latin typeface="Georgia"/>
                <a:cs typeface="Calibri Light"/>
              </a:rPr>
              <a:t>Hva er forandret? </a:t>
            </a:r>
            <a:endParaRPr lang="nb-NO">
              <a:solidFill>
                <a:schemeClr val="tx2"/>
              </a:solidFill>
              <a:latin typeface="Georgia"/>
            </a:endParaRPr>
          </a:p>
        </p:txBody>
      </p:sp>
    </p:spTree>
    <p:extLst>
      <p:ext uri="{BB962C8B-B14F-4D97-AF65-F5344CB8AC3E}">
        <p14:creationId xmlns:p14="http://schemas.microsoft.com/office/powerpoint/2010/main" val="311010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725663" y="149465"/>
            <a:ext cx="11448746" cy="1325563"/>
          </a:xfrm>
        </p:spPr>
        <p:txBody>
          <a:bodyPr lIns="91440" tIns="45720" rIns="91440" bIns="45720" anchor="t"/>
          <a:lstStyle/>
          <a:p>
            <a:br>
              <a:rPr lang="nb-NO" sz="6000">
                <a:latin typeface="Georgia" panose="02040502050405020303" pitchFamily="18" charset="0"/>
              </a:rPr>
            </a:br>
            <a:r>
              <a:rPr lang="nb-NO" sz="6000" b="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lIns="91440" tIns="45720" rIns="91440" bIns="45720" anchor="t"/>
          <a:lstStyle/>
          <a:p>
            <a:pPr marL="0" indent="0">
              <a:buNone/>
            </a:pPr>
            <a:endParaRPr lang="nb-NO" sz="2400">
              <a:solidFill>
                <a:schemeClr val="tx2"/>
              </a:solidFill>
              <a:ea typeface="+mn-lt"/>
              <a:cs typeface="+mn-lt"/>
            </a:endParaRPr>
          </a:p>
          <a:p>
            <a:pPr lvl="2"/>
            <a:r>
              <a:rPr lang="nb-NO" sz="4000">
                <a:solidFill>
                  <a:schemeClr val="tx2"/>
                </a:solidFill>
                <a:latin typeface="Georgia"/>
                <a:ea typeface="+mn-lt"/>
                <a:cs typeface="+mn-lt"/>
              </a:rPr>
              <a:t>Hva likte du i dag? </a:t>
            </a:r>
          </a:p>
          <a:p>
            <a:pPr lvl="2"/>
            <a:r>
              <a:rPr lang="nb-NO" sz="4000">
                <a:solidFill>
                  <a:schemeClr val="tx2"/>
                </a:solidFill>
                <a:latin typeface="Georgia"/>
                <a:ea typeface="+mn-lt"/>
                <a:cs typeface="+mn-lt"/>
              </a:rPr>
              <a:t>Hva lærte du? </a:t>
            </a:r>
          </a:p>
          <a:p>
            <a:pPr lvl="2"/>
            <a:r>
              <a:rPr lang="nb-NO" sz="4000">
                <a:solidFill>
                  <a:schemeClr val="tx2"/>
                </a:solidFill>
                <a:latin typeface="Georgia"/>
                <a:ea typeface="+mn-lt"/>
                <a:cs typeface="+mn-lt"/>
              </a:rPr>
              <a:t>Hvorfor er dette viktig?</a:t>
            </a:r>
          </a:p>
          <a:p>
            <a:pPr lvl="2"/>
            <a:r>
              <a:rPr lang="nb-NO" sz="4000">
                <a:solidFill>
                  <a:schemeClr val="tx2"/>
                </a:solidFill>
                <a:latin typeface="Georgia"/>
                <a:ea typeface="+mn-lt"/>
                <a:cs typeface="+mn-lt"/>
              </a:rPr>
              <a:t>Hva kan vi øve på?</a:t>
            </a:r>
            <a:r>
              <a:rPr lang="nb-NO" sz="4000">
                <a:solidFill>
                  <a:srgbClr val="009999"/>
                </a:solidFill>
                <a:latin typeface="Georgia"/>
                <a:ea typeface="+mn-lt"/>
                <a:cs typeface="+mn-lt"/>
              </a:rPr>
              <a:t>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6368" y="2906988"/>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280519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6" ma:contentTypeDescription="Create a new document." ma:contentTypeScope="" ma:versionID="9aba1c2e0ad6b43904834ad8d284e831">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eee98cfe30fe3a7bb42a5415b11c89d5"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2.xml><?xml version="1.0" encoding="utf-8"?>
<ds:datastoreItem xmlns:ds="http://schemas.openxmlformats.org/officeDocument/2006/customXml" ds:itemID="{0B9ED5F0-CFFA-4AC8-9C41-9301FDC4AE56}">
  <ds:schemaRefs>
    <ds:schemaRef ds:uri="http://purl.org/dc/dcmitype/"/>
    <ds:schemaRef ds:uri="http://schemas.microsoft.com/office/2006/metadata/properties"/>
    <ds:schemaRef ds:uri="http://purl.org/dc/terms/"/>
    <ds:schemaRef ds:uri="http://schemas.microsoft.com/office/2006/documentManagement/types"/>
    <ds:schemaRef ds:uri="http://purl.org/dc/elements/1.1/"/>
    <ds:schemaRef ds:uri="http://schemas.microsoft.com/office/infopath/2007/PartnerControls"/>
    <ds:schemaRef ds:uri="ee598b89-8811-470d-ad8e-f3a66432fe16"/>
    <ds:schemaRef ds:uri="http://schemas.openxmlformats.org/package/2006/metadata/core-properties"/>
    <ds:schemaRef ds:uri="b8da453c-6e37-4915-9292-e90fa68e84a7"/>
    <ds:schemaRef ds:uri="http://www.w3.org/XML/1998/namespace"/>
  </ds:schemaRefs>
</ds:datastoreItem>
</file>

<file path=customXml/itemProps3.xml><?xml version="1.0" encoding="utf-8"?>
<ds:datastoreItem xmlns:ds="http://schemas.openxmlformats.org/officeDocument/2006/customXml" ds:itemID="{C1BE8008-D699-4A04-8202-74C959541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4_Office-tema</Template>
  <TotalTime>7</TotalTime>
  <Words>634</Words>
  <Application>Microsoft Office PowerPoint</Application>
  <PresentationFormat>Widescreen</PresentationFormat>
  <Paragraphs>59</Paragraphs>
  <Slides>9</Slides>
  <Notes>7</Notes>
  <HiddenSlides>0</HiddenSlides>
  <MMClips>1</MMClips>
  <ScaleCrop>false</ScaleCrop>
  <HeadingPairs>
    <vt:vector size="6" baseType="variant">
      <vt:variant>
        <vt:lpstr>Brukte skrifter</vt:lpstr>
      </vt:variant>
      <vt:variant>
        <vt:i4>6</vt:i4>
      </vt:variant>
      <vt:variant>
        <vt:lpstr>Tema</vt:lpstr>
      </vt:variant>
      <vt:variant>
        <vt:i4>5</vt:i4>
      </vt:variant>
      <vt:variant>
        <vt:lpstr>Lysbildetitler</vt:lpstr>
      </vt:variant>
      <vt:variant>
        <vt:i4>9</vt:i4>
      </vt:variant>
    </vt:vector>
  </HeadingPairs>
  <TitlesOfParts>
    <vt:vector size="20" baseType="lpstr">
      <vt:lpstr>Arial</vt:lpstr>
      <vt:lpstr>Calibri</vt:lpstr>
      <vt:lpstr>Calibri Light</vt:lpstr>
      <vt:lpstr>Georgia</vt:lpstr>
      <vt:lpstr>Symbol</vt:lpstr>
      <vt:lpstr>Times New Roman</vt:lpstr>
      <vt:lpstr>4_Office-tema</vt:lpstr>
      <vt:lpstr>Egendefinert utforming</vt:lpstr>
      <vt:lpstr>5_Office-tema</vt:lpstr>
      <vt:lpstr>3_Office-tema</vt:lpstr>
      <vt:lpstr>6_Office-tema</vt:lpstr>
      <vt:lpstr>Tanker 6. trinn </vt:lpstr>
      <vt:lpstr>Inngangsmusikk </vt:lpstr>
      <vt:lpstr>PowerPoint-presentasjon</vt:lpstr>
      <vt:lpstr>PowerPoint-presentasjon</vt:lpstr>
      <vt:lpstr>Hvordan kan vår klasse skape et miljø sånn at alle får et godt selvbilde? </vt:lpstr>
      <vt:lpstr>PowerPoint-presentasjon</vt:lpstr>
      <vt:lpstr>Vi leker!  Hva er forandret? </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Renate Dybdal Hansen</cp:lastModifiedBy>
  <cp:revision>7</cp:revision>
  <dcterms:created xsi:type="dcterms:W3CDTF">2023-01-27T13:13:49Z</dcterms:created>
  <dcterms:modified xsi:type="dcterms:W3CDTF">2025-10-08T12:22:32Z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