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3.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 id="2147483683" r:id="rId2"/>
    <p:sldMasterId id="2147483659" r:id="rId3"/>
    <p:sldMasterId id="2147483675" r:id="rId4"/>
  </p:sldMasterIdLst>
  <p:notesMasterIdLst>
    <p:notesMasterId r:id="rId14"/>
  </p:notesMasterIdLst>
  <p:sldIdLst>
    <p:sldId id="261" r:id="rId5"/>
    <p:sldId id="270" r:id="rId6"/>
    <p:sldId id="271" r:id="rId7"/>
    <p:sldId id="286" r:id="rId8"/>
    <p:sldId id="273" r:id="rId9"/>
    <p:sldId id="297" r:id="rId10"/>
    <p:sldId id="266" r:id="rId11"/>
    <p:sldId id="278" r:id="rId12"/>
    <p:sldId id="269"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inimized">
    <p:restoredLeft sz="13861"/>
    <p:restoredTop sz="92676"/>
  </p:normalViewPr>
  <p:slideViewPr>
    <p:cSldViewPr snapToGrid="0" snapToObjects="1">
      <p:cViewPr varScale="1">
        <p:scale>
          <a:sx n="114" d="100"/>
          <a:sy n="114" d="100"/>
        </p:scale>
        <p:origin x="1368" y="176"/>
      </p:cViewPr>
      <p:guideLst>
        <p:guide orient="horz" pos="2160"/>
        <p:guide pos="3840"/>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92387B-08BA-CC46-A7C4-7CF1517B2D37}" type="datetimeFigureOut">
              <a:rPr lang="nb-NO" smtClean="0"/>
              <a:t>06.03.2023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8479F3-DF06-E847-BB5E-18FC67F2E5FB}" type="slidenum">
              <a:rPr lang="nb-NO" smtClean="0"/>
              <a:t>‹#›</a:t>
            </a:fld>
            <a:endParaRPr lang="nb-NO"/>
          </a:p>
        </p:txBody>
      </p:sp>
    </p:spTree>
    <p:extLst>
      <p:ext uri="{BB962C8B-B14F-4D97-AF65-F5344CB8AC3E}">
        <p14:creationId xmlns:p14="http://schemas.microsoft.com/office/powerpoint/2010/main" val="1605926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Velg: «</a:t>
            </a:r>
            <a:r>
              <a:rPr lang="nb-NO" dirty="0" err="1"/>
              <a:t>Continue</a:t>
            </a:r>
            <a:r>
              <a:rPr lang="nb-NO" dirty="0"/>
              <a:t> for </a:t>
            </a:r>
            <a:r>
              <a:rPr lang="nb-NO" dirty="0" err="1"/>
              <a:t>free</a:t>
            </a:r>
            <a:r>
              <a:rPr lang="nb-NO" dirty="0"/>
              <a:t>» nederst på siden</a:t>
            </a:r>
          </a:p>
          <a:p>
            <a:r>
              <a:rPr lang="nb-NO" dirty="0"/>
              <a:t>Finn så våre </a:t>
            </a:r>
            <a:r>
              <a:rPr lang="nb-NO" dirty="0" err="1"/>
              <a:t>kahooter</a:t>
            </a:r>
            <a:r>
              <a:rPr lang="nb-NO" dirty="0"/>
              <a:t> helt til høyre</a:t>
            </a:r>
          </a:p>
        </p:txBody>
      </p:sp>
      <p:sp>
        <p:nvSpPr>
          <p:cNvPr id="4" name="Plassholder for lysbildenummer 3"/>
          <p:cNvSpPr>
            <a:spLocks noGrp="1"/>
          </p:cNvSpPr>
          <p:nvPr>
            <p:ph type="sldNum" sz="quarter" idx="5"/>
          </p:nvPr>
        </p:nvSpPr>
        <p:spPr/>
        <p:txBody>
          <a:bodyPr/>
          <a:lstStyle/>
          <a:p>
            <a:fld id="{F68479F3-DF06-E847-BB5E-18FC67F2E5FB}" type="slidenum">
              <a:rPr lang="nb-NO" smtClean="0"/>
              <a:t>5</a:t>
            </a:fld>
            <a:endParaRPr lang="nb-NO"/>
          </a:p>
        </p:txBody>
      </p:sp>
    </p:spTree>
    <p:extLst>
      <p:ext uri="{BB962C8B-B14F-4D97-AF65-F5344CB8AC3E}">
        <p14:creationId xmlns:p14="http://schemas.microsoft.com/office/powerpoint/2010/main" val="1276830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7463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3617843" y="2246243"/>
            <a:ext cx="7981121" cy="3429000"/>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
        <p:nvSpPr>
          <p:cNvPr id="7" name="Tittel 1">
            <a:extLst>
              <a:ext uri="{FF2B5EF4-FFF2-40B4-BE49-F238E27FC236}">
                <a16:creationId xmlns:a16="http://schemas.microsoft.com/office/drawing/2014/main" id="{255CCC1D-290E-D24F-8E8C-DCD80863DF85}"/>
              </a:ext>
            </a:extLst>
          </p:cNvPr>
          <p:cNvSpPr>
            <a:spLocks noGrp="1"/>
          </p:cNvSpPr>
          <p:nvPr>
            <p:ph type="title"/>
          </p:nvPr>
        </p:nvSpPr>
        <p:spPr>
          <a:xfrm>
            <a:off x="3617842" y="543509"/>
            <a:ext cx="7981120" cy="1500320"/>
          </a:xfrm>
        </p:spPr>
        <p:txBody>
          <a:bodyPr anchor="b">
            <a:normAutofit/>
          </a:bodyPr>
          <a:lstStyle>
            <a:lvl1pPr>
              <a:defRPr sz="3000"/>
            </a:lvl1pPr>
          </a:lstStyle>
          <a:p>
            <a:r>
              <a:rPr lang="nb-NO" dirty="0"/>
              <a:t>Klikk for å redigere tittelstil</a:t>
            </a:r>
          </a:p>
        </p:txBody>
      </p:sp>
      <p:pic>
        <p:nvPicPr>
          <p:cNvPr id="8" name="Bilde 7">
            <a:extLst>
              <a:ext uri="{FF2B5EF4-FFF2-40B4-BE49-F238E27FC236}">
                <a16:creationId xmlns:a16="http://schemas.microsoft.com/office/drawing/2014/main" id="{A918FFFA-6865-214E-B419-20498D0BF61D}"/>
              </a:ext>
            </a:extLst>
          </p:cNvPr>
          <p:cNvPicPr>
            <a:picLocks noChangeAspect="1"/>
          </p:cNvPicPr>
          <p:nvPr userDrawn="1"/>
        </p:nvPicPr>
        <p:blipFill rotWithShape="1">
          <a:blip r:embed="rId2"/>
          <a:srcRect l="20596"/>
          <a:stretch/>
        </p:blipFill>
        <p:spPr>
          <a:xfrm>
            <a:off x="0" y="1644714"/>
            <a:ext cx="2843768" cy="3968028"/>
          </a:xfrm>
          <a:prstGeom prst="rect">
            <a:avLst/>
          </a:prstGeom>
        </p:spPr>
      </p:pic>
    </p:spTree>
    <p:extLst>
      <p:ext uri="{BB962C8B-B14F-4D97-AF65-F5344CB8AC3E}">
        <p14:creationId xmlns:p14="http://schemas.microsoft.com/office/powerpoint/2010/main" val="2847431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cSld name="1_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sz="half" idx="1"/>
          </p:nvPr>
        </p:nvSpPr>
        <p:spPr>
          <a:xfrm>
            <a:off x="609600" y="1600200"/>
            <a:ext cx="5384800" cy="4525963"/>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p:cNvSpPr>
            <a:spLocks noGrp="1"/>
          </p:cNvSpPr>
          <p:nvPr>
            <p:ph sz="half" idx="2"/>
          </p:nvPr>
        </p:nvSpPr>
        <p:spPr>
          <a:xfrm>
            <a:off x="6197600" y="1600200"/>
            <a:ext cx="5384800" cy="4525963"/>
          </a:xfrm>
        </p:spPr>
        <p:txBody>
          <a:bodyPr/>
          <a:lstStyle>
            <a:lvl1pPr>
              <a:defRPr sz="3600"/>
            </a:lvl1pPr>
            <a:lvl2pPr>
              <a:defRPr sz="3100"/>
            </a:lvl2pPr>
            <a:lvl3pPr>
              <a:defRPr sz="2600"/>
            </a:lvl3pPr>
            <a:lvl4pPr>
              <a:defRPr sz="2300"/>
            </a:lvl4pPr>
            <a:lvl5pPr>
              <a:defRPr sz="2300"/>
            </a:lvl5pPr>
            <a:lvl6pPr>
              <a:defRPr sz="2300"/>
            </a:lvl6pPr>
            <a:lvl7pPr>
              <a:defRPr sz="2300"/>
            </a:lvl7pPr>
            <a:lvl8pPr>
              <a:defRPr sz="2300"/>
            </a:lvl8pPr>
            <a:lvl9pPr>
              <a:defRPr sz="23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p:cNvSpPr>
            <a:spLocks noGrp="1"/>
          </p:cNvSpPr>
          <p:nvPr>
            <p:ph type="dt" sz="half" idx="10"/>
          </p:nvPr>
        </p:nvSpPr>
        <p:spPr>
          <a:xfrm>
            <a:off x="609600" y="6356352"/>
            <a:ext cx="2844800" cy="365125"/>
          </a:xfrm>
          <a:prstGeom prst="rect">
            <a:avLst/>
          </a:prstGeom>
        </p:spPr>
        <p:txBody>
          <a:bodyPr lIns="117226" tIns="58613" rIns="117226" bIns="58613"/>
          <a:lstStyle/>
          <a:p>
            <a:fld id="{3D58A50C-3DB0-2B4D-BCAD-0682780569EC}" type="datetimeFigureOut">
              <a:rPr lang="nn-NO" smtClean="0"/>
              <a:pPr/>
              <a:t>06.03.2023</a:t>
            </a:fld>
            <a:endParaRPr lang="nn-NO"/>
          </a:p>
        </p:txBody>
      </p:sp>
      <p:sp>
        <p:nvSpPr>
          <p:cNvPr id="6" name="Plassholder for bunntekst 5"/>
          <p:cNvSpPr>
            <a:spLocks noGrp="1"/>
          </p:cNvSpPr>
          <p:nvPr>
            <p:ph type="ftr" sz="quarter" idx="11"/>
          </p:nvPr>
        </p:nvSpPr>
        <p:spPr>
          <a:xfrm>
            <a:off x="4165600" y="6356352"/>
            <a:ext cx="3860800" cy="365125"/>
          </a:xfrm>
          <a:prstGeom prst="rect">
            <a:avLst/>
          </a:prstGeom>
        </p:spPr>
        <p:txBody>
          <a:bodyPr lIns="117226" tIns="58613" rIns="117226" bIns="58613"/>
          <a:lstStyle/>
          <a:p>
            <a:endParaRPr lang="nn-NO"/>
          </a:p>
        </p:txBody>
      </p:sp>
      <p:sp>
        <p:nvSpPr>
          <p:cNvPr id="7" name="Plassholder for lysbildenummer 6"/>
          <p:cNvSpPr>
            <a:spLocks noGrp="1"/>
          </p:cNvSpPr>
          <p:nvPr>
            <p:ph type="sldNum" sz="quarter" idx="12"/>
          </p:nvPr>
        </p:nvSpPr>
        <p:spPr>
          <a:xfrm>
            <a:off x="8737600" y="6356352"/>
            <a:ext cx="2844800" cy="365125"/>
          </a:xfrm>
          <a:prstGeom prst="rect">
            <a:avLst/>
          </a:prstGeom>
        </p:spPr>
        <p:txBody>
          <a:bodyPr lIns="117226" tIns="58613" rIns="117226" bIns="58613"/>
          <a:lstStyle/>
          <a:p>
            <a:fld id="{39002A1A-E300-6044-BA8B-1B6610462437}" type="slidenum">
              <a:rPr lang="nn-NO" smtClean="0"/>
              <a:pPr/>
              <a:t>‹#›</a:t>
            </a:fld>
            <a:endParaRPr lang="nn-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0" y="0"/>
            <a:ext cx="7037408" cy="6858000"/>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7663070" y="864705"/>
            <a:ext cx="3756537" cy="4518364"/>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pic>
        <p:nvPicPr>
          <p:cNvPr id="5" name="Bilde 4">
            <a:extLst>
              <a:ext uri="{FF2B5EF4-FFF2-40B4-BE49-F238E27FC236}">
                <a16:creationId xmlns:a16="http://schemas.microsoft.com/office/drawing/2014/main" id="{E7C10410-8B93-714B-B64B-77D37DA3014D}"/>
              </a:ext>
            </a:extLst>
          </p:cNvPr>
          <p:cNvPicPr>
            <a:picLocks noChangeAspect="1"/>
          </p:cNvPicPr>
          <p:nvPr userDrawn="1"/>
        </p:nvPicPr>
        <p:blipFill>
          <a:blip r:embed="rId2"/>
          <a:srcRect/>
          <a:stretch/>
        </p:blipFill>
        <p:spPr>
          <a:xfrm>
            <a:off x="6089613" y="-327742"/>
            <a:ext cx="2203486" cy="933777"/>
          </a:xfrm>
          <a:prstGeom prst="rect">
            <a:avLst/>
          </a:prstGeom>
        </p:spPr>
      </p:pic>
    </p:spTree>
    <p:extLst>
      <p:ext uri="{BB962C8B-B14F-4D97-AF65-F5344CB8AC3E}">
        <p14:creationId xmlns:p14="http://schemas.microsoft.com/office/powerpoint/2010/main" val="16671577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437322" y="447261"/>
            <a:ext cx="6758608" cy="4726056"/>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437322" y="5546036"/>
            <a:ext cx="7682948" cy="864703"/>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
        <p:nvSpPr>
          <p:cNvPr id="5" name="Plassholder for bilde 7">
            <a:extLst>
              <a:ext uri="{FF2B5EF4-FFF2-40B4-BE49-F238E27FC236}">
                <a16:creationId xmlns:a16="http://schemas.microsoft.com/office/drawing/2014/main" id="{A3C7CC5C-DB45-7649-A246-96AE37B0DA16}"/>
              </a:ext>
            </a:extLst>
          </p:cNvPr>
          <p:cNvSpPr>
            <a:spLocks noGrp="1"/>
          </p:cNvSpPr>
          <p:nvPr>
            <p:ph type="pic" idx="11"/>
          </p:nvPr>
        </p:nvSpPr>
        <p:spPr>
          <a:xfrm>
            <a:off x="7494104" y="447261"/>
            <a:ext cx="3462131" cy="2256182"/>
          </a:xfrm>
          <a:prstGeom prst="rect">
            <a:avLst/>
          </a:prstGeom>
        </p:spPr>
      </p:sp>
      <p:sp>
        <p:nvSpPr>
          <p:cNvPr id="8" name="Plassholder for bilde 7">
            <a:extLst>
              <a:ext uri="{FF2B5EF4-FFF2-40B4-BE49-F238E27FC236}">
                <a16:creationId xmlns:a16="http://schemas.microsoft.com/office/drawing/2014/main" id="{CA394562-8932-984B-AB93-8DC6578417D3}"/>
              </a:ext>
            </a:extLst>
          </p:cNvPr>
          <p:cNvSpPr>
            <a:spLocks noGrp="1"/>
          </p:cNvSpPr>
          <p:nvPr>
            <p:ph type="pic" idx="12"/>
          </p:nvPr>
        </p:nvSpPr>
        <p:spPr>
          <a:xfrm>
            <a:off x="7494104" y="2917135"/>
            <a:ext cx="3462131" cy="2256182"/>
          </a:xfrm>
          <a:prstGeom prst="rect">
            <a:avLst/>
          </a:prstGeom>
        </p:spPr>
      </p:sp>
    </p:spTree>
    <p:extLst>
      <p:ext uri="{BB962C8B-B14F-4D97-AF65-F5344CB8AC3E}">
        <p14:creationId xmlns:p14="http://schemas.microsoft.com/office/powerpoint/2010/main" val="1801162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tellysbilde">
    <p:spTree>
      <p:nvGrpSpPr>
        <p:cNvPr id="1" name=""/>
        <p:cNvGrpSpPr/>
        <p:nvPr/>
      </p:nvGrpSpPr>
      <p:grpSpPr>
        <a:xfrm>
          <a:off x="0" y="0"/>
          <a:ext cx="0" cy="0"/>
          <a:chOff x="0" y="0"/>
          <a:chExt cx="0" cy="0"/>
        </a:xfrm>
      </p:grpSpPr>
      <p:sp>
        <p:nvSpPr>
          <p:cNvPr id="4" name="Plassholder for bilde 7">
            <a:extLst>
              <a:ext uri="{FF2B5EF4-FFF2-40B4-BE49-F238E27FC236}">
                <a16:creationId xmlns:a16="http://schemas.microsoft.com/office/drawing/2014/main" id="{9D8BCDAE-31FE-2648-95DC-BAF966608118}"/>
              </a:ext>
            </a:extLst>
          </p:cNvPr>
          <p:cNvSpPr>
            <a:spLocks noGrp="1"/>
          </p:cNvSpPr>
          <p:nvPr>
            <p:ph type="pic" idx="1"/>
          </p:nvPr>
        </p:nvSpPr>
        <p:spPr>
          <a:xfrm>
            <a:off x="0" y="0"/>
            <a:ext cx="12192000" cy="6858000"/>
          </a:xfrm>
          <a:prstGeom prst="rect">
            <a:avLst/>
          </a:prstGeom>
        </p:spPr>
      </p:sp>
      <p:sp>
        <p:nvSpPr>
          <p:cNvPr id="6" name="Plassholder for tekst 2">
            <a:extLst>
              <a:ext uri="{FF2B5EF4-FFF2-40B4-BE49-F238E27FC236}">
                <a16:creationId xmlns:a16="http://schemas.microsoft.com/office/drawing/2014/main" id="{8ED785BC-86D4-6C45-9C2A-7263EBECEE6E}"/>
              </a:ext>
            </a:extLst>
          </p:cNvPr>
          <p:cNvSpPr>
            <a:spLocks noGrp="1"/>
          </p:cNvSpPr>
          <p:nvPr>
            <p:ph type="body" idx="10"/>
          </p:nvPr>
        </p:nvSpPr>
        <p:spPr>
          <a:xfrm>
            <a:off x="993914" y="5227983"/>
            <a:ext cx="5546034" cy="1262269"/>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34771197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73B5D5-4245-884C-B3E4-1AED4E225992}"/>
              </a:ext>
            </a:extLst>
          </p:cNvPr>
          <p:cNvSpPr>
            <a:spLocks noGrp="1"/>
          </p:cNvSpPr>
          <p:nvPr>
            <p:ph type="title"/>
          </p:nvPr>
        </p:nvSpPr>
        <p:spPr>
          <a:xfrm>
            <a:off x="581889" y="365125"/>
            <a:ext cx="10993584" cy="1325563"/>
          </a:xfrm>
          <a:prstGeom prst="rect">
            <a:avLst/>
          </a:prstGeom>
        </p:spPr>
        <p:txBody>
          <a:bodyPr/>
          <a:lstStyle/>
          <a:p>
            <a:r>
              <a:rPr lang="nb-NO" dirty="0"/>
              <a:t>Klikk for å redigere tittelstil</a:t>
            </a:r>
          </a:p>
        </p:txBody>
      </p:sp>
      <p:sp>
        <p:nvSpPr>
          <p:cNvPr id="3" name="Plassholder for innhold 2">
            <a:extLst>
              <a:ext uri="{FF2B5EF4-FFF2-40B4-BE49-F238E27FC236}">
                <a16:creationId xmlns:a16="http://schemas.microsoft.com/office/drawing/2014/main" id="{2EC55E50-CA30-1E47-8D59-F697AEC38129}"/>
              </a:ext>
            </a:extLst>
          </p:cNvPr>
          <p:cNvSpPr>
            <a:spLocks noGrp="1"/>
          </p:cNvSpPr>
          <p:nvPr>
            <p:ph idx="1"/>
          </p:nvPr>
        </p:nvSpPr>
        <p:spPr>
          <a:xfrm>
            <a:off x="581889" y="1825625"/>
            <a:ext cx="10993584" cy="3899766"/>
          </a:xfrm>
          <a:prstGeom prst="rect">
            <a:avLst/>
          </a:prstGeo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11280327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2245CC-55DE-3F40-9525-7AFED5EB6AA2}"/>
              </a:ext>
            </a:extLst>
          </p:cNvPr>
          <p:cNvSpPr>
            <a:spLocks noGrp="1"/>
          </p:cNvSpPr>
          <p:nvPr>
            <p:ph type="title"/>
          </p:nvPr>
        </p:nvSpPr>
        <p:spPr>
          <a:xfrm>
            <a:off x="592859" y="1003156"/>
            <a:ext cx="10826750" cy="2852737"/>
          </a:xfrm>
          <a:prstGeom prst="rect">
            <a:avLst/>
          </a:prstGeom>
        </p:spPr>
        <p:txBody>
          <a:bodyPr anchor="b"/>
          <a:lstStyle>
            <a:lvl1pPr>
              <a:defRPr sz="6000"/>
            </a:lvl1pPr>
          </a:lstStyle>
          <a:p>
            <a:r>
              <a:rPr lang="nb-NO" dirty="0"/>
              <a:t>Klikk for å redigere tittelstil</a:t>
            </a:r>
          </a:p>
        </p:txBody>
      </p:sp>
      <p:sp>
        <p:nvSpPr>
          <p:cNvPr id="3" name="Plassholder for tekst 2">
            <a:extLst>
              <a:ext uri="{FF2B5EF4-FFF2-40B4-BE49-F238E27FC236}">
                <a16:creationId xmlns:a16="http://schemas.microsoft.com/office/drawing/2014/main" id="{D9A233D2-3A60-E849-B5F1-64355023F21F}"/>
              </a:ext>
            </a:extLst>
          </p:cNvPr>
          <p:cNvSpPr>
            <a:spLocks noGrp="1"/>
          </p:cNvSpPr>
          <p:nvPr>
            <p:ph type="body" idx="1"/>
          </p:nvPr>
        </p:nvSpPr>
        <p:spPr>
          <a:xfrm>
            <a:off x="592858" y="3882881"/>
            <a:ext cx="10826749"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20339330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1244CA-01E8-4941-9C4F-C7D22418BB32}"/>
              </a:ext>
            </a:extLst>
          </p:cNvPr>
          <p:cNvSpPr>
            <a:spLocks noGrp="1"/>
          </p:cNvSpPr>
          <p:nvPr>
            <p:ph type="title"/>
          </p:nvPr>
        </p:nvSpPr>
        <p:spPr>
          <a:xfrm>
            <a:off x="581889" y="365125"/>
            <a:ext cx="10993584" cy="1325563"/>
          </a:xfrm>
          <a:prstGeom prst="rect">
            <a:avLst/>
          </a:prstGeom>
        </p:spPr>
        <p:txBody>
          <a:bodyPr/>
          <a:lstStyle/>
          <a:p>
            <a:r>
              <a:rPr lang="nb-NO"/>
              <a:t>Klikk for å redigere tittelstil</a:t>
            </a:r>
          </a:p>
        </p:txBody>
      </p:sp>
      <p:sp>
        <p:nvSpPr>
          <p:cNvPr id="3" name="Plassholder for innhold 2">
            <a:extLst>
              <a:ext uri="{FF2B5EF4-FFF2-40B4-BE49-F238E27FC236}">
                <a16:creationId xmlns:a16="http://schemas.microsoft.com/office/drawing/2014/main" id="{0C1BD739-4466-EE4A-8335-F7F1373C42F9}"/>
              </a:ext>
            </a:extLst>
          </p:cNvPr>
          <p:cNvSpPr>
            <a:spLocks noGrp="1"/>
          </p:cNvSpPr>
          <p:nvPr>
            <p:ph sz="half" idx="1"/>
          </p:nvPr>
        </p:nvSpPr>
        <p:spPr>
          <a:xfrm>
            <a:off x="581889" y="1825625"/>
            <a:ext cx="5437911" cy="3806248"/>
          </a:xfrm>
          <a:prstGeom prst="rect">
            <a:avLst/>
          </a:prstGeom>
        </p:spPr>
        <p:txBody>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innhold 3">
            <a:extLst>
              <a:ext uri="{FF2B5EF4-FFF2-40B4-BE49-F238E27FC236}">
                <a16:creationId xmlns:a16="http://schemas.microsoft.com/office/drawing/2014/main" id="{6507E102-81DF-024D-9060-93851F9FE2E7}"/>
              </a:ext>
            </a:extLst>
          </p:cNvPr>
          <p:cNvSpPr>
            <a:spLocks noGrp="1"/>
          </p:cNvSpPr>
          <p:nvPr>
            <p:ph sz="half" idx="2"/>
          </p:nvPr>
        </p:nvSpPr>
        <p:spPr>
          <a:xfrm>
            <a:off x="6172199" y="1825625"/>
            <a:ext cx="5403273" cy="3806248"/>
          </a:xfrm>
          <a:prstGeom prst="rect">
            <a:avLst/>
          </a:prstGeo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03349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ittellysbilde">
    <p:spTree>
      <p:nvGrpSpPr>
        <p:cNvPr id="1" name=""/>
        <p:cNvGrpSpPr/>
        <p:nvPr/>
      </p:nvGrpSpPr>
      <p:grpSpPr>
        <a:xfrm>
          <a:off x="0" y="0"/>
          <a:ext cx="0" cy="0"/>
          <a:chOff x="0" y="0"/>
          <a:chExt cx="0" cy="0"/>
        </a:xfrm>
      </p:grpSpPr>
      <p:sp>
        <p:nvSpPr>
          <p:cNvPr id="3" name="Tittel 1">
            <a:extLst>
              <a:ext uri="{FF2B5EF4-FFF2-40B4-BE49-F238E27FC236}">
                <a16:creationId xmlns:a16="http://schemas.microsoft.com/office/drawing/2014/main" id="{5E962AB4-2ECE-934B-8DBC-D5B430909D69}"/>
              </a:ext>
            </a:extLst>
          </p:cNvPr>
          <p:cNvSpPr>
            <a:spLocks noGrp="1"/>
          </p:cNvSpPr>
          <p:nvPr>
            <p:ph type="title"/>
          </p:nvPr>
        </p:nvSpPr>
        <p:spPr>
          <a:xfrm>
            <a:off x="6877877" y="1570383"/>
            <a:ext cx="4859783" cy="2494232"/>
          </a:xfrm>
          <a:prstGeom prst="rect">
            <a:avLst/>
          </a:prstGeom>
        </p:spPr>
        <p:txBody>
          <a:bodyPr anchor="t"/>
          <a:lstStyle>
            <a:lvl1pPr>
              <a:defRPr sz="6000"/>
            </a:lvl1pPr>
          </a:lstStyle>
          <a:p>
            <a:r>
              <a:rPr lang="nb-NO" dirty="0"/>
              <a:t>Klikk for å redigere tittelstil</a:t>
            </a:r>
          </a:p>
        </p:txBody>
      </p:sp>
    </p:spTree>
    <p:extLst>
      <p:ext uri="{BB962C8B-B14F-4D97-AF65-F5344CB8AC3E}">
        <p14:creationId xmlns:p14="http://schemas.microsoft.com/office/powerpoint/2010/main" val="20129757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lysbilde">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E343EF9A-E21D-7B41-BF3B-7029A5EB6B49}"/>
              </a:ext>
            </a:extLst>
          </p:cNvPr>
          <p:cNvPicPr>
            <a:picLocks noChangeAspect="1"/>
          </p:cNvPicPr>
          <p:nvPr userDrawn="1"/>
        </p:nvPicPr>
        <p:blipFill>
          <a:blip r:embed="rId2"/>
          <a:stretch>
            <a:fillRect/>
          </a:stretch>
        </p:blipFill>
        <p:spPr>
          <a:xfrm>
            <a:off x="963826" y="510672"/>
            <a:ext cx="2161055" cy="6347327"/>
          </a:xfrm>
          <a:prstGeom prst="rect">
            <a:avLst/>
          </a:prstGeom>
        </p:spPr>
      </p:pic>
      <p:pic>
        <p:nvPicPr>
          <p:cNvPr id="5" name="Bilde 4">
            <a:extLst>
              <a:ext uri="{FF2B5EF4-FFF2-40B4-BE49-F238E27FC236}">
                <a16:creationId xmlns:a16="http://schemas.microsoft.com/office/drawing/2014/main" id="{6F280C95-EDD3-AC44-A390-E39288CC2A71}"/>
              </a:ext>
            </a:extLst>
          </p:cNvPr>
          <p:cNvPicPr>
            <a:picLocks noChangeAspect="1"/>
          </p:cNvPicPr>
          <p:nvPr userDrawn="1"/>
        </p:nvPicPr>
        <p:blipFill>
          <a:blip r:embed="rId3">
            <a:alphaModFix amt="50000"/>
          </a:blip>
          <a:stretch>
            <a:fillRect/>
          </a:stretch>
        </p:blipFill>
        <p:spPr>
          <a:xfrm>
            <a:off x="8325338" y="3422693"/>
            <a:ext cx="4263400" cy="1806712"/>
          </a:xfrm>
          <a:prstGeom prst="rect">
            <a:avLst/>
          </a:prstGeom>
        </p:spPr>
      </p:pic>
      <p:pic>
        <p:nvPicPr>
          <p:cNvPr id="10" name="Bilde 9" descr="Et bilde som inneholder stopp&#10;&#10;Automatisk generert beskrivelse">
            <a:extLst>
              <a:ext uri="{FF2B5EF4-FFF2-40B4-BE49-F238E27FC236}">
                <a16:creationId xmlns:a16="http://schemas.microsoft.com/office/drawing/2014/main" id="{3D67082C-AE15-AE47-B28B-BFD75C293690}"/>
              </a:ext>
            </a:extLst>
          </p:cNvPr>
          <p:cNvPicPr>
            <a:picLocks noChangeAspect="1"/>
          </p:cNvPicPr>
          <p:nvPr userDrawn="1"/>
        </p:nvPicPr>
        <p:blipFill>
          <a:blip r:embed="rId4"/>
          <a:stretch>
            <a:fillRect/>
          </a:stretch>
        </p:blipFill>
        <p:spPr>
          <a:xfrm>
            <a:off x="4804549" y="1298394"/>
            <a:ext cx="2602780" cy="3026935"/>
          </a:xfrm>
          <a:prstGeom prst="rect">
            <a:avLst/>
          </a:prstGeom>
        </p:spPr>
      </p:pic>
    </p:spTree>
    <p:extLst>
      <p:ext uri="{BB962C8B-B14F-4D97-AF65-F5344CB8AC3E}">
        <p14:creationId xmlns:p14="http://schemas.microsoft.com/office/powerpoint/2010/main" val="29974199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tellysbilde">
    <p:bg>
      <p:bgRef idx="1001">
        <a:schemeClr val="bg2"/>
      </p:bgRef>
    </p:bg>
    <p:spTree>
      <p:nvGrpSpPr>
        <p:cNvPr id="1" name=""/>
        <p:cNvGrpSpPr/>
        <p:nvPr/>
      </p:nvGrpSpPr>
      <p:grpSpPr>
        <a:xfrm>
          <a:off x="0" y="0"/>
          <a:ext cx="0" cy="0"/>
          <a:chOff x="0" y="0"/>
          <a:chExt cx="0" cy="0"/>
        </a:xfrm>
      </p:grpSpPr>
      <p:pic>
        <p:nvPicPr>
          <p:cNvPr id="3" name="Bilde 2" descr="Et bilde som inneholder leke&#10;&#10;Automatisk generert beskrivelse">
            <a:extLst>
              <a:ext uri="{FF2B5EF4-FFF2-40B4-BE49-F238E27FC236}">
                <a16:creationId xmlns:a16="http://schemas.microsoft.com/office/drawing/2014/main" id="{4CB7E9BA-EFA4-8B47-A22B-55016C9611A3}"/>
              </a:ext>
            </a:extLst>
          </p:cNvPr>
          <p:cNvPicPr>
            <a:picLocks noChangeAspect="1"/>
          </p:cNvPicPr>
          <p:nvPr userDrawn="1"/>
        </p:nvPicPr>
        <p:blipFill>
          <a:blip r:embed="rId2"/>
          <a:stretch>
            <a:fillRect/>
          </a:stretch>
        </p:blipFill>
        <p:spPr>
          <a:xfrm>
            <a:off x="2016443" y="691978"/>
            <a:ext cx="1550450" cy="6166022"/>
          </a:xfrm>
          <a:prstGeom prst="rect">
            <a:avLst/>
          </a:prstGeom>
        </p:spPr>
      </p:pic>
      <p:pic>
        <p:nvPicPr>
          <p:cNvPr id="5" name="Bilde 4" descr="Et bilde som inneholder skjorte&#10;&#10;Automatisk generert beskrivelse">
            <a:extLst>
              <a:ext uri="{FF2B5EF4-FFF2-40B4-BE49-F238E27FC236}">
                <a16:creationId xmlns:a16="http://schemas.microsoft.com/office/drawing/2014/main" id="{6820AB77-5EEE-3B4A-BE4D-1BE9215279C3}"/>
              </a:ext>
            </a:extLst>
          </p:cNvPr>
          <p:cNvPicPr>
            <a:picLocks noChangeAspect="1"/>
          </p:cNvPicPr>
          <p:nvPr userDrawn="1"/>
        </p:nvPicPr>
        <p:blipFill>
          <a:blip r:embed="rId3"/>
          <a:stretch>
            <a:fillRect/>
          </a:stretch>
        </p:blipFill>
        <p:spPr>
          <a:xfrm>
            <a:off x="3566893" y="823170"/>
            <a:ext cx="2635766" cy="6034830"/>
          </a:xfrm>
          <a:prstGeom prst="rect">
            <a:avLst/>
          </a:prstGeom>
        </p:spPr>
      </p:pic>
      <p:pic>
        <p:nvPicPr>
          <p:cNvPr id="9" name="Bilde 8" descr="Et bilde som inneholder stopp&#10;&#10;Automatisk generert beskrivelse">
            <a:extLst>
              <a:ext uri="{FF2B5EF4-FFF2-40B4-BE49-F238E27FC236}">
                <a16:creationId xmlns:a16="http://schemas.microsoft.com/office/drawing/2014/main" id="{19211924-76BE-E445-84D0-A7737C4ECF2D}"/>
              </a:ext>
            </a:extLst>
          </p:cNvPr>
          <p:cNvPicPr>
            <a:picLocks noChangeAspect="1"/>
          </p:cNvPicPr>
          <p:nvPr userDrawn="1"/>
        </p:nvPicPr>
        <p:blipFill>
          <a:blip r:embed="rId4"/>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2102119574"/>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tellysbilde">
    <p:bg>
      <p:bgRef idx="1001">
        <a:schemeClr val="bg2"/>
      </p:bgRef>
    </p:bg>
    <p:spTree>
      <p:nvGrpSpPr>
        <p:cNvPr id="1" name=""/>
        <p:cNvGrpSpPr/>
        <p:nvPr/>
      </p:nvGrpSpPr>
      <p:grpSpPr>
        <a:xfrm>
          <a:off x="0" y="0"/>
          <a:ext cx="0" cy="0"/>
          <a:chOff x="0" y="0"/>
          <a:chExt cx="0" cy="0"/>
        </a:xfrm>
      </p:grpSpPr>
      <p:pic>
        <p:nvPicPr>
          <p:cNvPr id="5" name="Bilde 4">
            <a:extLst>
              <a:ext uri="{FF2B5EF4-FFF2-40B4-BE49-F238E27FC236}">
                <a16:creationId xmlns:a16="http://schemas.microsoft.com/office/drawing/2014/main" id="{6820AB77-5EEE-3B4A-BE4D-1BE9215279C3}"/>
              </a:ext>
            </a:extLst>
          </p:cNvPr>
          <p:cNvPicPr>
            <a:picLocks noChangeAspect="1"/>
          </p:cNvPicPr>
          <p:nvPr userDrawn="1"/>
        </p:nvPicPr>
        <p:blipFill>
          <a:blip r:embed="rId2"/>
          <a:srcRect/>
          <a:stretch/>
        </p:blipFill>
        <p:spPr>
          <a:xfrm>
            <a:off x="3812184" y="916954"/>
            <a:ext cx="2074843" cy="6034830"/>
          </a:xfrm>
          <a:prstGeom prst="rect">
            <a:avLst/>
          </a:prstGeom>
        </p:spPr>
      </p:pic>
      <p:pic>
        <p:nvPicPr>
          <p:cNvPr id="9" name="Bilde 8">
            <a:extLst>
              <a:ext uri="{FF2B5EF4-FFF2-40B4-BE49-F238E27FC236}">
                <a16:creationId xmlns:a16="http://schemas.microsoft.com/office/drawing/2014/main" id="{19211924-76BE-E445-84D0-A7737C4ECF2D}"/>
              </a:ext>
            </a:extLst>
          </p:cNvPr>
          <p:cNvPicPr>
            <a:picLocks noChangeAspect="1"/>
          </p:cNvPicPr>
          <p:nvPr userDrawn="1"/>
        </p:nvPicPr>
        <p:blipFill>
          <a:blip r:embed="rId3"/>
          <a:srcRect/>
          <a:stretch/>
        </p:blipFill>
        <p:spPr>
          <a:xfrm>
            <a:off x="11277500" y="5879996"/>
            <a:ext cx="657814" cy="765014"/>
          </a:xfrm>
          <a:prstGeom prst="rect">
            <a:avLst/>
          </a:prstGeom>
        </p:spPr>
      </p:pic>
      <p:pic>
        <p:nvPicPr>
          <p:cNvPr id="7" name="Bilde 6">
            <a:extLst>
              <a:ext uri="{FF2B5EF4-FFF2-40B4-BE49-F238E27FC236}">
                <a16:creationId xmlns:a16="http://schemas.microsoft.com/office/drawing/2014/main" id="{9A90EA33-3F38-1342-9A28-75B033CCD2B3}"/>
              </a:ext>
            </a:extLst>
          </p:cNvPr>
          <p:cNvPicPr>
            <a:picLocks noChangeAspect="1"/>
          </p:cNvPicPr>
          <p:nvPr userDrawn="1"/>
        </p:nvPicPr>
        <p:blipFill>
          <a:blip r:embed="rId4"/>
          <a:stretch>
            <a:fillRect/>
          </a:stretch>
        </p:blipFill>
        <p:spPr>
          <a:xfrm>
            <a:off x="1424172" y="823170"/>
            <a:ext cx="2054660" cy="6034830"/>
          </a:xfrm>
          <a:prstGeom prst="rect">
            <a:avLst/>
          </a:prstGeom>
        </p:spPr>
      </p:pic>
    </p:spTree>
    <p:extLst>
      <p:ext uri="{BB962C8B-B14F-4D97-AF65-F5344CB8AC3E}">
        <p14:creationId xmlns:p14="http://schemas.microsoft.com/office/powerpoint/2010/main" val="3498864585"/>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1627321-09CD-7E4C-A03E-E063D1D59C47}"/>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82A6FC44-80E3-004E-86FA-1113D21DBEC9}"/>
              </a:ext>
            </a:extLst>
          </p:cNvPr>
          <p:cNvSpPr>
            <a:spLocks noGrp="1"/>
          </p:cNvSpPr>
          <p:nvPr>
            <p:ph type="subTitle" idx="1"/>
          </p:nvPr>
        </p:nvSpPr>
        <p:spPr>
          <a:xfrm>
            <a:off x="1524000" y="3602038"/>
            <a:ext cx="9144000" cy="1655762"/>
          </a:xfrm>
        </p:spPr>
        <p:txBody>
          <a:bodyPr/>
          <a:lstStyle>
            <a:lvl1pPr marL="0" indent="0" algn="ctr">
              <a:buNone/>
              <a:defRPr sz="2400">
                <a:solidFill>
                  <a:srgbClr val="0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dirty="0"/>
              <a:t>Klikk for å redigere undertittelstil i malen</a:t>
            </a:r>
          </a:p>
        </p:txBody>
      </p:sp>
    </p:spTree>
    <p:extLst>
      <p:ext uri="{BB962C8B-B14F-4D97-AF65-F5344CB8AC3E}">
        <p14:creationId xmlns:p14="http://schemas.microsoft.com/office/powerpoint/2010/main" val="3483282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73B5D5-4245-884C-B3E4-1AED4E225992}"/>
              </a:ext>
            </a:extLst>
          </p:cNvPr>
          <p:cNvSpPr>
            <a:spLocks noGrp="1"/>
          </p:cNvSpPr>
          <p:nvPr>
            <p:ph type="title"/>
          </p:nvPr>
        </p:nvSpPr>
        <p:spPr/>
        <p:txBody>
          <a:bodyPr/>
          <a:lstStyle/>
          <a:p>
            <a:r>
              <a:rPr lang="nb-NO" dirty="0"/>
              <a:t>Klikk for å redigere tittelstil</a:t>
            </a:r>
          </a:p>
        </p:txBody>
      </p:sp>
      <p:sp>
        <p:nvSpPr>
          <p:cNvPr id="3" name="Plassholder for innhold 2">
            <a:extLst>
              <a:ext uri="{FF2B5EF4-FFF2-40B4-BE49-F238E27FC236}">
                <a16:creationId xmlns:a16="http://schemas.microsoft.com/office/drawing/2014/main" id="{2EC55E50-CA30-1E47-8D59-F697AEC38129}"/>
              </a:ext>
            </a:extLst>
          </p:cNvPr>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Tree>
    <p:extLst>
      <p:ext uri="{BB962C8B-B14F-4D97-AF65-F5344CB8AC3E}">
        <p14:creationId xmlns:p14="http://schemas.microsoft.com/office/powerpoint/2010/main" val="3775063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E2245CC-55DE-3F40-9525-7AFED5EB6AA2}"/>
              </a:ext>
            </a:extLst>
          </p:cNvPr>
          <p:cNvSpPr>
            <a:spLocks noGrp="1"/>
          </p:cNvSpPr>
          <p:nvPr>
            <p:ph type="title"/>
          </p:nvPr>
        </p:nvSpPr>
        <p:spPr>
          <a:xfrm>
            <a:off x="592859" y="1003156"/>
            <a:ext cx="9352419" cy="2852737"/>
          </a:xfrm>
        </p:spPr>
        <p:txBody>
          <a:bodyPr anchor="b"/>
          <a:lstStyle>
            <a:lvl1pPr>
              <a:defRPr sz="6000"/>
            </a:lvl1pPr>
          </a:lstStyle>
          <a:p>
            <a:r>
              <a:rPr lang="nb-NO" dirty="0"/>
              <a:t>Klikk for å redigere tittelstil</a:t>
            </a:r>
          </a:p>
        </p:txBody>
      </p:sp>
      <p:sp>
        <p:nvSpPr>
          <p:cNvPr id="3" name="Plassholder for tekst 2">
            <a:extLst>
              <a:ext uri="{FF2B5EF4-FFF2-40B4-BE49-F238E27FC236}">
                <a16:creationId xmlns:a16="http://schemas.microsoft.com/office/drawing/2014/main" id="{D9A233D2-3A60-E849-B5F1-64355023F21F}"/>
              </a:ext>
            </a:extLst>
          </p:cNvPr>
          <p:cNvSpPr>
            <a:spLocks noGrp="1"/>
          </p:cNvSpPr>
          <p:nvPr>
            <p:ph type="body" idx="1"/>
          </p:nvPr>
        </p:nvSpPr>
        <p:spPr>
          <a:xfrm>
            <a:off x="592859" y="3882881"/>
            <a:ext cx="9352418" cy="1500187"/>
          </a:xfr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pic>
        <p:nvPicPr>
          <p:cNvPr id="6" name="Bilde 5">
            <a:extLst>
              <a:ext uri="{FF2B5EF4-FFF2-40B4-BE49-F238E27FC236}">
                <a16:creationId xmlns:a16="http://schemas.microsoft.com/office/drawing/2014/main" id="{1B1B87ED-8A13-2943-A02C-BCB13520FB4B}"/>
              </a:ext>
            </a:extLst>
          </p:cNvPr>
          <p:cNvPicPr>
            <a:picLocks noChangeAspect="1"/>
          </p:cNvPicPr>
          <p:nvPr userDrawn="1"/>
        </p:nvPicPr>
        <p:blipFill>
          <a:blip r:embed="rId2"/>
          <a:srcRect/>
          <a:stretch/>
        </p:blipFill>
        <p:spPr>
          <a:xfrm flipH="1">
            <a:off x="10210319" y="472302"/>
            <a:ext cx="1720993" cy="5005633"/>
          </a:xfrm>
          <a:prstGeom prst="rect">
            <a:avLst/>
          </a:prstGeom>
        </p:spPr>
      </p:pic>
    </p:spTree>
    <p:extLst>
      <p:ext uri="{BB962C8B-B14F-4D97-AF65-F5344CB8AC3E}">
        <p14:creationId xmlns:p14="http://schemas.microsoft.com/office/powerpoint/2010/main" val="118292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D1244CA-01E8-4941-9C4F-C7D22418BB32}"/>
              </a:ext>
            </a:extLst>
          </p:cNvPr>
          <p:cNvSpPr>
            <a:spLocks noGrp="1"/>
          </p:cNvSpPr>
          <p:nvPr>
            <p:ph type="title"/>
          </p:nvPr>
        </p:nvSpPr>
        <p:spPr/>
        <p:txBody>
          <a:bodyPr/>
          <a:lstStyle/>
          <a:p>
            <a:r>
              <a:rPr lang="nb-NO"/>
              <a:t>Klikk for å redigere tittelstil</a:t>
            </a:r>
          </a:p>
        </p:txBody>
      </p:sp>
      <p:sp>
        <p:nvSpPr>
          <p:cNvPr id="5" name="Plassholder for tekst 2">
            <a:extLst>
              <a:ext uri="{FF2B5EF4-FFF2-40B4-BE49-F238E27FC236}">
                <a16:creationId xmlns:a16="http://schemas.microsoft.com/office/drawing/2014/main" id="{F9BCAB48-F424-6D4B-AA19-81B8F95C9801}"/>
              </a:ext>
            </a:extLst>
          </p:cNvPr>
          <p:cNvSpPr>
            <a:spLocks noGrp="1"/>
          </p:cNvSpPr>
          <p:nvPr>
            <p:ph type="body" idx="10"/>
          </p:nvPr>
        </p:nvSpPr>
        <p:spPr>
          <a:xfrm>
            <a:off x="581889" y="2007703"/>
            <a:ext cx="10993584" cy="3896139"/>
          </a:xfrm>
          <a:prstGeom prst="rect">
            <a:avLst/>
          </a:prstGeom>
        </p:spPr>
        <p:txBody>
          <a:bodyPr/>
          <a:lstStyle>
            <a:lvl1pPr marL="0" indent="0">
              <a:buNone/>
              <a:defRPr sz="2400">
                <a:solidFill>
                  <a:srgbClr val="000000"/>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dirty="0"/>
              <a:t>Klikk for å redigere tekststiler i malen</a:t>
            </a:r>
          </a:p>
        </p:txBody>
      </p:sp>
    </p:spTree>
    <p:extLst>
      <p:ext uri="{BB962C8B-B14F-4D97-AF65-F5344CB8AC3E}">
        <p14:creationId xmlns:p14="http://schemas.microsoft.com/office/powerpoint/2010/main" val="1143587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8.xml"/><Relationship Id="rId7" Type="http://schemas.openxmlformats.org/officeDocument/2006/relationships/theme" Target="../theme/theme3.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theme" Target="../theme/theme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3" name="Bilde 2" descr="Et bilde som inneholder tegning, tallerken&#10;&#10;Automatisk generert beskrivelse">
            <a:extLst>
              <a:ext uri="{FF2B5EF4-FFF2-40B4-BE49-F238E27FC236}">
                <a16:creationId xmlns:a16="http://schemas.microsoft.com/office/drawing/2014/main" id="{890F2505-F370-1B45-80EB-E778065FABDE}"/>
              </a:ext>
            </a:extLst>
          </p:cNvPr>
          <p:cNvPicPr>
            <a:picLocks noChangeAspect="1"/>
          </p:cNvPicPr>
          <p:nvPr userDrawn="1"/>
        </p:nvPicPr>
        <p:blipFill>
          <a:blip r:embed="rId4"/>
          <a:stretch>
            <a:fillRect/>
          </a:stretch>
        </p:blipFill>
        <p:spPr>
          <a:xfrm>
            <a:off x="2198202" y="1473498"/>
            <a:ext cx="3943245" cy="5268799"/>
          </a:xfrm>
          <a:prstGeom prst="rect">
            <a:avLst/>
          </a:prstGeom>
        </p:spPr>
      </p:pic>
      <p:pic>
        <p:nvPicPr>
          <p:cNvPr id="5" name="Bilde 4" descr="Et bilde som inneholder kjole, skjorte&#10;&#10;Automatisk generert beskrivelse">
            <a:extLst>
              <a:ext uri="{FF2B5EF4-FFF2-40B4-BE49-F238E27FC236}">
                <a16:creationId xmlns:a16="http://schemas.microsoft.com/office/drawing/2014/main" id="{67386237-4D27-EE4D-8074-9D0499C9F5A0}"/>
              </a:ext>
            </a:extLst>
          </p:cNvPr>
          <p:cNvPicPr>
            <a:picLocks noChangeAspect="1"/>
          </p:cNvPicPr>
          <p:nvPr userDrawn="1"/>
        </p:nvPicPr>
        <p:blipFill>
          <a:blip r:embed="rId5"/>
          <a:stretch>
            <a:fillRect/>
          </a:stretch>
        </p:blipFill>
        <p:spPr>
          <a:xfrm>
            <a:off x="256685" y="736600"/>
            <a:ext cx="1968500" cy="6121400"/>
          </a:xfrm>
          <a:prstGeom prst="rect">
            <a:avLst/>
          </a:prstGeom>
        </p:spPr>
      </p:pic>
      <p:pic>
        <p:nvPicPr>
          <p:cNvPr id="9" name="Bilde 8" descr="Et bilde som inneholder stopp&#10;&#10;Automatisk generert beskrivelse">
            <a:extLst>
              <a:ext uri="{FF2B5EF4-FFF2-40B4-BE49-F238E27FC236}">
                <a16:creationId xmlns:a16="http://schemas.microsoft.com/office/drawing/2014/main" id="{4283CD0B-DEB7-304A-BCE2-E76073FC3EA6}"/>
              </a:ext>
            </a:extLst>
          </p:cNvPr>
          <p:cNvPicPr>
            <a:picLocks noChangeAspect="1"/>
          </p:cNvPicPr>
          <p:nvPr userDrawn="1"/>
        </p:nvPicPr>
        <p:blipFill>
          <a:blip r:embed="rId6"/>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4060189657"/>
      </p:ext>
    </p:extLst>
  </p:cSld>
  <p:clrMap bg1="lt1" tx1="dk1" bg2="lt2" tx2="dk2" accent1="accent1" accent2="accent2" accent3="accent3" accent4="accent4" accent5="accent5" accent6="accent6" hlink="hlink" folHlink="folHlink"/>
  <p:sldLayoutIdLst>
    <p:sldLayoutId id="2147483668" r:id="rId1"/>
    <p:sldLayoutId id="21474836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8123268"/>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5B7AD31D-6C6F-F141-A9F4-79ED8780319D}"/>
              </a:ext>
            </a:extLst>
          </p:cNvPr>
          <p:cNvSpPr>
            <a:spLocks noGrp="1"/>
          </p:cNvSpPr>
          <p:nvPr>
            <p:ph type="title"/>
          </p:nvPr>
        </p:nvSpPr>
        <p:spPr>
          <a:xfrm>
            <a:off x="581889" y="365125"/>
            <a:ext cx="10993584"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a:extLst>
              <a:ext uri="{FF2B5EF4-FFF2-40B4-BE49-F238E27FC236}">
                <a16:creationId xmlns:a16="http://schemas.microsoft.com/office/drawing/2014/main" id="{582C29AA-83AD-2D40-B1F3-B0BBA9B8EC05}"/>
              </a:ext>
            </a:extLst>
          </p:cNvPr>
          <p:cNvSpPr>
            <a:spLocks noGrp="1"/>
          </p:cNvSpPr>
          <p:nvPr>
            <p:ph type="body" idx="1"/>
          </p:nvPr>
        </p:nvSpPr>
        <p:spPr>
          <a:xfrm>
            <a:off x="581889" y="1825625"/>
            <a:ext cx="10993584" cy="3899766"/>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5" name="Bilde 4" descr="Et bilde som inneholder stopp&#10;&#10;Automatisk generert beskrivelse">
            <a:extLst>
              <a:ext uri="{FF2B5EF4-FFF2-40B4-BE49-F238E27FC236}">
                <a16:creationId xmlns:a16="http://schemas.microsoft.com/office/drawing/2014/main" id="{771EA46F-53CF-0C4D-8A20-E0C529363926}"/>
              </a:ext>
            </a:extLst>
          </p:cNvPr>
          <p:cNvPicPr>
            <a:picLocks noChangeAspect="1"/>
          </p:cNvPicPr>
          <p:nvPr userDrawn="1"/>
        </p:nvPicPr>
        <p:blipFill>
          <a:blip r:embed="rId8"/>
          <a:stretch>
            <a:fillRect/>
          </a:stretch>
        </p:blipFill>
        <p:spPr>
          <a:xfrm>
            <a:off x="11277500" y="5879996"/>
            <a:ext cx="657815" cy="765014"/>
          </a:xfrm>
          <a:prstGeom prst="rect">
            <a:avLst/>
          </a:prstGeom>
        </p:spPr>
      </p:pic>
    </p:spTree>
    <p:extLst>
      <p:ext uri="{BB962C8B-B14F-4D97-AF65-F5344CB8AC3E}">
        <p14:creationId xmlns:p14="http://schemas.microsoft.com/office/powerpoint/2010/main" val="204748744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82" r:id="rId5"/>
    <p:sldLayoutId id="2147483687" r:id="rId6"/>
  </p:sldLayoutIdLst>
  <p:txStyles>
    <p:titleStyle>
      <a:lvl1pPr algn="l" defTabSz="914400" rtl="0" eaLnBrk="1" latinLnBrk="0" hangingPunct="1">
        <a:lnSpc>
          <a:spcPct val="90000"/>
        </a:lnSpc>
        <a:spcBef>
          <a:spcPct val="0"/>
        </a:spcBef>
        <a:buNone/>
        <a:defRPr sz="4400" b="1"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rgbClr val="000000"/>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Bilde 2">
            <a:extLst>
              <a:ext uri="{FF2B5EF4-FFF2-40B4-BE49-F238E27FC236}">
                <a16:creationId xmlns:a16="http://schemas.microsoft.com/office/drawing/2014/main" id="{B0DED296-CFB3-A14F-AE17-9B60E1E8F77A}"/>
              </a:ext>
            </a:extLst>
          </p:cNvPr>
          <p:cNvPicPr>
            <a:picLocks noChangeAspect="1"/>
          </p:cNvPicPr>
          <p:nvPr userDrawn="1"/>
        </p:nvPicPr>
        <p:blipFill>
          <a:blip r:embed="rId8"/>
          <a:srcRect/>
          <a:stretch/>
        </p:blipFill>
        <p:spPr>
          <a:xfrm>
            <a:off x="11278503" y="5882326"/>
            <a:ext cx="655811" cy="762684"/>
          </a:xfrm>
          <a:prstGeom prst="rect">
            <a:avLst/>
          </a:prstGeom>
        </p:spPr>
      </p:pic>
    </p:spTree>
    <p:extLst>
      <p:ext uri="{BB962C8B-B14F-4D97-AF65-F5344CB8AC3E}">
        <p14:creationId xmlns:p14="http://schemas.microsoft.com/office/powerpoint/2010/main" val="2527318826"/>
      </p:ext>
    </p:extLst>
  </p:cSld>
  <p:clrMap bg1="lt1" tx1="dk1" bg2="lt2" tx2="dk2" accent1="accent1" accent2="accent2" accent3="accent3" accent4="accent4" accent5="accent5" accent6="accent6" hlink="hlink" folHlink="folHlink"/>
  <p:sldLayoutIdLst>
    <p:sldLayoutId id="2147483676" r:id="rId1"/>
    <p:sldLayoutId id="2147483681" r:id="rId2"/>
    <p:sldLayoutId id="2147483680" r:id="rId3"/>
    <p:sldLayoutId id="2147483677" r:id="rId4"/>
    <p:sldLayoutId id="2147483678" r:id="rId5"/>
    <p:sldLayoutId id="2147483679" r:id="rId6"/>
  </p:sldLayoutIdLst>
  <p:txStyles>
    <p:titleStyle>
      <a:lvl1pPr algn="l" defTabSz="914400" rtl="0" eaLnBrk="1" latinLnBrk="0" hangingPunct="1">
        <a:lnSpc>
          <a:spcPct val="90000"/>
        </a:lnSpc>
        <a:spcBef>
          <a:spcPct val="0"/>
        </a:spcBef>
        <a:buNone/>
        <a:defRPr sz="4400" b="1" i="0" kern="1200">
          <a:solidFill>
            <a:schemeClr val="tx1"/>
          </a:solidFill>
          <a:latin typeface="Georgia" panose="0204050205040502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tx1">
              <a:lumMod val="50000"/>
            </a:schemeClr>
          </a:solidFill>
          <a:latin typeface="Calibri" panose="020F0502020204030204" pitchFamily="34" charset="0"/>
          <a:ea typeface="Verdana" panose="020B0604030504040204" pitchFamily="34" charset="0"/>
          <a:cs typeface="Calibri" panose="020F050202020403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2OEL4P1Rz04" TargetMode="External"/><Relationship Id="rId2" Type="http://schemas.openxmlformats.org/officeDocument/2006/relationships/image" Target="../media/image11.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www.kahoot.com" TargetMode="External"/><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DF1D6C-452C-5F4C-9BC4-A330BA9D9222}"/>
              </a:ext>
            </a:extLst>
          </p:cNvPr>
          <p:cNvSpPr>
            <a:spLocks noGrp="1"/>
          </p:cNvSpPr>
          <p:nvPr>
            <p:ph type="title"/>
          </p:nvPr>
        </p:nvSpPr>
        <p:spPr>
          <a:xfrm>
            <a:off x="6877877" y="1570383"/>
            <a:ext cx="4859783" cy="1842742"/>
          </a:xfrm>
        </p:spPr>
        <p:txBody>
          <a:bodyPr/>
          <a:lstStyle/>
          <a:p>
            <a:r>
              <a:rPr lang="nb-NO"/>
              <a:t>I klassen:</a:t>
            </a:r>
            <a:br>
              <a:rPr lang="nb-NO"/>
            </a:br>
            <a:r>
              <a:rPr lang="nb-NO"/>
              <a:t>Søvn</a:t>
            </a:r>
            <a:br>
              <a:rPr lang="nb-NO" dirty="0"/>
            </a:br>
            <a:endParaRPr lang="nb-NO" dirty="0"/>
          </a:p>
        </p:txBody>
      </p:sp>
      <p:sp>
        <p:nvSpPr>
          <p:cNvPr id="3" name="Undertittel 2"/>
          <p:cNvSpPr txBox="1">
            <a:spLocks/>
          </p:cNvSpPr>
          <p:nvPr/>
        </p:nvSpPr>
        <p:spPr>
          <a:xfrm>
            <a:off x="6877877" y="3159125"/>
            <a:ext cx="3983593" cy="1459793"/>
          </a:xfrm>
          <a:prstGeom prst="rect">
            <a:avLst/>
          </a:prstGeom>
        </p:spPr>
        <p:txBody>
          <a:bodyPr vert="horz" lIns="71323" tIns="35662" rIns="71323" bIns="35662" rtlCol="0" anchor="b">
            <a:noAutofit/>
          </a:bodyPr>
          <a:lstStyle/>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Å SKAPE GOD HELSE</a:t>
            </a:r>
          </a:p>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FOR SEG SELV OG ANDRE</a:t>
            </a:r>
          </a:p>
          <a:p>
            <a:pPr marL="0" marR="0" lvl="0" indent="0" algn="l" defTabSz="713232" rtl="0" eaLnBrk="1" fontAlgn="auto" latinLnBrk="0" hangingPunct="1">
              <a:lnSpc>
                <a:spcPct val="90000"/>
              </a:lnSpc>
              <a:spcBef>
                <a:spcPts val="780"/>
              </a:spcBef>
              <a:spcAft>
                <a:spcPts val="0"/>
              </a:spcAft>
              <a:buClrTx/>
              <a:buSzTx/>
              <a:buFont typeface="Arial"/>
              <a:buNone/>
              <a:tabLst/>
              <a:defRPr/>
            </a:pPr>
            <a:r>
              <a:rPr kumimoji="0" lang="nb-NO" sz="2000" b="0" i="0" u="none" strike="noStrike" kern="1200" cap="none" spc="0" normalizeH="0" baseline="0" noProof="0" dirty="0">
                <a:ln>
                  <a:noFill/>
                </a:ln>
                <a:effectLst/>
                <a:uLnTx/>
                <a:uFillTx/>
                <a:latin typeface="+mn-lt"/>
                <a:ea typeface="+mn-ea"/>
                <a:cs typeface="+mn-cs"/>
              </a:rPr>
              <a:t>ROBUST </a:t>
            </a:r>
            <a:r>
              <a:rPr kumimoji="0" lang="nb-NO" sz="2000" b="0" i="0" u="none" strike="noStrike" kern="1200" cap="none" spc="0" normalizeH="0" baseline="0" noProof="0">
                <a:ln>
                  <a:noFill/>
                </a:ln>
                <a:effectLst/>
                <a:uLnTx/>
                <a:uFillTx/>
                <a:latin typeface="+mn-lt"/>
                <a:ea typeface="+mn-ea"/>
                <a:cs typeface="+mn-cs"/>
              </a:rPr>
              <a:t>UNGDOM </a:t>
            </a:r>
            <a:endParaRPr kumimoji="0" lang="nb-NO" sz="2000" b="0" i="0" u="none" strike="noStrike" kern="1200" cap="none" spc="0" normalizeH="0" baseline="0" noProof="0" dirty="0">
              <a:ln>
                <a:noFill/>
              </a:ln>
              <a:effectLst/>
              <a:uLnTx/>
              <a:uFillTx/>
              <a:latin typeface="+mn-lt"/>
              <a:ea typeface="+mn-ea"/>
              <a:cs typeface="+mn-cs"/>
            </a:endParaRPr>
          </a:p>
        </p:txBody>
      </p:sp>
    </p:spTree>
    <p:extLst>
      <p:ext uri="{BB962C8B-B14F-4D97-AF65-F5344CB8AC3E}">
        <p14:creationId xmlns:p14="http://schemas.microsoft.com/office/powerpoint/2010/main" val="1319936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Bilde 7" descr="nærvær6.jpg"/>
          <p:cNvPicPr>
            <a:picLocks noChangeAspect="1"/>
          </p:cNvPicPr>
          <p:nvPr/>
        </p:nvPicPr>
        <p:blipFill>
          <a:blip r:embed="rId2"/>
          <a:stretch>
            <a:fillRect/>
          </a:stretch>
        </p:blipFill>
        <p:spPr>
          <a:xfrm>
            <a:off x="3" y="-134738"/>
            <a:ext cx="12191997" cy="6992738"/>
          </a:xfrm>
          <a:prstGeom prst="rect">
            <a:avLst/>
          </a:prstGeom>
        </p:spPr>
      </p:pic>
      <p:sp>
        <p:nvSpPr>
          <p:cNvPr id="17"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3" y="998175"/>
            <a:ext cx="6017172" cy="5859826"/>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36" tIns="45719" rIns="91436" bIns="45719" rtlCol="0" anchor="t">
            <a:normAutofit/>
          </a:bodyPr>
          <a:lstStyle/>
          <a:p>
            <a:pPr algn="ctr">
              <a:spcAft>
                <a:spcPts val="1000"/>
              </a:spcAft>
              <a:buClr>
                <a:schemeClr val="tx1"/>
              </a:buClr>
              <a:buSzPct val="100000"/>
            </a:pPr>
            <a:endParaRPr lang="en-US" sz="1500" cap="all" dirty="0"/>
          </a:p>
        </p:txBody>
      </p:sp>
      <p:sp>
        <p:nvSpPr>
          <p:cNvPr id="2" name="Tittel 1"/>
          <p:cNvSpPr>
            <a:spLocks noGrp="1"/>
          </p:cNvSpPr>
          <p:nvPr>
            <p:ph type="title"/>
          </p:nvPr>
        </p:nvSpPr>
        <p:spPr>
          <a:xfrm>
            <a:off x="525518" y="1889125"/>
            <a:ext cx="4697357" cy="1131988"/>
          </a:xfrm>
        </p:spPr>
        <p:txBody>
          <a:bodyPr vert="horz" lIns="91436" tIns="45719" rIns="91436" bIns="45719" rtlCol="0" anchor="ctr">
            <a:normAutofit/>
          </a:bodyPr>
          <a:lstStyle/>
          <a:p>
            <a:pPr algn="ctr"/>
            <a:r>
              <a:rPr lang="en-US" sz="2800" dirty="0">
                <a:solidFill>
                  <a:schemeClr val="tx1">
                    <a:lumMod val="75000"/>
                  </a:schemeClr>
                </a:solidFill>
              </a:rPr>
              <a:t>Nærværstrening (5 min) </a:t>
            </a:r>
            <a:br>
              <a:rPr lang="en-US" sz="2800" dirty="0"/>
            </a:br>
            <a:endParaRPr lang="en-US" sz="2800" dirty="0"/>
          </a:p>
        </p:txBody>
      </p:sp>
      <p:sp>
        <p:nvSpPr>
          <p:cNvPr id="3" name="Plassholder for innhold 2"/>
          <p:cNvSpPr>
            <a:spLocks noGrp="1"/>
          </p:cNvSpPr>
          <p:nvPr>
            <p:ph sz="half" idx="1"/>
          </p:nvPr>
        </p:nvSpPr>
        <p:spPr>
          <a:xfrm>
            <a:off x="525518" y="2748854"/>
            <a:ext cx="5005247" cy="3810000"/>
          </a:xfrm>
        </p:spPr>
        <p:txBody>
          <a:bodyPr vert="horz" lIns="91436" tIns="45719" rIns="91436" bIns="45719" rtlCol="0" anchor="ctr">
            <a:normAutofit/>
          </a:bodyPr>
          <a:lstStyle/>
          <a:p>
            <a:pPr lvl="0"/>
            <a:r>
              <a:rPr lang="nb-NO" sz="2200" dirty="0">
                <a:solidFill>
                  <a:schemeClr val="tx1">
                    <a:lumMod val="75000"/>
                  </a:schemeClr>
                </a:solidFill>
              </a:rPr>
              <a:t>Hvor mange minutter ønsker du å slappe av? Vis 1-5 fingre</a:t>
            </a:r>
          </a:p>
          <a:p>
            <a:pPr lvl="0"/>
            <a:r>
              <a:rPr lang="nb-NO" sz="2200" dirty="0">
                <a:solidFill>
                  <a:schemeClr val="tx1">
                    <a:lumMod val="75000"/>
                  </a:schemeClr>
                </a:solidFill>
              </a:rPr>
              <a:t>Finn en behagelig stilling. Plant bena i gulvet. Lukk gjerne øynene</a:t>
            </a:r>
          </a:p>
          <a:p>
            <a:pPr lvl="0"/>
            <a:r>
              <a:rPr lang="nb-NO" sz="2200" dirty="0">
                <a:solidFill>
                  <a:schemeClr val="tx1">
                    <a:lumMod val="75000"/>
                  </a:schemeClr>
                </a:solidFill>
              </a:rPr>
              <a:t>Øv på å puste ut langsomt. Jo lengre du           klarer å puste ut, jo roligere blir pusten.             Det virker beroligende på kroppen</a:t>
            </a:r>
          </a:p>
          <a:p>
            <a:pPr lvl="0"/>
            <a:r>
              <a:rPr lang="en-US" sz="2200" dirty="0">
                <a:solidFill>
                  <a:schemeClr val="tx1">
                    <a:lumMod val="75000"/>
                  </a:schemeClr>
                </a:solidFill>
              </a:rPr>
              <a:t>Spill </a:t>
            </a:r>
            <a:r>
              <a:rPr lang="en-US" sz="2200" dirty="0" err="1">
                <a:solidFill>
                  <a:schemeClr val="tx1">
                    <a:lumMod val="75000"/>
                  </a:schemeClr>
                </a:solidFill>
              </a:rPr>
              <a:t>svak</a:t>
            </a:r>
            <a:r>
              <a:rPr lang="en-US" sz="2200" dirty="0">
                <a:solidFill>
                  <a:schemeClr val="tx1">
                    <a:lumMod val="75000"/>
                  </a:schemeClr>
                </a:solidFill>
              </a:rPr>
              <a:t> </a:t>
            </a:r>
            <a:r>
              <a:rPr lang="en-US" sz="2200" dirty="0" err="1">
                <a:solidFill>
                  <a:schemeClr val="tx1">
                    <a:lumMod val="75000"/>
                  </a:schemeClr>
                </a:solidFill>
              </a:rPr>
              <a:t>musikk</a:t>
            </a:r>
            <a:r>
              <a:rPr lang="en-US" sz="2200" dirty="0">
                <a:solidFill>
                  <a:schemeClr val="tx1">
                    <a:lumMod val="75000"/>
                  </a:schemeClr>
                </a:solidFill>
              </a:rPr>
              <a:t> </a:t>
            </a:r>
            <a:r>
              <a:rPr lang="en-US" sz="2200" dirty="0" err="1">
                <a:solidFill>
                  <a:schemeClr val="tx1">
                    <a:lumMod val="75000"/>
                  </a:schemeClr>
                </a:solidFill>
              </a:rPr>
              <a:t>fra</a:t>
            </a:r>
            <a:r>
              <a:rPr lang="en-US" sz="2200" dirty="0">
                <a:solidFill>
                  <a:schemeClr val="tx1">
                    <a:lumMod val="75000"/>
                  </a:schemeClr>
                </a:solidFill>
              </a:rPr>
              <a:t> </a:t>
            </a:r>
            <a:r>
              <a:rPr lang="en-US" sz="2200" dirty="0" err="1">
                <a:solidFill>
                  <a:schemeClr val="tx1">
                    <a:lumMod val="75000"/>
                  </a:schemeClr>
                </a:solidFill>
              </a:rPr>
              <a:t>Youtube</a:t>
            </a:r>
            <a:r>
              <a:rPr lang="en-US" sz="2200" dirty="0">
                <a:solidFill>
                  <a:schemeClr val="tx1">
                    <a:lumMod val="75000"/>
                  </a:schemeClr>
                </a:solidFill>
              </a:rPr>
              <a:t>, for </a:t>
            </a:r>
            <a:r>
              <a:rPr lang="en-US" sz="2200" dirty="0" err="1">
                <a:solidFill>
                  <a:schemeClr val="tx1">
                    <a:lumMod val="75000"/>
                  </a:schemeClr>
                </a:solidFill>
              </a:rPr>
              <a:t>eksempel</a:t>
            </a:r>
            <a:r>
              <a:rPr lang="en-US" sz="2200" dirty="0">
                <a:solidFill>
                  <a:schemeClr val="tx1">
                    <a:lumMod val="75000"/>
                  </a:schemeClr>
                </a:solidFill>
              </a:rPr>
              <a:t>: </a:t>
            </a:r>
            <a:r>
              <a:rPr lang="nb-NO" sz="2200" u="sng" dirty="0">
                <a:solidFill>
                  <a:schemeClr val="tx1">
                    <a:lumMod val="75000"/>
                  </a:schemeClr>
                </a:solidFill>
                <a:hlinkClick r:id="rId3"/>
              </a:rPr>
              <a:t>https://www.youtube.com/watch?v=2OEL4P1Rz04</a:t>
            </a:r>
            <a:endParaRPr lang="nb-NO" sz="2200" dirty="0">
              <a:solidFill>
                <a:schemeClr val="tx1">
                  <a:lumMod val="75000"/>
                </a:schemeClr>
              </a:solidFill>
            </a:endParaRPr>
          </a:p>
          <a:p>
            <a:pPr lvl="0">
              <a:buFont typeface="Arial" panose="020B0604020202020204" pitchFamily="34" charset="0"/>
              <a:buChar char="•"/>
            </a:pPr>
            <a:endParaRPr lang="en-US" sz="2200" dirty="0">
              <a:solidFill>
                <a:schemeClr val="tx1">
                  <a:lumMod val="75000"/>
                </a:schemeClr>
              </a:solidFill>
            </a:endParaRPr>
          </a:p>
        </p:txBody>
      </p:sp>
      <p:sp>
        <p:nvSpPr>
          <p:cNvPr id="10" name="TekstSylinder 9"/>
          <p:cNvSpPr txBox="1"/>
          <p:nvPr/>
        </p:nvSpPr>
        <p:spPr>
          <a:xfrm>
            <a:off x="11182329" y="6558854"/>
            <a:ext cx="1216046" cy="272259"/>
          </a:xfrm>
          <a:prstGeom prst="rect">
            <a:avLst/>
          </a:prstGeom>
          <a:noFill/>
        </p:spPr>
        <p:txBody>
          <a:bodyPr wrap="square" lIns="117226" tIns="58613" rIns="117226" bIns="58613" rtlCol="0">
            <a:spAutoFit/>
          </a:bodyPr>
          <a:lstStyle/>
          <a:p>
            <a:r>
              <a:rPr lang="nn-NO" sz="1000" dirty="0">
                <a:solidFill>
                  <a:schemeClr val="bg1">
                    <a:lumMod val="50000"/>
                  </a:schemeClr>
                </a:solidFill>
                <a:latin typeface="Century Gothic"/>
              </a:rPr>
              <a:t>Pixabay.com</a:t>
            </a:r>
          </a:p>
        </p:txBody>
      </p:sp>
    </p:spTree>
    <p:extLst>
      <p:ext uri="{BB962C8B-B14F-4D97-AF65-F5344CB8AC3E}">
        <p14:creationId xmlns:p14="http://schemas.microsoft.com/office/powerpoint/2010/main" val="545984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3800" dirty="0"/>
              <a:t>Dobbeltsirkler - Hva husker du? (5-10 min)</a:t>
            </a:r>
            <a:endParaRPr lang="nn-NO" sz="3800" dirty="0"/>
          </a:p>
        </p:txBody>
      </p:sp>
      <p:sp>
        <p:nvSpPr>
          <p:cNvPr id="3" name="Plassholder for innhold 2"/>
          <p:cNvSpPr>
            <a:spLocks noGrp="1"/>
          </p:cNvSpPr>
          <p:nvPr>
            <p:ph sz="half" idx="1"/>
          </p:nvPr>
        </p:nvSpPr>
        <p:spPr>
          <a:xfrm>
            <a:off x="602673" y="1905000"/>
            <a:ext cx="10972800" cy="4525963"/>
          </a:xfrm>
        </p:spPr>
        <p:txBody>
          <a:bodyPr>
            <a:normAutofit lnSpcReduction="10000"/>
          </a:bodyPr>
          <a:lstStyle/>
          <a:p>
            <a:pPr marL="586130" indent="-586130">
              <a:buFont typeface="+mj-lt"/>
              <a:buAutoNum type="arabicPeriod"/>
            </a:pPr>
            <a:r>
              <a:rPr lang="nb-NO" sz="2486" dirty="0">
                <a:solidFill>
                  <a:schemeClr val="tx1">
                    <a:lumMod val="75000"/>
                  </a:schemeClr>
                </a:solidFill>
              </a:rPr>
              <a:t>Rydd vekk pultene</a:t>
            </a:r>
          </a:p>
          <a:p>
            <a:pPr marL="586130" indent="-586130">
              <a:buFont typeface="+mj-lt"/>
              <a:buAutoNum type="arabicPeriod"/>
            </a:pPr>
            <a:r>
              <a:rPr lang="nb-NO" sz="2486" dirty="0">
                <a:solidFill>
                  <a:schemeClr val="tx1">
                    <a:lumMod val="75000"/>
                  </a:schemeClr>
                </a:solidFill>
              </a:rPr>
              <a:t>Klassen danner to sirkler, en indre og en ytre. Elevene i den indre sirkelen vender ansiktet mot den ytre sirkelen og danner par med eleven som står rett foran dem i den ytre sirkelen</a:t>
            </a:r>
          </a:p>
          <a:p>
            <a:pPr marL="586130" indent="-586130">
              <a:buFont typeface="+mj-lt"/>
              <a:buAutoNum type="arabicPeriod"/>
            </a:pPr>
            <a:r>
              <a:rPr lang="nb-NO" sz="2486" dirty="0">
                <a:solidFill>
                  <a:schemeClr val="tx1">
                    <a:lumMod val="75000"/>
                  </a:schemeClr>
                </a:solidFill>
              </a:rPr>
              <a:t>Snakk om foredraget og om filmen: </a:t>
            </a:r>
            <a:r>
              <a:rPr lang="nb-NO" sz="2486" b="1" dirty="0">
                <a:solidFill>
                  <a:schemeClr val="tx1">
                    <a:lumMod val="75000"/>
                  </a:schemeClr>
                </a:solidFill>
              </a:rPr>
              <a:t>Hva husker du?</a:t>
            </a:r>
            <a:endParaRPr lang="nb-NO" sz="2486" dirty="0">
              <a:solidFill>
                <a:schemeClr val="tx1">
                  <a:lumMod val="75000"/>
                </a:schemeClr>
              </a:solidFill>
            </a:endParaRPr>
          </a:p>
          <a:p>
            <a:pPr marL="586130" indent="-586130">
              <a:buFont typeface="+mj-lt"/>
              <a:buAutoNum type="arabicPeriod"/>
            </a:pPr>
            <a:r>
              <a:rPr lang="nb-NO" sz="2486" dirty="0">
                <a:solidFill>
                  <a:schemeClr val="tx1">
                    <a:lumMod val="75000"/>
                  </a:schemeClr>
                </a:solidFill>
              </a:rPr>
              <a:t>Elevene i den indre sirkelen begynner å snakke, deretter forteller elevene i den ytre sirkelen</a:t>
            </a:r>
          </a:p>
          <a:p>
            <a:pPr marL="586130" indent="-586130">
              <a:buFont typeface="+mj-lt"/>
              <a:buAutoNum type="arabicPeriod"/>
            </a:pPr>
            <a:r>
              <a:rPr lang="nb-NO" sz="2486" dirty="0">
                <a:solidFill>
                  <a:schemeClr val="tx1">
                    <a:lumMod val="75000"/>
                  </a:schemeClr>
                </a:solidFill>
              </a:rPr>
              <a:t>Elevene takker hverandre for samtalen</a:t>
            </a:r>
          </a:p>
          <a:p>
            <a:pPr marL="586130" indent="-586130">
              <a:buFont typeface="+mj-lt"/>
              <a:buAutoNum type="arabicPeriod"/>
            </a:pPr>
            <a:r>
              <a:rPr lang="nb-NO" sz="2486" dirty="0">
                <a:solidFill>
                  <a:schemeClr val="tx1">
                    <a:lumMod val="75000"/>
                  </a:schemeClr>
                </a:solidFill>
              </a:rPr>
              <a:t>På tegn fra lærer roterer den ytre sirkelen et eller flere steg, slik at nye par dannes</a:t>
            </a:r>
          </a:p>
          <a:p>
            <a:pPr marL="586130" indent="-586130">
              <a:buFont typeface="+mj-lt"/>
              <a:buAutoNum type="arabicPeriod"/>
            </a:pPr>
            <a:r>
              <a:rPr lang="nb-NO" sz="2486" i="1" dirty="0">
                <a:solidFill>
                  <a:schemeClr val="tx1">
                    <a:lumMod val="75000"/>
                  </a:schemeClr>
                </a:solidFill>
              </a:rPr>
              <a:t>Lærer deler til slutt klassen inn i grupper på fire: To og to par</a:t>
            </a:r>
            <a:endParaRPr lang="nb-NO" sz="2486" dirty="0">
              <a:solidFill>
                <a:schemeClr val="tx1">
                  <a:lumMod val="75000"/>
                </a:schemeClr>
              </a:solidFill>
            </a:endParaRPr>
          </a:p>
          <a:p>
            <a:endParaRPr lang="nn-NO"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4300" dirty="0"/>
              <a:t>Enig eller uenig i vanlige tanker om søvn (10 min)</a:t>
            </a:r>
            <a:endParaRPr lang="nn-NO" dirty="0"/>
          </a:p>
        </p:txBody>
      </p:sp>
      <p:sp>
        <p:nvSpPr>
          <p:cNvPr id="3" name="Plassholder for innhold 2"/>
          <p:cNvSpPr>
            <a:spLocks noGrp="1"/>
          </p:cNvSpPr>
          <p:nvPr>
            <p:ph sz="half" idx="1"/>
          </p:nvPr>
        </p:nvSpPr>
        <p:spPr>
          <a:xfrm>
            <a:off x="609600" y="2332037"/>
            <a:ext cx="5384800" cy="4525963"/>
          </a:xfrm>
        </p:spPr>
        <p:txBody>
          <a:bodyPr>
            <a:normAutofit/>
          </a:bodyPr>
          <a:lstStyle/>
          <a:p>
            <a:r>
              <a:rPr lang="nb-NO" sz="2000" dirty="0">
                <a:solidFill>
                  <a:schemeClr val="tx1">
                    <a:lumMod val="75000"/>
                  </a:schemeClr>
                </a:solidFill>
                <a:latin typeface="Helvetica"/>
              </a:rPr>
              <a:t>Del ut skjemaet til elevene </a:t>
            </a:r>
          </a:p>
          <a:p>
            <a:r>
              <a:rPr lang="nb-NO" sz="2000" dirty="0">
                <a:solidFill>
                  <a:schemeClr val="tx1">
                    <a:lumMod val="75000"/>
                  </a:schemeClr>
                </a:solidFill>
                <a:latin typeface="Helvetica"/>
              </a:rPr>
              <a:t>Elevene fyller ut sitt eget skjema </a:t>
            </a:r>
          </a:p>
          <a:p>
            <a:r>
              <a:rPr lang="nb-NO" sz="2000" dirty="0">
                <a:solidFill>
                  <a:schemeClr val="tx1">
                    <a:lumMod val="75000"/>
                  </a:schemeClr>
                </a:solidFill>
                <a:latin typeface="Helvetica"/>
              </a:rPr>
              <a:t>Alle disse tingene kan påvirke søvnen negativt</a:t>
            </a:r>
          </a:p>
          <a:p>
            <a:r>
              <a:rPr lang="nb-NO" sz="2000" dirty="0">
                <a:solidFill>
                  <a:schemeClr val="tx1">
                    <a:lumMod val="75000"/>
                  </a:schemeClr>
                </a:solidFill>
                <a:latin typeface="Helvetica"/>
              </a:rPr>
              <a:t>Snakk med skulderpartner i ett minutt: Hva er dere enig om? Hva er dere uenige om?</a:t>
            </a:r>
            <a:endParaRPr lang="nn-NO" sz="2400" dirty="0">
              <a:solidFill>
                <a:schemeClr val="tx1">
                  <a:lumMod val="75000"/>
                </a:schemeClr>
              </a:solidFill>
            </a:endParaRPr>
          </a:p>
          <a:p>
            <a:pPr>
              <a:buNone/>
            </a:pPr>
            <a:endParaRPr lang="nn-NO" dirty="0">
              <a:solidFill>
                <a:schemeClr val="tx1">
                  <a:lumMod val="75000"/>
                </a:schemeClr>
              </a:solidFill>
            </a:endParaRPr>
          </a:p>
        </p:txBody>
      </p:sp>
      <p:pic>
        <p:nvPicPr>
          <p:cNvPr id="5" name="Bilde 4"/>
          <p:cNvPicPr>
            <a:picLocks noChangeAspect="1"/>
          </p:cNvPicPr>
          <p:nvPr/>
        </p:nvPicPr>
        <p:blipFill>
          <a:blip r:embed="rId2"/>
          <a:srcRect l="24360" r="18455"/>
          <a:stretch>
            <a:fillRect/>
          </a:stretch>
        </p:blipFill>
        <p:spPr>
          <a:xfrm>
            <a:off x="6453768" y="1649865"/>
            <a:ext cx="4461496" cy="4476299"/>
          </a:xfrm>
          <a:prstGeom prst="rect">
            <a:avLst/>
          </a:prstGeom>
        </p:spPr>
      </p:pic>
      <p:sp>
        <p:nvSpPr>
          <p:cNvPr id="7" name="TekstSylinder 6"/>
          <p:cNvSpPr txBox="1"/>
          <p:nvPr/>
        </p:nvSpPr>
        <p:spPr>
          <a:xfrm>
            <a:off x="6453768" y="5651500"/>
            <a:ext cx="1351163" cy="272259"/>
          </a:xfrm>
          <a:prstGeom prst="rect">
            <a:avLst/>
          </a:prstGeom>
          <a:noFill/>
        </p:spPr>
        <p:txBody>
          <a:bodyPr wrap="square" lIns="117226" tIns="58613" rIns="117226" bIns="58613" rtlCol="0">
            <a:spAutoFit/>
          </a:bodyPr>
          <a:lstStyle/>
          <a:p>
            <a:r>
              <a:rPr lang="nn-NO" sz="1000" dirty="0">
                <a:solidFill>
                  <a:schemeClr val="bg1">
                    <a:lumMod val="50000"/>
                  </a:schemeClr>
                </a:solidFill>
                <a:latin typeface="Century Gothic"/>
              </a:rPr>
              <a:t>Pixabay.com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Autofit/>
          </a:bodyPr>
          <a:lstStyle/>
          <a:p>
            <a:pPr algn="l"/>
            <a:r>
              <a:rPr lang="nb-NO" sz="3800" dirty="0"/>
              <a:t>Kahoot-quiz: Kan du de viktigste søvnrådene? (15 min)</a:t>
            </a:r>
            <a:endParaRPr lang="nn-NO" sz="3800" dirty="0"/>
          </a:p>
        </p:txBody>
      </p:sp>
      <p:sp>
        <p:nvSpPr>
          <p:cNvPr id="3" name="Plassholder for innhold 2"/>
          <p:cNvSpPr>
            <a:spLocks noGrp="1"/>
          </p:cNvSpPr>
          <p:nvPr>
            <p:ph sz="half" idx="1"/>
          </p:nvPr>
        </p:nvSpPr>
        <p:spPr>
          <a:xfrm>
            <a:off x="609600" y="2332037"/>
            <a:ext cx="5384800" cy="4525963"/>
          </a:xfrm>
        </p:spPr>
        <p:txBody>
          <a:bodyPr>
            <a:normAutofit/>
          </a:bodyPr>
          <a:lstStyle/>
          <a:p>
            <a:r>
              <a:rPr lang="nb-NO" sz="2300" dirty="0">
                <a:solidFill>
                  <a:schemeClr val="tx1">
                    <a:lumMod val="75000"/>
                  </a:schemeClr>
                </a:solidFill>
              </a:rPr>
              <a:t>Alle bruker sin egen mobiltelefon. Elevene deltar ved å gå inn på: </a:t>
            </a:r>
            <a:r>
              <a:rPr lang="nb-NO" sz="2300" u="sng" dirty="0">
                <a:solidFill>
                  <a:schemeClr val="tx1">
                    <a:lumMod val="75000"/>
                  </a:schemeClr>
                </a:solidFill>
                <a:hlinkClick r:id="rId3"/>
              </a:rPr>
              <a:t>www.kahoot.com</a:t>
            </a:r>
            <a:r>
              <a:rPr lang="nb-NO" sz="2300" dirty="0">
                <a:solidFill>
                  <a:schemeClr val="tx1">
                    <a:lumMod val="75000"/>
                  </a:schemeClr>
                </a:solidFill>
              </a:rPr>
              <a:t> velger ”play” helt øverst, og legger inn riktig game PIN</a:t>
            </a:r>
          </a:p>
          <a:p>
            <a:pPr>
              <a:buNone/>
            </a:pPr>
            <a:endParaRPr lang="nb-NO" sz="2300" dirty="0">
              <a:solidFill>
                <a:schemeClr val="tx1">
                  <a:lumMod val="75000"/>
                </a:schemeClr>
              </a:solidFill>
            </a:endParaRPr>
          </a:p>
          <a:p>
            <a:r>
              <a:rPr lang="nb-NO" sz="2300" dirty="0">
                <a:solidFill>
                  <a:schemeClr val="tx1">
                    <a:lumMod val="75000"/>
                  </a:schemeClr>
                </a:solidFill>
              </a:rPr>
              <a:t>Brukernavn: Robustungdom2020 </a:t>
            </a:r>
          </a:p>
          <a:p>
            <a:r>
              <a:rPr lang="nb-NO" sz="2300" dirty="0">
                <a:solidFill>
                  <a:schemeClr val="tx1">
                    <a:lumMod val="75000"/>
                  </a:schemeClr>
                </a:solidFill>
              </a:rPr>
              <a:t>Passord: 2020Robustungdom</a:t>
            </a:r>
          </a:p>
          <a:p>
            <a:endParaRPr lang="nb-NO" sz="2300" dirty="0">
              <a:solidFill>
                <a:schemeClr val="tx1">
                  <a:lumMod val="75000"/>
                </a:schemeClr>
              </a:solidFill>
            </a:endParaRPr>
          </a:p>
          <a:p>
            <a:r>
              <a:rPr lang="nb-NO" sz="1000" dirty="0" err="1"/>
              <a:t>Kahoot</a:t>
            </a:r>
            <a:r>
              <a:rPr lang="nb-NO" sz="1000" dirty="0"/>
              <a:t>: Velg «</a:t>
            </a:r>
            <a:r>
              <a:rPr lang="nb-NO" sz="1000" dirty="0" err="1"/>
              <a:t>Continue</a:t>
            </a:r>
            <a:r>
              <a:rPr lang="nb-NO" sz="1000" dirty="0"/>
              <a:t> for </a:t>
            </a:r>
            <a:r>
              <a:rPr lang="nb-NO" sz="1000" dirty="0" err="1"/>
              <a:t>free</a:t>
            </a:r>
            <a:r>
              <a:rPr lang="nb-NO" sz="1000" dirty="0"/>
              <a:t>» nederst på siden. Finn så våre </a:t>
            </a:r>
            <a:r>
              <a:rPr lang="nb-NO" sz="1000" dirty="0" err="1"/>
              <a:t>kahooter</a:t>
            </a:r>
            <a:r>
              <a:rPr lang="nb-NO" sz="1000" dirty="0"/>
              <a:t> helt til høyre</a:t>
            </a:r>
          </a:p>
          <a:p>
            <a:r>
              <a:rPr lang="nb-NO" sz="1000" dirty="0"/>
              <a:t>Du finner også quizen i heftet og på siden vår</a:t>
            </a:r>
          </a:p>
          <a:p>
            <a:pPr marL="0" indent="0">
              <a:buNone/>
            </a:pPr>
            <a:endParaRPr lang="nb-NO" sz="2300" dirty="0">
              <a:solidFill>
                <a:schemeClr val="tx1">
                  <a:lumMod val="75000"/>
                </a:schemeClr>
              </a:solidFill>
            </a:endParaRPr>
          </a:p>
        </p:txBody>
      </p:sp>
      <p:pic>
        <p:nvPicPr>
          <p:cNvPr id="5" name="Bilde 4"/>
          <p:cNvPicPr>
            <a:picLocks noChangeAspect="1"/>
          </p:cNvPicPr>
          <p:nvPr/>
        </p:nvPicPr>
        <p:blipFill>
          <a:blip r:embed="rId4"/>
          <a:stretch>
            <a:fillRect/>
          </a:stretch>
        </p:blipFill>
        <p:spPr>
          <a:xfrm>
            <a:off x="6263677" y="1417639"/>
            <a:ext cx="5318723" cy="4721276"/>
          </a:xfrm>
          <a:prstGeom prst="rect">
            <a:avLst/>
          </a:prstGeom>
        </p:spPr>
      </p:pic>
      <p:sp>
        <p:nvSpPr>
          <p:cNvPr id="6" name="TekstSylinder 5"/>
          <p:cNvSpPr txBox="1"/>
          <p:nvPr/>
        </p:nvSpPr>
        <p:spPr>
          <a:xfrm rot="18401562">
            <a:off x="9793889" y="4477299"/>
            <a:ext cx="1216046" cy="272259"/>
          </a:xfrm>
          <a:prstGeom prst="rect">
            <a:avLst/>
          </a:prstGeom>
          <a:noFill/>
        </p:spPr>
        <p:txBody>
          <a:bodyPr wrap="square" lIns="117226" tIns="58613" rIns="117226" bIns="58613" rtlCol="0">
            <a:spAutoFit/>
          </a:bodyPr>
          <a:lstStyle/>
          <a:p>
            <a:r>
              <a:rPr lang="nn-NO" sz="1000" dirty="0">
                <a:solidFill>
                  <a:schemeClr val="bg1">
                    <a:lumMod val="75000"/>
                  </a:schemeClr>
                </a:solidFill>
                <a:latin typeface="Century Gothic"/>
              </a:rPr>
              <a:t>  Pixabay.com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26CD2E6-AE00-85E0-039F-FA09B41103B0}"/>
              </a:ext>
            </a:extLst>
          </p:cNvPr>
          <p:cNvSpPr>
            <a:spLocks noGrp="1"/>
          </p:cNvSpPr>
          <p:nvPr>
            <p:ph type="title"/>
          </p:nvPr>
        </p:nvSpPr>
        <p:spPr>
          <a:xfrm>
            <a:off x="838200" y="3905833"/>
            <a:ext cx="4215063" cy="2398713"/>
          </a:xfrm>
        </p:spPr>
        <p:txBody>
          <a:bodyPr>
            <a:normAutofit/>
          </a:bodyPr>
          <a:lstStyle/>
          <a:p>
            <a:r>
              <a:rPr lang="nb-NO" dirty="0"/>
              <a:t>Søvnlogg (5min)</a:t>
            </a:r>
          </a:p>
        </p:txBody>
      </p:sp>
      <p:pic>
        <p:nvPicPr>
          <p:cNvPr id="5" name="Bilde 4">
            <a:extLst>
              <a:ext uri="{FF2B5EF4-FFF2-40B4-BE49-F238E27FC236}">
                <a16:creationId xmlns:a16="http://schemas.microsoft.com/office/drawing/2014/main" id="{4F6A0ECE-5DCD-59BF-10DE-0225FA5C888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145739" y="553454"/>
            <a:ext cx="7901690" cy="2469279"/>
          </a:xfrm>
          <a:prstGeom prst="rect">
            <a:avLst/>
          </a:prstGeom>
        </p:spPr>
      </p:pic>
      <p:sp>
        <p:nvSpPr>
          <p:cNvPr id="3" name="Plassholder for innhold 2">
            <a:extLst>
              <a:ext uri="{FF2B5EF4-FFF2-40B4-BE49-F238E27FC236}">
                <a16:creationId xmlns:a16="http://schemas.microsoft.com/office/drawing/2014/main" id="{854C68E7-E2F1-8036-723D-8B6624AFAB81}"/>
              </a:ext>
            </a:extLst>
          </p:cNvPr>
          <p:cNvSpPr>
            <a:spLocks noGrp="1"/>
          </p:cNvSpPr>
          <p:nvPr>
            <p:ph idx="1"/>
          </p:nvPr>
        </p:nvSpPr>
        <p:spPr>
          <a:xfrm>
            <a:off x="5630779" y="3884452"/>
            <a:ext cx="5723021" cy="2398713"/>
          </a:xfrm>
        </p:spPr>
        <p:txBody>
          <a:bodyPr anchor="ctr">
            <a:normAutofit/>
          </a:bodyPr>
          <a:lstStyle/>
          <a:p>
            <a:r>
              <a:rPr lang="nb-NO" sz="2000" dirty="0"/>
              <a:t>Se på skjemaet «søvnlogg». Fest det på pulten din.</a:t>
            </a:r>
          </a:p>
          <a:p>
            <a:r>
              <a:rPr lang="nb-NO" sz="2000" dirty="0"/>
              <a:t>Bruk noen minutter på å skrive ned svaret på disse syv spørsmålene hver første time i en uke.</a:t>
            </a:r>
          </a:p>
          <a:p>
            <a:r>
              <a:rPr lang="nb-NO" sz="2000" dirty="0"/>
              <a:t>Prøv å finne ut hvor mange timer søvn du trenger.</a:t>
            </a:r>
          </a:p>
          <a:p>
            <a:r>
              <a:rPr lang="nb-NO" sz="2000" dirty="0"/>
              <a:t>Ved slutten av uken snakker dere om resultatene i klassen.</a:t>
            </a:r>
          </a:p>
          <a:p>
            <a:endParaRPr lang="nb-NO" sz="2000" dirty="0"/>
          </a:p>
        </p:txBody>
      </p:sp>
    </p:spTree>
    <p:extLst>
      <p:ext uri="{BB962C8B-B14F-4D97-AF65-F5344CB8AC3E}">
        <p14:creationId xmlns:p14="http://schemas.microsoft.com/office/powerpoint/2010/main" val="1205471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tekst 1">
            <a:extLst>
              <a:ext uri="{FF2B5EF4-FFF2-40B4-BE49-F238E27FC236}">
                <a16:creationId xmlns:a16="http://schemas.microsoft.com/office/drawing/2014/main" id="{D77C4BF5-5BBB-DE45-9C4A-923D09ABE45C}"/>
              </a:ext>
            </a:extLst>
          </p:cNvPr>
          <p:cNvSpPr>
            <a:spLocks noGrp="1"/>
          </p:cNvSpPr>
          <p:nvPr>
            <p:ph type="body" idx="10"/>
          </p:nvPr>
        </p:nvSpPr>
        <p:spPr>
          <a:xfrm>
            <a:off x="3617843" y="2246242"/>
            <a:ext cx="7981121" cy="4072007"/>
          </a:xfrm>
        </p:spPr>
        <p:txBody>
          <a:bodyPr>
            <a:normAutofit fontScale="85000" lnSpcReduction="20000"/>
          </a:bodyPr>
          <a:lstStyle/>
          <a:p>
            <a:r>
              <a:rPr lang="nb-NO" dirty="0"/>
              <a:t>Alle står i en ring. Én starter med å si navnet sitt og gjøre en bevegelse. For eksempel: “Marte» – og hinker. De andre sier: “Marte» – og hinker. </a:t>
            </a:r>
          </a:p>
          <a:p>
            <a:r>
              <a:rPr lang="nb-NO" b="1" dirty="0"/>
              <a:t>Den neste i rekken sier så både Martes navn og gjør hennes bevegelse, deretter sitt eget navn sammen med en ny bevegelse.</a:t>
            </a:r>
            <a:r>
              <a:rPr lang="nb-NO" dirty="0"/>
              <a:t> Slik fortsetter det hele veien rundt. </a:t>
            </a:r>
          </a:p>
          <a:p>
            <a:r>
              <a:rPr lang="nb-NO" dirty="0"/>
              <a:t>Alle sier navnet sitt og lager en bevegelse, men må repetere alle tidligere navn/bevegelser først. </a:t>
            </a:r>
          </a:p>
          <a:p>
            <a:r>
              <a:rPr lang="nb-NO" b="1" dirty="0"/>
              <a:t>Alle som blir nevnt hjelper til underveis, så vi hjelper hverandre å huske.</a:t>
            </a:r>
            <a:r>
              <a:rPr lang="nb-NO" dirty="0"/>
              <a:t> </a:t>
            </a:r>
          </a:p>
          <a:p>
            <a:r>
              <a:rPr lang="nb-NO" b="1" dirty="0"/>
              <a:t>Del gjerne ringen i to og repeter hver halvdel for seg dersom dere er mange.</a:t>
            </a:r>
            <a:r>
              <a:rPr lang="nb-NO" dirty="0"/>
              <a:t> Signaturbevegelsene blir til sammen en navnedans med klassens unike bevegelser. </a:t>
            </a:r>
          </a:p>
          <a:p>
            <a:r>
              <a:rPr lang="nb-NO" i="1" dirty="0"/>
              <a:t>Å stå slik i ring sammen en liten stund, se hverandre, og si hverandres navn flere ganger, kombinert med signaturbevegelser, er en fin måte å oppleve fellesskap på.</a:t>
            </a:r>
            <a:endParaRPr lang="nb-NO" dirty="0"/>
          </a:p>
          <a:p>
            <a:endParaRPr lang="nb-NO" sz="2486" dirty="0">
              <a:solidFill>
                <a:schemeClr val="tx1">
                  <a:lumMod val="75000"/>
                </a:schemeClr>
              </a:solidFill>
            </a:endParaRPr>
          </a:p>
          <a:p>
            <a:endParaRPr lang="nb-NO" dirty="0"/>
          </a:p>
        </p:txBody>
      </p:sp>
      <p:sp>
        <p:nvSpPr>
          <p:cNvPr id="3" name="Tittel 2">
            <a:extLst>
              <a:ext uri="{FF2B5EF4-FFF2-40B4-BE49-F238E27FC236}">
                <a16:creationId xmlns:a16="http://schemas.microsoft.com/office/drawing/2014/main" id="{C0FA9807-ADA6-A343-921A-E07D03FF8D55}"/>
              </a:ext>
            </a:extLst>
          </p:cNvPr>
          <p:cNvSpPr>
            <a:spLocks noGrp="1"/>
          </p:cNvSpPr>
          <p:nvPr>
            <p:ph type="title"/>
          </p:nvPr>
        </p:nvSpPr>
        <p:spPr/>
        <p:txBody>
          <a:bodyPr/>
          <a:lstStyle/>
          <a:p>
            <a:r>
              <a:rPr lang="nb-NO" dirty="0"/>
              <a:t>Navnedansen (tar maks 15 min)</a:t>
            </a:r>
          </a:p>
        </p:txBody>
      </p:sp>
    </p:spTree>
    <p:extLst>
      <p:ext uri="{BB962C8B-B14F-4D97-AF65-F5344CB8AC3E}">
        <p14:creationId xmlns:p14="http://schemas.microsoft.com/office/powerpoint/2010/main" val="486478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pPr algn="l"/>
            <a:r>
              <a:rPr lang="nb-NO" sz="4300" dirty="0"/>
              <a:t>Velg én av disse lekene (15 min)</a:t>
            </a:r>
            <a:endParaRPr lang="nn-NO" dirty="0"/>
          </a:p>
        </p:txBody>
      </p:sp>
      <p:sp>
        <p:nvSpPr>
          <p:cNvPr id="5" name="Tittel 2">
            <a:extLst>
              <a:ext uri="{FF2B5EF4-FFF2-40B4-BE49-F238E27FC236}">
                <a16:creationId xmlns:a16="http://schemas.microsoft.com/office/drawing/2014/main" id="{C0FA9807-ADA6-A343-921A-E07D03FF8D55}"/>
              </a:ext>
            </a:extLst>
          </p:cNvPr>
          <p:cNvSpPr txBox="1">
            <a:spLocks/>
          </p:cNvSpPr>
          <p:nvPr/>
        </p:nvSpPr>
        <p:spPr>
          <a:xfrm>
            <a:off x="899389" y="1690688"/>
            <a:ext cx="4593360" cy="714363"/>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n-NO" sz="26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rPr>
              <a:t>Henteleken (15 min)</a:t>
            </a:r>
            <a:endParaRPr kumimoji="0" lang="nb-NO" sz="26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endParaRPr>
          </a:p>
        </p:txBody>
      </p:sp>
      <p:sp>
        <p:nvSpPr>
          <p:cNvPr id="6" name="Plassholder for tekst 1">
            <a:extLst>
              <a:ext uri="{FF2B5EF4-FFF2-40B4-BE49-F238E27FC236}">
                <a16:creationId xmlns:a16="http://schemas.microsoft.com/office/drawing/2014/main" id="{D77C4BF5-5BBB-DE45-9C4A-923D09ABE45C}"/>
              </a:ext>
            </a:extLst>
          </p:cNvPr>
          <p:cNvSpPr txBox="1">
            <a:spLocks/>
          </p:cNvSpPr>
          <p:nvPr/>
        </p:nvSpPr>
        <p:spPr>
          <a:xfrm>
            <a:off x="899389" y="2405051"/>
            <a:ext cx="4593361" cy="3738643"/>
          </a:xfrm>
          <a:prstGeom prst="rect">
            <a:avLst/>
          </a:prstGeom>
        </p:spPr>
        <p:txBody>
          <a:bodyPr vert="horz" lIns="91440" tIns="45720" rIns="91440" bIns="45720" rtlCol="0">
            <a:noAutofit/>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Del klassen i tre grupper. Hver gruppe utpeker en ”bringer”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Gruppens oppgave er å skaffe tingene til </a:t>
            </a:r>
            <a:r>
              <a:rPr kumimoji="0" lang="nb-NO" sz="1700" b="0" i="0" u="none" strike="noStrike" kern="1200" cap="none" spc="0" normalizeH="0" baseline="0" noProof="0" dirty="0" err="1">
                <a:ln>
                  <a:noFill/>
                </a:ln>
                <a:solidFill>
                  <a:schemeClr val="tx1">
                    <a:lumMod val="75000"/>
                  </a:schemeClr>
                </a:solidFill>
                <a:effectLst/>
                <a:uLnTx/>
                <a:uFillTx/>
                <a:latin typeface="Calibri"/>
                <a:ea typeface="+mn-ea"/>
                <a:cs typeface="+mn-cs"/>
              </a:rPr>
              <a:t>bringeren</a:t>
            </a:r>
            <a:endPar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err="1">
                <a:ln>
                  <a:noFill/>
                </a:ln>
                <a:solidFill>
                  <a:schemeClr val="tx1">
                    <a:lumMod val="75000"/>
                  </a:schemeClr>
                </a:solidFill>
                <a:effectLst/>
                <a:uLnTx/>
                <a:uFillTx/>
                <a:latin typeface="Calibri"/>
                <a:ea typeface="+mn-ea"/>
                <a:cs typeface="+mn-cs"/>
              </a:rPr>
              <a:t>Bringeren</a:t>
            </a: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 skal overlevere gjenstanden til leder, før </a:t>
            </a:r>
            <a:r>
              <a:rPr kumimoji="0" lang="nb-NO" sz="1700" b="0" i="0" u="none" strike="noStrike" kern="1200" cap="none" spc="0" normalizeH="0" baseline="0" noProof="0" dirty="0" err="1">
                <a:ln>
                  <a:noFill/>
                </a:ln>
                <a:solidFill>
                  <a:schemeClr val="tx1">
                    <a:lumMod val="75000"/>
                  </a:schemeClr>
                </a:solidFill>
                <a:effectLst/>
                <a:uLnTx/>
                <a:uFillTx/>
                <a:latin typeface="Calibri"/>
                <a:ea typeface="+mn-ea"/>
                <a:cs typeface="+mn-cs"/>
              </a:rPr>
              <a:t>bringeren</a:t>
            </a: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 på de andre lagene. Laget som er raskest får poeng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Det er ikke lov til å kaste eller løpe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Leder roper ut forskjellige ting/gjenstander som skal hentes</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000" b="0" i="0" u="none" strike="noStrike" kern="1200" cap="none" spc="0" normalizeH="0" baseline="0" noProof="0" dirty="0">
                <a:ln>
                  <a:noFill/>
                </a:ln>
                <a:solidFill>
                  <a:schemeClr val="tx1">
                    <a:lumMod val="75000"/>
                  </a:schemeClr>
                </a:solidFill>
                <a:effectLst/>
                <a:uLnTx/>
                <a:uFillTx/>
                <a:latin typeface="Calibri"/>
                <a:ea typeface="+mn-ea"/>
                <a:cs typeface="+mn-cs"/>
              </a:rPr>
              <a:t>Gjenstandene er for eksempel: tråd, ring, klokke, t-skjorte, vannflaske, </a:t>
            </a:r>
            <a:r>
              <a:rPr kumimoji="0" lang="nb-NO" sz="1000" b="0" i="0" u="none" strike="noStrike" kern="1200" cap="none" spc="0" normalizeH="0" baseline="0" noProof="0" dirty="0" err="1">
                <a:ln>
                  <a:noFill/>
                </a:ln>
                <a:solidFill>
                  <a:schemeClr val="tx1">
                    <a:lumMod val="75000"/>
                  </a:schemeClr>
                </a:solidFill>
                <a:effectLst/>
                <a:uLnTx/>
                <a:uFillTx/>
                <a:latin typeface="Calibri"/>
                <a:ea typeface="+mn-ea"/>
                <a:cs typeface="+mn-cs"/>
              </a:rPr>
              <a:t>hårstrikk</a:t>
            </a:r>
            <a:r>
              <a:rPr kumimoji="0" lang="nb-NO" sz="1000" b="0" i="0" u="none" strike="noStrike" kern="1200" cap="none" spc="0" normalizeH="0" baseline="0" noProof="0" dirty="0">
                <a:ln>
                  <a:noFill/>
                </a:ln>
                <a:solidFill>
                  <a:schemeClr val="tx1">
                    <a:lumMod val="75000"/>
                  </a:schemeClr>
                </a:solidFill>
                <a:effectLst/>
                <a:uLnTx/>
                <a:uFillTx/>
                <a:latin typeface="Calibri"/>
                <a:ea typeface="+mn-ea"/>
                <a:cs typeface="+mn-cs"/>
              </a:rPr>
              <a:t>, blyant, sokk, en sko uten lisser, en bok med stive permer, ørepropper etc.</a:t>
            </a:r>
          </a:p>
          <a:p>
            <a:pPr marL="342900" marR="0" lvl="0" indent="-342900" algn="l" defTabSz="4572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nn-NO"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nb-NO" b="0" i="0" u="none" strike="noStrike" kern="1200" cap="none" spc="0" normalizeH="0" baseline="0" noProof="0" dirty="0">
              <a:ln>
                <a:noFill/>
              </a:ln>
              <a:solidFill>
                <a:srgbClr val="000000"/>
              </a:solidFill>
              <a:effectLst/>
              <a:uLnTx/>
              <a:uFillTx/>
              <a:latin typeface="Calibri" panose="020F0502020204030204" pitchFamily="34" charset="0"/>
              <a:ea typeface="Verdana" panose="020B0604030504040204" pitchFamily="34" charset="0"/>
              <a:cs typeface="Calibri" panose="020F0502020204030204" pitchFamily="34" charset="0"/>
            </a:endParaRPr>
          </a:p>
        </p:txBody>
      </p:sp>
      <p:sp>
        <p:nvSpPr>
          <p:cNvPr id="7" name="Tittel 2">
            <a:extLst>
              <a:ext uri="{FF2B5EF4-FFF2-40B4-BE49-F238E27FC236}">
                <a16:creationId xmlns:a16="http://schemas.microsoft.com/office/drawing/2014/main" id="{C0FA9807-ADA6-A343-921A-E07D03FF8D55}"/>
              </a:ext>
            </a:extLst>
          </p:cNvPr>
          <p:cNvSpPr txBox="1">
            <a:spLocks/>
          </p:cNvSpPr>
          <p:nvPr/>
        </p:nvSpPr>
        <p:spPr>
          <a:xfrm>
            <a:off x="6328962" y="1690688"/>
            <a:ext cx="5246511" cy="714363"/>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b-NO" sz="2600" b="1" i="0" u="none" strike="noStrike" kern="1200" cap="none" spc="0" normalizeH="0" baseline="0" noProof="0" dirty="0">
                <a:ln>
                  <a:noFill/>
                </a:ln>
                <a:solidFill>
                  <a:schemeClr val="tx1"/>
                </a:solidFill>
                <a:effectLst/>
                <a:uLnTx/>
                <a:uFillTx/>
                <a:latin typeface="Georgia" panose="02040502050405020303" pitchFamily="18" charset="0"/>
                <a:ea typeface="+mj-ea"/>
                <a:cs typeface="+mj-cs"/>
              </a:rPr>
              <a:t>Morderen er løs (15 min)</a:t>
            </a:r>
          </a:p>
        </p:txBody>
      </p:sp>
      <p:sp>
        <p:nvSpPr>
          <p:cNvPr id="8" name="Plassholder for tekst 1">
            <a:extLst>
              <a:ext uri="{FF2B5EF4-FFF2-40B4-BE49-F238E27FC236}">
                <a16:creationId xmlns:a16="http://schemas.microsoft.com/office/drawing/2014/main" id="{D77C4BF5-5BBB-DE45-9C4A-923D09ABE45C}"/>
              </a:ext>
            </a:extLst>
          </p:cNvPr>
          <p:cNvSpPr txBox="1">
            <a:spLocks/>
          </p:cNvSpPr>
          <p:nvPr/>
        </p:nvSpPr>
        <p:spPr>
          <a:xfrm>
            <a:off x="6328962" y="2436806"/>
            <a:ext cx="4831163" cy="4421194"/>
          </a:xfrm>
          <a:prstGeom prst="rect">
            <a:avLst/>
          </a:prstGeom>
        </p:spPr>
        <p:txBody>
          <a:bodyPr vert="horz" lIns="91440" tIns="45720" rIns="91440" bIns="45720" rtlCol="0">
            <a:normAutofit fontScale="92500"/>
          </a:body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Alle holder hodet ned og holder for øynene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Én person går bak og prikker alle én gang i ryggen. Den personen som får to prikker er morder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Alle deltakerne går rundt omkring og håndhilser på hverandre. Morderen skal drepe så mange som mulig ved å blunke til dem. De som blir blunket til faller sammen etter å ha håndhilst på morderen</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Alle skal prøve å finne ut hvem morderen 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Når du tror du vet det, sier du: ”Jeg anklager”. Når tre personer har sagt: ”Jeg anklager”, stoppes leken. Om alle tre har rett har morderen tapt, og det pekes ut en ny morder. Om de sier forskjellige navn fortsetter leken til det kommer tre nye anklager</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sz="1700" b="0" i="0" u="none" strike="noStrike" kern="1200" cap="none" spc="0" normalizeH="0" baseline="0" noProof="0" dirty="0">
                <a:ln>
                  <a:noFill/>
                </a:ln>
                <a:solidFill>
                  <a:schemeClr val="tx1">
                    <a:lumMod val="75000"/>
                  </a:schemeClr>
                </a:solidFill>
                <a:effectLst/>
                <a:uLnTx/>
                <a:uFillTx/>
                <a:latin typeface="Calibri"/>
                <a:ea typeface="+mn-ea"/>
                <a:cs typeface="+mn-cs"/>
              </a:rPr>
              <a:t>Spillet varer til morderen har drept alle, eller til det har kommet tre riktige anklager  </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nn-NO" sz="2000" b="0" i="0" u="none" strike="noStrike" kern="1200" cap="none" spc="0" normalizeH="0" baseline="0" noProof="0" dirty="0">
              <a:ln>
                <a:noFill/>
              </a:ln>
              <a:solidFill>
                <a:schemeClr val="tx1">
                  <a:lumMod val="75000"/>
                </a:schemeClr>
              </a:solidFill>
              <a:effectLst/>
              <a:uLnTx/>
              <a:uFillTx/>
              <a:latin typeface="Calibri"/>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1299175"/>
      </p:ext>
    </p:extLst>
  </p:cSld>
  <p:clrMapOvr>
    <a:masterClrMapping/>
  </p:clrMapOvr>
</p:sld>
</file>

<file path=ppt/theme/theme1.xml><?xml version="1.0" encoding="utf-8"?>
<a:theme xmlns:a="http://schemas.openxmlformats.org/drawingml/2006/main" name="4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5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6_Office-tema">
  <a:themeElements>
    <a:clrScheme name="Egendefinert 1">
      <a:dk1>
        <a:srgbClr val="CD1719"/>
      </a:dk1>
      <a:lt1>
        <a:srgbClr val="FFFFFF"/>
      </a:lt1>
      <a:dk2>
        <a:srgbClr val="CC1619"/>
      </a:dk2>
      <a:lt2>
        <a:srgbClr val="F6E7DA"/>
      </a:lt2>
      <a:accent1>
        <a:srgbClr val="CC1619"/>
      </a:accent1>
      <a:accent2>
        <a:srgbClr val="E1E6EC"/>
      </a:accent2>
      <a:accent3>
        <a:srgbClr val="000000"/>
      </a:accent3>
      <a:accent4>
        <a:srgbClr val="F6E6DA"/>
      </a:accent4>
      <a:accent5>
        <a:srgbClr val="CC1619"/>
      </a:accent5>
      <a:accent6>
        <a:srgbClr val="F6E6DA"/>
      </a:accent6>
      <a:hlink>
        <a:srgbClr val="3573A8"/>
      </a:hlink>
      <a:folHlink>
        <a:srgbClr val="CC1619"/>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2200</TotalTime>
  <Words>855</Words>
  <Application>Microsoft Macintosh PowerPoint</Application>
  <PresentationFormat>Widescreen</PresentationFormat>
  <Paragraphs>63</Paragraphs>
  <Slides>9</Slides>
  <Notes>1</Notes>
  <HiddenSlides>0</HiddenSlides>
  <MMClips>0</MMClips>
  <ScaleCrop>false</ScaleCrop>
  <HeadingPairs>
    <vt:vector size="6" baseType="variant">
      <vt:variant>
        <vt:lpstr>Brukte skrifter</vt:lpstr>
      </vt:variant>
      <vt:variant>
        <vt:i4>6</vt:i4>
      </vt:variant>
      <vt:variant>
        <vt:lpstr>Tema</vt:lpstr>
      </vt:variant>
      <vt:variant>
        <vt:i4>4</vt:i4>
      </vt:variant>
      <vt:variant>
        <vt:lpstr>Lysbildetitler</vt:lpstr>
      </vt:variant>
      <vt:variant>
        <vt:i4>9</vt:i4>
      </vt:variant>
    </vt:vector>
  </HeadingPairs>
  <TitlesOfParts>
    <vt:vector size="19" baseType="lpstr">
      <vt:lpstr>Arial</vt:lpstr>
      <vt:lpstr>Calibri</vt:lpstr>
      <vt:lpstr>Calibri Light</vt:lpstr>
      <vt:lpstr>Century Gothic</vt:lpstr>
      <vt:lpstr>Georgia</vt:lpstr>
      <vt:lpstr>Helvetica</vt:lpstr>
      <vt:lpstr>4_Office-tema</vt:lpstr>
      <vt:lpstr>5_Office-tema</vt:lpstr>
      <vt:lpstr>3_Office-tema</vt:lpstr>
      <vt:lpstr>6_Office-tema</vt:lpstr>
      <vt:lpstr>I klassen: Søvn </vt:lpstr>
      <vt:lpstr>Nærværstrening (5 min)  </vt:lpstr>
      <vt:lpstr>Dobbeltsirkler - Hva husker du? (5-10 min)</vt:lpstr>
      <vt:lpstr>Enig eller uenig i vanlige tanker om søvn (10 min)</vt:lpstr>
      <vt:lpstr>Kahoot-quiz: Kan du de viktigste søvnrådene? (15 min)</vt:lpstr>
      <vt:lpstr>Søvnlogg (5min)</vt:lpstr>
      <vt:lpstr>Navnedansen (tar maks 15 min)</vt:lpstr>
      <vt:lpstr>Velg én av disse lekene (15 min)</vt:lpstr>
      <vt:lpstr>PowerPoint-presentasjon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Guro M. Dalsegg</dc:creator>
  <cp:lastModifiedBy>Anne-Kristin Imenes</cp:lastModifiedBy>
  <cp:revision>36</cp:revision>
  <dcterms:created xsi:type="dcterms:W3CDTF">2020-06-12T09:58:15Z</dcterms:created>
  <dcterms:modified xsi:type="dcterms:W3CDTF">2023-03-06T10:05:40Z</dcterms:modified>
</cp:coreProperties>
</file>