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319" r:id="rId10"/>
    <p:sldId id="320" r:id="rId11"/>
    <p:sldId id="269" r:id="rId12"/>
    <p:sldId id="321" r:id="rId13"/>
    <p:sldId id="322" r:id="rId14"/>
    <p:sldId id="268" r:id="rId15"/>
    <p:sldId id="31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A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64" autoAdjust="0"/>
  </p:normalViewPr>
  <p:slideViewPr>
    <p:cSldViewPr snapToGrid="0">
      <p:cViewPr varScale="1">
        <p:scale>
          <a:sx n="48" d="100"/>
          <a:sy n="48" d="100"/>
        </p:scale>
        <p:origin x="77" y="365"/>
      </p:cViewPr>
      <p:guideLst/>
    </p:cSldViewPr>
  </p:slideViewPr>
  <p:notesTextViewPr>
    <p:cViewPr>
      <p:scale>
        <a:sx n="1" d="1"/>
        <a:sy n="1" d="1"/>
      </p:scale>
      <p:origin x="0" y="-80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1241ED6B-8BD9-8D8D-1251-88E42A45549F}"/>
    <pc:docChg chg="modSld">
      <pc:chgData name="Frida Torgersen" userId="S::frida.torgersen@io.kommune.no::ea265081-7c03-4e48-ae3c-fad608c99291" providerId="AD" clId="Web-{1241ED6B-8BD9-8D8D-1251-88E42A45549F}" dt="2024-11-20T10:04:34.949" v="2" actId="20577"/>
      <pc:docMkLst>
        <pc:docMk/>
      </pc:docMkLst>
      <pc:sldChg chg="modSp">
        <pc:chgData name="Frida Torgersen" userId="S::frida.torgersen@io.kommune.no::ea265081-7c03-4e48-ae3c-fad608c99291" providerId="AD" clId="Web-{1241ED6B-8BD9-8D8D-1251-88E42A45549F}" dt="2024-11-20T10:04:22.512" v="0" actId="20577"/>
        <pc:sldMkLst>
          <pc:docMk/>
          <pc:sldMk cId="0" sldId="261"/>
        </pc:sldMkLst>
        <pc:spChg chg="mod">
          <ac:chgData name="Frida Torgersen" userId="S::frida.torgersen@io.kommune.no::ea265081-7c03-4e48-ae3c-fad608c99291" providerId="AD" clId="Web-{1241ED6B-8BD9-8D8D-1251-88E42A45549F}" dt="2024-11-20T10:04:22.512" v="0" actId="20577"/>
          <ac:spMkLst>
            <pc:docMk/>
            <pc:sldMk cId="0" sldId="261"/>
            <ac:spMk id="2" creationId="{17EA47DF-ED2C-5B98-1D78-FB9F94D617FF}"/>
          </ac:spMkLst>
        </pc:spChg>
      </pc:sldChg>
      <pc:sldChg chg="modSp modNotes">
        <pc:chgData name="Frida Torgersen" userId="S::frida.torgersen@io.kommune.no::ea265081-7c03-4e48-ae3c-fad608c99291" providerId="AD" clId="Web-{1241ED6B-8BD9-8D8D-1251-88E42A45549F}" dt="2024-11-20T10:04:34.949" v="2" actId="20577"/>
        <pc:sldMkLst>
          <pc:docMk/>
          <pc:sldMk cId="1254049314" sldId="320"/>
        </pc:sldMkLst>
        <pc:spChg chg="mod">
          <ac:chgData name="Frida Torgersen" userId="S::frida.torgersen@io.kommune.no::ea265081-7c03-4e48-ae3c-fad608c99291" providerId="AD" clId="Web-{1241ED6B-8BD9-8D8D-1251-88E42A45549F}" dt="2024-11-20T10:04:34.949" v="2" actId="20577"/>
          <ac:spMkLst>
            <pc:docMk/>
            <pc:sldMk cId="1254049314" sldId="320"/>
            <ac:spMk id="16385" creationId="{469BD19F-0D3B-BD96-CB1F-5D21E8E48E74}"/>
          </ac:spMkLst>
        </pc:spChg>
      </pc:sldChg>
    </pc:docChg>
  </pc:docChgLst>
  <pc:docChgLst>
    <pc:chgData name="Renate Dybdal Hansen" userId="8f533bdc-1f06-46c5-8376-6b62126245f7" providerId="ADAL" clId="{824F5358-8795-4A32-B04E-73119B0E0902}"/>
    <pc:docChg chg="custSel modSld">
      <pc:chgData name="Renate Dybdal Hansen" userId="8f533bdc-1f06-46c5-8376-6b62126245f7" providerId="ADAL" clId="{824F5358-8795-4A32-B04E-73119B0E0902}" dt="2024-11-20T13:55:55.702" v="35" actId="20577"/>
      <pc:docMkLst>
        <pc:docMk/>
      </pc:docMkLst>
      <pc:sldChg chg="modNotesTx">
        <pc:chgData name="Renate Dybdal Hansen" userId="8f533bdc-1f06-46c5-8376-6b62126245f7" providerId="ADAL" clId="{824F5358-8795-4A32-B04E-73119B0E0902}" dt="2024-11-20T13:55:55.702" v="35" actId="20577"/>
        <pc:sldMkLst>
          <pc:docMk/>
          <pc:sldMk cId="0" sldId="268"/>
        </pc:sldMkLst>
      </pc:sldChg>
      <pc:sldChg chg="modNotesTx">
        <pc:chgData name="Renate Dybdal Hansen" userId="8f533bdc-1f06-46c5-8376-6b62126245f7" providerId="ADAL" clId="{824F5358-8795-4A32-B04E-73119B0E0902}" dt="2024-11-20T13:54:55.474" v="17" actId="114"/>
        <pc:sldMkLst>
          <pc:docMk/>
          <pc:sldMk cId="0" sldId="269"/>
        </pc:sldMkLst>
      </pc:sldChg>
      <pc:sldChg chg="delSp mod">
        <pc:chgData name="Renate Dybdal Hansen" userId="8f533bdc-1f06-46c5-8376-6b62126245f7" providerId="ADAL" clId="{824F5358-8795-4A32-B04E-73119B0E0902}" dt="2024-11-20T13:54:16.884" v="0" actId="478"/>
        <pc:sldMkLst>
          <pc:docMk/>
          <pc:sldMk cId="2550388175" sldId="319"/>
        </pc:sldMkLst>
        <pc:spChg chg="del">
          <ac:chgData name="Renate Dybdal Hansen" userId="8f533bdc-1f06-46c5-8376-6b62126245f7" providerId="ADAL" clId="{824F5358-8795-4A32-B04E-73119B0E0902}" dt="2024-11-20T13:54:16.884" v="0" actId="478"/>
          <ac:spMkLst>
            <pc:docMk/>
            <pc:sldMk cId="2550388175" sldId="319"/>
            <ac:spMk id="3" creationId="{10A56557-D1E8-1199-DC56-B0509410A51C}"/>
          </ac:spMkLst>
        </pc:spChg>
      </pc:sldChg>
      <pc:sldChg chg="modNotesTx">
        <pc:chgData name="Renate Dybdal Hansen" userId="8f533bdc-1f06-46c5-8376-6b62126245f7" providerId="ADAL" clId="{824F5358-8795-4A32-B04E-73119B0E0902}" dt="2024-11-20T13:54:30.449" v="2"/>
        <pc:sldMkLst>
          <pc:docMk/>
          <pc:sldMk cId="1254049314" sldId="320"/>
        </pc:sldMkLst>
      </pc:sldChg>
      <pc:sldChg chg="modNotesTx">
        <pc:chgData name="Renate Dybdal Hansen" userId="8f533bdc-1f06-46c5-8376-6b62126245f7" providerId="ADAL" clId="{824F5358-8795-4A32-B04E-73119B0E0902}" dt="2024-11-20T13:55:11.340" v="18" actId="20577"/>
        <pc:sldMkLst>
          <pc:docMk/>
          <pc:sldMk cId="2498300402" sldId="321"/>
        </pc:sldMkLst>
      </pc:sldChg>
      <pc:sldChg chg="modSp mod">
        <pc:chgData name="Renate Dybdal Hansen" userId="8f533bdc-1f06-46c5-8376-6b62126245f7" providerId="ADAL" clId="{824F5358-8795-4A32-B04E-73119B0E0902}" dt="2024-11-20T13:55:33.062" v="34" actId="1076"/>
        <pc:sldMkLst>
          <pc:docMk/>
          <pc:sldMk cId="3051489034" sldId="322"/>
        </pc:sldMkLst>
        <pc:spChg chg="mod">
          <ac:chgData name="Renate Dybdal Hansen" userId="8f533bdc-1f06-46c5-8376-6b62126245f7" providerId="ADAL" clId="{824F5358-8795-4A32-B04E-73119B0E0902}" dt="2024-11-20T13:55:33.062" v="34" actId="1076"/>
          <ac:spMkLst>
            <pc:docMk/>
            <pc:sldMk cId="3051489034" sldId="322"/>
            <ac:spMk id="8" creationId="{C16CBB41-9B4F-4D0E-75EE-6E6808AA6B4D}"/>
          </ac:spMkLst>
        </pc:spChg>
      </pc:sldChg>
    </pc:docChg>
  </pc:docChgLst>
  <pc:docChgLst>
    <pc:chgData name="Frida Torgersen" userId="S::frida.torgersen@io.kommune.no::ea265081-7c03-4e48-ae3c-fad608c99291" providerId="AD" clId="Web-{B377E5E0-7B2E-564A-976C-62E7044C0A09}"/>
    <pc:docChg chg="delSld modSld">
      <pc:chgData name="Frida Torgersen" userId="S::frida.torgersen@io.kommune.no::ea265081-7c03-4e48-ae3c-fad608c99291" providerId="AD" clId="Web-{B377E5E0-7B2E-564A-976C-62E7044C0A09}" dt="2024-07-19T09:18:35.588" v="33"/>
      <pc:docMkLst>
        <pc:docMk/>
      </pc:docMkLst>
      <pc:sldChg chg="del">
        <pc:chgData name="Frida Torgersen" userId="S::frida.torgersen@io.kommune.no::ea265081-7c03-4e48-ae3c-fad608c99291" providerId="AD" clId="Web-{B377E5E0-7B2E-564A-976C-62E7044C0A09}" dt="2024-07-19T09:18:35.588" v="33"/>
        <pc:sldMkLst>
          <pc:docMk/>
          <pc:sldMk cId="0" sldId="267"/>
        </pc:sldMkLst>
      </pc:sldChg>
      <pc:sldChg chg="addSp modSp modNotes">
        <pc:chgData name="Frida Torgersen" userId="S::frida.torgersen@io.kommune.no::ea265081-7c03-4e48-ae3c-fad608c99291" providerId="AD" clId="Web-{B377E5E0-7B2E-564A-976C-62E7044C0A09}" dt="2024-07-19T09:18:27.181" v="32"/>
        <pc:sldMkLst>
          <pc:docMk/>
          <pc:sldMk cId="0" sldId="268"/>
        </pc:sldMkLst>
      </pc:sldChg>
    </pc:docChg>
  </pc:docChgLst>
  <pc:docChgLst>
    <pc:chgData name="Frida Torgersen" userId="S::frida.torgersen@io.kommune.no::ea265081-7c03-4e48-ae3c-fad608c99291" providerId="AD" clId="Web-{2DEBA031-8C9C-FA52-6D68-CB7569050759}"/>
    <pc:docChg chg="delSld">
      <pc:chgData name="Frida Torgersen" userId="S::frida.torgersen@io.kommune.no::ea265081-7c03-4e48-ae3c-fad608c99291" providerId="AD" clId="Web-{2DEBA031-8C9C-FA52-6D68-CB7569050759}" dt="2024-10-23T08:14:28.846" v="1"/>
      <pc:docMkLst>
        <pc:docMk/>
      </pc:docMkLst>
      <pc:sldChg chg="del">
        <pc:chgData name="Frida Torgersen" userId="S::frida.torgersen@io.kommune.no::ea265081-7c03-4e48-ae3c-fad608c99291" providerId="AD" clId="Web-{2DEBA031-8C9C-FA52-6D68-CB7569050759}" dt="2024-10-23T08:14:28.846" v="1"/>
        <pc:sldMkLst>
          <pc:docMk/>
          <pc:sldMk cId="0" sldId="264"/>
        </pc:sldMkLst>
      </pc:sldChg>
      <pc:sldChg chg="del">
        <pc:chgData name="Frida Torgersen" userId="S::frida.torgersen@io.kommune.no::ea265081-7c03-4e48-ae3c-fad608c99291" providerId="AD" clId="Web-{2DEBA031-8C9C-FA52-6D68-CB7569050759}" dt="2024-10-23T07:13:10.713" v="0"/>
        <pc:sldMkLst>
          <pc:docMk/>
          <pc:sldMk cId="0" sldId="265"/>
        </pc:sldMkLst>
      </pc:sldChg>
    </pc:docChg>
  </pc:docChgLst>
  <pc:docChgLst>
    <pc:chgData name="Frida Torgersen" userId="S::frida.torgersen@io.kommune.no::ea265081-7c03-4e48-ae3c-fad608c99291" providerId="AD" clId="Web-{67FA89CE-E47B-6B8C-2EAD-EBCA43C30DD2}"/>
    <pc:docChg chg="modSld">
      <pc:chgData name="Frida Torgersen" userId="S::frida.torgersen@io.kommune.no::ea265081-7c03-4e48-ae3c-fad608c99291" providerId="AD" clId="Web-{67FA89CE-E47B-6B8C-2EAD-EBCA43C30DD2}" dt="2024-09-25T10:01:43.269" v="39" actId="20577"/>
      <pc:docMkLst>
        <pc:docMk/>
      </pc:docMkLst>
      <pc:sldChg chg="addSp modSp">
        <pc:chgData name="Frida Torgersen" userId="S::frida.torgersen@io.kommune.no::ea265081-7c03-4e48-ae3c-fad608c99291" providerId="AD" clId="Web-{67FA89CE-E47B-6B8C-2EAD-EBCA43C30DD2}" dt="2024-09-25T10:01:43.269" v="39" actId="20577"/>
        <pc:sldMkLst>
          <pc:docMk/>
          <pc:sldMk cId="0" sldId="269"/>
        </pc:sldMkLst>
        <pc:spChg chg="add mod">
          <ac:chgData name="Frida Torgersen" userId="S::frida.torgersen@io.kommune.no::ea265081-7c03-4e48-ae3c-fad608c99291" providerId="AD" clId="Web-{67FA89CE-E47B-6B8C-2EAD-EBCA43C30DD2}" dt="2024-09-25T10:01:43.269" v="39" actId="20577"/>
          <ac:spMkLst>
            <pc:docMk/>
            <pc:sldMk cId="0" sldId="269"/>
            <ac:spMk id="2" creationId="{AEEAEFEB-7FFE-4144-2294-E6994FD37D8D}"/>
          </ac:spMkLst>
        </pc:spChg>
      </pc:sldChg>
    </pc:docChg>
  </pc:docChgLst>
  <pc:docChgLst>
    <pc:chgData name="Frida Torgersen" userId="S::frida.torgersen@io.kommune.no::ea265081-7c03-4e48-ae3c-fad608c99291" providerId="AD" clId="Web-{0F8B41E1-F300-7D8E-1D4A-80BE1067E339}"/>
    <pc:docChg chg="addSld delSld modSld">
      <pc:chgData name="Frida Torgersen" userId="S::frida.torgersen@io.kommune.no::ea265081-7c03-4e48-ae3c-fad608c99291" providerId="AD" clId="Web-{0F8B41E1-F300-7D8E-1D4A-80BE1067E339}" dt="2024-07-12T13:17:54.282" v="15"/>
      <pc:docMkLst>
        <pc:docMk/>
      </pc:docMkLst>
      <pc:sldChg chg="modSp">
        <pc:chgData name="Frida Torgersen" userId="S::frida.torgersen@io.kommune.no::ea265081-7c03-4e48-ae3c-fad608c99291" providerId="AD" clId="Web-{0F8B41E1-F300-7D8E-1D4A-80BE1067E339}" dt="2024-07-12T13:16:42" v="8" actId="1076"/>
        <pc:sldMkLst>
          <pc:docMk/>
          <pc:sldMk cId="0" sldId="261"/>
        </pc:sldMkLst>
      </pc:sldChg>
      <pc:sldChg chg="del">
        <pc:chgData name="Frida Torgersen" userId="S::frida.torgersen@io.kommune.no::ea265081-7c03-4e48-ae3c-fad608c99291" providerId="AD" clId="Web-{0F8B41E1-F300-7D8E-1D4A-80BE1067E339}" dt="2024-07-12T13:17:03.109" v="10"/>
        <pc:sldMkLst>
          <pc:docMk/>
          <pc:sldMk cId="0" sldId="262"/>
        </pc:sldMkLst>
      </pc:sldChg>
      <pc:sldChg chg="del">
        <pc:chgData name="Frida Torgersen" userId="S::frida.torgersen@io.kommune.no::ea265081-7c03-4e48-ae3c-fad608c99291" providerId="AD" clId="Web-{0F8B41E1-F300-7D8E-1D4A-80BE1067E339}" dt="2024-07-12T13:17:31.188" v="13"/>
        <pc:sldMkLst>
          <pc:docMk/>
          <pc:sldMk cId="0" sldId="263"/>
        </pc:sldMkLst>
      </pc:sldChg>
      <pc:sldChg chg="del">
        <pc:chgData name="Frida Torgersen" userId="S::frida.torgersen@io.kommune.no::ea265081-7c03-4e48-ae3c-fad608c99291" providerId="AD" clId="Web-{0F8B41E1-F300-7D8E-1D4A-80BE1067E339}" dt="2024-07-12T13:17:54.282" v="15"/>
        <pc:sldMkLst>
          <pc:docMk/>
          <pc:sldMk cId="0" sldId="266"/>
        </pc:sldMkLst>
      </pc:sldChg>
      <pc:sldChg chg="add">
        <pc:chgData name="Frida Torgersen" userId="S::frida.torgersen@io.kommune.no::ea265081-7c03-4e48-ae3c-fad608c99291" providerId="AD" clId="Web-{0F8B41E1-F300-7D8E-1D4A-80BE1067E339}" dt="2024-07-12T13:17:51.672" v="14"/>
        <pc:sldMkLst>
          <pc:docMk/>
          <pc:sldMk cId="311202330" sldId="314"/>
        </pc:sldMkLst>
      </pc:sldChg>
      <pc:sldChg chg="addSp modSp add mod modClrScheme chgLayout">
        <pc:chgData name="Frida Torgersen" userId="S::frida.torgersen@io.kommune.no::ea265081-7c03-4e48-ae3c-fad608c99291" providerId="AD" clId="Web-{0F8B41E1-F300-7D8E-1D4A-80BE1067E339}" dt="2024-07-12T13:17:06.609" v="11"/>
        <pc:sldMkLst>
          <pc:docMk/>
          <pc:sldMk cId="2550388175" sldId="319"/>
        </pc:sldMkLst>
      </pc:sldChg>
      <pc:sldChg chg="add">
        <pc:chgData name="Frida Torgersen" userId="S::frida.torgersen@io.kommune.no::ea265081-7c03-4e48-ae3c-fad608c99291" providerId="AD" clId="Web-{0F8B41E1-F300-7D8E-1D4A-80BE1067E339}" dt="2024-07-12T13:17:28.328" v="12"/>
        <pc:sldMkLst>
          <pc:docMk/>
          <pc:sldMk cId="1254049314" sldId="320"/>
        </pc:sldMkLst>
      </pc:sldChg>
      <pc:sldMasterChg chg="addSldLayout">
        <pc:chgData name="Frida Torgersen" userId="S::frida.torgersen@io.kommune.no::ea265081-7c03-4e48-ae3c-fad608c99291" providerId="AD" clId="Web-{0F8B41E1-F300-7D8E-1D4A-80BE1067E339}" dt="2024-07-12T13:17:51.672" v="14"/>
        <pc:sldMasterMkLst>
          <pc:docMk/>
          <pc:sldMasterMk cId="0" sldId="2147483659"/>
        </pc:sldMasterMkLst>
        <pc:sldLayoutChg chg="add replId">
          <pc:chgData name="Frida Torgersen" userId="S::frida.torgersen@io.kommune.no::ea265081-7c03-4e48-ae3c-fad608c99291" providerId="AD" clId="Web-{0F8B41E1-F300-7D8E-1D4A-80BE1067E339}" dt="2024-07-12T13:16:59.281" v="9"/>
          <pc:sldLayoutMkLst>
            <pc:docMk/>
            <pc:sldMasterMk cId="0" sldId="2147483659"/>
            <pc:sldLayoutMk cId="1651278764" sldId="2147483744"/>
          </pc:sldLayoutMkLst>
        </pc:sldLayoutChg>
        <pc:sldLayoutChg chg="add">
          <pc:chgData name="Frida Torgersen" userId="S::frida.torgersen@io.kommune.no::ea265081-7c03-4e48-ae3c-fad608c99291" providerId="AD" clId="Web-{0F8B41E1-F300-7D8E-1D4A-80BE1067E339}" dt="2024-07-12T13:17:51.672" v="14"/>
          <pc:sldLayoutMkLst>
            <pc:docMk/>
            <pc:sldMasterMk cId="0" sldId="2147483659"/>
            <pc:sldLayoutMk cId="3279091491" sldId="2147483745"/>
          </pc:sldLayoutMkLst>
        </pc:sldLayoutChg>
      </pc:sldMasterChg>
    </pc:docChg>
  </pc:docChgLst>
  <pc:docChgLst>
    <pc:chgData name="Frida Torgersen" userId="S::frida.torgersen@io.kommune.no::ea265081-7c03-4e48-ae3c-fad608c99291" providerId="AD" clId="Web-{5C0994BD-0BBA-C774-267A-E271BB2E8DBE}"/>
    <pc:docChg chg="modSld">
      <pc:chgData name="Frida Torgersen" userId="S::frida.torgersen@io.kommune.no::ea265081-7c03-4e48-ae3c-fad608c99291" providerId="AD" clId="Web-{5C0994BD-0BBA-C774-267A-E271BB2E8DBE}" dt="2024-10-23T11:48:44.463" v="15"/>
      <pc:docMkLst>
        <pc:docMk/>
      </pc:docMkLst>
      <pc:sldChg chg="delSp modSp">
        <pc:chgData name="Frida Torgersen" userId="S::frida.torgersen@io.kommune.no::ea265081-7c03-4e48-ae3c-fad608c99291" providerId="AD" clId="Web-{5C0994BD-0BBA-C774-267A-E271BB2E8DBE}" dt="2024-10-23T11:45:47.975" v="14"/>
        <pc:sldMkLst>
          <pc:docMk/>
          <pc:sldMk cId="2498300402" sldId="321"/>
        </pc:sldMkLst>
        <pc:spChg chg="mod">
          <ac:chgData name="Frida Torgersen" userId="S::frida.torgersen@io.kommune.no::ea265081-7c03-4e48-ae3c-fad608c99291" providerId="AD" clId="Web-{5C0994BD-0BBA-C774-267A-E271BB2E8DBE}" dt="2024-10-23T11:45:44.771" v="13" actId="14100"/>
          <ac:spMkLst>
            <pc:docMk/>
            <pc:sldMk cId="2498300402" sldId="321"/>
            <ac:spMk id="2" creationId="{8C79E4B0-0865-7397-CD02-1BD1407B8CA4}"/>
          </ac:spMkLst>
        </pc:spChg>
        <pc:spChg chg="del">
          <ac:chgData name="Frida Torgersen" userId="S::frida.torgersen@io.kommune.no::ea265081-7c03-4e48-ae3c-fad608c99291" providerId="AD" clId="Web-{5C0994BD-0BBA-C774-267A-E271BB2E8DBE}" dt="2024-10-23T11:45:47.975" v="14"/>
          <ac:spMkLst>
            <pc:docMk/>
            <pc:sldMk cId="2498300402" sldId="321"/>
            <ac:spMk id="3" creationId="{67D8D2B4-C370-9715-B6A4-C0D7CB0DD532}"/>
          </ac:spMkLst>
        </pc:spChg>
      </pc:sldChg>
      <pc:sldChg chg="modSp mod modClrScheme chgLayout modNotes">
        <pc:chgData name="Frida Torgersen" userId="S::frida.torgersen@io.kommune.no::ea265081-7c03-4e48-ae3c-fad608c99291" providerId="AD" clId="Web-{5C0994BD-0BBA-C774-267A-E271BB2E8DBE}" dt="2024-10-23T11:48:44.463" v="15"/>
        <pc:sldMkLst>
          <pc:docMk/>
          <pc:sldMk cId="3051489034" sldId="322"/>
        </pc:sldMkLst>
        <pc:spChg chg="mod ord">
          <ac:chgData name="Frida Torgersen" userId="S::frida.torgersen@io.kommune.no::ea265081-7c03-4e48-ae3c-fad608c99291" providerId="AD" clId="Web-{5C0994BD-0BBA-C774-267A-E271BB2E8DBE}" dt="2024-10-23T11:48:44.463" v="15"/>
          <ac:spMkLst>
            <pc:docMk/>
            <pc:sldMk cId="3051489034" sldId="322"/>
            <ac:spMk id="8" creationId="{C16CBB41-9B4F-4D0E-75EE-6E6808AA6B4D}"/>
          </ac:spMkLst>
        </pc:spChg>
      </pc:sldChg>
    </pc:docChg>
  </pc:docChgLst>
  <pc:docChgLst>
    <pc:chgData name="Frida Torgersen" userId="S::frida.torgersen@io.kommune.no::ea265081-7c03-4e48-ae3c-fad608c99291" providerId="AD" clId="Web-{4B0609DD-E812-F06F-60C8-C61F87FDB050}"/>
    <pc:docChg chg="modSld">
      <pc:chgData name="Frida Torgersen" userId="S::frida.torgersen@io.kommune.no::ea265081-7c03-4e48-ae3c-fad608c99291" providerId="AD" clId="Web-{4B0609DD-E812-F06F-60C8-C61F87FDB050}" dt="2024-10-23T12:17:33.964" v="104"/>
      <pc:docMkLst>
        <pc:docMk/>
      </pc:docMkLst>
      <pc:sldChg chg="modNotes">
        <pc:chgData name="Frida Torgersen" userId="S::frida.torgersen@io.kommune.no::ea265081-7c03-4e48-ae3c-fad608c99291" providerId="AD" clId="Web-{4B0609DD-E812-F06F-60C8-C61F87FDB050}" dt="2024-10-23T12:17:16.480" v="98"/>
        <pc:sldMkLst>
          <pc:docMk/>
          <pc:sldMk cId="0" sldId="269"/>
        </pc:sldMkLst>
      </pc:sldChg>
      <pc:sldChg chg="modNotes">
        <pc:chgData name="Frida Torgersen" userId="S::frida.torgersen@io.kommune.no::ea265081-7c03-4e48-ae3c-fad608c99291" providerId="AD" clId="Web-{4B0609DD-E812-F06F-60C8-C61F87FDB050}" dt="2024-10-23T11:51:24.961" v="1"/>
        <pc:sldMkLst>
          <pc:docMk/>
          <pc:sldMk cId="311202330" sldId="314"/>
        </pc:sldMkLst>
      </pc:sldChg>
      <pc:sldChg chg="modNotes">
        <pc:chgData name="Frida Torgersen" userId="S::frida.torgersen@io.kommune.no::ea265081-7c03-4e48-ae3c-fad608c99291" providerId="AD" clId="Web-{4B0609DD-E812-F06F-60C8-C61F87FDB050}" dt="2024-10-23T11:52:23.337" v="8"/>
        <pc:sldMkLst>
          <pc:docMk/>
          <pc:sldMk cId="2550388175" sldId="319"/>
        </pc:sldMkLst>
      </pc:sldChg>
      <pc:sldChg chg="modSp modNotes">
        <pc:chgData name="Frida Torgersen" userId="S::frida.torgersen@io.kommune.no::ea265081-7c03-4e48-ae3c-fad608c99291" providerId="AD" clId="Web-{4B0609DD-E812-F06F-60C8-C61F87FDB050}" dt="2024-10-23T12:17:33.964" v="104"/>
        <pc:sldMkLst>
          <pc:docMk/>
          <pc:sldMk cId="2498300402" sldId="321"/>
        </pc:sldMkLst>
        <pc:spChg chg="mod">
          <ac:chgData name="Frida Torgersen" userId="S::frida.torgersen@io.kommune.no::ea265081-7c03-4e48-ae3c-fad608c99291" providerId="AD" clId="Web-{4B0609DD-E812-F06F-60C8-C61F87FDB050}" dt="2024-10-23T12:04:11.447" v="45" actId="20577"/>
          <ac:spMkLst>
            <pc:docMk/>
            <pc:sldMk cId="2498300402" sldId="321"/>
            <ac:spMk id="2" creationId="{8C79E4B0-0865-7397-CD02-1BD1407B8CA4}"/>
          </ac:spMkLst>
        </pc:spChg>
      </pc:sldChg>
      <pc:sldChg chg="modNotes">
        <pc:chgData name="Frida Torgersen" userId="S::frida.torgersen@io.kommune.no::ea265081-7c03-4e48-ae3c-fad608c99291" providerId="AD" clId="Web-{4B0609DD-E812-F06F-60C8-C61F87FDB050}" dt="2024-10-23T11:59:04.190" v="11"/>
        <pc:sldMkLst>
          <pc:docMk/>
          <pc:sldMk cId="3051489034" sldId="322"/>
        </pc:sldMkLst>
      </pc:sldChg>
    </pc:docChg>
  </pc:docChgLst>
  <pc:docChgLst>
    <pc:chgData name="Renate Dybdal Hansen" userId="S::renate.dybdal.hansen@io.kommune.no::8f533bdc-1f06-46c5-8376-6b62126245f7" providerId="AD" clId="Web-{EF3CDBB0-1E91-4678-A307-00DF72A779E8}"/>
    <pc:docChg chg="modSld">
      <pc:chgData name="Renate Dybdal Hansen" userId="S::renate.dybdal.hansen@io.kommune.no::8f533bdc-1f06-46c5-8376-6b62126245f7" providerId="AD" clId="Web-{EF3CDBB0-1E91-4678-A307-00DF72A779E8}" dt="2024-12-04T12:13:41.574" v="2"/>
      <pc:docMkLst>
        <pc:docMk/>
      </pc:docMkLst>
      <pc:sldChg chg="modNotes">
        <pc:chgData name="Renate Dybdal Hansen" userId="S::renate.dybdal.hansen@io.kommune.no::8f533bdc-1f06-46c5-8376-6b62126245f7" providerId="AD" clId="Web-{EF3CDBB0-1E91-4678-A307-00DF72A779E8}" dt="2024-12-04T12:13:41.574" v="2"/>
        <pc:sldMkLst>
          <pc:docMk/>
          <pc:sldMk cId="1254049314" sldId="320"/>
        </pc:sldMkLst>
      </pc:sldChg>
    </pc:docChg>
  </pc:docChgLst>
  <pc:docChgLst>
    <pc:chgData name="Frida Torgersen" userId="S::frida.torgersen@io.kommune.no::ea265081-7c03-4e48-ae3c-fad608c99291" providerId="AD" clId="Web-{D9D58186-E591-8E48-87D5-3053EAAC627A}"/>
    <pc:docChg chg="addSld modSld">
      <pc:chgData name="Frida Torgersen" userId="S::frida.torgersen@io.kommune.no::ea265081-7c03-4e48-ae3c-fad608c99291" providerId="AD" clId="Web-{D9D58186-E591-8E48-87D5-3053EAAC627A}" dt="2024-10-23T11:29:09.663" v="295"/>
      <pc:docMkLst>
        <pc:docMk/>
      </pc:docMkLst>
      <pc:sldChg chg="modSp">
        <pc:chgData name="Frida Torgersen" userId="S::frida.torgersen@io.kommune.no::ea265081-7c03-4e48-ae3c-fad608c99291" providerId="AD" clId="Web-{D9D58186-E591-8E48-87D5-3053EAAC627A}" dt="2024-10-23T11:02:18.033" v="58" actId="20577"/>
        <pc:sldMkLst>
          <pc:docMk/>
          <pc:sldMk cId="0" sldId="269"/>
        </pc:sldMkLst>
        <pc:spChg chg="mod">
          <ac:chgData name="Frida Torgersen" userId="S::frida.torgersen@io.kommune.no::ea265081-7c03-4e48-ae3c-fad608c99291" providerId="AD" clId="Web-{D9D58186-E591-8E48-87D5-3053EAAC627A}" dt="2024-10-23T11:02:18.033" v="58" actId="20577"/>
          <ac:spMkLst>
            <pc:docMk/>
            <pc:sldMk cId="0" sldId="269"/>
            <ac:spMk id="2" creationId="{AEEAEFEB-7FFE-4144-2294-E6994FD37D8D}"/>
          </ac:spMkLst>
        </pc:spChg>
      </pc:sldChg>
      <pc:sldChg chg="addSp modSp new mod modClrScheme chgLayout modNotes">
        <pc:chgData name="Frida Torgersen" userId="S::frida.torgersen@io.kommune.no::ea265081-7c03-4e48-ae3c-fad608c99291" providerId="AD" clId="Web-{D9D58186-E591-8E48-87D5-3053EAAC627A}" dt="2024-10-23T11:29:09.663" v="295"/>
        <pc:sldMkLst>
          <pc:docMk/>
          <pc:sldMk cId="2498300402" sldId="321"/>
        </pc:sldMkLst>
        <pc:spChg chg="add mod">
          <ac:chgData name="Frida Torgersen" userId="S::frida.torgersen@io.kommune.no::ea265081-7c03-4e48-ae3c-fad608c99291" providerId="AD" clId="Web-{D9D58186-E591-8E48-87D5-3053EAAC627A}" dt="2024-10-23T11:25:55.864" v="279" actId="20577"/>
          <ac:spMkLst>
            <pc:docMk/>
            <pc:sldMk cId="2498300402" sldId="321"/>
            <ac:spMk id="2" creationId="{8C79E4B0-0865-7397-CD02-1BD1407B8CA4}"/>
          </ac:spMkLst>
        </pc:spChg>
        <pc:spChg chg="add mod">
          <ac:chgData name="Frida Torgersen" userId="S::frida.torgersen@io.kommune.no::ea265081-7c03-4e48-ae3c-fad608c99291" providerId="AD" clId="Web-{D9D58186-E591-8E48-87D5-3053EAAC627A}" dt="2024-10-23T11:03:09.565" v="60"/>
          <ac:spMkLst>
            <pc:docMk/>
            <pc:sldMk cId="2498300402" sldId="321"/>
            <ac:spMk id="3" creationId="{67D8D2B4-C370-9715-B6A4-C0D7CB0DD532}"/>
          </ac:spMkLst>
        </pc:spChg>
      </pc:sldChg>
      <pc:sldChg chg="addSp delSp modSp new mod modClrScheme chgLayout">
        <pc:chgData name="Frida Torgersen" userId="S::frida.torgersen@io.kommune.no::ea265081-7c03-4e48-ae3c-fad608c99291" providerId="AD" clId="Web-{D9D58186-E591-8E48-87D5-3053EAAC627A}" dt="2024-10-23T11:11:14.665" v="74" actId="20577"/>
        <pc:sldMkLst>
          <pc:docMk/>
          <pc:sldMk cId="3051489034" sldId="322"/>
        </pc:sldMkLst>
        <pc:spChg chg="del">
          <ac:chgData name="Frida Torgersen" userId="S::frida.torgersen@io.kommune.no::ea265081-7c03-4e48-ae3c-fad608c99291" providerId="AD" clId="Web-{D9D58186-E591-8E48-87D5-3053EAAC627A}" dt="2024-10-23T11:09:57.695" v="62"/>
          <ac:spMkLst>
            <pc:docMk/>
            <pc:sldMk cId="3051489034" sldId="322"/>
            <ac:spMk id="2" creationId="{44C4D59F-EC88-23F5-4A10-02CF680F2671}"/>
          </ac:spMkLst>
        </pc:spChg>
        <pc:spChg chg="del">
          <ac:chgData name="Frida Torgersen" userId="S::frida.torgersen@io.kommune.no::ea265081-7c03-4e48-ae3c-fad608c99291" providerId="AD" clId="Web-{D9D58186-E591-8E48-87D5-3053EAAC627A}" dt="2024-10-23T11:09:57.695" v="62"/>
          <ac:spMkLst>
            <pc:docMk/>
            <pc:sldMk cId="3051489034" sldId="322"/>
            <ac:spMk id="3" creationId="{49EF1992-1A3E-2AB4-446E-02391D6F39FB}"/>
          </ac:spMkLst>
        </pc:spChg>
        <pc:spChg chg="add mod">
          <ac:chgData name="Frida Torgersen" userId="S::frida.torgersen@io.kommune.no::ea265081-7c03-4e48-ae3c-fad608c99291" providerId="AD" clId="Web-{D9D58186-E591-8E48-87D5-3053EAAC627A}" dt="2024-10-23T11:11:14.665" v="74" actId="20577"/>
          <ac:spMkLst>
            <pc:docMk/>
            <pc:sldMk cId="3051489034" sldId="322"/>
            <ac:spMk id="8" creationId="{C16CBB41-9B4F-4D0E-75EE-6E6808AA6B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5FA81-ED90-4BD6-8735-875274B521E2}" type="datetimeFigureOut">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9CE33-FDDC-4B14-A192-8F6BD8B74CAE}" type="slidenum">
              <a:t>‹#›</a:t>
            </a:fld>
            <a:endParaRPr lang="nb-NO"/>
          </a:p>
        </p:txBody>
      </p:sp>
    </p:spTree>
    <p:extLst>
      <p:ext uri="{BB962C8B-B14F-4D97-AF65-F5344CB8AC3E}">
        <p14:creationId xmlns:p14="http://schemas.microsoft.com/office/powerpoint/2010/main" val="108615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2LSRo_dfX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r>
              <a:rPr lang="nb-NO"/>
              <a:t>  </a:t>
            </a:r>
            <a:endParaRPr lang="en-US"/>
          </a:p>
          <a:p>
            <a:r>
              <a:rPr lang="nb-NO"/>
              <a:t>For Indre Østfold kommune: </a:t>
            </a:r>
            <a:r>
              <a:rPr lang="nb-NO" u="sng">
                <a:hlinkClick r:id="rId3"/>
              </a:rPr>
              <a:t>Waterloo.mp4</a:t>
            </a:r>
            <a:r>
              <a:rPr lang="nb-NO"/>
              <a:t> </a:t>
            </a:r>
            <a:endParaRPr lang="en-US"/>
          </a:p>
          <a:p>
            <a:r>
              <a:rPr lang="nb-NO"/>
              <a:t>For eksterne kommuner: </a:t>
            </a:r>
            <a:r>
              <a:rPr lang="en-US" u="sng">
                <a:hlinkClick r:id="rId4"/>
              </a:rPr>
              <a:t>ABBA - Waterloo (Official Lyric Video) (youtube.com)</a:t>
            </a:r>
            <a:r>
              <a:rPr lang="en-US"/>
              <a:t> </a:t>
            </a:r>
            <a:endParaRPr lang="en-US">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CDFDEEAF-D316-4200-891C-B4EF8D50020A}" type="slidenum">
              <a:t>2</a:t>
            </a:fld>
            <a:endParaRPr lang="nb-NO"/>
          </a:p>
        </p:txBody>
      </p:sp>
    </p:spTree>
    <p:extLst>
      <p:ext uri="{BB962C8B-B14F-4D97-AF65-F5344CB8AC3E}">
        <p14:creationId xmlns:p14="http://schemas.microsoft.com/office/powerpoint/2010/main" val="268280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solidFill>
                  <a:srgbClr val="000000"/>
                </a:solidFill>
                <a:effectLst/>
                <a:latin typeface="Calibri" panose="020F0502020204030204" pitchFamily="34" charset="0"/>
                <a:ea typeface="Calibri" panose="020F0502020204030204" pitchFamily="34" charset="0"/>
              </a:rPr>
              <a:t>Øvelsen heter «stramme og slippe»</a:t>
            </a:r>
            <a:endParaRPr lang="nb-NO" sz="1800" dirty="0">
              <a:effectLst/>
              <a:latin typeface="Times New Roman" panose="02020603050405020304" pitchFamily="18" charset="0"/>
              <a:ea typeface="Yu Mincho" panose="02020400000000000000" pitchFamily="18" charset="-128"/>
            </a:endParaRPr>
          </a:p>
          <a:p>
            <a:pPr algn="l"/>
            <a:r>
              <a:rPr lang="nb-NO" sz="1800" u="sng" dirty="0">
                <a:solidFill>
                  <a:srgbClr val="009D8F"/>
                </a:solidFill>
                <a:effectLst/>
                <a:latin typeface="Calibri" panose="020F0502020204030204" pitchFamily="34" charset="0"/>
                <a:ea typeface="Calibri" panose="020F0502020204030204" pitchFamily="34" charset="0"/>
                <a:hlinkClick r:id="rId3"/>
              </a:rPr>
              <a:t>Pusteøvelse - Stramme og slippe</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pPr algn="l"/>
            <a:endParaRPr lang="nb-NO" sz="1800" dirty="0">
              <a:effectLst/>
              <a:latin typeface="Calibri"/>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CDFDEEAF-D316-4200-891C-B4EF8D50020A}" type="slidenum">
              <a:t>3</a:t>
            </a:fld>
            <a:endParaRPr lang="nb-NO"/>
          </a:p>
        </p:txBody>
      </p:sp>
    </p:spTree>
    <p:extLst>
      <p:ext uri="{BB962C8B-B14F-4D97-AF65-F5344CB8AC3E}">
        <p14:creationId xmlns:p14="http://schemas.microsoft.com/office/powerpoint/2010/main" val="335104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Yu Mincho" panose="02020400000000000000" pitchFamily="18" charset="-128"/>
                <a:cs typeface="Arial" panose="020B0604020202020204" pitchFamily="34" charset="0"/>
              </a:rPr>
              <a:t>Introduser filmen: </a:t>
            </a:r>
            <a:r>
              <a:rPr lang="nb-NO" sz="1800" dirty="0">
                <a:effectLst/>
                <a:latin typeface="Calibri" panose="020F0502020204030204" pitchFamily="34" charset="0"/>
                <a:ea typeface="Yu Mincho" panose="02020400000000000000" pitchFamily="18" charset="-128"/>
                <a:cs typeface="Arial" panose="020B0604020202020204" pitchFamily="34" charset="0"/>
              </a:rPr>
              <a:t>I dag skal vi se på en film som handler om skilsmisse og hvordan skilsmisse kan være vanskelig. I filmen får vi se hvordan det kan være og få noen tips til hvordan takle det best mulig. </a:t>
            </a:r>
            <a:endParaRPr lang="nb-NO" sz="1800" dirty="0">
              <a:effectLst/>
              <a:latin typeface="Times New Roman" panose="02020603050405020304" pitchFamily="18" charset="0"/>
              <a:ea typeface="Yu Mincho" panose="02020400000000000000" pitchFamily="18" charset="-128"/>
            </a:endParaRPr>
          </a:p>
          <a:p>
            <a:endParaRPr lang="en-US" dirty="0">
              <a:ea typeface="Calibri"/>
              <a:cs typeface="Calibri"/>
            </a:endParaRPr>
          </a:p>
          <a:p>
            <a:r>
              <a:rPr lang="en-US" dirty="0" err="1">
                <a:hlinkClick r:id="rId3"/>
              </a:rPr>
              <a:t>Skilsmisse</a:t>
            </a:r>
            <a:r>
              <a:rPr lang="en-US" dirty="0">
                <a:hlinkClick r:id="rId3"/>
              </a:rPr>
              <a:t> er </a:t>
            </a:r>
            <a:r>
              <a:rPr lang="en-US" dirty="0" err="1">
                <a:hlinkClick r:id="rId3"/>
              </a:rPr>
              <a:t>vanskelig</a:t>
            </a:r>
            <a:r>
              <a:rPr lang="en-US" dirty="0">
                <a:hlinkClick r:id="rId3"/>
              </a:rPr>
              <a:t>. </a:t>
            </a:r>
            <a:r>
              <a:rPr lang="en-US" dirty="0" err="1">
                <a:hlinkClick r:id="rId3"/>
              </a:rPr>
              <a:t>Hvordan</a:t>
            </a:r>
            <a:r>
              <a:rPr lang="en-US" dirty="0">
                <a:hlinkClick r:id="rId3"/>
              </a:rPr>
              <a:t> </a:t>
            </a:r>
            <a:r>
              <a:rPr lang="en-US" dirty="0" err="1">
                <a:hlinkClick r:id="rId3"/>
              </a:rPr>
              <a:t>takle</a:t>
            </a:r>
            <a:r>
              <a:rPr lang="en-US" dirty="0">
                <a:hlinkClick r:id="rId3"/>
              </a:rPr>
              <a:t> det best </a:t>
            </a:r>
            <a:r>
              <a:rPr lang="en-US" dirty="0" err="1">
                <a:hlinkClick r:id="rId3"/>
              </a:rPr>
              <a:t>mulig</a:t>
            </a:r>
            <a:r>
              <a:rPr lang="en-US" dirty="0">
                <a:hlinkClick r:id="rId3"/>
              </a:rPr>
              <a:t>?</a:t>
            </a:r>
          </a:p>
          <a:p>
            <a:r>
              <a:rPr lang="en-US" i="1" dirty="0" err="1">
                <a:ea typeface="Calibri"/>
                <a:cs typeface="Calibri"/>
              </a:rPr>
              <a:t>Varighet</a:t>
            </a:r>
            <a:r>
              <a:rPr lang="en-US" i="1" dirty="0">
                <a:ea typeface="Calibri"/>
                <a:cs typeface="Calibri"/>
              </a:rPr>
              <a:t> 2.46 </a:t>
            </a:r>
          </a:p>
        </p:txBody>
      </p:sp>
      <p:sp>
        <p:nvSpPr>
          <p:cNvPr id="4" name="Plassholder for lysbildenummer 3"/>
          <p:cNvSpPr>
            <a:spLocks noGrp="1"/>
          </p:cNvSpPr>
          <p:nvPr>
            <p:ph type="sldNum" sz="quarter" idx="5"/>
          </p:nvPr>
        </p:nvSpPr>
        <p:spPr/>
        <p:txBody>
          <a:bodyPr/>
          <a:lstStyle/>
          <a:p>
            <a:fld id="{3FD9CE33-FDDC-4B14-A192-8F6BD8B74CAE}" type="slidenum">
              <a:rPr lang="nb-NO"/>
              <a:t>4</a:t>
            </a:fld>
            <a:endParaRPr lang="nb-NO"/>
          </a:p>
        </p:txBody>
      </p:sp>
    </p:spTree>
    <p:extLst>
      <p:ext uri="{BB962C8B-B14F-4D97-AF65-F5344CB8AC3E}">
        <p14:creationId xmlns:p14="http://schemas.microsoft.com/office/powerpoint/2010/main" val="40694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Hvordan kan det føles ulikt for barn som opplever at foreldrene skiller seg?</a:t>
            </a:r>
            <a:endParaRPr lang="nb-NO" b="1" dirty="0">
              <a:ea typeface="Calibri"/>
              <a:cs typeface="Calibri"/>
            </a:endParaRPr>
          </a:p>
          <a:p>
            <a:endParaRPr lang="nb-NO" dirty="0"/>
          </a:p>
          <a:p>
            <a:r>
              <a:rPr lang="nb-NO" dirty="0"/>
              <a:t>La elevene komme egne forslag, lærer kommer med forslag ved behov.  </a:t>
            </a:r>
          </a:p>
          <a:p>
            <a:r>
              <a:rPr lang="nb-NO" i="1" dirty="0"/>
              <a:t>For eksempel:  </a:t>
            </a:r>
            <a:endParaRPr lang="nb-NO" dirty="0"/>
          </a:p>
          <a:p>
            <a:r>
              <a:rPr lang="nb-NO" i="1" dirty="0"/>
              <a:t>Alle barn opplever skilsmisse ulikt, ut ifra hvordan skilsmissen er. Barna kan føle på sinne, sorg, lettelse, glede, frustrasjon og et ansvar for at foreldrene ble skilt. De kan også oppleve å få dårlig samvittighet ovenfor en eller begge foreldrene, samt få bekymringer rundt samvær og penger. </a:t>
            </a:r>
            <a:endParaRPr lang="nb-NO" dirty="0"/>
          </a:p>
          <a:p>
            <a:endParaRPr lang="nb-NO" b="1" dirty="0">
              <a:ea typeface="Calibri"/>
              <a:cs typeface="Calibri"/>
            </a:endParaRPr>
          </a:p>
        </p:txBody>
      </p:sp>
      <p:sp>
        <p:nvSpPr>
          <p:cNvPr id="4" name="Plassholder for lysbildenummer 3"/>
          <p:cNvSpPr>
            <a:spLocks noGrp="1"/>
          </p:cNvSpPr>
          <p:nvPr>
            <p:ph type="sldNum" sz="quarter" idx="5"/>
          </p:nvPr>
        </p:nvSpPr>
        <p:spPr/>
        <p:txBody>
          <a:bodyPr/>
          <a:lstStyle/>
          <a:p>
            <a:fld id="{3FD9CE33-FDDC-4B14-A192-8F6BD8B74CAE}" type="slidenum">
              <a:rPr lang="nb-NO"/>
              <a:t>5</a:t>
            </a:fld>
            <a:endParaRPr lang="nb-NO"/>
          </a:p>
        </p:txBody>
      </p:sp>
    </p:spTree>
    <p:extLst>
      <p:ext uri="{BB962C8B-B14F-4D97-AF65-F5344CB8AC3E}">
        <p14:creationId xmlns:p14="http://schemas.microsoft.com/office/powerpoint/2010/main" val="237084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Idémyldring</a:t>
            </a:r>
            <a:r>
              <a:rPr lang="nb-NO"/>
              <a:t> </a:t>
            </a:r>
            <a:endParaRPr lang="en-US"/>
          </a:p>
          <a:p>
            <a:r>
              <a:rPr lang="nb-NO"/>
              <a:t>Læreren deler klassen inn i par. Hvert par får utdelt </a:t>
            </a:r>
            <a:r>
              <a:rPr lang="nb-NO" err="1"/>
              <a:t>post-it</a:t>
            </a:r>
            <a:r>
              <a:rPr lang="nb-NO"/>
              <a:t>-lapper og hver sin blyant. Læreren stiller et spørsmål om gangen og elevene får fra 1-3 minutter på å skrive ned svarene sine på </a:t>
            </a:r>
            <a:r>
              <a:rPr lang="nb-NO" err="1"/>
              <a:t>post-it</a:t>
            </a:r>
            <a:r>
              <a:rPr lang="nb-NO"/>
              <a:t>-lappene. De skriver ett svar på en </a:t>
            </a:r>
            <a:r>
              <a:rPr lang="nb-NO" err="1"/>
              <a:t>post-it</a:t>
            </a:r>
            <a:r>
              <a:rPr lang="nb-NO"/>
              <a:t>-lapp og legger den på midten av bordet. Når tiden er ute, skal parene kort diskutere svarene sine sammen og sortere ut lappene. Etterpå blir det en felle gjennomgang av noen av svarene i plenum. Her kan lærer skrive opp svarene som blir gitt, så det blir synlig og oversiktlig for elevene. </a:t>
            </a:r>
            <a:endParaRPr lang="en-US"/>
          </a:p>
          <a:p>
            <a:r>
              <a:rPr lang="nb-NO"/>
              <a:t> </a:t>
            </a:r>
            <a:endParaRPr lang="en-US"/>
          </a:p>
          <a:p>
            <a:r>
              <a:rPr lang="nb-NO" b="1"/>
              <a:t>Spørsmål: </a:t>
            </a:r>
            <a:endParaRPr lang="en-US" b="1"/>
          </a:p>
          <a:p>
            <a:pPr marL="171450" indent="-171450">
              <a:buFont typeface="Arial"/>
              <a:buChar char="•"/>
            </a:pPr>
            <a:r>
              <a:rPr lang="nb-NO"/>
              <a:t>Hva kan du gjøre hvis du har det vanskelig med to hjem?</a:t>
            </a:r>
            <a:endParaRPr lang="en-US"/>
          </a:p>
          <a:p>
            <a:pPr marL="171450" indent="-171450">
              <a:buFont typeface="Arial"/>
              <a:buChar char="•"/>
            </a:pPr>
            <a:r>
              <a:rPr lang="nb-NO"/>
              <a:t>Hva kan du gjøre om du ser vennen din har det vanskelig i to hjem?</a:t>
            </a: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FD9CE33-FDDC-4B14-A192-8F6BD8B74CAE}" type="slidenum">
              <a:rPr lang="nb-NO"/>
              <a:t>6</a:t>
            </a:fld>
            <a:endParaRPr lang="nb-NO"/>
          </a:p>
        </p:txBody>
      </p:sp>
    </p:spTree>
    <p:extLst>
      <p:ext uri="{BB962C8B-B14F-4D97-AF65-F5344CB8AC3E}">
        <p14:creationId xmlns:p14="http://schemas.microsoft.com/office/powerpoint/2010/main" val="263310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Memory med elever</a:t>
            </a:r>
            <a:endParaRPr lang="en-US" dirty="0"/>
          </a:p>
          <a:p>
            <a:r>
              <a:rPr lang="nb-NO" b="1" dirty="0"/>
              <a:t>Formål: </a:t>
            </a:r>
            <a:r>
              <a:rPr lang="nb-NO" dirty="0"/>
              <a:t>Oppmerksomhet, bevegelse, kaoskontroll</a:t>
            </a:r>
            <a:endParaRPr lang="en-US" dirty="0"/>
          </a:p>
          <a:p>
            <a:r>
              <a:rPr lang="nb-NO" b="1" dirty="0"/>
              <a:t>Beskrivelse:</a:t>
            </a:r>
            <a:r>
              <a:rPr lang="nb-NO" dirty="0"/>
              <a:t> Den voksne deler elevene inn i par. En elev (som har lyst) skal være «gjetter» og gå på gangen. Alle par finner hver sin korte lyd eller bevegelse som er felles for paret, deretter blander alle elevene seg i klasserommet slik at parene ikke står ved siden av hverandre. Eleven på gangen kommer inn i klasserommet og sier et navn. Den navngitte eleven viser sin lyd eller bevegelse. Så må «</a:t>
            </a:r>
            <a:r>
              <a:rPr lang="nb-NO" dirty="0" err="1"/>
              <a:t>gjetteren</a:t>
            </a:r>
            <a:r>
              <a:rPr lang="nb-NO" dirty="0"/>
              <a:t>» fortsette å si navn, til helt til «</a:t>
            </a:r>
            <a:r>
              <a:rPr lang="nb-NO" dirty="0" err="1"/>
              <a:t>gjetteren</a:t>
            </a:r>
            <a:r>
              <a:rPr lang="nb-NO" dirty="0"/>
              <a:t>» klarer å finne parene med samme lyd eller bevegelse. Denne leken skaper god stemning!</a:t>
            </a:r>
            <a:endParaRPr lang="en-US" dirty="0"/>
          </a:p>
          <a:p>
            <a:endParaRPr lang="nb-NO" b="1"/>
          </a:p>
          <a:p>
            <a:r>
              <a:rPr lang="nb-NO" b="1"/>
              <a:t>Tips</a:t>
            </a:r>
            <a:r>
              <a:rPr lang="nb-NO" b="1" dirty="0"/>
              <a:t>:</a:t>
            </a:r>
            <a:r>
              <a:rPr lang="nb-NO" dirty="0"/>
              <a:t> </a:t>
            </a:r>
            <a:endParaRPr lang="en-US" dirty="0"/>
          </a:p>
          <a:p>
            <a:pPr marL="285750" indent="-285750">
              <a:buFont typeface="Symbol"/>
              <a:buChar char="•"/>
            </a:pPr>
            <a:r>
              <a:rPr lang="nb-NO" dirty="0"/>
              <a:t>Velg kun ett alternativ, altså enten lyd eller bevegelse, dersom du tenker det vil bli mest vellykket i din klasse. Elevene kan </a:t>
            </a:r>
            <a:r>
              <a:rPr lang="nb-NO" dirty="0" err="1"/>
              <a:t>f.eks</a:t>
            </a:r>
            <a:r>
              <a:rPr lang="nb-NO" dirty="0"/>
              <a:t> velge dyrelyder eller ordklasser.</a:t>
            </a:r>
            <a:endParaRPr lang="en-US" dirty="0"/>
          </a:p>
          <a:p>
            <a:pPr marL="285750" indent="-285750">
              <a:buFont typeface="Symbol"/>
              <a:buChar char="•"/>
            </a:pPr>
            <a:r>
              <a:rPr lang="nb-NO" dirty="0"/>
              <a:t>Gruppene bør ikke være større enn 6-7 par. Er det oddetall kan en gruppe være på tre personer.</a:t>
            </a:r>
            <a:endParaRPr lang="en-US" dirty="0"/>
          </a:p>
          <a:p>
            <a:pPr marL="285750" indent="-285750">
              <a:buFont typeface="Symbol"/>
              <a:buChar char="•"/>
            </a:pPr>
            <a:r>
              <a:rPr lang="nb-NO" dirty="0"/>
              <a:t>For at leken skal gå fortere, kan dere velge to «</a:t>
            </a:r>
            <a:r>
              <a:rPr lang="nb-NO" dirty="0" err="1"/>
              <a:t>gjettere</a:t>
            </a:r>
            <a:r>
              <a:rPr lang="nb-NO" dirty="0"/>
              <a:t>» som samarbeider.</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3FD9CE33-FDDC-4B14-A192-8F6BD8B74CAE}" type="slidenum">
              <a:rPr lang="nb-NO"/>
              <a:t>7</a:t>
            </a:fld>
            <a:endParaRPr lang="nb-NO"/>
          </a:p>
        </p:txBody>
      </p:sp>
    </p:spTree>
    <p:extLst>
      <p:ext uri="{BB962C8B-B14F-4D97-AF65-F5344CB8AC3E}">
        <p14:creationId xmlns:p14="http://schemas.microsoft.com/office/powerpoint/2010/main" val="412234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pPr>
              <a:defRPr/>
            </a:pPr>
            <a:r>
              <a:rPr lang="nb-NO"/>
              <a:t>Vi bytter spørsmål underveis, f. eks når 5-6 elever har svart.</a:t>
            </a:r>
            <a:endParaRPr lang="en-US"/>
          </a:p>
          <a:p>
            <a:pPr>
              <a:defRPr/>
            </a:pPr>
            <a:endParaRPr lang="nb-NO"/>
          </a:p>
          <a:p>
            <a:pPr marL="285750" indent="-285750">
              <a:buFont typeface="Symbol,Sans-Serif"/>
              <a:buChar char="•"/>
              <a:defRPr/>
            </a:pPr>
            <a:r>
              <a:rPr lang="nb-NO"/>
              <a:t>Hva likte du i dag? </a:t>
            </a:r>
            <a:endParaRPr lang="en-US"/>
          </a:p>
          <a:p>
            <a:pPr marL="285750" indent="-285750">
              <a:buFont typeface="Symbol,Sans-Serif"/>
              <a:buChar char="•"/>
              <a:defRPr/>
            </a:pPr>
            <a:r>
              <a:rPr lang="nb-NO"/>
              <a:t>Hva lærte du? </a:t>
            </a:r>
            <a:endParaRPr lang="en-US"/>
          </a:p>
          <a:p>
            <a:pPr marL="285750" indent="-285750">
              <a:buFont typeface="Symbol,Sans-Serif"/>
              <a:buChar char="•"/>
              <a:defRPr/>
            </a:pPr>
            <a:r>
              <a:rPr lang="nb-NO"/>
              <a:t>Hvorfor er dette viktig? </a:t>
            </a:r>
            <a:endParaRPr lang="en-US"/>
          </a:p>
          <a:p>
            <a:pPr marL="285750" indent="-285750">
              <a:buFont typeface="Symbol,Sans-Serif"/>
              <a:buChar char="•"/>
              <a:defRPr/>
            </a:pPr>
            <a:r>
              <a:rPr lang="nb-NO"/>
              <a:t>Hva kan vi øve på? </a:t>
            </a:r>
            <a:endParaRPr lang="en-US"/>
          </a:p>
          <a:p>
            <a:pPr>
              <a:defRPr/>
            </a:pPr>
            <a:endParaRPr lang="nb-NO"/>
          </a:p>
          <a:p>
            <a:pPr>
              <a:defRPr/>
            </a:pPr>
            <a:endParaRPr lang="nb-NO"/>
          </a:p>
          <a:p>
            <a:pPr>
              <a:defRPr/>
            </a:pPr>
            <a:r>
              <a:rPr lang="nb-NO"/>
              <a:t>Foto: Bildet er tatt av Bildet er tatt av </a:t>
            </a:r>
            <a:r>
              <a:rPr lang="nb-NO">
                <a:hlinkClick r:id="rId3"/>
              </a:rPr>
              <a:t>Alexas_Fotos</a:t>
            </a:r>
            <a:r>
              <a:rPr lang="nb-NO"/>
              <a:t> fra </a:t>
            </a:r>
            <a:r>
              <a:rPr lang="nb-NO">
                <a:hlinkClick r:id="rId4"/>
              </a:rPr>
              <a:t>Pixabay</a:t>
            </a:r>
            <a:r>
              <a:rPr lang="nb-NO"/>
              <a:t> </a:t>
            </a:r>
            <a:endParaRPr lang="en-US"/>
          </a:p>
          <a:p>
            <a:pPr>
              <a:defRPr/>
            </a:pPr>
            <a:endParaRPr lang="nb-NO"/>
          </a:p>
          <a:p>
            <a:pPr>
              <a:defRPr/>
            </a:pPr>
            <a:endParaRPr lang="nb-NO"/>
          </a:p>
          <a:p>
            <a:pPr>
              <a:defRPr/>
            </a:pPr>
            <a:endParaRPr lang="nb-NO"/>
          </a:p>
          <a:p>
            <a:pPr marL="0" marR="0" lvl="0" indent="0" algn="l" defTabSz="914400">
              <a:lnSpc>
                <a:spcPct val="100000"/>
              </a:lnSpc>
              <a:spcBef>
                <a:spcPts val="0"/>
              </a:spcBef>
              <a:spcAft>
                <a:spcPts val="0"/>
              </a:spcAft>
              <a:buClrTx/>
              <a:buSzTx/>
              <a:buFontTx/>
              <a:buNone/>
              <a:tabLst/>
              <a:defRPr/>
            </a:pPr>
            <a:endParaRPr lang="nb-NO" sz="1100">
              <a:ea typeface="+mn-lt"/>
              <a:cs typeface="+mn-lt"/>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417616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165127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7909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 id="2147483745"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2LSRo_dfX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867416" y="5019784"/>
            <a:ext cx="8980968" cy="1099842"/>
          </a:xfrm>
        </p:spPr>
        <p:txBody>
          <a:bodyPr lIns="91440" tIns="45720" rIns="91440" bIns="45720" anchor="b"/>
          <a:lstStyle/>
          <a:p>
            <a:r>
              <a:rPr lang="nb-NO" dirty="0">
                <a:solidFill>
                  <a:srgbClr val="009999"/>
                </a:solidFill>
                <a:latin typeface="Georgia"/>
                <a:cs typeface="Calibri Light"/>
              </a:rPr>
              <a:t>Familie 6. trinn</a:t>
            </a:r>
            <a:endParaRPr lang="nb-NO" dirty="0">
              <a:solidFill>
                <a:srgbClr val="00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9E546F0-5C0E-4E5E-C320-A1FB0CDDF06A}"/>
              </a:ext>
            </a:extLst>
          </p:cNvPr>
          <p:cNvSpPr txBox="1"/>
          <p:nvPr/>
        </p:nvSpPr>
        <p:spPr>
          <a:xfrm>
            <a:off x="4576866" y="1714444"/>
            <a:ext cx="905486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9999"/>
                </a:solidFill>
                <a:latin typeface="Calibri Light"/>
                <a:cs typeface="Calibri Light"/>
              </a:rPr>
              <a:t>​</a:t>
            </a:r>
            <a:br>
              <a:rPr lang="en-US" sz="2800">
                <a:solidFill>
                  <a:srgbClr val="009999"/>
                </a:solidFill>
                <a:latin typeface="Calibri Light"/>
                <a:cs typeface="Calibri Light"/>
              </a:rPr>
            </a:br>
            <a:r>
              <a:rPr lang="en-US" sz="2800">
                <a:solidFill>
                  <a:srgbClr val="009999"/>
                </a:solidFill>
                <a:latin typeface="Calibri Light"/>
                <a:cs typeface="Calibri Light"/>
              </a:rPr>
              <a:t>​</a:t>
            </a:r>
            <a:br>
              <a:rPr lang="en-US" sz="2800">
                <a:solidFill>
                  <a:srgbClr val="009999"/>
                </a:solidFill>
                <a:latin typeface="Calibri Light"/>
                <a:cs typeface="Calibri Light"/>
              </a:rPr>
            </a:br>
            <a:r>
              <a:rPr lang="en-US" sz="6000" u="sng">
                <a:solidFill>
                  <a:srgbClr val="009999"/>
                </a:solidFill>
                <a:latin typeface="Georgia"/>
                <a:cs typeface="Segoe UI"/>
                <a:hlinkClick r:id="rId3">
                  <a:extLst>
                    <a:ext uri="{A12FA001-AC4F-418D-AE19-62706E023703}">
                      <ahyp:hlinkClr xmlns:ahyp="http://schemas.microsoft.com/office/drawing/2018/hyperlinkcolor" val="tx"/>
                    </a:ext>
                  </a:extLst>
                </a:hlinkClick>
              </a:rPr>
              <a:t>Inngangsmusikk</a:t>
            </a:r>
            <a:endParaRPr lang="en-US">
              <a:solidFill>
                <a:srgbClr val="009999"/>
              </a:solidFill>
              <a:cs typeface="Calibri"/>
            </a:endParaRPr>
          </a:p>
        </p:txBody>
      </p:sp>
    </p:spTree>
    <p:extLst>
      <p:ext uri="{BB962C8B-B14F-4D97-AF65-F5344CB8AC3E}">
        <p14:creationId xmlns:p14="http://schemas.microsoft.com/office/powerpoint/2010/main" val="255038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4355262" y="2964703"/>
            <a:ext cx="7981120" cy="1500320"/>
          </a:xfrm>
        </p:spPr>
        <p:txBody>
          <a:bodyPr lIns="91440" tIns="45720" rIns="91440" bIns="45720" anchor="t"/>
          <a:lstStyle/>
          <a:p>
            <a:r>
              <a:rPr lang="nb-NO" altLang="nb-NO" sz="6000" b="0" dirty="0">
                <a:solidFill>
                  <a:srgbClr val="009999"/>
                </a:solidFill>
                <a:latin typeface="Georgia"/>
                <a:cs typeface="Calibri Light"/>
                <a:hlinkClick r:id="rId3"/>
              </a:rPr>
              <a:t>Pust og bevegelse</a:t>
            </a:r>
            <a:r>
              <a:rPr lang="nb-NO" altLang="nb-NO" sz="6000" dirty="0">
                <a:solidFill>
                  <a:srgbClr val="009999"/>
                </a:solidFill>
                <a:latin typeface="Georgia"/>
                <a:cs typeface="Calibri Light"/>
              </a:rPr>
              <a:t> </a:t>
            </a:r>
            <a:endParaRPr lang="nb-NO" altLang="nb-NO" sz="6000" dirty="0">
              <a:latin typeface="Georgia"/>
            </a:endParaRPr>
          </a:p>
        </p:txBody>
      </p:sp>
    </p:spTree>
    <p:extLst>
      <p:ext uri="{BB962C8B-B14F-4D97-AF65-F5344CB8AC3E}">
        <p14:creationId xmlns:p14="http://schemas.microsoft.com/office/powerpoint/2010/main" val="125404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EEAEFEB-7FFE-4144-2294-E6994FD37D8D}"/>
              </a:ext>
            </a:extLst>
          </p:cNvPr>
          <p:cNvSpPr txBox="1"/>
          <p:nvPr/>
        </p:nvSpPr>
        <p:spPr>
          <a:xfrm>
            <a:off x="2099761" y="2254155"/>
            <a:ext cx="423040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sz="4000">
              <a:solidFill>
                <a:srgbClr val="FAFCFB"/>
              </a:solidFill>
              <a:latin typeface="Georgia"/>
              <a:cs typeface="Calibri"/>
            </a:endParaRPr>
          </a:p>
          <a:p>
            <a:r>
              <a:rPr lang="nb-NO" sz="6000">
                <a:solidFill>
                  <a:srgbClr val="FAFCFB"/>
                </a:solidFill>
                <a:latin typeface="Georgia"/>
                <a:cs typeface="Calibri"/>
              </a:rPr>
              <a:t>Vi ser film!</a:t>
            </a:r>
            <a:endParaRPr lang="nb-NO" sz="6000">
              <a:solidFill>
                <a:srgbClr val="DCE8E3"/>
              </a:solidFill>
              <a:latin typeface="Georgia"/>
              <a:cs typeface="Calibri"/>
            </a:endParaRPr>
          </a:p>
          <a:p>
            <a:r>
              <a:rPr lang="nb-NO" sz="4000">
                <a:solidFill>
                  <a:srgbClr val="FAFCFB"/>
                </a:solidFill>
                <a:latin typeface="Georgia"/>
                <a:cs typeface="Calibri"/>
                <a:hlinkClick r:id="rId3">
                  <a:extLst>
                    <a:ext uri="{A12FA001-AC4F-418D-AE19-62706E023703}">
                      <ahyp:hlinkClr xmlns:ahyp="http://schemas.microsoft.com/office/drawing/2018/hyperlinkcolor" val="tx"/>
                    </a:ext>
                  </a:extLst>
                </a:hlinkClick>
              </a:rPr>
              <a:t>To hjem</a:t>
            </a:r>
            <a:r>
              <a:rPr lang="nb-NO" sz="6000">
                <a:solidFill>
                  <a:srgbClr val="FAFCFB"/>
                </a:solidFill>
                <a:latin typeface="Georgia"/>
                <a:cs typeface="Calibri"/>
              </a:rPr>
              <a:t> </a:t>
            </a:r>
            <a:endParaRPr lang="nb-NO" sz="6000">
              <a:solidFill>
                <a:srgbClr val="DCE8E3"/>
              </a:solidFill>
              <a:latin typeface="Georgi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79E4B0-0865-7397-CD02-1BD1407B8CA4}"/>
              </a:ext>
            </a:extLst>
          </p:cNvPr>
          <p:cNvSpPr>
            <a:spLocks noGrp="1"/>
          </p:cNvSpPr>
          <p:nvPr>
            <p:ph type="title"/>
          </p:nvPr>
        </p:nvSpPr>
        <p:spPr>
          <a:xfrm>
            <a:off x="880406" y="2699684"/>
            <a:ext cx="9064872" cy="1184963"/>
          </a:xfrm>
        </p:spPr>
        <p:txBody>
          <a:bodyPr/>
          <a:lstStyle/>
          <a:p>
            <a:r>
              <a:rPr lang="nb-NO" sz="4000" b="0">
                <a:solidFill>
                  <a:srgbClr val="009999"/>
                </a:solidFill>
                <a:latin typeface="Georgia"/>
              </a:rPr>
              <a:t>Hvordan kan det føles ulikt for barn som opplever at foreldrene skiller seg? </a:t>
            </a:r>
            <a:endParaRPr lang="nb-NO" sz="4000" b="0">
              <a:solidFill>
                <a:srgbClr val="009999"/>
              </a:solidFill>
            </a:endParaRPr>
          </a:p>
        </p:txBody>
      </p:sp>
    </p:spTree>
    <p:extLst>
      <p:ext uri="{BB962C8B-B14F-4D97-AF65-F5344CB8AC3E}">
        <p14:creationId xmlns:p14="http://schemas.microsoft.com/office/powerpoint/2010/main" val="249830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6CBB41-9B4F-4D0E-75EE-6E6808AA6B4D}"/>
              </a:ext>
            </a:extLst>
          </p:cNvPr>
          <p:cNvSpPr>
            <a:spLocks noGrp="1"/>
          </p:cNvSpPr>
          <p:nvPr>
            <p:ph type="title"/>
          </p:nvPr>
        </p:nvSpPr>
        <p:spPr>
          <a:xfrm>
            <a:off x="4712020" y="2837710"/>
            <a:ext cx="6897303" cy="2494232"/>
          </a:xfrm>
          <a:noFill/>
        </p:spPr>
        <p:txBody>
          <a:bodyPr/>
          <a:lstStyle/>
          <a:p>
            <a:r>
              <a:rPr lang="en-US" b="0" dirty="0">
                <a:solidFill>
                  <a:srgbClr val="009999"/>
                </a:solidFill>
                <a:latin typeface="Georgia"/>
              </a:rPr>
              <a:t>CL: </a:t>
            </a:r>
            <a:r>
              <a:rPr lang="en-US" b="0" dirty="0" err="1">
                <a:solidFill>
                  <a:srgbClr val="009999"/>
                </a:solidFill>
                <a:latin typeface="Georgia"/>
              </a:rPr>
              <a:t>Idémyldring</a:t>
            </a:r>
            <a:r>
              <a:rPr lang="en-US" b="0" dirty="0">
                <a:solidFill>
                  <a:srgbClr val="009999"/>
                </a:solidFill>
                <a:latin typeface="Georgia"/>
              </a:rPr>
              <a:t>  </a:t>
            </a:r>
            <a:endParaRPr lang="en-US" b="0" dirty="0">
              <a:solidFill>
                <a:srgbClr val="009999"/>
              </a:solidFill>
            </a:endParaRPr>
          </a:p>
        </p:txBody>
      </p:sp>
    </p:spTree>
    <p:extLst>
      <p:ext uri="{BB962C8B-B14F-4D97-AF65-F5344CB8AC3E}">
        <p14:creationId xmlns:p14="http://schemas.microsoft.com/office/powerpoint/2010/main" val="305148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2A9F0C0-A0CA-1D50-305B-F4BB091DA608}"/>
              </a:ext>
            </a:extLst>
          </p:cNvPr>
          <p:cNvSpPr txBox="1"/>
          <p:nvPr/>
        </p:nvSpPr>
        <p:spPr>
          <a:xfrm>
            <a:off x="4942933" y="2459934"/>
            <a:ext cx="5493153"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a:solidFill>
                  <a:srgbClr val="009999"/>
                </a:solidFill>
                <a:latin typeface="Georgia"/>
                <a:ea typeface="Calibri"/>
                <a:cs typeface="Calibri"/>
              </a:rPr>
              <a:t>Vi leker! </a:t>
            </a:r>
            <a:endParaRPr lang="nb-NO" sz="6000">
              <a:solidFill>
                <a:srgbClr val="191A35"/>
              </a:solidFill>
              <a:latin typeface="Georgia"/>
              <a:ea typeface="Calibri" panose="020F0502020204030204" pitchFamily="34" charset="0"/>
              <a:cs typeface="Calibri" panose="020F0502020204030204" pitchFamily="34" charset="0"/>
            </a:endParaRPr>
          </a:p>
          <a:p>
            <a:endParaRPr lang="nb-NO">
              <a:solidFill>
                <a:srgbClr val="009999"/>
              </a:solidFill>
              <a:ea typeface="Calibri"/>
              <a:cs typeface="Calibri"/>
            </a:endParaRPr>
          </a:p>
          <a:p>
            <a:r>
              <a:rPr lang="nb-NO" sz="4000">
                <a:solidFill>
                  <a:srgbClr val="009999"/>
                </a:solidFill>
                <a:latin typeface="Georgia"/>
                <a:ea typeface="Calibri"/>
                <a:cs typeface="Calibri"/>
              </a:rPr>
              <a:t>Memory med elever </a:t>
            </a:r>
            <a:endParaRPr lang="nb-NO" sz="4000">
              <a:solidFill>
                <a:srgbClr val="009999"/>
              </a:solidFill>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58800" y="-178018"/>
            <a:ext cx="11359573" cy="1325563"/>
          </a:xfrm>
        </p:spPr>
        <p:txBody>
          <a:bodyPr/>
          <a:lstStyle/>
          <a:p>
            <a:br>
              <a:rPr lang="nb-NO" sz="6000"/>
            </a:br>
            <a:r>
              <a:rPr lang="nb-NO" sz="6000" b="0">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737100" y="2122488"/>
            <a:ext cx="7181273"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31120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6E8E59-0924-4BD2-A367-7251DE6C6665}">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9ED5F0-CFFA-4AC8-9C41-9301FDC4AE56}">
  <ds:schemaRefs>
    <ds:schemaRef ds:uri="http://purl.org/dc/dcmitype/"/>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b8da453c-6e37-4915-9292-e90fa68e84a7"/>
    <ds:schemaRef ds:uri="ee598b89-8811-470d-ad8e-f3a66432fe16"/>
  </ds:schemaRefs>
</ds:datastoreItem>
</file>

<file path=customXml/itemProps3.xml><?xml version="1.0" encoding="utf-8"?>
<ds:datastoreItem xmlns:ds="http://schemas.openxmlformats.org/officeDocument/2006/customXml" ds:itemID="{4D1C4714-EBEE-46B1-A94C-B950790E1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752</Words>
  <Application>Microsoft Office PowerPoint</Application>
  <PresentationFormat>Widescreen</PresentationFormat>
  <Paragraphs>71</Paragraphs>
  <Slides>9</Slides>
  <Notes>7</Notes>
  <HiddenSlides>0</HiddenSlides>
  <MMClips>0</MMClips>
  <ScaleCrop>false</ScaleCrop>
  <HeadingPairs>
    <vt:vector size="4" baseType="variant">
      <vt:variant>
        <vt:lpstr>Tema</vt:lpstr>
      </vt:variant>
      <vt:variant>
        <vt:i4>5</vt:i4>
      </vt:variant>
      <vt:variant>
        <vt:lpstr>Lysbildetitler</vt:lpstr>
      </vt:variant>
      <vt:variant>
        <vt:i4>9</vt:i4>
      </vt:variant>
    </vt:vector>
  </HeadingPairs>
  <TitlesOfParts>
    <vt:vector size="14" baseType="lpstr">
      <vt:lpstr>4_Office-tema</vt:lpstr>
      <vt:lpstr>Egendefinert utforming</vt:lpstr>
      <vt:lpstr>5_Office-tema</vt:lpstr>
      <vt:lpstr>3_Office-tema</vt:lpstr>
      <vt:lpstr>6_Office-tema</vt:lpstr>
      <vt:lpstr>Familie 6. trinn</vt:lpstr>
      <vt:lpstr>PowerPoint-presentasjon</vt:lpstr>
      <vt:lpstr>Pust og bevegelse </vt:lpstr>
      <vt:lpstr>PowerPoint-presentasjon</vt:lpstr>
      <vt:lpstr>Hvordan kan det føles ulikt for barn som opplever at foreldrene skiller seg? </vt:lpstr>
      <vt:lpstr>CL: Idémyldring  </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6</cp:revision>
  <dcterms:created xsi:type="dcterms:W3CDTF">2023-01-27T13:13:49Z</dcterms:created>
  <dcterms:modified xsi:type="dcterms:W3CDTF">2024-12-04T12:13:44Z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