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71" r:id="rId10"/>
    <p:sldId id="316" r:id="rId11"/>
    <p:sldId id="264" r:id="rId12"/>
    <p:sldId id="266" r:id="rId13"/>
    <p:sldId id="318" r:id="rId14"/>
    <p:sldId id="317" r:id="rId15"/>
    <p:sldId id="31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247DC2B6-E780-3DDC-D9CD-1A1916D801BB}"/>
    <pc:docChg chg="modSld">
      <pc:chgData name="Frida Torgersen" userId="S::frida.torgersen@io.kommune.no::ea265081-7c03-4e48-ae3c-fad608c99291" providerId="AD" clId="Web-{247DC2B6-E780-3DDC-D9CD-1A1916D801BB}" dt="2024-10-16T12:28:45.011" v="41"/>
      <pc:docMkLst>
        <pc:docMk/>
      </pc:docMkLst>
      <pc:sldChg chg="modSp">
        <pc:chgData name="Frida Torgersen" userId="S::frida.torgersen@io.kommune.no::ea265081-7c03-4e48-ae3c-fad608c99291" providerId="AD" clId="Web-{247DC2B6-E780-3DDC-D9CD-1A1916D801BB}" dt="2024-10-16T12:25:41.759" v="28" actId="1076"/>
        <pc:sldMkLst>
          <pc:docMk/>
          <pc:sldMk cId="0" sldId="264"/>
        </pc:sldMkLst>
        <pc:spChg chg="mod">
          <ac:chgData name="Frida Torgersen" userId="S::frida.torgersen@io.kommune.no::ea265081-7c03-4e48-ae3c-fad608c99291" providerId="AD" clId="Web-{247DC2B6-E780-3DDC-D9CD-1A1916D801BB}" dt="2024-10-16T12:25:41.759" v="28" actId="1076"/>
          <ac:spMkLst>
            <pc:docMk/>
            <pc:sldMk cId="0" sldId="264"/>
            <ac:spMk id="18434" creationId="{6BEFDB57-C805-204D-A8D6-5BBA0E4BE6C1}"/>
          </ac:spMkLst>
        </pc:spChg>
      </pc:sldChg>
      <pc:sldChg chg="modSp modNotes">
        <pc:chgData name="Frida Torgersen" userId="S::frida.torgersen@io.kommune.no::ea265081-7c03-4e48-ae3c-fad608c99291" providerId="AD" clId="Web-{247DC2B6-E780-3DDC-D9CD-1A1916D801BB}" dt="2024-10-16T12:26:47.681" v="31"/>
        <pc:sldMkLst>
          <pc:docMk/>
          <pc:sldMk cId="0" sldId="266"/>
        </pc:sldMkLst>
        <pc:spChg chg="mod">
          <ac:chgData name="Frida Torgersen" userId="S::frida.torgersen@io.kommune.no::ea265081-7c03-4e48-ae3c-fad608c99291" providerId="AD" clId="Web-{247DC2B6-E780-3DDC-D9CD-1A1916D801BB}" dt="2024-10-16T12:25:19.680" v="26" actId="20577"/>
          <ac:spMkLst>
            <pc:docMk/>
            <pc:sldMk cId="0" sldId="266"/>
            <ac:spMk id="21506" creationId="{812A3419-1B38-3D05-8C65-45DCAB7BCF06}"/>
          </ac:spMkLst>
        </pc:spChg>
      </pc:sldChg>
      <pc:sldChg chg="addSp delSp modSp mod modClrScheme chgLayout modNotes">
        <pc:chgData name="Frida Torgersen" userId="S::frida.torgersen@io.kommune.no::ea265081-7c03-4e48-ae3c-fad608c99291" providerId="AD" clId="Web-{247DC2B6-E780-3DDC-D9CD-1A1916D801BB}" dt="2024-10-16T12:28:45.011" v="41"/>
        <pc:sldMkLst>
          <pc:docMk/>
          <pc:sldMk cId="1758623915" sldId="318"/>
        </pc:sldMkLst>
        <pc:spChg chg="add del mod ord">
          <ac:chgData name="Frida Torgersen" userId="S::frida.torgersen@io.kommune.no::ea265081-7c03-4e48-ae3c-fad608c99291" providerId="AD" clId="Web-{247DC2B6-E780-3DDC-D9CD-1A1916D801BB}" dt="2024-10-16T12:16:58.955" v="2"/>
          <ac:spMkLst>
            <pc:docMk/>
            <pc:sldMk cId="1758623915" sldId="318"/>
            <ac:spMk id="2" creationId="{B4096A92-B51F-E8F4-8840-F27A5C592C6A}"/>
          </ac:spMkLst>
        </pc:spChg>
        <pc:spChg chg="mod ord">
          <ac:chgData name="Frida Torgersen" userId="S::frida.torgersen@io.kommune.no::ea265081-7c03-4e48-ae3c-fad608c99291" providerId="AD" clId="Web-{247DC2B6-E780-3DDC-D9CD-1A1916D801BB}" dt="2024-10-16T12:17:13.627" v="6" actId="1076"/>
          <ac:spMkLst>
            <pc:docMk/>
            <pc:sldMk cId="1758623915" sldId="318"/>
            <ac:spMk id="3" creationId="{225DC20F-84C0-6E39-C8F5-5F7EBB288D11}"/>
          </ac:spMkLst>
        </pc:spChg>
      </pc:sldChg>
    </pc:docChg>
  </pc:docChgLst>
  <pc:docChgLst>
    <pc:chgData name="Frida Torgersen" userId="S::frida.torgersen@io.kommune.no::ea265081-7c03-4e48-ae3c-fad608c99291" providerId="AD" clId="Web-{703C85AE-FA95-0E29-4C04-03D9CAEFD114}"/>
    <pc:docChg chg="modSld">
      <pc:chgData name="Frida Torgersen" userId="S::frida.torgersen@io.kommune.no::ea265081-7c03-4e48-ae3c-fad608c99291" providerId="AD" clId="Web-{703C85AE-FA95-0E29-4C04-03D9CAEFD114}" dt="2024-07-12T07:19:57.963" v="18" actId="1076"/>
      <pc:docMkLst>
        <pc:docMk/>
      </pc:docMkLst>
      <pc:sldChg chg="modSp modNotes">
        <pc:chgData name="Frida Torgersen" userId="S::frida.torgersen@io.kommune.no::ea265081-7c03-4e48-ae3c-fad608c99291" providerId="AD" clId="Web-{703C85AE-FA95-0E29-4C04-03D9CAEFD114}" dt="2024-07-12T07:19:48.635" v="17"/>
        <pc:sldMkLst>
          <pc:docMk/>
          <pc:sldMk cId="0" sldId="266"/>
        </pc:sldMkLst>
        <pc:spChg chg="mod">
          <ac:chgData name="Frida Torgersen" userId="S::frida.torgersen@io.kommune.no::ea265081-7c03-4e48-ae3c-fad608c99291" providerId="AD" clId="Web-{703C85AE-FA95-0E29-4C04-03D9CAEFD114}" dt="2024-07-12T07:19:11.884" v="14" actId="1076"/>
          <ac:spMkLst>
            <pc:docMk/>
            <pc:sldMk cId="0" sldId="266"/>
            <ac:spMk id="21506" creationId="{812A3419-1B38-3D05-8C65-45DCAB7BCF06}"/>
          </ac:spMkLst>
        </pc:spChg>
      </pc:sldChg>
      <pc:sldChg chg="modSp">
        <pc:chgData name="Frida Torgersen" userId="S::frida.torgersen@io.kommune.no::ea265081-7c03-4e48-ae3c-fad608c99291" providerId="AD" clId="Web-{703C85AE-FA95-0E29-4C04-03D9CAEFD114}" dt="2024-07-12T07:19:57.963" v="18" actId="1076"/>
        <pc:sldMkLst>
          <pc:docMk/>
          <pc:sldMk cId="2718377910" sldId="317"/>
        </pc:sldMkLst>
        <pc:spChg chg="mod">
          <ac:chgData name="Frida Torgersen" userId="S::frida.torgersen@io.kommune.no::ea265081-7c03-4e48-ae3c-fad608c99291" providerId="AD" clId="Web-{703C85AE-FA95-0E29-4C04-03D9CAEFD114}" dt="2024-07-12T07:19:57.963" v="18" actId="1076"/>
          <ac:spMkLst>
            <pc:docMk/>
            <pc:sldMk cId="2718377910" sldId="317"/>
            <ac:spMk id="3" creationId="{BB06C164-4423-523C-B3C3-83620DB81B6E}"/>
          </ac:spMkLst>
        </pc:spChg>
      </pc:sldChg>
    </pc:docChg>
  </pc:docChgLst>
  <pc:docChgLst>
    <pc:chgData name="Frida Torgersen" userId="S::frida.torgersen@io.kommune.no::ea265081-7c03-4e48-ae3c-fad608c99291" providerId="AD" clId="Web-{D420A36C-CA43-4076-67E4-64D3D4FFDDE6}"/>
    <pc:docChg chg="modSld">
      <pc:chgData name="Frida Torgersen" userId="S::frida.torgersen@io.kommune.no::ea265081-7c03-4e48-ae3c-fad608c99291" providerId="AD" clId="Web-{D420A36C-CA43-4076-67E4-64D3D4FFDDE6}" dt="2024-07-12T09:22:51.080" v="3"/>
      <pc:docMkLst>
        <pc:docMk/>
      </pc:docMkLst>
      <pc:sldChg chg="modNotes">
        <pc:chgData name="Frida Torgersen" userId="S::frida.torgersen@io.kommune.no::ea265081-7c03-4e48-ae3c-fad608c99291" providerId="AD" clId="Web-{D420A36C-CA43-4076-67E4-64D3D4FFDDE6}" dt="2024-07-12T09:22:51.080" v="3"/>
        <pc:sldMkLst>
          <pc:docMk/>
          <pc:sldMk cId="2718377910" sldId="317"/>
        </pc:sldMkLst>
      </pc:sldChg>
    </pc:docChg>
  </pc:docChgLst>
  <pc:docChgLst>
    <pc:chgData name="Frida Torgersen" userId="S::frida.torgersen@io.kommune.no::ea265081-7c03-4e48-ae3c-fad608c99291" providerId="AD" clId="Web-{2A07225F-23FC-FC8E-D948-7F06E21F61AC}"/>
    <pc:docChg chg="modSld">
      <pc:chgData name="Frida Torgersen" userId="S::frida.torgersen@io.kommune.no::ea265081-7c03-4e48-ae3c-fad608c99291" providerId="AD" clId="Web-{2A07225F-23FC-FC8E-D948-7F06E21F61AC}" dt="2024-10-16T11:54:45.134" v="11" actId="20577"/>
      <pc:docMkLst>
        <pc:docMk/>
      </pc:docMkLst>
      <pc:sldChg chg="modNotes">
        <pc:chgData name="Frida Torgersen" userId="S::frida.torgersen@io.kommune.no::ea265081-7c03-4e48-ae3c-fad608c99291" providerId="AD" clId="Web-{2A07225F-23FC-FC8E-D948-7F06E21F61AC}" dt="2024-10-16T11:52:50.366" v="1"/>
        <pc:sldMkLst>
          <pc:docMk/>
          <pc:sldMk cId="3023936192" sldId="271"/>
        </pc:sldMkLst>
      </pc:sldChg>
      <pc:sldChg chg="modSp modNotes">
        <pc:chgData name="Frida Torgersen" userId="S::frida.torgersen@io.kommune.no::ea265081-7c03-4e48-ae3c-fad608c99291" providerId="AD" clId="Web-{2A07225F-23FC-FC8E-D948-7F06E21F61AC}" dt="2024-10-16T11:54:45.134" v="11" actId="20577"/>
        <pc:sldMkLst>
          <pc:docMk/>
          <pc:sldMk cId="1758623915" sldId="318"/>
        </pc:sldMkLst>
        <pc:spChg chg="mod">
          <ac:chgData name="Frida Torgersen" userId="S::frida.torgersen@io.kommune.no::ea265081-7c03-4e48-ae3c-fad608c99291" providerId="AD" clId="Web-{2A07225F-23FC-FC8E-D948-7F06E21F61AC}" dt="2024-10-16T11:54:45.134" v="11" actId="20577"/>
          <ac:spMkLst>
            <pc:docMk/>
            <pc:sldMk cId="1758623915" sldId="318"/>
            <ac:spMk id="3" creationId="{225DC20F-84C0-6E39-C8F5-5F7EBB288D11}"/>
          </ac:spMkLst>
        </pc:spChg>
      </pc:sldChg>
    </pc:docChg>
  </pc:docChgLst>
  <pc:docChgLst>
    <pc:chgData name="Renate Dybdal Hansen" userId="8f533bdc-1f06-46c5-8376-6b62126245f7" providerId="ADAL" clId="{5C8E8F52-E560-41DC-8C0A-70AD1D145254}"/>
    <pc:docChg chg="modSld">
      <pc:chgData name="Renate Dybdal Hansen" userId="8f533bdc-1f06-46c5-8376-6b62126245f7" providerId="ADAL" clId="{5C8E8F52-E560-41DC-8C0A-70AD1D145254}" dt="2024-10-23T08:35:29.295" v="6" actId="114"/>
      <pc:docMkLst>
        <pc:docMk/>
      </pc:docMkLst>
      <pc:sldChg chg="modNotesTx">
        <pc:chgData name="Renate Dybdal Hansen" userId="8f533bdc-1f06-46c5-8376-6b62126245f7" providerId="ADAL" clId="{5C8E8F52-E560-41DC-8C0A-70AD1D145254}" dt="2024-10-23T08:35:19.838" v="4" actId="114"/>
        <pc:sldMkLst>
          <pc:docMk/>
          <pc:sldMk cId="0" sldId="264"/>
        </pc:sldMkLst>
      </pc:sldChg>
      <pc:sldChg chg="modNotesTx">
        <pc:chgData name="Renate Dybdal Hansen" userId="8f533bdc-1f06-46c5-8376-6b62126245f7" providerId="ADAL" clId="{5C8E8F52-E560-41DC-8C0A-70AD1D145254}" dt="2024-10-23T08:35:29.295" v="6" actId="114"/>
        <pc:sldMkLst>
          <pc:docMk/>
          <pc:sldMk cId="0" sldId="266"/>
        </pc:sldMkLst>
      </pc:sldChg>
      <pc:sldChg chg="modNotesTx">
        <pc:chgData name="Renate Dybdal Hansen" userId="8f533bdc-1f06-46c5-8376-6b62126245f7" providerId="ADAL" clId="{5C8E8F52-E560-41DC-8C0A-70AD1D145254}" dt="2024-10-23T08:34:54.728" v="1"/>
        <pc:sldMkLst>
          <pc:docMk/>
          <pc:sldMk cId="3023936192" sldId="271"/>
        </pc:sldMkLst>
      </pc:sldChg>
      <pc:sldChg chg="modNotesTx">
        <pc:chgData name="Renate Dybdal Hansen" userId="8f533bdc-1f06-46c5-8376-6b62126245f7" providerId="ADAL" clId="{5C8E8F52-E560-41DC-8C0A-70AD1D145254}" dt="2024-10-23T08:35:09.646" v="3"/>
        <pc:sldMkLst>
          <pc:docMk/>
          <pc:sldMk cId="2400764451" sldId="316"/>
        </pc:sldMkLst>
      </pc:sldChg>
    </pc:docChg>
  </pc:docChgLst>
  <pc:docChgLst>
    <pc:chgData name="Frida Torgersen" userId="S::frida.torgersen@io.kommune.no::ea265081-7c03-4e48-ae3c-fad608c99291" providerId="AD" clId="Web-{4AC6B5C4-25EB-7406-FA65-174654E60B5D}"/>
    <pc:docChg chg="sldOrd">
      <pc:chgData name="Frida Torgersen" userId="S::frida.torgersen@io.kommune.no::ea265081-7c03-4e48-ae3c-fad608c99291" providerId="AD" clId="Web-{4AC6B5C4-25EB-7406-FA65-174654E60B5D}" dt="2024-07-12T09:25:44.386" v="0"/>
      <pc:docMkLst>
        <pc:docMk/>
      </pc:docMkLst>
      <pc:sldChg chg="ord">
        <pc:chgData name="Frida Torgersen" userId="S::frida.torgersen@io.kommune.no::ea265081-7c03-4e48-ae3c-fad608c99291" providerId="AD" clId="Web-{4AC6B5C4-25EB-7406-FA65-174654E60B5D}" dt="2024-07-12T09:25:44.386" v="0"/>
        <pc:sldMkLst>
          <pc:docMk/>
          <pc:sldMk cId="1758623915" sldId="318"/>
        </pc:sldMkLst>
      </pc:sldChg>
    </pc:docChg>
  </pc:docChgLst>
  <pc:docChgLst>
    <pc:chgData name="Renate Dybdal Hansen" userId="S::renate.dybdal.hansen@io.kommune.no::8f533bdc-1f06-46c5-8376-6b62126245f7" providerId="AD" clId="Web-{D952C866-5ED6-4C38-A47E-5B88EAF0E9E7}"/>
    <pc:docChg chg="modSld">
      <pc:chgData name="Renate Dybdal Hansen" userId="S::renate.dybdal.hansen@io.kommune.no::8f533bdc-1f06-46c5-8376-6b62126245f7" providerId="AD" clId="Web-{D952C866-5ED6-4C38-A47E-5B88EAF0E9E7}" dt="2024-12-04T12:06:23.448" v="2"/>
      <pc:docMkLst>
        <pc:docMk/>
      </pc:docMkLst>
      <pc:sldChg chg="modNotes">
        <pc:chgData name="Renate Dybdal Hansen" userId="S::renate.dybdal.hansen@io.kommune.no::8f533bdc-1f06-46c5-8376-6b62126245f7" providerId="AD" clId="Web-{D952C866-5ED6-4C38-A47E-5B88EAF0E9E7}" dt="2024-12-04T12:06:23.448" v="2"/>
        <pc:sldMkLst>
          <pc:docMk/>
          <pc:sldMk cId="2400764451" sldId="316"/>
        </pc:sldMkLst>
      </pc:sldChg>
    </pc:docChg>
  </pc:docChgLst>
  <pc:docChgLst>
    <pc:chgData name="Frida Torgersen" userId="S::frida.torgersen@io.kommune.no::ea265081-7c03-4e48-ae3c-fad608c99291" providerId="AD" clId="Web-{E63AE1C7-7C1A-ACAB-28DF-F57D25C6C528}"/>
    <pc:docChg chg="modSld">
      <pc:chgData name="Frida Torgersen" userId="S::frida.torgersen@io.kommune.no::ea265081-7c03-4e48-ae3c-fad608c99291" providerId="AD" clId="Web-{E63AE1C7-7C1A-ACAB-28DF-F57D25C6C528}" dt="2024-10-09T11:08:48.824" v="8" actId="20577"/>
      <pc:docMkLst>
        <pc:docMk/>
      </pc:docMkLst>
      <pc:sldChg chg="modSp">
        <pc:chgData name="Frida Torgersen" userId="S::frida.torgersen@io.kommune.no::ea265081-7c03-4e48-ae3c-fad608c99291" providerId="AD" clId="Web-{E63AE1C7-7C1A-ACAB-28DF-F57D25C6C528}" dt="2024-10-09T11:08:48.824" v="8" actId="20577"/>
        <pc:sldMkLst>
          <pc:docMk/>
          <pc:sldMk cId="2718377910" sldId="317"/>
        </pc:sldMkLst>
        <pc:spChg chg="mod">
          <ac:chgData name="Frida Torgersen" userId="S::frida.torgersen@io.kommune.no::ea265081-7c03-4e48-ae3c-fad608c99291" providerId="AD" clId="Web-{E63AE1C7-7C1A-ACAB-28DF-F57D25C6C528}" dt="2024-10-09T11:08:48.824" v="8" actId="20577"/>
          <ac:spMkLst>
            <pc:docMk/>
            <pc:sldMk cId="2718377910" sldId="317"/>
            <ac:spMk id="3" creationId="{BB06C164-4423-523C-B3C3-83620DB81B6E}"/>
          </ac:spMkLst>
        </pc:spChg>
      </pc:sldChg>
    </pc:docChg>
  </pc:docChgLst>
  <pc:docChgLst>
    <pc:chgData name="Frida Torgersen" userId="S::frida.torgersen@io.kommune.no::ea265081-7c03-4e48-ae3c-fad608c99291" providerId="AD" clId="Web-{15C8F577-BDC2-4744-AE40-7B2D28C01F7A}"/>
    <pc:docChg chg="addSld delSld modSld">
      <pc:chgData name="Frida Torgersen" userId="S::frida.torgersen@io.kommune.no::ea265081-7c03-4e48-ae3c-fad608c99291" providerId="AD" clId="Web-{15C8F577-BDC2-4744-AE40-7B2D28C01F7A}" dt="2024-07-05T12:20:28.386" v="163" actId="1076"/>
      <pc:docMkLst>
        <pc:docMk/>
      </pc:docMkLst>
      <pc:sldChg chg="modSp">
        <pc:chgData name="Frida Torgersen" userId="S::frida.torgersen@io.kommune.no::ea265081-7c03-4e48-ae3c-fad608c99291" providerId="AD" clId="Web-{15C8F577-BDC2-4744-AE40-7B2D28C01F7A}" dt="2024-07-05T12:09:57.598" v="2" actId="20577"/>
        <pc:sldMkLst>
          <pc:docMk/>
          <pc:sldMk cId="0" sldId="261"/>
        </pc:sldMkLst>
        <pc:spChg chg="mod">
          <ac:chgData name="Frida Torgersen" userId="S::frida.torgersen@io.kommune.no::ea265081-7c03-4e48-ae3c-fad608c99291" providerId="AD" clId="Web-{15C8F577-BDC2-4744-AE40-7B2D28C01F7A}" dt="2024-07-05T12:09:57.598" v="2" actId="20577"/>
          <ac:spMkLst>
            <pc:docMk/>
            <pc:sldMk cId="0" sldId="261"/>
            <ac:spMk id="2" creationId="{17EA47DF-ED2C-5B98-1D78-FB9F94D617FF}"/>
          </ac:spMkLst>
        </pc:spChg>
      </pc:sldChg>
      <pc:sldChg chg="del">
        <pc:chgData name="Frida Torgersen" userId="S::frida.torgersen@io.kommune.no::ea265081-7c03-4e48-ae3c-fad608c99291" providerId="AD" clId="Web-{15C8F577-BDC2-4744-AE40-7B2D28C01F7A}" dt="2024-07-05T12:10:19.786" v="4"/>
        <pc:sldMkLst>
          <pc:docMk/>
          <pc:sldMk cId="0" sldId="262"/>
        </pc:sldMkLst>
      </pc:sldChg>
      <pc:sldChg chg="del">
        <pc:chgData name="Frida Torgersen" userId="S::frida.torgersen@io.kommune.no::ea265081-7c03-4e48-ae3c-fad608c99291" providerId="AD" clId="Web-{15C8F577-BDC2-4744-AE40-7B2D28C01F7A}" dt="2024-07-05T12:10:36.646" v="6"/>
        <pc:sldMkLst>
          <pc:docMk/>
          <pc:sldMk cId="0" sldId="263"/>
        </pc:sldMkLst>
      </pc:sldChg>
      <pc:sldChg chg="addSp delSp modSp del modNotes">
        <pc:chgData name="Frida Torgersen" userId="S::frida.torgersen@io.kommune.no::ea265081-7c03-4e48-ae3c-fad608c99291" providerId="AD" clId="Web-{15C8F577-BDC2-4744-AE40-7B2D28C01F7A}" dt="2024-07-05T12:14:40.429" v="50" actId="1076"/>
        <pc:sldMkLst>
          <pc:docMk/>
          <pc:sldMk cId="0" sldId="264"/>
        </pc:sldMkLst>
        <pc:spChg chg="del">
          <ac:chgData name="Frida Torgersen" userId="S::frida.torgersen@io.kommune.no::ea265081-7c03-4e48-ae3c-fad608c99291" providerId="AD" clId="Web-{15C8F577-BDC2-4744-AE40-7B2D28C01F7A}" dt="2024-07-05T12:11:18.365" v="10"/>
          <ac:spMkLst>
            <pc:docMk/>
            <pc:sldMk cId="0" sldId="264"/>
            <ac:spMk id="18433" creationId="{EC23F915-BE54-F9D0-BAB9-DEAA3E4ACB26}"/>
          </ac:spMkLst>
        </pc:spChg>
        <pc:spChg chg="mod">
          <ac:chgData name="Frida Torgersen" userId="S::frida.torgersen@io.kommune.no::ea265081-7c03-4e48-ae3c-fad608c99291" providerId="AD" clId="Web-{15C8F577-BDC2-4744-AE40-7B2D28C01F7A}" dt="2024-07-05T12:14:33.492" v="47" actId="1076"/>
          <ac:spMkLst>
            <pc:docMk/>
            <pc:sldMk cId="0" sldId="264"/>
            <ac:spMk id="18434" creationId="{6BEFDB57-C805-204D-A8D6-5BBA0E4BE6C1}"/>
          </ac:spMkLst>
        </pc:spChg>
        <pc:picChg chg="add mod">
          <ac:chgData name="Frida Torgersen" userId="S::frida.torgersen@io.kommune.no::ea265081-7c03-4e48-ae3c-fad608c99291" providerId="AD" clId="Web-{15C8F577-BDC2-4744-AE40-7B2D28C01F7A}" dt="2024-07-05T12:14:40.429" v="50" actId="1076"/>
          <ac:picMkLst>
            <pc:docMk/>
            <pc:sldMk cId="0" sldId="264"/>
            <ac:picMk id="2" creationId="{966160AE-17EC-9EBF-B2F5-D22F9DF84162}"/>
          </ac:picMkLst>
        </pc:picChg>
      </pc:sldChg>
      <pc:sldChg chg="del">
        <pc:chgData name="Frida Torgersen" userId="S::frida.torgersen@io.kommune.no::ea265081-7c03-4e48-ae3c-fad608c99291" providerId="AD" clId="Web-{15C8F577-BDC2-4744-AE40-7B2D28C01F7A}" dt="2024-07-05T12:17:01.103" v="53"/>
        <pc:sldMkLst>
          <pc:docMk/>
          <pc:sldMk cId="0" sldId="265"/>
        </pc:sldMkLst>
      </pc:sldChg>
      <pc:sldChg chg="delSp modSp modNotes">
        <pc:chgData name="Frida Torgersen" userId="S::frida.torgersen@io.kommune.no::ea265081-7c03-4e48-ae3c-fad608c99291" providerId="AD" clId="Web-{15C8F577-BDC2-4744-AE40-7B2D28C01F7A}" dt="2024-07-05T12:18:51.088" v="143"/>
        <pc:sldMkLst>
          <pc:docMk/>
          <pc:sldMk cId="0" sldId="266"/>
        </pc:sldMkLst>
        <pc:spChg chg="del">
          <ac:chgData name="Frida Torgersen" userId="S::frida.torgersen@io.kommune.no::ea265081-7c03-4e48-ae3c-fad608c99291" providerId="AD" clId="Web-{15C8F577-BDC2-4744-AE40-7B2D28C01F7A}" dt="2024-07-05T12:17:44.931" v="92"/>
          <ac:spMkLst>
            <pc:docMk/>
            <pc:sldMk cId="0" sldId="266"/>
            <ac:spMk id="21505" creationId="{93BE4448-12A0-CB05-CC4B-ECAFC54D92CA}"/>
          </ac:spMkLst>
        </pc:spChg>
        <pc:spChg chg="mod">
          <ac:chgData name="Frida Torgersen" userId="S::frida.torgersen@io.kommune.no::ea265081-7c03-4e48-ae3c-fad608c99291" providerId="AD" clId="Web-{15C8F577-BDC2-4744-AE40-7B2D28C01F7A}" dt="2024-07-05T12:17:47.650" v="93" actId="1076"/>
          <ac:spMkLst>
            <pc:docMk/>
            <pc:sldMk cId="0" sldId="266"/>
            <ac:spMk id="21506" creationId="{812A3419-1B38-3D05-8C65-45DCAB7BCF06}"/>
          </ac:spMkLst>
        </pc:spChg>
      </pc:sldChg>
      <pc:sldChg chg="del">
        <pc:chgData name="Frida Torgersen" userId="S::frida.torgersen@io.kommune.no::ea265081-7c03-4e48-ae3c-fad608c99291" providerId="AD" clId="Web-{15C8F577-BDC2-4744-AE40-7B2D28C01F7A}" dt="2024-07-05T12:14:24.757" v="46"/>
        <pc:sldMkLst>
          <pc:docMk/>
          <pc:sldMk cId="0" sldId="267"/>
        </pc:sldMkLst>
      </pc:sldChg>
      <pc:sldChg chg="del">
        <pc:chgData name="Frida Torgersen" userId="S::frida.torgersen@io.kommune.no::ea265081-7c03-4e48-ae3c-fad608c99291" providerId="AD" clId="Web-{15C8F577-BDC2-4744-AE40-7B2D28C01F7A}" dt="2024-07-05T12:13:58.023" v="44"/>
        <pc:sldMkLst>
          <pc:docMk/>
          <pc:sldMk cId="0" sldId="268"/>
        </pc:sldMkLst>
      </pc:sldChg>
      <pc:sldChg chg="del">
        <pc:chgData name="Frida Torgersen" userId="S::frida.torgersen@io.kommune.no::ea265081-7c03-4e48-ae3c-fad608c99291" providerId="AD" clId="Web-{15C8F577-BDC2-4744-AE40-7B2D28C01F7A}" dt="2024-07-05T12:10:56.818" v="8"/>
        <pc:sldMkLst>
          <pc:docMk/>
          <pc:sldMk cId="0" sldId="269"/>
        </pc:sldMkLst>
      </pc:sldChg>
      <pc:sldChg chg="addSp modSp add mod modClrScheme chgLayout">
        <pc:chgData name="Frida Torgersen" userId="S::frida.torgersen@io.kommune.no::ea265081-7c03-4e48-ae3c-fad608c99291" providerId="AD" clId="Web-{15C8F577-BDC2-4744-AE40-7B2D28C01F7A}" dt="2024-07-05T12:20:28.386" v="163" actId="1076"/>
        <pc:sldMkLst>
          <pc:docMk/>
          <pc:sldMk cId="3023936192" sldId="271"/>
        </pc:sldMkLst>
        <pc:spChg chg="add mod ord">
          <ac:chgData name="Frida Torgersen" userId="S::frida.torgersen@io.kommune.no::ea265081-7c03-4e48-ae3c-fad608c99291" providerId="AD" clId="Web-{15C8F577-BDC2-4744-AE40-7B2D28C01F7A}" dt="2024-07-05T12:10:28.927" v="5"/>
          <ac:spMkLst>
            <pc:docMk/>
            <pc:sldMk cId="3023936192" sldId="271"/>
            <ac:spMk id="2" creationId="{27A8122A-0BA7-43DD-552E-677F77D1727D}"/>
          </ac:spMkLst>
        </pc:spChg>
        <pc:spChg chg="mod ord">
          <ac:chgData name="Frida Torgersen" userId="S::frida.torgersen@io.kommune.no::ea265081-7c03-4e48-ae3c-fad608c99291" providerId="AD" clId="Web-{15C8F577-BDC2-4744-AE40-7B2D28C01F7A}" dt="2024-07-05T12:20:28.386" v="163" actId="1076"/>
          <ac:spMkLst>
            <pc:docMk/>
            <pc:sldMk cId="3023936192" sldId="271"/>
            <ac:spMk id="15361" creationId="{D9A8E711-0927-4B15-BDCD-E8F3DDB206A2}"/>
          </ac:spMkLst>
        </pc:spChg>
      </pc:sldChg>
      <pc:sldChg chg="add">
        <pc:chgData name="Frida Torgersen" userId="S::frida.torgersen@io.kommune.no::ea265081-7c03-4e48-ae3c-fad608c99291" providerId="AD" clId="Web-{15C8F577-BDC2-4744-AE40-7B2D28C01F7A}" dt="2024-07-05T12:14:20.882" v="45"/>
        <pc:sldMkLst>
          <pc:docMk/>
          <pc:sldMk cId="886865897" sldId="314"/>
        </pc:sldMkLst>
      </pc:sldChg>
      <pc:sldChg chg="add">
        <pc:chgData name="Frida Torgersen" userId="S::frida.torgersen@io.kommune.no::ea265081-7c03-4e48-ae3c-fad608c99291" providerId="AD" clId="Web-{15C8F577-BDC2-4744-AE40-7B2D28C01F7A}" dt="2024-07-05T12:10:54.271" v="7"/>
        <pc:sldMkLst>
          <pc:docMk/>
          <pc:sldMk cId="2400764451" sldId="316"/>
        </pc:sldMkLst>
      </pc:sldChg>
      <pc:sldChg chg="delSp modSp new mod modClrScheme chgLayout">
        <pc:chgData name="Frida Torgersen" userId="S::frida.torgersen@io.kommune.no::ea265081-7c03-4e48-ae3c-fad608c99291" providerId="AD" clId="Web-{15C8F577-BDC2-4744-AE40-7B2D28C01F7A}" dt="2024-07-05T12:20:06.277" v="160" actId="20577"/>
        <pc:sldMkLst>
          <pc:docMk/>
          <pc:sldMk cId="2718377910" sldId="317"/>
        </pc:sldMkLst>
        <pc:spChg chg="del">
          <ac:chgData name="Frida Torgersen" userId="S::frida.torgersen@io.kommune.no::ea265081-7c03-4e48-ae3c-fad608c99291" providerId="AD" clId="Web-{15C8F577-BDC2-4744-AE40-7B2D28C01F7A}" dt="2024-07-05T12:19:03.182" v="145"/>
          <ac:spMkLst>
            <pc:docMk/>
            <pc:sldMk cId="2718377910" sldId="317"/>
            <ac:spMk id="2" creationId="{EBB856C4-9837-43A1-E600-1414171EF62C}"/>
          </ac:spMkLst>
        </pc:spChg>
        <pc:spChg chg="mod ord">
          <ac:chgData name="Frida Torgersen" userId="S::frida.torgersen@io.kommune.no::ea265081-7c03-4e48-ae3c-fad608c99291" providerId="AD" clId="Web-{15C8F577-BDC2-4744-AE40-7B2D28C01F7A}" dt="2024-07-05T12:20:06.277" v="160" actId="20577"/>
          <ac:spMkLst>
            <pc:docMk/>
            <pc:sldMk cId="2718377910" sldId="317"/>
            <ac:spMk id="3" creationId="{BB06C164-4423-523C-B3C3-83620DB81B6E}"/>
          </ac:spMkLst>
        </pc:spChg>
      </pc:sldChg>
      <pc:sldChg chg="addSp delSp modSp new mod modClrScheme chgLayout">
        <pc:chgData name="Frida Torgersen" userId="S::frida.torgersen@io.kommune.no::ea265081-7c03-4e48-ae3c-fad608c99291" providerId="AD" clId="Web-{15C8F577-BDC2-4744-AE40-7B2D28C01F7A}" dt="2024-07-05T12:20:14.105" v="162" actId="1076"/>
        <pc:sldMkLst>
          <pc:docMk/>
          <pc:sldMk cId="1758623915" sldId="318"/>
        </pc:sldMkLst>
        <pc:spChg chg="del">
          <ac:chgData name="Frida Torgersen" userId="S::frida.torgersen@io.kommune.no::ea265081-7c03-4e48-ae3c-fad608c99291" providerId="AD" clId="Web-{15C8F577-BDC2-4744-AE40-7B2D28C01F7A}" dt="2024-07-05T12:19:17.120" v="147"/>
          <ac:spMkLst>
            <pc:docMk/>
            <pc:sldMk cId="1758623915" sldId="318"/>
            <ac:spMk id="2" creationId="{9F57DC1C-1B8F-0F78-6374-A94322F6FB67}"/>
          </ac:spMkLst>
        </pc:spChg>
        <pc:spChg chg="add mod">
          <ac:chgData name="Frida Torgersen" userId="S::frida.torgersen@io.kommune.no::ea265081-7c03-4e48-ae3c-fad608c99291" providerId="AD" clId="Web-{15C8F577-BDC2-4744-AE40-7B2D28C01F7A}" dt="2024-07-05T12:20:14.105" v="162" actId="1076"/>
          <ac:spMkLst>
            <pc:docMk/>
            <pc:sldMk cId="1758623915" sldId="318"/>
            <ac:spMk id="3" creationId="{225DC20F-84C0-6E39-C8F5-5F7EBB288D11}"/>
          </ac:spMkLst>
        </pc:spChg>
      </pc:sldChg>
      <pc:sldMasterChg chg="addSldLayout">
        <pc:chgData name="Frida Torgersen" userId="S::frida.torgersen@io.kommune.no::ea265081-7c03-4e48-ae3c-fad608c99291" providerId="AD" clId="Web-{15C8F577-BDC2-4744-AE40-7B2D28C01F7A}" dt="2024-07-05T12:10:11.833" v="3"/>
        <pc:sldMasterMkLst>
          <pc:docMk/>
          <pc:sldMasterMk cId="0" sldId="2147483659"/>
        </pc:sldMasterMkLst>
        <pc:sldLayoutChg chg="add replId">
          <pc:chgData name="Frida Torgersen" userId="S::frida.torgersen@io.kommune.no::ea265081-7c03-4e48-ae3c-fad608c99291" providerId="AD" clId="Web-{15C8F577-BDC2-4744-AE40-7B2D28C01F7A}" dt="2024-07-05T12:10:11.833" v="3"/>
          <pc:sldLayoutMkLst>
            <pc:docMk/>
            <pc:sldMasterMk cId="0" sldId="2147483659"/>
            <pc:sldLayoutMk cId="202234577" sldId="2147483744"/>
          </pc:sldLayoutMkLst>
        </pc:sldLayoutChg>
      </pc:sldMasterChg>
      <pc:sldMasterChg chg="addSldLayout">
        <pc:chgData name="Frida Torgersen" userId="S::frida.torgersen@io.kommune.no::ea265081-7c03-4e48-ae3c-fad608c99291" providerId="AD" clId="Web-{15C8F577-BDC2-4744-AE40-7B2D28C01F7A}" dt="2024-07-05T12:14:20.882" v="45"/>
        <pc:sldMasterMkLst>
          <pc:docMk/>
          <pc:sldMasterMk cId="0" sldId="2147483683"/>
        </pc:sldMasterMkLst>
        <pc:sldLayoutChg chg="add replId">
          <pc:chgData name="Frida Torgersen" userId="S::frida.torgersen@io.kommune.no::ea265081-7c03-4e48-ae3c-fad608c99291" providerId="AD" clId="Web-{15C8F577-BDC2-4744-AE40-7B2D28C01F7A}" dt="2024-07-05T12:14:20.882" v="45"/>
          <pc:sldLayoutMkLst>
            <pc:docMk/>
            <pc:sldMasterMk cId="0" sldId="2147483683"/>
            <pc:sldLayoutMk cId="3003946755" sldId="2147483745"/>
          </pc:sldLayoutMkLst>
        </pc:sldLayoutChg>
      </pc:sldMasterChg>
    </pc:docChg>
  </pc:docChgLst>
  <pc:docChgLst>
    <pc:chgData name="Frida Torgersen" userId="S::frida.torgersen@io.kommune.no::ea265081-7c03-4e48-ae3c-fad608c99291" providerId="AD" clId="Web-{F3DB3CD2-9E1A-CBBF-438E-8A47842ECDD0}"/>
    <pc:docChg chg="modSld">
      <pc:chgData name="Frida Torgersen" userId="S::frida.torgersen@io.kommune.no::ea265081-7c03-4e48-ae3c-fad608c99291" providerId="AD" clId="Web-{F3DB3CD2-9E1A-CBBF-438E-8A47842ECDD0}" dt="2024-10-09T10:53:41.611" v="4" actId="20577"/>
      <pc:docMkLst>
        <pc:docMk/>
      </pc:docMkLst>
      <pc:sldChg chg="modSp">
        <pc:chgData name="Frida Torgersen" userId="S::frida.torgersen@io.kommune.no::ea265081-7c03-4e48-ae3c-fad608c99291" providerId="AD" clId="Web-{F3DB3CD2-9E1A-CBBF-438E-8A47842ECDD0}" dt="2024-10-09T10:53:41.611" v="4" actId="20577"/>
        <pc:sldMkLst>
          <pc:docMk/>
          <pc:sldMk cId="0" sldId="266"/>
        </pc:sldMkLst>
        <pc:spChg chg="mod">
          <ac:chgData name="Frida Torgersen" userId="S::frida.torgersen@io.kommune.no::ea265081-7c03-4e48-ae3c-fad608c99291" providerId="AD" clId="Web-{F3DB3CD2-9E1A-CBBF-438E-8A47842ECDD0}" dt="2024-10-09T10:53:41.611" v="4" actId="20577"/>
          <ac:spMkLst>
            <pc:docMk/>
            <pc:sldMk cId="0" sldId="266"/>
            <ac:spMk id="21506" creationId="{812A3419-1B38-3D05-8C65-45DCAB7BCF06}"/>
          </ac:spMkLst>
        </pc:spChg>
      </pc:sldChg>
      <pc:sldChg chg="modNotes">
        <pc:chgData name="Frida Torgersen" userId="S::frida.torgersen@io.kommune.no::ea265081-7c03-4e48-ae3c-fad608c99291" providerId="AD" clId="Web-{F3DB3CD2-9E1A-CBBF-438E-8A47842ECDD0}" dt="2024-10-09T10:53:27.157" v="3"/>
        <pc:sldMkLst>
          <pc:docMk/>
          <pc:sldMk cId="886865897" sldId="314"/>
        </pc:sldMkLst>
      </pc:sldChg>
    </pc:docChg>
  </pc:docChgLst>
  <pc:docChgLst>
    <pc:chgData name="Frida Torgersen" userId="S::frida.torgersen@io.kommune.no::ea265081-7c03-4e48-ae3c-fad608c99291" providerId="AD" clId="Web-{6798FAA3-B5CE-D62D-CD38-C7C4CB2FC9BB}"/>
    <pc:docChg chg="modSld">
      <pc:chgData name="Frida Torgersen" userId="S::frida.torgersen@io.kommune.no::ea265081-7c03-4e48-ae3c-fad608c99291" providerId="AD" clId="Web-{6798FAA3-B5CE-D62D-CD38-C7C4CB2FC9BB}" dt="2024-10-09T10:57:37.114" v="1"/>
      <pc:docMkLst>
        <pc:docMk/>
      </pc:docMkLst>
      <pc:sldChg chg="modNotes">
        <pc:chgData name="Frida Torgersen" userId="S::frida.torgersen@io.kommune.no::ea265081-7c03-4e48-ae3c-fad608c99291" providerId="AD" clId="Web-{6798FAA3-B5CE-D62D-CD38-C7C4CB2FC9BB}" dt="2024-10-09T10:57:37.114" v="1"/>
        <pc:sldMkLst>
          <pc:docMk/>
          <pc:sldMk cId="2718377910" sldId="317"/>
        </pc:sldMkLst>
      </pc:sldChg>
    </pc:docChg>
  </pc:docChgLst>
  <pc:docChgLst>
    <pc:chgData name="Frida Torgersen" userId="S::frida.torgersen@io.kommune.no::ea265081-7c03-4e48-ae3c-fad608c99291" providerId="AD" clId="Web-{17207B71-E54C-AE19-248A-64378684304E}"/>
    <pc:docChg chg="modSld">
      <pc:chgData name="Frida Torgersen" userId="S::frida.torgersen@io.kommune.no::ea265081-7c03-4e48-ae3c-fad608c99291" providerId="AD" clId="Web-{17207B71-E54C-AE19-248A-64378684304E}" dt="2024-11-20T09:52:33.240" v="3" actId="20577"/>
      <pc:docMkLst>
        <pc:docMk/>
      </pc:docMkLst>
      <pc:sldChg chg="modSp modNotes">
        <pc:chgData name="Frida Torgersen" userId="S::frida.torgersen@io.kommune.no::ea265081-7c03-4e48-ae3c-fad608c99291" providerId="AD" clId="Web-{17207B71-E54C-AE19-248A-64378684304E}" dt="2024-11-20T09:52:33.240" v="3" actId="20577"/>
        <pc:sldMkLst>
          <pc:docMk/>
          <pc:sldMk cId="2400764451" sldId="316"/>
        </pc:sldMkLst>
        <pc:spChg chg="mod">
          <ac:chgData name="Frida Torgersen" userId="S::frida.torgersen@io.kommune.no::ea265081-7c03-4e48-ae3c-fad608c99291" providerId="AD" clId="Web-{17207B71-E54C-AE19-248A-64378684304E}" dt="2024-11-20T09:52:33.240" v="3" actId="20577"/>
          <ac:spMkLst>
            <pc:docMk/>
            <pc:sldMk cId="2400764451" sldId="316"/>
            <ac:spMk id="2" creationId="{A4165D66-ED75-CF7F-7C9C-4846255671D2}"/>
          </ac:spMkLst>
        </pc:spChg>
      </pc:sldChg>
    </pc:docChg>
  </pc:docChgLst>
  <pc:docChgLst>
    <pc:chgData name="Frida Torgersen" userId="S::frida.torgersen@io.kommune.no::ea265081-7c03-4e48-ae3c-fad608c99291" providerId="AD" clId="Web-{B3D7FF18-4B92-A724-940F-F7BB984C7AD1}"/>
    <pc:docChg chg="modSld">
      <pc:chgData name="Frida Torgersen" userId="S::frida.torgersen@io.kommune.no::ea265081-7c03-4e48-ae3c-fad608c99291" providerId="AD" clId="Web-{B3D7FF18-4B92-A724-940F-F7BB984C7AD1}" dt="2024-07-19T08:05:51.949" v="23" actId="1076"/>
      <pc:docMkLst>
        <pc:docMk/>
      </pc:docMkLst>
      <pc:sldChg chg="modSp">
        <pc:chgData name="Frida Torgersen" userId="S::frida.torgersen@io.kommune.no::ea265081-7c03-4e48-ae3c-fad608c99291" providerId="AD" clId="Web-{B3D7FF18-4B92-A724-940F-F7BB984C7AD1}" dt="2024-07-19T08:05:51.949" v="23" actId="1076"/>
        <pc:sldMkLst>
          <pc:docMk/>
          <pc:sldMk cId="0" sldId="264"/>
        </pc:sldMkLst>
        <pc:spChg chg="mod">
          <ac:chgData name="Frida Torgersen" userId="S::frida.torgersen@io.kommune.no::ea265081-7c03-4e48-ae3c-fad608c99291" providerId="AD" clId="Web-{B3D7FF18-4B92-A724-940F-F7BB984C7AD1}" dt="2024-07-19T08:05:51.949" v="23" actId="1076"/>
          <ac:spMkLst>
            <pc:docMk/>
            <pc:sldMk cId="0" sldId="264"/>
            <ac:spMk id="18434" creationId="{6BEFDB57-C805-204D-A8D6-5BBA0E4BE6C1}"/>
          </ac:spMkLst>
        </pc:spChg>
      </pc:sldChg>
    </pc:docChg>
  </pc:docChgLst>
  <pc:docChgLst>
    <pc:chgData name="Frida Torgersen" userId="S::frida.torgersen@io.kommune.no::ea265081-7c03-4e48-ae3c-fad608c99291" providerId="AD" clId="Web-{5E2008CB-12D9-7612-8492-A16A7062FE4E}"/>
    <pc:docChg chg="modSld">
      <pc:chgData name="Frida Torgersen" userId="S::frida.torgersen@io.kommune.no::ea265081-7c03-4e48-ae3c-fad608c99291" providerId="AD" clId="Web-{5E2008CB-12D9-7612-8492-A16A7062FE4E}" dt="2024-10-16T12:07:25.832" v="1"/>
      <pc:docMkLst>
        <pc:docMk/>
      </pc:docMkLst>
      <pc:sldChg chg="modNotes">
        <pc:chgData name="Frida Torgersen" userId="S::frida.torgersen@io.kommune.no::ea265081-7c03-4e48-ae3c-fad608c99291" providerId="AD" clId="Web-{5E2008CB-12D9-7612-8492-A16A7062FE4E}" dt="2024-10-16T12:07:25.832" v="1"/>
        <pc:sldMkLst>
          <pc:docMk/>
          <pc:sldMk cId="1758623915" sldId="318"/>
        </pc:sldMkLst>
      </pc:sldChg>
    </pc:docChg>
  </pc:docChgLst>
  <pc:docChgLst>
    <pc:chgData name="Frida Torgersen" userId="S::frida.torgersen@io.kommune.no::ea265081-7c03-4e48-ae3c-fad608c99291" providerId="AD" clId="Web-{B052A725-BDA8-AD70-73B2-EC0C6CC07F6A}"/>
    <pc:docChg chg="modSld">
      <pc:chgData name="Frida Torgersen" userId="S::frida.torgersen@io.kommune.no::ea265081-7c03-4e48-ae3c-fad608c99291" providerId="AD" clId="Web-{B052A725-BDA8-AD70-73B2-EC0C6CC07F6A}" dt="2024-07-05T13:02:23.183" v="146"/>
      <pc:docMkLst>
        <pc:docMk/>
      </pc:docMkLst>
      <pc:sldChg chg="modNotes">
        <pc:chgData name="Frida Torgersen" userId="S::frida.torgersen@io.kommune.no::ea265081-7c03-4e48-ae3c-fad608c99291" providerId="AD" clId="Web-{B052A725-BDA8-AD70-73B2-EC0C6CC07F6A}" dt="2024-07-05T13:02:23.183" v="146"/>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E7F8-7593-463F-AC26-AB74D0225D18}"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BF4C-E4AD-4BE9-9E94-166A875F08ED}" type="slidenum">
              <a:t>‹#›</a:t>
            </a:fld>
            <a:endParaRPr lang="nb-NO"/>
          </a:p>
        </p:txBody>
      </p:sp>
    </p:spTree>
    <p:extLst>
      <p:ext uri="{BB962C8B-B14F-4D97-AF65-F5344CB8AC3E}">
        <p14:creationId xmlns:p14="http://schemas.microsoft.com/office/powerpoint/2010/main" val="107559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Qs4KahPnic&amp;t=128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solidFill>
                  <a:srgbClr val="000000"/>
                </a:solidFill>
                <a:effectLst/>
                <a:latin typeface="Calibri" panose="020F0502020204030204" pitchFamily="34" charset="0"/>
                <a:ea typeface="Calibri" panose="020F0502020204030204" pitchFamily="34" charset="0"/>
              </a:rPr>
              <a:t>Sett på inngangsmusikk:</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Indre Østfold kommune: </a:t>
            </a:r>
            <a:r>
              <a:rPr lang="nb-NO" sz="1800" u="sng">
                <a:solidFill>
                  <a:srgbClr val="009D8F"/>
                </a:solidFill>
                <a:effectLst/>
                <a:latin typeface="Calibri" panose="020F0502020204030204" pitchFamily="34" charset="0"/>
                <a:ea typeface="Calibri" panose="020F0502020204030204" pitchFamily="34" charset="0"/>
                <a:hlinkClick r:id="rId3"/>
              </a:rPr>
              <a:t>Waterloo.mp4</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eksterne kommuner: </a:t>
            </a:r>
            <a:r>
              <a:rPr lang="nb-NO" sz="1800" u="sng">
                <a:solidFill>
                  <a:srgbClr val="009D8F"/>
                </a:solidFill>
                <a:effectLst/>
                <a:latin typeface="Calibri" panose="020F0502020204030204" pitchFamily="34" charset="0"/>
                <a:ea typeface="Calibri" panose="020F0502020204030204" pitchFamily="34" charset="0"/>
                <a:hlinkClick r:id="rId4"/>
              </a:rPr>
              <a:t>ABBA - Waterloo (</a:t>
            </a:r>
            <a:r>
              <a:rPr lang="nb-NO" sz="1800" u="sng" err="1">
                <a:solidFill>
                  <a:srgbClr val="009D8F"/>
                </a:solidFill>
                <a:effectLst/>
                <a:latin typeface="Calibri" panose="020F0502020204030204" pitchFamily="34" charset="0"/>
                <a:ea typeface="Calibri" panose="020F0502020204030204" pitchFamily="34" charset="0"/>
                <a:hlinkClick r:id="rId4"/>
              </a:rPr>
              <a:t>Official</a:t>
            </a:r>
            <a:r>
              <a:rPr lang="nb-NO" sz="1800" u="sng">
                <a:solidFill>
                  <a:srgbClr val="009D8F"/>
                </a:solidFill>
                <a:effectLst/>
                <a:latin typeface="Calibri" panose="020F0502020204030204" pitchFamily="34" charset="0"/>
                <a:ea typeface="Calibri" panose="020F0502020204030204" pitchFamily="34" charset="0"/>
                <a:hlinkClick r:id="rId4"/>
              </a:rPr>
              <a:t> </a:t>
            </a:r>
            <a:r>
              <a:rPr lang="nb-NO" sz="1800" u="sng" err="1">
                <a:solidFill>
                  <a:srgbClr val="009D8F"/>
                </a:solidFill>
                <a:effectLst/>
                <a:latin typeface="Calibri" panose="020F0502020204030204" pitchFamily="34" charset="0"/>
                <a:ea typeface="Calibri" panose="020F0502020204030204" pitchFamily="34" charset="0"/>
                <a:hlinkClick r:id="rId4"/>
              </a:rPr>
              <a:t>Lyric</a:t>
            </a:r>
            <a:r>
              <a:rPr lang="nb-NO" sz="1800" u="sng">
                <a:solidFill>
                  <a:srgbClr val="009D8F"/>
                </a:solidFill>
                <a:effectLst/>
                <a:latin typeface="Calibri" panose="020F0502020204030204" pitchFamily="34" charset="0"/>
                <a:ea typeface="Calibri" panose="020F0502020204030204" pitchFamily="34" charset="0"/>
                <a:hlinkClick r:id="rId4"/>
              </a:rPr>
              <a:t> Video) (youtube.com)</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a:effectLst/>
              <a:latin typeface="Calibri" panose="020F0502020204030204" pitchFamily="34" charset="0"/>
              <a:ea typeface="Yu Mincho" panose="02020400000000000000" pitchFamily="18" charset="-128"/>
              <a:cs typeface="Arial" panose="020B0604020202020204" pitchFamily="34" charset="0"/>
            </a:endParaRPr>
          </a:p>
          <a:p>
            <a:endParaRPr lang="nb-NO"/>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hlinkClick r:id="rId3"/>
              </a:rPr>
              <a:t>Sansemotorisk øvelse - Riste på armer og bein</a:t>
            </a:r>
            <a:endParaRPr lang="nb-NO">
              <a:ea typeface="Calibri" panose="020F0502020204030204"/>
              <a:cs typeface="Calibri" panose="020F0502020204030204"/>
            </a:endParaRPr>
          </a:p>
          <a:p>
            <a:endParaRPr lang="en-US" dirty="0">
              <a:ea typeface="Calibri"/>
              <a:cs typeface="Calibri"/>
            </a:endParaRPr>
          </a:p>
          <a:p>
            <a:r>
              <a:rPr lang="nb-NO"/>
              <a:t>Når du skal gjennomføre pusteøvelsen med elevene, velger du selv om du vil vise filmen eller om du modellerer selv.</a:t>
            </a:r>
            <a:endParaRPr lang="en-US" dirty="0"/>
          </a:p>
          <a:p>
            <a:endParaRPr lang="en-US" dirty="0"/>
          </a:p>
          <a:p>
            <a:r>
              <a:rPr lang="nb-NO"/>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82775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Vi ser film!</a:t>
            </a:r>
            <a:endParaRPr lang="en-US"/>
          </a:p>
          <a:p>
            <a:r>
              <a:rPr lang="en-US" err="1">
                <a:hlinkClick r:id="rId3"/>
              </a:rPr>
              <a:t>Hva</a:t>
            </a:r>
            <a:r>
              <a:rPr lang="en-US">
                <a:hlinkClick r:id="rId3"/>
              </a:rPr>
              <a:t> er </a:t>
            </a:r>
            <a:r>
              <a:rPr lang="en-US" err="1">
                <a:hlinkClick r:id="rId3"/>
              </a:rPr>
              <a:t>katastrofetanker</a:t>
            </a:r>
            <a:r>
              <a:rPr lang="en-US">
                <a:hlinkClick r:id="rId3"/>
              </a:rPr>
              <a:t>? (youtube.com)</a:t>
            </a:r>
            <a:endParaRPr lang="en-US">
              <a:cs typeface="Calibri"/>
              <a:hlinkClick r:id="rId3"/>
            </a:endParaRPr>
          </a:p>
          <a:p>
            <a:r>
              <a:rPr lang="en-US" i="1" err="1">
                <a:cs typeface="Calibri"/>
              </a:rPr>
              <a:t>Varighet</a:t>
            </a:r>
            <a:r>
              <a:rPr lang="en-US" i="1">
                <a:cs typeface="Calibri"/>
              </a:rPr>
              <a:t> 2.24 </a:t>
            </a:r>
          </a:p>
        </p:txBody>
      </p:sp>
      <p:sp>
        <p:nvSpPr>
          <p:cNvPr id="4" name="Plassholder for lysbildenummer 3"/>
          <p:cNvSpPr>
            <a:spLocks noGrp="1"/>
          </p:cNvSpPr>
          <p:nvPr>
            <p:ph type="sldNum" sz="quarter" idx="5"/>
          </p:nvPr>
        </p:nvSpPr>
        <p:spPr/>
        <p:txBody>
          <a:bodyPr/>
          <a:lstStyle/>
          <a:p>
            <a:fld id="{D82FBF4C-E4AD-4BE9-9E94-166A875F08ED}" type="slidenum">
              <a:t>4</a:t>
            </a:fld>
            <a:endParaRPr lang="nb-NO"/>
          </a:p>
        </p:txBody>
      </p:sp>
    </p:spTree>
    <p:extLst>
      <p:ext uri="{BB962C8B-B14F-4D97-AF65-F5344CB8AC3E}">
        <p14:creationId xmlns:p14="http://schemas.microsoft.com/office/powerpoint/2010/main" val="414605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a:t>I </a:t>
            </a:r>
            <a:r>
              <a:rPr lang="en-US" b="1" err="1"/>
              <a:t>hvilke</a:t>
            </a:r>
            <a:r>
              <a:rPr lang="en-US" b="1"/>
              <a:t> </a:t>
            </a:r>
            <a:r>
              <a:rPr lang="en-US" b="1" err="1"/>
              <a:t>situasjoner</a:t>
            </a:r>
            <a:r>
              <a:rPr lang="en-US" b="1"/>
              <a:t> </a:t>
            </a:r>
            <a:r>
              <a:rPr lang="en-US" b="1" err="1"/>
              <a:t>har</a:t>
            </a:r>
            <a:r>
              <a:rPr lang="en-US" b="1"/>
              <a:t> </a:t>
            </a:r>
            <a:r>
              <a:rPr lang="en-US" b="1" err="1"/>
              <a:t>dere</a:t>
            </a:r>
            <a:r>
              <a:rPr lang="en-US" b="1"/>
              <a:t> </a:t>
            </a:r>
            <a:r>
              <a:rPr lang="en-US" b="1" err="1"/>
              <a:t>opplevd</a:t>
            </a:r>
            <a:r>
              <a:rPr lang="en-US" b="1"/>
              <a:t> ha </a:t>
            </a:r>
            <a:r>
              <a:rPr lang="en-US" b="1" err="1"/>
              <a:t>katastrofetanker</a:t>
            </a:r>
            <a:r>
              <a:rPr lang="en-US" b="1"/>
              <a:t>?</a:t>
            </a:r>
          </a:p>
          <a:p>
            <a:endParaRPr lang="en-US"/>
          </a:p>
          <a:p>
            <a:r>
              <a:rPr lang="en-US"/>
              <a:t>La </a:t>
            </a:r>
            <a:r>
              <a:rPr lang="en-US" err="1"/>
              <a:t>elevene</a:t>
            </a:r>
            <a:r>
              <a:rPr lang="en-US"/>
              <a:t> </a:t>
            </a:r>
            <a:r>
              <a:rPr lang="en-US" err="1"/>
              <a:t>komme</a:t>
            </a:r>
            <a:r>
              <a:rPr lang="en-US"/>
              <a:t> med </a:t>
            </a:r>
            <a:r>
              <a:rPr lang="en-US" err="1"/>
              <a:t>innspill</a:t>
            </a:r>
            <a:r>
              <a:rPr lang="en-US"/>
              <a:t>, </a:t>
            </a:r>
            <a:r>
              <a:rPr lang="en-US" err="1"/>
              <a:t>lærer</a:t>
            </a:r>
            <a:r>
              <a:rPr lang="en-US"/>
              <a:t> </a:t>
            </a:r>
            <a:r>
              <a:rPr lang="en-US" err="1"/>
              <a:t>kommer</a:t>
            </a:r>
            <a:r>
              <a:rPr lang="en-US"/>
              <a:t> med </a:t>
            </a:r>
            <a:r>
              <a:rPr lang="en-US" err="1"/>
              <a:t>innspill</a:t>
            </a:r>
            <a:r>
              <a:rPr lang="en-US"/>
              <a:t> </a:t>
            </a:r>
            <a:r>
              <a:rPr lang="en-US" err="1"/>
              <a:t>ved</a:t>
            </a:r>
            <a:r>
              <a:rPr lang="en-US"/>
              <a:t> </a:t>
            </a:r>
            <a:r>
              <a:rPr lang="en-US" err="1"/>
              <a:t>behov</a:t>
            </a:r>
            <a:r>
              <a:rPr lang="en-US"/>
              <a:t>.</a:t>
            </a:r>
          </a:p>
          <a:p>
            <a:r>
              <a:rPr lang="en-US" i="1"/>
              <a:t>For </a:t>
            </a:r>
            <a:r>
              <a:rPr lang="en-US" i="1" err="1"/>
              <a:t>eksempel</a:t>
            </a:r>
            <a:r>
              <a:rPr lang="en-US" i="1"/>
              <a:t>:</a:t>
            </a:r>
            <a:endParaRPr lang="en-US"/>
          </a:p>
          <a:p>
            <a:r>
              <a:rPr lang="nb-NO" i="1"/>
              <a:t>I forkant av en prøve eller en fotballkamp, når man skal møte nye mennesker eller gjøre noe nytt. Det handler om at disse katastrofetankene kan komme i situasjoner der man kjenner på usikkerhet og ubehag.</a:t>
            </a:r>
            <a:endParaRPr lang="en-US" i="1"/>
          </a:p>
          <a:p>
            <a:endParaRPr lang="en-US">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t>5</a:t>
            </a:fld>
            <a:endParaRPr lang="nb-NO"/>
          </a:p>
        </p:txBody>
      </p:sp>
    </p:spTree>
    <p:extLst>
      <p:ext uri="{BB962C8B-B14F-4D97-AF65-F5344CB8AC3E}">
        <p14:creationId xmlns:p14="http://schemas.microsoft.com/office/powerpoint/2010/main" val="36084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en-US"/>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en-US"/>
          </a:p>
          <a:p>
            <a:endParaRPr lang="nb-NO">
              <a:cs typeface="Calibri" panose="020F0502020204030204"/>
            </a:endParaRPr>
          </a:p>
          <a:p>
            <a:pPr>
              <a:buFont typeface="Arial"/>
              <a:buChar char="•"/>
            </a:pPr>
            <a:r>
              <a:rPr lang="nb-NO"/>
              <a:t>Hva slags katastrofetanker har dere hatt?</a:t>
            </a:r>
            <a:endParaRPr lang="en-US"/>
          </a:p>
          <a:p>
            <a:pPr>
              <a:buFont typeface="Arial"/>
              <a:buChar char="•"/>
            </a:pPr>
            <a:r>
              <a:rPr lang="nb-NO"/>
              <a:t>Hva kan du gjøre for å hjelpe deg selv når du har katastrofetanker?</a:t>
            </a:r>
            <a:endParaRPr lang="en-US"/>
          </a:p>
          <a:p>
            <a:pPr marL="171450" indent="-171450">
              <a:buFont typeface="Arial"/>
              <a:buChar char="•"/>
            </a:pPr>
            <a:endParaRPr lang="en-US">
              <a:ea typeface="Calibri"/>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6</a:t>
            </a:fld>
            <a:endParaRPr lang="nb-NO"/>
          </a:p>
        </p:txBody>
      </p:sp>
    </p:spTree>
    <p:extLst>
      <p:ext uri="{BB962C8B-B14F-4D97-AF65-F5344CB8AC3E}">
        <p14:creationId xmlns:p14="http://schemas.microsoft.com/office/powerpoint/2010/main" val="25683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7</a:t>
            </a:fld>
            <a:endParaRPr lang="nb-NO"/>
          </a:p>
        </p:txBody>
      </p:sp>
    </p:spTree>
    <p:extLst>
      <p:ext uri="{BB962C8B-B14F-4D97-AF65-F5344CB8AC3E}">
        <p14:creationId xmlns:p14="http://schemas.microsoft.com/office/powerpoint/2010/main" val="149117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404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0223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0394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5"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Qs4KahPnic&amp;t=128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7. trinn</a:t>
            </a:r>
            <a:endParaRPr lang="nb-NO">
              <a:solidFill>
                <a:srgbClr val="009999"/>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1993956" y="1027737"/>
            <a:ext cx="9352419" cy="2852737"/>
          </a:xfrm>
        </p:spPr>
        <p:txBody>
          <a:bodyPr/>
          <a:lstStyle/>
          <a:p>
            <a:pPr eaLnBrk="1" hangingPunct="1"/>
            <a:r>
              <a:rPr lang="nb-NO" altLang="nb-NO" b="0">
                <a:latin typeface="Georgia"/>
                <a:hlinkClick r:id="" action="ppaction://noaction"/>
              </a:rPr>
              <a:t>Inngangsmusikk</a:t>
            </a:r>
            <a:r>
              <a:rPr lang="nb-NO" altLang="nb-NO">
                <a:latin typeface="Georgia"/>
              </a:rPr>
              <a:t> </a:t>
            </a:r>
            <a:endParaRPr lang="nb-NO" altLang="nb-NO"/>
          </a:p>
        </p:txBody>
      </p:sp>
      <p:sp>
        <p:nvSpPr>
          <p:cNvPr id="2" name="Plassholder for tekst 1">
            <a:extLst>
              <a:ext uri="{FF2B5EF4-FFF2-40B4-BE49-F238E27FC236}">
                <a16:creationId xmlns:a16="http://schemas.microsoft.com/office/drawing/2014/main" id="{27A8122A-0BA7-43DD-552E-677F77D1727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2393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4165D66-ED75-CF7F-7C9C-4846255671D2}"/>
              </a:ext>
            </a:extLst>
          </p:cNvPr>
          <p:cNvSpPr txBox="1"/>
          <p:nvPr/>
        </p:nvSpPr>
        <p:spPr>
          <a:xfrm>
            <a:off x="896084" y="2617772"/>
            <a:ext cx="70816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dirty="0">
                <a:solidFill>
                  <a:srgbClr val="FAFAFA"/>
                </a:solidFill>
                <a:latin typeface="Georgia"/>
                <a:ea typeface="Calibri"/>
                <a:cs typeface="Calibri"/>
                <a:hlinkClick r:id="rId3">
                  <a:extLst>
                    <a:ext uri="{A12FA001-AC4F-418D-AE19-62706E023703}">
                      <ahyp:hlinkClr xmlns:ahyp="http://schemas.microsoft.com/office/drawing/2018/hyperlinkcolor" val="tx"/>
                    </a:ext>
                  </a:extLst>
                </a:hlinkClick>
              </a:rPr>
              <a:t>Pust og bevegelse</a:t>
            </a:r>
            <a:r>
              <a:rPr lang="nb-NO" sz="6000" dirty="0">
                <a:solidFill>
                  <a:srgbClr val="FAFAFA"/>
                </a:solidFill>
                <a:latin typeface="Georgia"/>
                <a:ea typeface="Calibri"/>
                <a:cs typeface="Calibri"/>
              </a:rPr>
              <a:t> </a:t>
            </a:r>
            <a:endParaRPr lang="nb-NO" dirty="0">
              <a:solidFill>
                <a:srgbClr val="FAFAFA"/>
              </a:solidFill>
              <a:latin typeface="Georgia"/>
            </a:endParaRPr>
          </a:p>
        </p:txBody>
      </p:sp>
    </p:spTree>
    <p:extLst>
      <p:ext uri="{BB962C8B-B14F-4D97-AF65-F5344CB8AC3E}">
        <p14:creationId xmlns:p14="http://schemas.microsoft.com/office/powerpoint/2010/main" val="240076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tekst 2">
            <a:extLst>
              <a:ext uri="{FF2B5EF4-FFF2-40B4-BE49-F238E27FC236}">
                <a16:creationId xmlns:a16="http://schemas.microsoft.com/office/drawing/2014/main" id="{6BEFDB57-C805-204D-A8D6-5BBA0E4BE6C1}"/>
              </a:ext>
            </a:extLst>
          </p:cNvPr>
          <p:cNvSpPr>
            <a:spLocks noGrp="1" noChangeArrowheads="1"/>
          </p:cNvSpPr>
          <p:nvPr>
            <p:ph type="body" idx="10"/>
          </p:nvPr>
        </p:nvSpPr>
        <p:spPr bwMode="auto">
          <a:xfrm>
            <a:off x="1261610" y="4935381"/>
            <a:ext cx="9061757" cy="2199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altLang="nb-NO" sz="6000">
                <a:solidFill>
                  <a:srgbClr val="009999"/>
                </a:solidFill>
                <a:latin typeface="Georgia"/>
                <a:ea typeface="Verdana"/>
                <a:cs typeface="Calibri"/>
                <a:hlinkClick r:id="rId3"/>
              </a:rPr>
              <a:t>Vi ser film!</a:t>
            </a:r>
            <a:r>
              <a:rPr lang="nb-NO" altLang="nb-NO" sz="6000">
                <a:solidFill>
                  <a:srgbClr val="009999"/>
                </a:solidFill>
                <a:latin typeface="Georgia"/>
                <a:ea typeface="Verdana"/>
                <a:cs typeface="Calibri"/>
              </a:rPr>
              <a:t> </a:t>
            </a:r>
          </a:p>
          <a:p>
            <a:r>
              <a:rPr lang="nb-NO" altLang="nb-NO" sz="4000">
                <a:solidFill>
                  <a:srgbClr val="009999"/>
                </a:solidFill>
                <a:latin typeface="Georgia"/>
                <a:ea typeface="Verdana"/>
                <a:cs typeface="Calibri"/>
              </a:rPr>
              <a:t>Hva er katastrofetanker?</a:t>
            </a:r>
          </a:p>
        </p:txBody>
      </p:sp>
      <p:pic>
        <p:nvPicPr>
          <p:cNvPr id="2" name="Bilde 1" descr="Et bilde som inneholder tegnefilm, Tegnefilm, clip art, illustrasjon&#10;&#10;Automatisk generert beskrivelse">
            <a:extLst>
              <a:ext uri="{FF2B5EF4-FFF2-40B4-BE49-F238E27FC236}">
                <a16:creationId xmlns:a16="http://schemas.microsoft.com/office/drawing/2014/main" id="{966160AE-17EC-9EBF-B2F5-D22F9DF84162}"/>
              </a:ext>
            </a:extLst>
          </p:cNvPr>
          <p:cNvPicPr>
            <a:picLocks noChangeAspect="1"/>
          </p:cNvPicPr>
          <p:nvPr/>
        </p:nvPicPr>
        <p:blipFill>
          <a:blip r:embed="rId4"/>
          <a:stretch>
            <a:fillRect/>
          </a:stretch>
        </p:blipFill>
        <p:spPr>
          <a:xfrm>
            <a:off x="801884" y="630702"/>
            <a:ext cx="9962842" cy="39181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050935" y="2782083"/>
            <a:ext cx="12796777" cy="2276565"/>
          </a:xfrm>
        </p:spPr>
        <p:txBody>
          <a:bodyPr>
            <a:noAutofit/>
          </a:bodyPr>
          <a:lstStyle/>
          <a:p>
            <a:r>
              <a:rPr lang="en-US" sz="4000" b="0">
                <a:solidFill>
                  <a:schemeClr val="tx2"/>
                </a:solidFill>
                <a:latin typeface="Georgia"/>
                <a:cs typeface="Calibri"/>
              </a:rPr>
              <a:t>I </a:t>
            </a:r>
            <a:r>
              <a:rPr lang="en-US" sz="4000" b="0" err="1">
                <a:solidFill>
                  <a:schemeClr val="tx2"/>
                </a:solidFill>
                <a:latin typeface="Georgia"/>
                <a:cs typeface="Calibri"/>
              </a:rPr>
              <a:t>hvilke</a:t>
            </a:r>
            <a:r>
              <a:rPr lang="en-US" sz="4000" b="0">
                <a:solidFill>
                  <a:schemeClr val="tx2"/>
                </a:solidFill>
                <a:latin typeface="Georgia"/>
                <a:cs typeface="Calibri"/>
              </a:rPr>
              <a:t> </a:t>
            </a:r>
            <a:r>
              <a:rPr lang="en-US" sz="4000" b="0" err="1">
                <a:solidFill>
                  <a:schemeClr val="tx2"/>
                </a:solidFill>
                <a:latin typeface="Georgia"/>
                <a:cs typeface="Calibri"/>
              </a:rPr>
              <a:t>situasjoner</a:t>
            </a:r>
            <a:r>
              <a:rPr lang="en-US" sz="4000" b="0">
                <a:solidFill>
                  <a:schemeClr val="tx2"/>
                </a:solidFill>
                <a:latin typeface="Georgia"/>
                <a:cs typeface="Calibri"/>
              </a:rPr>
              <a:t> </a:t>
            </a:r>
            <a:r>
              <a:rPr lang="en-US" sz="4000" b="0" err="1">
                <a:solidFill>
                  <a:schemeClr val="tx2"/>
                </a:solidFill>
                <a:latin typeface="Georgia"/>
                <a:cs typeface="Calibri"/>
              </a:rPr>
              <a:t>har</a:t>
            </a:r>
            <a:r>
              <a:rPr lang="en-US" sz="4000" b="0">
                <a:solidFill>
                  <a:schemeClr val="tx2"/>
                </a:solidFill>
                <a:latin typeface="Georgia"/>
                <a:cs typeface="Calibri"/>
              </a:rPr>
              <a:t> </a:t>
            </a:r>
            <a:r>
              <a:rPr lang="en-US" sz="4000" b="0" err="1">
                <a:solidFill>
                  <a:schemeClr val="tx2"/>
                </a:solidFill>
                <a:latin typeface="Georgia"/>
                <a:cs typeface="Calibri"/>
              </a:rPr>
              <a:t>dere</a:t>
            </a:r>
            <a:r>
              <a:rPr lang="en-US" sz="4000" b="0">
                <a:solidFill>
                  <a:schemeClr val="tx2"/>
                </a:solidFill>
                <a:latin typeface="Georgia"/>
                <a:cs typeface="Calibri"/>
              </a:rPr>
              <a:t> </a:t>
            </a:r>
            <a:r>
              <a:rPr lang="en-US" sz="4000" b="0" err="1">
                <a:solidFill>
                  <a:schemeClr val="tx2"/>
                </a:solidFill>
                <a:latin typeface="Georgia"/>
                <a:cs typeface="Calibri"/>
              </a:rPr>
              <a:t>opplevd</a:t>
            </a:r>
            <a:r>
              <a:rPr lang="en-US" sz="4000" b="0">
                <a:solidFill>
                  <a:schemeClr val="tx2"/>
                </a:solidFill>
                <a:latin typeface="Georgia"/>
                <a:cs typeface="Calibri"/>
              </a:rPr>
              <a:t> ha </a:t>
            </a:r>
            <a:r>
              <a:rPr lang="en-US" sz="4000" b="0" err="1">
                <a:solidFill>
                  <a:schemeClr val="tx2"/>
                </a:solidFill>
                <a:latin typeface="Georgia"/>
                <a:cs typeface="Calibri"/>
              </a:rPr>
              <a:t>katastrofetanker</a:t>
            </a:r>
            <a:r>
              <a:rPr lang="en-US" sz="4000" b="0">
                <a:solidFill>
                  <a:schemeClr val="tx2"/>
                </a:solidFill>
                <a:latin typeface="Georgia"/>
                <a:cs typeface="Calibri"/>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25DC20F-84C0-6E39-C8F5-5F7EBB288D11}"/>
              </a:ext>
            </a:extLst>
          </p:cNvPr>
          <p:cNvSpPr>
            <a:spLocks noGrp="1"/>
          </p:cNvSpPr>
          <p:nvPr>
            <p:ph type="title"/>
          </p:nvPr>
        </p:nvSpPr>
        <p:spPr>
          <a:xfrm>
            <a:off x="1995907" y="2781156"/>
            <a:ext cx="5445658" cy="1921404"/>
          </a:xfrm>
        </p:spPr>
        <p:txBody>
          <a:bodyPr/>
          <a:lstStyle/>
          <a:p>
            <a:r>
              <a:rPr lang="nb-NO" b="0">
                <a:solidFill>
                  <a:srgbClr val="009999"/>
                </a:solidFill>
                <a:latin typeface="Georgia"/>
              </a:rPr>
              <a:t>CL – aktivitet </a:t>
            </a:r>
            <a:br>
              <a:rPr lang="nb-NO" b="0">
                <a:solidFill>
                  <a:srgbClr val="009999"/>
                </a:solidFill>
                <a:latin typeface="Georgia"/>
              </a:rPr>
            </a:br>
            <a:r>
              <a:rPr lang="nb-NO" sz="4000" b="0">
                <a:solidFill>
                  <a:srgbClr val="009999"/>
                </a:solidFill>
                <a:latin typeface="Georgia"/>
              </a:rPr>
              <a:t>Ordet rundt </a:t>
            </a:r>
            <a:endParaRPr lang="nb-NO" sz="4000" b="0">
              <a:solidFill>
                <a:srgbClr val="009999"/>
              </a:solidFill>
            </a:endParaRPr>
          </a:p>
        </p:txBody>
      </p:sp>
    </p:spTree>
    <p:extLst>
      <p:ext uri="{BB962C8B-B14F-4D97-AF65-F5344CB8AC3E}">
        <p14:creationId xmlns:p14="http://schemas.microsoft.com/office/powerpoint/2010/main" val="17586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B06C164-4423-523C-B3C3-83620DB81B6E}"/>
              </a:ext>
            </a:extLst>
          </p:cNvPr>
          <p:cNvSpPr>
            <a:spLocks noGrp="1"/>
          </p:cNvSpPr>
          <p:nvPr>
            <p:ph type="title"/>
          </p:nvPr>
        </p:nvSpPr>
        <p:spPr>
          <a:xfrm>
            <a:off x="5297882" y="2660975"/>
            <a:ext cx="6897303" cy="2494232"/>
          </a:xfrm>
        </p:spPr>
        <p:txBody>
          <a:bodyPr lIns="91440" tIns="45720" rIns="91440" bIns="45720" anchor="t"/>
          <a:lstStyle/>
          <a:p>
            <a:r>
              <a:rPr lang="nb-NO">
                <a:solidFill>
                  <a:srgbClr val="009999"/>
                </a:solidFill>
                <a:latin typeface="Georgia"/>
                <a:cs typeface="Calibri Light"/>
              </a:rPr>
              <a:t>Vi leker! </a:t>
            </a:r>
            <a:br>
              <a:rPr lang="nb-NO">
                <a:solidFill>
                  <a:srgbClr val="009999"/>
                </a:solidFill>
                <a:latin typeface="Georgia"/>
                <a:cs typeface="Calibri Light"/>
              </a:rPr>
            </a:br>
            <a:r>
              <a:rPr lang="nb-NO" sz="4000">
                <a:solidFill>
                  <a:srgbClr val="009999"/>
                </a:solidFill>
                <a:latin typeface="Georgia"/>
                <a:cs typeface="Calibri Light"/>
              </a:rPr>
              <a:t>Hva er forandret? </a:t>
            </a:r>
            <a:endParaRPr lang="nb-NO">
              <a:latin typeface="Georgia"/>
            </a:endParaRPr>
          </a:p>
        </p:txBody>
      </p:sp>
    </p:spTree>
    <p:extLst>
      <p:ext uri="{BB962C8B-B14F-4D97-AF65-F5344CB8AC3E}">
        <p14:creationId xmlns:p14="http://schemas.microsoft.com/office/powerpoint/2010/main" val="271837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88686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96E973-10F6-4184-BCBE-C9F74153D5EA}">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9</Slides>
  <Notes>7</Notes>
  <HiddenSlides>0</HiddenSlides>
  <ScaleCrop>false</ScaleCrop>
  <HeadingPairs>
    <vt:vector size="4" baseType="variant">
      <vt:variant>
        <vt:lpstr>Tema</vt:lpstr>
      </vt:variant>
      <vt:variant>
        <vt:i4>5</vt:i4>
      </vt:variant>
      <vt:variant>
        <vt:lpstr>Lysbildetitler</vt:lpstr>
      </vt:variant>
      <vt:variant>
        <vt:i4>9</vt:i4>
      </vt:variant>
    </vt:vector>
  </HeadingPairs>
  <TitlesOfParts>
    <vt:vector size="14" baseType="lpstr">
      <vt:lpstr>4_Office-tema</vt:lpstr>
      <vt:lpstr>Egendefinert utforming</vt:lpstr>
      <vt:lpstr>5_Office-tema</vt:lpstr>
      <vt:lpstr>3_Office-tema</vt:lpstr>
      <vt:lpstr>6_Office-tema</vt:lpstr>
      <vt:lpstr>Tanker 7. trinn</vt:lpstr>
      <vt:lpstr>Inngangsmusikk </vt:lpstr>
      <vt:lpstr>PowerPoint-presentasjon</vt:lpstr>
      <vt:lpstr>PowerPoint-presentasjon</vt:lpstr>
      <vt:lpstr>I hvilke situasjoner har dere opplevd ha katastrofetanker?</vt:lpstr>
      <vt:lpstr>CL – aktivitet  Ordet rundt </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6</cp:revision>
  <dcterms:created xsi:type="dcterms:W3CDTF">2023-01-27T13:13:49Z</dcterms:created>
  <dcterms:modified xsi:type="dcterms:W3CDTF">2024-12-04T12:06:23Z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