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4"/>
  </p:notesMasterIdLst>
  <p:sldIdLst>
    <p:sldId id="261" r:id="rId9"/>
    <p:sldId id="262" r:id="rId10"/>
    <p:sldId id="288" r:id="rId11"/>
    <p:sldId id="277" r:id="rId12"/>
    <p:sldId id="269" r:id="rId13"/>
    <p:sldId id="289" r:id="rId14"/>
    <p:sldId id="281" r:id="rId15"/>
    <p:sldId id="282" r:id="rId16"/>
    <p:sldId id="287" r:id="rId17"/>
    <p:sldId id="293" r:id="rId18"/>
    <p:sldId id="284" r:id="rId19"/>
    <p:sldId id="294" r:id="rId20"/>
    <p:sldId id="286" r:id="rId21"/>
    <p:sldId id="291" r:id="rId22"/>
    <p:sldId id="290" r:id="rId23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B6441-EB89-421A-9081-52B28E1A8615}" v="25" dt="2024-12-11T10:31:37.263"/>
    <p1510:client id="{904CF52F-F4D1-5CD0-D3EB-6BD9409B85DD}" v="4" dt="2024-12-11T11:11:22.692"/>
    <p1510:client id="{CA5AC3FC-630E-13D7-F6F3-11542B761F4B}" v="4" dt="2024-12-11T08:10:36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/>
    <p:restoredTop sz="81307" autoAdjust="0"/>
  </p:normalViewPr>
  <p:slideViewPr>
    <p:cSldViewPr snapToGrid="0" snapToObjects="1">
      <p:cViewPr varScale="1">
        <p:scale>
          <a:sx n="67" d="100"/>
          <a:sy n="67" d="100"/>
        </p:scale>
        <p:origin x="18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da Torgersen" userId="S::frida.torgersen@io.kommune.no::ea265081-7c03-4e48-ae3c-fad608c99291" providerId="AD" clId="Web-{CA5AC3FC-630E-13D7-F6F3-11542B761F4B}"/>
    <pc:docChg chg="modSld">
      <pc:chgData name="Frida Torgersen" userId="S::frida.torgersen@io.kommune.no::ea265081-7c03-4e48-ae3c-fad608c99291" providerId="AD" clId="Web-{CA5AC3FC-630E-13D7-F6F3-11542B761F4B}" dt="2024-12-11T08:10:36.407" v="2" actId="1076"/>
      <pc:docMkLst>
        <pc:docMk/>
      </pc:docMkLst>
      <pc:sldChg chg="addSp delSp modSp">
        <pc:chgData name="Frida Torgersen" userId="S::frida.torgersen@io.kommune.no::ea265081-7c03-4e48-ae3c-fad608c99291" providerId="AD" clId="Web-{CA5AC3FC-630E-13D7-F6F3-11542B761F4B}" dt="2024-12-11T08:10:36.407" v="2" actId="1076"/>
        <pc:sldMkLst>
          <pc:docMk/>
          <pc:sldMk cId="0" sldId="262"/>
        </pc:sldMkLst>
        <pc:spChg chg="del">
          <ac:chgData name="Frida Torgersen" userId="S::frida.torgersen@io.kommune.no::ea265081-7c03-4e48-ae3c-fad608c99291" providerId="AD" clId="Web-{CA5AC3FC-630E-13D7-F6F3-11542B761F4B}" dt="2024-12-11T08:10:28.422" v="0"/>
          <ac:spMkLst>
            <pc:docMk/>
            <pc:sldMk cId="0" sldId="262"/>
            <ac:spMk id="3" creationId="{323D7F5A-9F6E-03BE-9A5D-B11B8A52B55C}"/>
          </ac:spMkLst>
        </pc:spChg>
        <pc:picChg chg="add mod ord">
          <ac:chgData name="Frida Torgersen" userId="S::frida.torgersen@io.kommune.no::ea265081-7c03-4e48-ae3c-fad608c99291" providerId="AD" clId="Web-{CA5AC3FC-630E-13D7-F6F3-11542B761F4B}" dt="2024-12-11T08:10:36.407" v="2" actId="1076"/>
          <ac:picMkLst>
            <pc:docMk/>
            <pc:sldMk cId="0" sldId="262"/>
            <ac:picMk id="2" creationId="{C5195312-A091-818B-2CF8-BE8B6F3961E0}"/>
          </ac:picMkLst>
        </pc:picChg>
      </pc:sldChg>
    </pc:docChg>
  </pc:docChgLst>
  <pc:docChgLst>
    <pc:chgData name="Frida Torgersen" userId="S::frida.torgersen@io.kommune.no::ea265081-7c03-4e48-ae3c-fad608c99291" providerId="AD" clId="Web-{904CF52F-F4D1-5CD0-D3EB-6BD9409B85DD}"/>
    <pc:docChg chg="addSld delSld">
      <pc:chgData name="Frida Torgersen" userId="S::frida.torgersen@io.kommune.no::ea265081-7c03-4e48-ae3c-fad608c99291" providerId="AD" clId="Web-{904CF52F-F4D1-5CD0-D3EB-6BD9409B85DD}" dt="2024-12-11T11:11:22.692" v="3"/>
      <pc:docMkLst>
        <pc:docMk/>
      </pc:docMkLst>
      <pc:sldChg chg="add del replId">
        <pc:chgData name="Frida Torgersen" userId="S::frida.torgersen@io.kommune.no::ea265081-7c03-4e48-ae3c-fad608c99291" providerId="AD" clId="Web-{904CF52F-F4D1-5CD0-D3EB-6BD9409B85DD}" dt="2024-12-11T11:10:55.895" v="1"/>
        <pc:sldMkLst>
          <pc:docMk/>
          <pc:sldMk cId="216261316" sldId="295"/>
        </pc:sldMkLst>
      </pc:sldChg>
      <pc:sldChg chg="add del replId">
        <pc:chgData name="Frida Torgersen" userId="S::frida.torgersen@io.kommune.no::ea265081-7c03-4e48-ae3c-fad608c99291" providerId="AD" clId="Web-{904CF52F-F4D1-5CD0-D3EB-6BD9409B85DD}" dt="2024-12-11T11:11:22.692" v="3"/>
        <pc:sldMkLst>
          <pc:docMk/>
          <pc:sldMk cId="3693249304" sldId="295"/>
        </pc:sldMkLst>
      </pc:sldChg>
    </pc:docChg>
  </pc:docChgLst>
  <pc:docChgLst>
    <pc:chgData name="Renate Dybdal Hansen" userId="8f533bdc-1f06-46c5-8376-6b62126245f7" providerId="ADAL" clId="{6ECB6441-EB89-421A-9081-52B28E1A8615}"/>
    <pc:docChg chg="custSel addSld delSld modSld sldOrd">
      <pc:chgData name="Renate Dybdal Hansen" userId="8f533bdc-1f06-46c5-8376-6b62126245f7" providerId="ADAL" clId="{6ECB6441-EB89-421A-9081-52B28E1A8615}" dt="2024-12-11T10:32:42.441" v="191" actId="47"/>
      <pc:docMkLst>
        <pc:docMk/>
      </pc:docMkLst>
      <pc:sldChg chg="addSp delSp modSp mod">
        <pc:chgData name="Renate Dybdal Hansen" userId="8f533bdc-1f06-46c5-8376-6b62126245f7" providerId="ADAL" clId="{6ECB6441-EB89-421A-9081-52B28E1A8615}" dt="2024-12-11T10:17:10.454" v="9" actId="1076"/>
        <pc:sldMkLst>
          <pc:docMk/>
          <pc:sldMk cId="0" sldId="262"/>
        </pc:sldMkLst>
        <pc:spChg chg="add del mod">
          <ac:chgData name="Renate Dybdal Hansen" userId="8f533bdc-1f06-46c5-8376-6b62126245f7" providerId="ADAL" clId="{6ECB6441-EB89-421A-9081-52B28E1A8615}" dt="2024-12-11T10:16:57.344" v="2" actId="478"/>
          <ac:spMkLst>
            <pc:docMk/>
            <pc:sldMk cId="0" sldId="262"/>
            <ac:spMk id="3" creationId="{A3A5BF41-93A1-3340-81E2-D60013CF7B82}"/>
          </ac:spMkLst>
        </pc:spChg>
        <pc:picChg chg="del">
          <ac:chgData name="Renate Dybdal Hansen" userId="8f533bdc-1f06-46c5-8376-6b62126245f7" providerId="ADAL" clId="{6ECB6441-EB89-421A-9081-52B28E1A8615}" dt="2024-12-11T10:16:55.325" v="1" actId="478"/>
          <ac:picMkLst>
            <pc:docMk/>
            <pc:sldMk cId="0" sldId="262"/>
            <ac:picMk id="2" creationId="{C5195312-A091-818B-2CF8-BE8B6F3961E0}"/>
          </ac:picMkLst>
        </pc:picChg>
        <pc:picChg chg="add mod">
          <ac:chgData name="Renate Dybdal Hansen" userId="8f533bdc-1f06-46c5-8376-6b62126245f7" providerId="ADAL" clId="{6ECB6441-EB89-421A-9081-52B28E1A8615}" dt="2024-12-11T10:17:10.454" v="9" actId="1076"/>
          <ac:picMkLst>
            <pc:docMk/>
            <pc:sldMk cId="0" sldId="262"/>
            <ac:picMk id="5" creationId="{DFC56EB5-061A-FB71-991A-EEECDA9B68F7}"/>
          </ac:picMkLst>
        </pc:picChg>
      </pc:sldChg>
      <pc:sldChg chg="del">
        <pc:chgData name="Renate Dybdal Hansen" userId="8f533bdc-1f06-46c5-8376-6b62126245f7" providerId="ADAL" clId="{6ECB6441-EB89-421A-9081-52B28E1A8615}" dt="2024-12-11T10:27:24.420" v="102" actId="47"/>
        <pc:sldMkLst>
          <pc:docMk/>
          <pc:sldMk cId="0" sldId="270"/>
        </pc:sldMkLst>
      </pc:sldChg>
      <pc:sldChg chg="del">
        <pc:chgData name="Renate Dybdal Hansen" userId="8f533bdc-1f06-46c5-8376-6b62126245f7" providerId="ADAL" clId="{6ECB6441-EB89-421A-9081-52B28E1A8615}" dt="2024-12-11T10:27:37.554" v="105" actId="47"/>
        <pc:sldMkLst>
          <pc:docMk/>
          <pc:sldMk cId="676332438" sldId="274"/>
        </pc:sldMkLst>
      </pc:sldChg>
      <pc:sldChg chg="del">
        <pc:chgData name="Renate Dybdal Hansen" userId="8f533bdc-1f06-46c5-8376-6b62126245f7" providerId="ADAL" clId="{6ECB6441-EB89-421A-9081-52B28E1A8615}" dt="2024-12-11T10:27:22.877" v="101" actId="47"/>
        <pc:sldMkLst>
          <pc:docMk/>
          <pc:sldMk cId="258748798" sldId="276"/>
        </pc:sldMkLst>
      </pc:sldChg>
      <pc:sldChg chg="modSp mod">
        <pc:chgData name="Renate Dybdal Hansen" userId="8f533bdc-1f06-46c5-8376-6b62126245f7" providerId="ADAL" clId="{6ECB6441-EB89-421A-9081-52B28E1A8615}" dt="2024-12-11T10:17:55.616" v="14" actId="14100"/>
        <pc:sldMkLst>
          <pc:docMk/>
          <pc:sldMk cId="1729587272" sldId="277"/>
        </pc:sldMkLst>
        <pc:spChg chg="mod">
          <ac:chgData name="Renate Dybdal Hansen" userId="8f533bdc-1f06-46c5-8376-6b62126245f7" providerId="ADAL" clId="{6ECB6441-EB89-421A-9081-52B28E1A8615}" dt="2024-12-11T10:17:55.616" v="14" actId="14100"/>
          <ac:spMkLst>
            <pc:docMk/>
            <pc:sldMk cId="1729587272" sldId="277"/>
            <ac:spMk id="3" creationId="{E0D901C2-C25C-7F0C-AC37-348F3A6890F0}"/>
          </ac:spMkLst>
        </pc:spChg>
      </pc:sldChg>
      <pc:sldChg chg="modSp mod modNotesTx">
        <pc:chgData name="Renate Dybdal Hansen" userId="8f533bdc-1f06-46c5-8376-6b62126245f7" providerId="ADAL" clId="{6ECB6441-EB89-421A-9081-52B28E1A8615}" dt="2024-12-11T10:31:37.262" v="185" actId="1076"/>
        <pc:sldMkLst>
          <pc:docMk/>
          <pc:sldMk cId="1677468962" sldId="281"/>
        </pc:sldMkLst>
        <pc:spChg chg="mod">
          <ac:chgData name="Renate Dybdal Hansen" userId="8f533bdc-1f06-46c5-8376-6b62126245f7" providerId="ADAL" clId="{6ECB6441-EB89-421A-9081-52B28E1A8615}" dt="2024-12-11T10:31:37.262" v="185" actId="1076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Renate Dybdal Hansen" userId="8f533bdc-1f06-46c5-8376-6b62126245f7" providerId="ADAL" clId="{6ECB6441-EB89-421A-9081-52B28E1A8615}" dt="2024-12-11T10:31:33.617" v="184" actId="1076"/>
          <ac:spMkLst>
            <pc:docMk/>
            <pc:sldMk cId="1677468962" sldId="281"/>
            <ac:spMk id="3" creationId="{41DC0A4E-F4D7-A45A-D85F-ACB0F7859B56}"/>
          </ac:spMkLst>
        </pc:spChg>
      </pc:sldChg>
      <pc:sldChg chg="modSp mod">
        <pc:chgData name="Renate Dybdal Hansen" userId="8f533bdc-1f06-46c5-8376-6b62126245f7" providerId="ADAL" clId="{6ECB6441-EB89-421A-9081-52B28E1A8615}" dt="2024-12-11T10:22:03.027" v="33" actId="20577"/>
        <pc:sldMkLst>
          <pc:docMk/>
          <pc:sldMk cId="2420096312" sldId="282"/>
        </pc:sldMkLst>
        <pc:spChg chg="mod">
          <ac:chgData name="Renate Dybdal Hansen" userId="8f533bdc-1f06-46c5-8376-6b62126245f7" providerId="ADAL" clId="{6ECB6441-EB89-421A-9081-52B28E1A8615}" dt="2024-12-11T10:22:03.027" v="33" actId="20577"/>
          <ac:spMkLst>
            <pc:docMk/>
            <pc:sldMk cId="2420096312" sldId="282"/>
            <ac:spMk id="3" creationId="{BF6C7ECD-35CB-6B7C-1CCF-C4D56A150E17}"/>
          </ac:spMkLst>
        </pc:spChg>
      </pc:sldChg>
      <pc:sldChg chg="addSp delSp modSp del mod modNotesTx">
        <pc:chgData name="Renate Dybdal Hansen" userId="8f533bdc-1f06-46c5-8376-6b62126245f7" providerId="ADAL" clId="{6ECB6441-EB89-421A-9081-52B28E1A8615}" dt="2024-12-11T10:29:11.678" v="149" actId="47"/>
        <pc:sldMkLst>
          <pc:docMk/>
          <pc:sldMk cId="1175018912" sldId="283"/>
        </pc:sldMkLst>
        <pc:spChg chg="mod">
          <ac:chgData name="Renate Dybdal Hansen" userId="8f533bdc-1f06-46c5-8376-6b62126245f7" providerId="ADAL" clId="{6ECB6441-EB89-421A-9081-52B28E1A8615}" dt="2024-12-11T10:25:13.537" v="73" actId="20577"/>
          <ac:spMkLst>
            <pc:docMk/>
            <pc:sldMk cId="1175018912" sldId="283"/>
            <ac:spMk id="2" creationId="{F160AC07-5AAD-1AFD-A2B4-86FE0169461E}"/>
          </ac:spMkLst>
        </pc:spChg>
        <pc:spChg chg="del">
          <ac:chgData name="Renate Dybdal Hansen" userId="8f533bdc-1f06-46c5-8376-6b62126245f7" providerId="ADAL" clId="{6ECB6441-EB89-421A-9081-52B28E1A8615}" dt="2024-12-11T10:25:32.841" v="77" actId="478"/>
          <ac:spMkLst>
            <pc:docMk/>
            <pc:sldMk cId="1175018912" sldId="283"/>
            <ac:spMk id="3" creationId="{5FD696A5-12B3-D391-3D92-B034725429FC}"/>
          </ac:spMkLst>
        </pc:spChg>
        <pc:spChg chg="add del mod">
          <ac:chgData name="Renate Dybdal Hansen" userId="8f533bdc-1f06-46c5-8376-6b62126245f7" providerId="ADAL" clId="{6ECB6441-EB89-421A-9081-52B28E1A8615}" dt="2024-12-11T10:25:35.453" v="78" actId="478"/>
          <ac:spMkLst>
            <pc:docMk/>
            <pc:sldMk cId="1175018912" sldId="283"/>
            <ac:spMk id="4" creationId="{4AD24A8C-104D-352A-BCF2-B09E4763CB1A}"/>
          </ac:spMkLst>
        </pc:spChg>
      </pc:sldChg>
      <pc:sldChg chg="addSp delSp modSp del mod modNotesTx">
        <pc:chgData name="Renate Dybdal Hansen" userId="8f533bdc-1f06-46c5-8376-6b62126245f7" providerId="ADAL" clId="{6ECB6441-EB89-421A-9081-52B28E1A8615}" dt="2024-12-11T10:28:49.381" v="143" actId="47"/>
        <pc:sldMkLst>
          <pc:docMk/>
          <pc:sldMk cId="1193823861" sldId="285"/>
        </pc:sldMkLst>
        <pc:spChg chg="mod">
          <ac:chgData name="Renate Dybdal Hansen" userId="8f533bdc-1f06-46c5-8376-6b62126245f7" providerId="ADAL" clId="{6ECB6441-EB89-421A-9081-52B28E1A8615}" dt="2024-12-11T10:25:56.010" v="97" actId="20577"/>
          <ac:spMkLst>
            <pc:docMk/>
            <pc:sldMk cId="1193823861" sldId="285"/>
            <ac:spMk id="2" creationId="{B86BF315-5133-6028-5295-0734FF47367B}"/>
          </ac:spMkLst>
        </pc:spChg>
        <pc:spChg chg="del">
          <ac:chgData name="Renate Dybdal Hansen" userId="8f533bdc-1f06-46c5-8376-6b62126245f7" providerId="ADAL" clId="{6ECB6441-EB89-421A-9081-52B28E1A8615}" dt="2024-12-11T10:06:45.088" v="0" actId="478"/>
          <ac:spMkLst>
            <pc:docMk/>
            <pc:sldMk cId="1193823861" sldId="285"/>
            <ac:spMk id="3" creationId="{1CC52EA6-3D0E-529A-DC53-DB8DF14360AE}"/>
          </ac:spMkLst>
        </pc:spChg>
        <pc:spChg chg="add del mod">
          <ac:chgData name="Renate Dybdal Hansen" userId="8f533bdc-1f06-46c5-8376-6b62126245f7" providerId="ADAL" clId="{6ECB6441-EB89-421A-9081-52B28E1A8615}" dt="2024-12-11T10:25:47.565" v="79" actId="478"/>
          <ac:spMkLst>
            <pc:docMk/>
            <pc:sldMk cId="1193823861" sldId="285"/>
            <ac:spMk id="4" creationId="{E75DA64A-14D4-3A5A-9BA3-A9BA9A87925C}"/>
          </ac:spMkLst>
        </pc:spChg>
      </pc:sldChg>
      <pc:sldChg chg="modSp mod">
        <pc:chgData name="Renate Dybdal Hansen" userId="8f533bdc-1f06-46c5-8376-6b62126245f7" providerId="ADAL" clId="{6ECB6441-EB89-421A-9081-52B28E1A8615}" dt="2024-12-11T10:22:44.842" v="38" actId="5793"/>
        <pc:sldMkLst>
          <pc:docMk/>
          <pc:sldMk cId="3717520872" sldId="287"/>
        </pc:sldMkLst>
        <pc:spChg chg="mod">
          <ac:chgData name="Renate Dybdal Hansen" userId="8f533bdc-1f06-46c5-8376-6b62126245f7" providerId="ADAL" clId="{6ECB6441-EB89-421A-9081-52B28E1A8615}" dt="2024-12-11T10:22:13.279" v="35" actId="1076"/>
          <ac:spMkLst>
            <pc:docMk/>
            <pc:sldMk cId="3717520872" sldId="287"/>
            <ac:spMk id="2" creationId="{09D9CC0A-BF8E-088B-13C1-9DE93B811783}"/>
          </ac:spMkLst>
        </pc:spChg>
        <pc:spChg chg="mod">
          <ac:chgData name="Renate Dybdal Hansen" userId="8f533bdc-1f06-46c5-8376-6b62126245f7" providerId="ADAL" clId="{6ECB6441-EB89-421A-9081-52B28E1A8615}" dt="2024-12-11T10:22:44.842" v="38" actId="5793"/>
          <ac:spMkLst>
            <pc:docMk/>
            <pc:sldMk cId="3717520872" sldId="287"/>
            <ac:spMk id="3" creationId="{F728230C-08C0-3023-9666-7E2B4EBD5FEB}"/>
          </ac:spMkLst>
        </pc:spChg>
      </pc:sldChg>
      <pc:sldChg chg="modSp mod">
        <pc:chgData name="Renate Dybdal Hansen" userId="8f533bdc-1f06-46c5-8376-6b62126245f7" providerId="ADAL" clId="{6ECB6441-EB89-421A-9081-52B28E1A8615}" dt="2024-12-11T10:17:40.113" v="11" actId="20577"/>
        <pc:sldMkLst>
          <pc:docMk/>
          <pc:sldMk cId="974732403" sldId="288"/>
        </pc:sldMkLst>
        <pc:spChg chg="mod">
          <ac:chgData name="Renate Dybdal Hansen" userId="8f533bdc-1f06-46c5-8376-6b62126245f7" providerId="ADAL" clId="{6ECB6441-EB89-421A-9081-52B28E1A8615}" dt="2024-12-11T10:17:40.113" v="11" actId="20577"/>
          <ac:spMkLst>
            <pc:docMk/>
            <pc:sldMk cId="974732403" sldId="288"/>
            <ac:spMk id="3" creationId="{F5F1252F-EBFE-6456-1BCB-081F11D55D01}"/>
          </ac:spMkLst>
        </pc:spChg>
      </pc:sldChg>
      <pc:sldChg chg="modSp">
        <pc:chgData name="Renate Dybdal Hansen" userId="8f533bdc-1f06-46c5-8376-6b62126245f7" providerId="ADAL" clId="{6ECB6441-EB89-421A-9081-52B28E1A8615}" dt="2024-12-11T10:20:00.995" v="17" actId="1076"/>
        <pc:sldMkLst>
          <pc:docMk/>
          <pc:sldMk cId="4022277038" sldId="289"/>
        </pc:sldMkLst>
        <pc:spChg chg="mod">
          <ac:chgData name="Renate Dybdal Hansen" userId="8f533bdc-1f06-46c5-8376-6b62126245f7" providerId="ADAL" clId="{6ECB6441-EB89-421A-9081-52B28E1A8615}" dt="2024-12-11T10:20:00.995" v="17" actId="1076"/>
          <ac:spMkLst>
            <pc:docMk/>
            <pc:sldMk cId="4022277038" sldId="289"/>
            <ac:spMk id="3" creationId="{832CB387-3FE7-DE17-7294-EEF5DCE2D4D4}"/>
          </ac:spMkLst>
        </pc:spChg>
      </pc:sldChg>
      <pc:sldChg chg="add">
        <pc:chgData name="Renate Dybdal Hansen" userId="8f533bdc-1f06-46c5-8376-6b62126245f7" providerId="ADAL" clId="{6ECB6441-EB89-421A-9081-52B28E1A8615}" dt="2024-12-11T10:27:18.693" v="100"/>
        <pc:sldMkLst>
          <pc:docMk/>
          <pc:sldMk cId="570370142" sldId="290"/>
        </pc:sldMkLst>
      </pc:sldChg>
      <pc:sldChg chg="add">
        <pc:chgData name="Renate Dybdal Hansen" userId="8f533bdc-1f06-46c5-8376-6b62126245f7" providerId="ADAL" clId="{6ECB6441-EB89-421A-9081-52B28E1A8615}" dt="2024-12-11T10:27:31.677" v="104"/>
        <pc:sldMkLst>
          <pc:docMk/>
          <pc:sldMk cId="1116853249" sldId="291"/>
        </pc:sldMkLst>
      </pc:sldChg>
      <pc:sldChg chg="add del">
        <pc:chgData name="Renate Dybdal Hansen" userId="8f533bdc-1f06-46c5-8376-6b62126245f7" providerId="ADAL" clId="{6ECB6441-EB89-421A-9081-52B28E1A8615}" dt="2024-12-11T10:32:42.441" v="191" actId="47"/>
        <pc:sldMkLst>
          <pc:docMk/>
          <pc:sldMk cId="1835966768" sldId="292"/>
        </pc:sldMkLst>
      </pc:sldChg>
      <pc:sldChg chg="delSp modSp add mod ord modNotesTx">
        <pc:chgData name="Renate Dybdal Hansen" userId="8f533bdc-1f06-46c5-8376-6b62126245f7" providerId="ADAL" clId="{6ECB6441-EB89-421A-9081-52B28E1A8615}" dt="2024-12-11T10:32:14.569" v="187" actId="1076"/>
        <pc:sldMkLst>
          <pc:docMk/>
          <pc:sldMk cId="451678840" sldId="293"/>
        </pc:sldMkLst>
        <pc:spChg chg="mod">
          <ac:chgData name="Renate Dybdal Hansen" userId="8f533bdc-1f06-46c5-8376-6b62126245f7" providerId="ADAL" clId="{6ECB6441-EB89-421A-9081-52B28E1A8615}" dt="2024-12-11T10:32:11.817" v="186" actId="1076"/>
          <ac:spMkLst>
            <pc:docMk/>
            <pc:sldMk cId="451678840" sldId="293"/>
            <ac:spMk id="8" creationId="{0C885D0F-DA39-2E59-719D-B636464E0FF5}"/>
          </ac:spMkLst>
        </pc:spChg>
        <pc:spChg chg="del">
          <ac:chgData name="Renate Dybdal Hansen" userId="8f533bdc-1f06-46c5-8376-6b62126245f7" providerId="ADAL" clId="{6ECB6441-EB89-421A-9081-52B28E1A8615}" dt="2024-12-11T10:28:14.498" v="112" actId="478"/>
          <ac:spMkLst>
            <pc:docMk/>
            <pc:sldMk cId="451678840" sldId="293"/>
            <ac:spMk id="14" creationId="{A0540C9F-6CF3-6C2E-59E8-D90B44B4BA7C}"/>
          </ac:spMkLst>
        </pc:spChg>
        <pc:picChg chg="mod">
          <ac:chgData name="Renate Dybdal Hansen" userId="8f533bdc-1f06-46c5-8376-6b62126245f7" providerId="ADAL" clId="{6ECB6441-EB89-421A-9081-52B28E1A8615}" dt="2024-12-11T10:32:14.569" v="187" actId="1076"/>
          <ac:picMkLst>
            <pc:docMk/>
            <pc:sldMk cId="451678840" sldId="293"/>
            <ac:picMk id="7" creationId="{C65B9BCD-4F35-135A-5117-62F48B5D8DA9}"/>
          </ac:picMkLst>
        </pc:picChg>
      </pc:sldChg>
      <pc:sldChg chg="addSp delSp modSp add mod">
        <pc:chgData name="Renate Dybdal Hansen" userId="8f533bdc-1f06-46c5-8376-6b62126245f7" providerId="ADAL" clId="{6ECB6441-EB89-421A-9081-52B28E1A8615}" dt="2024-12-11T10:32:33.887" v="190" actId="1076"/>
        <pc:sldMkLst>
          <pc:docMk/>
          <pc:sldMk cId="1522233448" sldId="294"/>
        </pc:sldMkLst>
        <pc:spChg chg="mod">
          <ac:chgData name="Renate Dybdal Hansen" userId="8f533bdc-1f06-46c5-8376-6b62126245f7" providerId="ADAL" clId="{6ECB6441-EB89-421A-9081-52B28E1A8615}" dt="2024-12-11T10:32:33.887" v="190" actId="1076"/>
          <ac:spMkLst>
            <pc:docMk/>
            <pc:sldMk cId="1522233448" sldId="294"/>
            <ac:spMk id="8" creationId="{0C885D0F-DA39-2E59-719D-B636464E0FF5}"/>
          </ac:spMkLst>
        </pc:spChg>
        <pc:picChg chg="add mod modCrop">
          <ac:chgData name="Renate Dybdal Hansen" userId="8f533bdc-1f06-46c5-8376-6b62126245f7" providerId="ADAL" clId="{6ECB6441-EB89-421A-9081-52B28E1A8615}" dt="2024-12-11T10:32:29.541" v="189" actId="1076"/>
          <ac:picMkLst>
            <pc:docMk/>
            <pc:sldMk cId="1522233448" sldId="294"/>
            <ac:picMk id="3" creationId="{873491B4-4977-D9B8-614C-8D4BA5CE1B94}"/>
          </ac:picMkLst>
        </pc:picChg>
        <pc:picChg chg="del">
          <ac:chgData name="Renate Dybdal Hansen" userId="8f533bdc-1f06-46c5-8376-6b62126245f7" providerId="ADAL" clId="{6ECB6441-EB89-421A-9081-52B28E1A8615}" dt="2024-12-11T10:29:26.954" v="172" actId="478"/>
          <ac:picMkLst>
            <pc:docMk/>
            <pc:sldMk cId="1522233448" sldId="294"/>
            <ac:picMk id="7" creationId="{C65B9BCD-4F35-135A-5117-62F48B5D8DA9}"/>
          </ac:picMkLst>
        </pc:picChg>
      </pc:sldChg>
    </pc:docChg>
  </pc:docChgLst>
  <pc:docChgLst>
    <pc:chgData name="Frida Torgersen" userId="S::frida.torgersen@io.kommune.no::ea265081-7c03-4e48-ae3c-fad608c99291" providerId="AD" clId="Web-{07C72B09-2763-18D1-23DD-812E64B40BE9}"/>
    <pc:docChg chg="addSld modSld">
      <pc:chgData name="Frida Torgersen" userId="S::frida.torgersen@io.kommune.no::ea265081-7c03-4e48-ae3c-fad608c99291" providerId="AD" clId="Web-{07C72B09-2763-18D1-23DD-812E64B40BE9}" dt="2024-11-27T11:21:12.691" v="228" actId="1076"/>
      <pc:docMkLst>
        <pc:docMk/>
      </pc:docMkLst>
      <pc:sldChg chg="modSp">
        <pc:chgData name="Frida Torgersen" userId="S::frida.torgersen@io.kommune.no::ea265081-7c03-4e48-ae3c-fad608c99291" providerId="AD" clId="Web-{07C72B09-2763-18D1-23DD-812E64B40BE9}" dt="2024-11-27T10:59:17.229" v="4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07C72B09-2763-18D1-23DD-812E64B40BE9}" dt="2024-11-27T10:59:17.229" v="4" actId="20577"/>
          <ac:spMkLst>
            <pc:docMk/>
            <pc:sldMk cId="0" sldId="261"/>
            <ac:spMk id="2" creationId="{17EA47DF-ED2C-5B98-1D78-FB9F94D617FF}"/>
          </ac:spMkLst>
        </pc:spChg>
      </pc:sldChg>
      <pc:sldChg chg="addSp delSp modSp">
        <pc:chgData name="Frida Torgersen" userId="S::frida.torgersen@io.kommune.no::ea265081-7c03-4e48-ae3c-fad608c99291" providerId="AD" clId="Web-{07C72B09-2763-18D1-23DD-812E64B40BE9}" dt="2024-11-27T10:59:55.995" v="8" actId="20577"/>
        <pc:sldMkLst>
          <pc:docMk/>
          <pc:sldMk cId="0" sldId="262"/>
        </pc:sldMkLst>
        <pc:spChg chg="add mod">
          <ac:chgData name="Frida Torgersen" userId="S::frida.torgersen@io.kommune.no::ea265081-7c03-4e48-ae3c-fad608c99291" providerId="AD" clId="Web-{07C72B09-2763-18D1-23DD-812E64B40BE9}" dt="2024-11-27T10:59:47.792" v="5"/>
          <ac:spMkLst>
            <pc:docMk/>
            <pc:sldMk cId="0" sldId="262"/>
            <ac:spMk id="3" creationId="{323D7F5A-9F6E-03BE-9A5D-B11B8A52B55C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0:59:55.995" v="8" actId="20577"/>
          <ac:spMkLst>
            <pc:docMk/>
            <pc:sldMk cId="0" sldId="262"/>
            <ac:spMk id="15361" creationId="{D9A8E711-0927-4B15-BDCD-E8F3DDB206A2}"/>
          </ac:spMkLst>
        </pc:spChg>
        <pc:picChg chg="del">
          <ac:chgData name="Frida Torgersen" userId="S::frida.torgersen@io.kommune.no::ea265081-7c03-4e48-ae3c-fad608c99291" providerId="AD" clId="Web-{07C72B09-2763-18D1-23DD-812E64B40BE9}" dt="2024-11-27T10:59:47.792" v="5"/>
          <ac:picMkLst>
            <pc:docMk/>
            <pc:sldMk cId="0" sldId="262"/>
            <ac:picMk id="5" creationId="{761C7C5E-0ECC-ED69-3BBB-A5963575793A}"/>
          </ac:picMkLst>
        </pc:picChg>
      </pc:sldChg>
      <pc:sldChg chg="modSp modNotes">
        <pc:chgData name="Frida Torgersen" userId="S::frida.torgersen@io.kommune.no::ea265081-7c03-4e48-ae3c-fad608c99291" providerId="AD" clId="Web-{07C72B09-2763-18D1-23DD-812E64B40BE9}" dt="2024-11-27T11:05:25.216" v="95"/>
        <pc:sldMkLst>
          <pc:docMk/>
          <pc:sldMk cId="0" sldId="269"/>
        </pc:sldMkLst>
        <pc:spChg chg="mod">
          <ac:chgData name="Frida Torgersen" userId="S::frida.torgersen@io.kommune.no::ea265081-7c03-4e48-ae3c-fad608c99291" providerId="AD" clId="Web-{07C72B09-2763-18D1-23DD-812E64B40BE9}" dt="2024-11-27T11:04:55.731" v="94" actId="1076"/>
          <ac:spMkLst>
            <pc:docMk/>
            <pc:sldMk cId="0" sldId="269"/>
            <ac:spMk id="2" creationId="{6DEDC4A1-F299-571D-4AAC-758AF306383B}"/>
          </ac:spMkLst>
        </pc:spChg>
      </pc:sldChg>
      <pc:sldChg chg="addSp modSp modNotes">
        <pc:chgData name="Frida Torgersen" userId="S::frida.torgersen@io.kommune.no::ea265081-7c03-4e48-ae3c-fad608c99291" providerId="AD" clId="Web-{07C72B09-2763-18D1-23DD-812E64B40BE9}" dt="2024-11-27T11:15:07.986" v="220"/>
        <pc:sldMkLst>
          <pc:docMk/>
          <pc:sldMk cId="676332438" sldId="274"/>
        </pc:sldMkLst>
        <pc:spChg chg="mod">
          <ac:chgData name="Frida Torgersen" userId="S::frida.torgersen@io.kommune.no::ea265081-7c03-4e48-ae3c-fad608c99291" providerId="AD" clId="Web-{07C72B09-2763-18D1-23DD-812E64B40BE9}" dt="2024-11-27T11:14:10.032" v="214" actId="20577"/>
          <ac:spMkLst>
            <pc:docMk/>
            <pc:sldMk cId="676332438" sldId="274"/>
            <ac:spMk id="2" creationId="{B1A7259C-EC6D-0D09-0CE1-8C32CC0C1027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13:15.782" v="199" actId="14100"/>
          <ac:spMkLst>
            <pc:docMk/>
            <pc:sldMk cId="676332438" sldId="274"/>
            <ac:spMk id="3" creationId="{EEBB630F-56FC-1A4A-24FF-76E118EB0DF5}"/>
          </ac:spMkLst>
        </pc:spChg>
        <pc:spChg chg="add mod">
          <ac:chgData name="Frida Torgersen" userId="S::frida.torgersen@io.kommune.no::ea265081-7c03-4e48-ae3c-fad608c99291" providerId="AD" clId="Web-{07C72B09-2763-18D1-23DD-812E64B40BE9}" dt="2024-11-27T11:13:50.360" v="211" actId="14100"/>
          <ac:spMkLst>
            <pc:docMk/>
            <pc:sldMk cId="676332438" sldId="274"/>
            <ac:spMk id="4" creationId="{1C609B9D-3DBF-320D-4A41-D95DBFFF5DCD}"/>
          </ac:spMkLst>
        </pc:spChg>
      </pc:sldChg>
      <pc:sldChg chg="addSp delSp modSp">
        <pc:chgData name="Frida Torgersen" userId="S::frida.torgersen@io.kommune.no::ea265081-7c03-4e48-ae3c-fad608c99291" providerId="AD" clId="Web-{07C72B09-2763-18D1-23DD-812E64B40BE9}" dt="2024-11-27T11:21:12.691" v="228" actId="1076"/>
        <pc:sldMkLst>
          <pc:docMk/>
          <pc:sldMk cId="258748798" sldId="276"/>
        </pc:sldMkLst>
        <pc:spChg chg="mod">
          <ac:chgData name="Frida Torgersen" userId="S::frida.torgersen@io.kommune.no::ea265081-7c03-4e48-ae3c-fad608c99291" providerId="AD" clId="Web-{07C72B09-2763-18D1-23DD-812E64B40BE9}" dt="2024-11-27T11:14:49.298" v="219" actId="20577"/>
          <ac:spMkLst>
            <pc:docMk/>
            <pc:sldMk cId="258748798" sldId="276"/>
            <ac:spMk id="2" creationId="{200C500A-96BB-6937-4BD0-F385A1CD98C7}"/>
          </ac:spMkLst>
        </pc:spChg>
        <pc:spChg chg="add mod">
          <ac:chgData name="Frida Torgersen" userId="S::frida.torgersen@io.kommune.no::ea265081-7c03-4e48-ae3c-fad608c99291" providerId="AD" clId="Web-{07C72B09-2763-18D1-23DD-812E64B40BE9}" dt="2024-11-27T11:21:12.691" v="228" actId="1076"/>
          <ac:spMkLst>
            <pc:docMk/>
            <pc:sldMk cId="258748798" sldId="276"/>
            <ac:spMk id="19" creationId="{F4DE5F21-7D7B-F747-3DE1-DC669E6C66E0}"/>
          </ac:spMkLst>
        </pc:spChg>
        <pc:graphicFrameChg chg="del">
          <ac:chgData name="Frida Torgersen" userId="S::frida.torgersen@io.kommune.no::ea265081-7c03-4e48-ae3c-fad608c99291" providerId="AD" clId="Web-{07C72B09-2763-18D1-23DD-812E64B40BE9}" dt="2024-11-27T11:14:34.907" v="215"/>
          <ac:graphicFrameMkLst>
            <pc:docMk/>
            <pc:sldMk cId="258748798" sldId="276"/>
            <ac:graphicFrameMk id="5" creationId="{E7C72EDF-9E7F-58D5-A563-8E0F7414F801}"/>
          </ac:graphicFrameMkLst>
        </pc:graphicFrameChg>
      </pc:sldChg>
      <pc:sldChg chg="modSp">
        <pc:chgData name="Frida Torgersen" userId="S::frida.torgersen@io.kommune.no::ea265081-7c03-4e48-ae3c-fad608c99291" providerId="AD" clId="Web-{07C72B09-2763-18D1-23DD-812E64B40BE9}" dt="2024-11-27T11:03:03.856" v="59" actId="1076"/>
        <pc:sldMkLst>
          <pc:docMk/>
          <pc:sldMk cId="1729587272" sldId="277"/>
        </pc:sldMkLst>
        <pc:spChg chg="mod">
          <ac:chgData name="Frida Torgersen" userId="S::frida.torgersen@io.kommune.no::ea265081-7c03-4e48-ae3c-fad608c99291" providerId="AD" clId="Web-{07C72B09-2763-18D1-23DD-812E64B40BE9}" dt="2024-11-27T11:03:00.496" v="58" actId="1076"/>
          <ac:spMkLst>
            <pc:docMk/>
            <pc:sldMk cId="1729587272" sldId="277"/>
            <ac:spMk id="2" creationId="{30590890-661F-1233-D607-1F588E97B7EA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3:03.856" v="59" actId="1076"/>
          <ac:spMkLst>
            <pc:docMk/>
            <pc:sldMk cId="1729587272" sldId="277"/>
            <ac:spMk id="3" creationId="{E0D901C2-C25C-7F0C-AC37-348F3A6890F0}"/>
          </ac:spMkLst>
        </pc:spChg>
        <pc:picChg chg="mod">
          <ac:chgData name="Frida Torgersen" userId="S::frida.torgersen@io.kommune.no::ea265081-7c03-4e48-ae3c-fad608c99291" providerId="AD" clId="Web-{07C72B09-2763-18D1-23DD-812E64B40BE9}" dt="2024-11-27T11:02:54.574" v="56" actId="1076"/>
          <ac:picMkLst>
            <pc:docMk/>
            <pc:sldMk cId="1729587272" sldId="277"/>
            <ac:picMk id="4" creationId="{836CA375-485F-CA69-1683-32B2AD058083}"/>
          </ac:picMkLst>
        </pc:picChg>
      </pc:sldChg>
      <pc:sldChg chg="modSp">
        <pc:chgData name="Frida Torgersen" userId="S::frida.torgersen@io.kommune.no::ea265081-7c03-4e48-ae3c-fad608c99291" providerId="AD" clId="Web-{07C72B09-2763-18D1-23DD-812E64B40BE9}" dt="2024-11-27T11:08:09.920" v="143" actId="20577"/>
        <pc:sldMkLst>
          <pc:docMk/>
          <pc:sldMk cId="1677468962" sldId="281"/>
        </pc:sldMkLst>
        <pc:spChg chg="mod">
          <ac:chgData name="Frida Torgersen" userId="S::frida.torgersen@io.kommune.no::ea265081-7c03-4e48-ae3c-fad608c99291" providerId="AD" clId="Web-{07C72B09-2763-18D1-23DD-812E64B40BE9}" dt="2024-11-27T11:08:09.920" v="143" actId="20577"/>
          <ac:spMkLst>
            <pc:docMk/>
            <pc:sldMk cId="1677468962" sldId="281"/>
            <ac:spMk id="2" creationId="{B5FB8778-8E7D-73FF-5F87-BD966BD4A935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5:38.857" v="96" actId="20577"/>
          <ac:spMkLst>
            <pc:docMk/>
            <pc:sldMk cId="1677468962" sldId="281"/>
            <ac:spMk id="3" creationId="{41DC0A4E-F4D7-A45A-D85F-ACB0F7859B56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09:32.499" v="155" actId="20577"/>
        <pc:sldMkLst>
          <pc:docMk/>
          <pc:sldMk cId="2420096312" sldId="282"/>
        </pc:sldMkLst>
        <pc:spChg chg="mod">
          <ac:chgData name="Frida Torgersen" userId="S::frida.torgersen@io.kommune.no::ea265081-7c03-4e48-ae3c-fad608c99291" providerId="AD" clId="Web-{07C72B09-2763-18D1-23DD-812E64B40BE9}" dt="2024-11-27T11:09:32.499" v="155" actId="20577"/>
          <ac:spMkLst>
            <pc:docMk/>
            <pc:sldMk cId="2420096312" sldId="282"/>
            <ac:spMk id="2" creationId="{BABB5436-BEBD-2327-513E-982A05DBB82F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8:28.139" v="144" actId="20577"/>
          <ac:spMkLst>
            <pc:docMk/>
            <pc:sldMk cId="2420096312" sldId="282"/>
            <ac:spMk id="3" creationId="{BF6C7ECD-35CB-6B7C-1CCF-C4D56A150E17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09:23.546" v="154" actId="20577"/>
        <pc:sldMkLst>
          <pc:docMk/>
          <pc:sldMk cId="1175018912" sldId="283"/>
        </pc:sldMkLst>
        <pc:spChg chg="mod">
          <ac:chgData name="Frida Torgersen" userId="S::frida.torgersen@io.kommune.no::ea265081-7c03-4e48-ae3c-fad608c99291" providerId="AD" clId="Web-{07C72B09-2763-18D1-23DD-812E64B40BE9}" dt="2024-11-27T11:09:23.546" v="154" actId="20577"/>
          <ac:spMkLst>
            <pc:docMk/>
            <pc:sldMk cId="1175018912" sldId="283"/>
            <ac:spMk id="2" creationId="{F160AC07-5AAD-1AFD-A2B4-86FE0169461E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9:20.530" v="153" actId="20577"/>
          <ac:spMkLst>
            <pc:docMk/>
            <pc:sldMk cId="1175018912" sldId="283"/>
            <ac:spMk id="3" creationId="{5FD696A5-12B3-D391-3D92-B034725429FC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10:05.734" v="157" actId="20577"/>
        <pc:sldMkLst>
          <pc:docMk/>
          <pc:sldMk cId="1215032842" sldId="284"/>
        </pc:sldMkLst>
        <pc:spChg chg="mod">
          <ac:chgData name="Frida Torgersen" userId="S::frida.torgersen@io.kommune.no::ea265081-7c03-4e48-ae3c-fad608c99291" providerId="AD" clId="Web-{07C72B09-2763-18D1-23DD-812E64B40BE9}" dt="2024-11-27T11:10:01.155" v="156" actId="20577"/>
          <ac:spMkLst>
            <pc:docMk/>
            <pc:sldMk cId="1215032842" sldId="284"/>
            <ac:spMk id="2" creationId="{49497AD2-F2DB-81F9-7444-0E9D56E4E801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10:05.734" v="157" actId="20577"/>
          <ac:spMkLst>
            <pc:docMk/>
            <pc:sldMk cId="1215032842" sldId="284"/>
            <ac:spMk id="3" creationId="{52599C92-17B4-3977-F6EC-D2C1A85A76F8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11:13.781" v="160" actId="20577"/>
        <pc:sldMkLst>
          <pc:docMk/>
          <pc:sldMk cId="1193823861" sldId="285"/>
        </pc:sldMkLst>
        <pc:spChg chg="mod">
          <ac:chgData name="Frida Torgersen" userId="S::frida.torgersen@io.kommune.no::ea265081-7c03-4e48-ae3c-fad608c99291" providerId="AD" clId="Web-{07C72B09-2763-18D1-23DD-812E64B40BE9}" dt="2024-11-27T11:11:08.828" v="159" actId="20577"/>
          <ac:spMkLst>
            <pc:docMk/>
            <pc:sldMk cId="1193823861" sldId="285"/>
            <ac:spMk id="2" creationId="{B86BF315-5133-6028-5295-0734FF47367B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11:13.781" v="160" actId="20577"/>
          <ac:spMkLst>
            <pc:docMk/>
            <pc:sldMk cId="1193823861" sldId="285"/>
            <ac:spMk id="3" creationId="{1CC52EA6-3D0E-529A-DC53-DB8DF14360AE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11:29.828" v="162" actId="20577"/>
        <pc:sldMkLst>
          <pc:docMk/>
          <pc:sldMk cId="3222376811" sldId="286"/>
        </pc:sldMkLst>
        <pc:spChg chg="mod">
          <ac:chgData name="Frida Torgersen" userId="S::frida.torgersen@io.kommune.no::ea265081-7c03-4e48-ae3c-fad608c99291" providerId="AD" clId="Web-{07C72B09-2763-18D1-23DD-812E64B40BE9}" dt="2024-11-27T11:11:29.828" v="162" actId="20577"/>
          <ac:spMkLst>
            <pc:docMk/>
            <pc:sldMk cId="3222376811" sldId="286"/>
            <ac:spMk id="2" creationId="{BF744342-C506-FEB0-7922-49A6E9306F44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11:25.500" v="161" actId="20577"/>
          <ac:spMkLst>
            <pc:docMk/>
            <pc:sldMk cId="3222376811" sldId="286"/>
            <ac:spMk id="3" creationId="{3530DD7E-3CF6-2A92-59DC-19DDEE6DF413}"/>
          </ac:spMkLst>
        </pc:spChg>
      </pc:sldChg>
      <pc:sldChg chg="modSp">
        <pc:chgData name="Frida Torgersen" userId="S::frida.torgersen@io.kommune.no::ea265081-7c03-4e48-ae3c-fad608c99291" providerId="AD" clId="Web-{07C72B09-2763-18D1-23DD-812E64B40BE9}" dt="2024-11-27T11:08:55.546" v="149" actId="20577"/>
        <pc:sldMkLst>
          <pc:docMk/>
          <pc:sldMk cId="3717520872" sldId="287"/>
        </pc:sldMkLst>
        <pc:spChg chg="mod">
          <ac:chgData name="Frida Torgersen" userId="S::frida.torgersen@io.kommune.no::ea265081-7c03-4e48-ae3c-fad608c99291" providerId="AD" clId="Web-{07C72B09-2763-18D1-23DD-812E64B40BE9}" dt="2024-11-27T11:08:55.546" v="149" actId="20577"/>
          <ac:spMkLst>
            <pc:docMk/>
            <pc:sldMk cId="3717520872" sldId="287"/>
            <ac:spMk id="2" creationId="{09D9CC0A-BF8E-088B-13C1-9DE93B811783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8:50.264" v="148" actId="14100"/>
          <ac:spMkLst>
            <pc:docMk/>
            <pc:sldMk cId="3717520872" sldId="287"/>
            <ac:spMk id="3" creationId="{F728230C-08C0-3023-9666-7E2B4EBD5FEB}"/>
          </ac:spMkLst>
        </pc:spChg>
      </pc:sldChg>
      <pc:sldChg chg="modSp new">
        <pc:chgData name="Frida Torgersen" userId="S::frida.torgersen@io.kommune.no::ea265081-7c03-4e48-ae3c-fad608c99291" providerId="AD" clId="Web-{07C72B09-2763-18D1-23DD-812E64B40BE9}" dt="2024-11-27T11:01:21.105" v="29" actId="20577"/>
        <pc:sldMkLst>
          <pc:docMk/>
          <pc:sldMk cId="974732403" sldId="288"/>
        </pc:sldMkLst>
        <pc:spChg chg="mod">
          <ac:chgData name="Frida Torgersen" userId="S::frida.torgersen@io.kommune.no::ea265081-7c03-4e48-ae3c-fad608c99291" providerId="AD" clId="Web-{07C72B09-2763-18D1-23DD-812E64B40BE9}" dt="2024-11-27T11:00:17.948" v="17" actId="20577"/>
          <ac:spMkLst>
            <pc:docMk/>
            <pc:sldMk cId="974732403" sldId="288"/>
            <ac:spMk id="2" creationId="{706240F5-2D4A-F275-6AC8-CDA4B6A72595}"/>
          </ac:spMkLst>
        </pc:spChg>
        <pc:spChg chg="mod">
          <ac:chgData name="Frida Torgersen" userId="S::frida.torgersen@io.kommune.no::ea265081-7c03-4e48-ae3c-fad608c99291" providerId="AD" clId="Web-{07C72B09-2763-18D1-23DD-812E64B40BE9}" dt="2024-11-27T11:01:21.105" v="29" actId="20577"/>
          <ac:spMkLst>
            <pc:docMk/>
            <pc:sldMk cId="974732403" sldId="288"/>
            <ac:spMk id="3" creationId="{F5F1252F-EBFE-6456-1BCB-081F11D55D01}"/>
          </ac:spMkLst>
        </pc:spChg>
      </pc:sldChg>
      <pc:sldChg chg="addSp modSp new mod modClrScheme chgLayout">
        <pc:chgData name="Frida Torgersen" userId="S::frida.torgersen@io.kommune.no::ea265081-7c03-4e48-ae3c-fad608c99291" providerId="AD" clId="Web-{07C72B09-2763-18D1-23DD-812E64B40BE9}" dt="2024-11-27T11:07:42.529" v="142" actId="1076"/>
        <pc:sldMkLst>
          <pc:docMk/>
          <pc:sldMk cId="4022277038" sldId="289"/>
        </pc:sldMkLst>
        <pc:spChg chg="add mod">
          <ac:chgData name="Frida Torgersen" userId="S::frida.torgersen@io.kommune.no::ea265081-7c03-4e48-ae3c-fad608c99291" providerId="AD" clId="Web-{07C72B09-2763-18D1-23DD-812E64B40BE9}" dt="2024-11-27T11:07:32.983" v="141" actId="1076"/>
          <ac:spMkLst>
            <pc:docMk/>
            <pc:sldMk cId="4022277038" sldId="289"/>
            <ac:spMk id="2" creationId="{749363A4-6AC5-21EC-6FA9-988FCBEF3C1D}"/>
          </ac:spMkLst>
        </pc:spChg>
        <pc:spChg chg="add mod">
          <ac:chgData name="Frida Torgersen" userId="S::frida.torgersen@io.kommune.no::ea265081-7c03-4e48-ae3c-fad608c99291" providerId="AD" clId="Web-{07C72B09-2763-18D1-23DD-812E64B40BE9}" dt="2024-11-27T11:07:42.529" v="142" actId="1076"/>
          <ac:spMkLst>
            <pc:docMk/>
            <pc:sldMk cId="4022277038" sldId="289"/>
            <ac:spMk id="3" creationId="{832CB387-3FE7-DE17-7294-EEF5DCE2D4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4B36-51C8-4EFF-8CEE-FAE16B2D76D3}" type="datetimeFigureOut">
              <a:t>11.12.2024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15EAA-A21D-445C-926F-28B7BD97686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58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vtcv3o6zpz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Pusteøvelse - Trampe i gulvet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15EAA-A21D-445C-926F-28B7BD976861}" type="slidenum"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35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191A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Den som leder økten, deler personalet i grupper på fire. </a:t>
            </a: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15EAA-A21D-445C-926F-28B7BD97686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21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615EAA-A21D-445C-926F-28B7BD97686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87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Introduksjon til lek: Vi trenger å øve for å bli gode </a:t>
            </a:r>
            <a:r>
              <a:rPr lang="nb-NO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lekeledere</a:t>
            </a: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. Det er vanskelig å lese seg til en lek; den beste måten er å gjøre lekene i praksis. Vi trenger å føle lekene på kroppen for å forstå dem. Vi skal nå leke flere leker, etterfulgt av en refleksjonsrunde mellom hver lek. Ordstyrer sender ordet rundt og passer på at alle får ordet etter tur.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Lek: Ballonglek (4 min)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Variant 1: Kast opp 4-5 ballonger i luften. Hele personalgruppen skal samarbeide om å holde ballongene oppe i luften slik at de ikke treffer bakken. Det er bare lov å slå </a:t>
            </a:r>
            <a:r>
              <a:rPr lang="nb-NO" sz="120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èn</a:t>
            </a:r>
            <a:r>
              <a:rPr lang="nb-N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 gang om gangen. Sammen må vi sørge for at ballongene flytter seg rundt i hele gruppen og at alle får slått ballongene.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 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Variant 2: Gå tilbake til gruppene. Hver gruppe får utdelt en ballong. Alle på gruppa holder hverandre i hendene. Ingen må slippe taket, og oppdraget er å holde ballongen i lufta så lenge som mulig ved å bruke skuldre, hode, armer og bein, men ikke hendene. Til slutt er det første gruppe til å bære ballongen til søpla.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94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Lek: Dirigenten (5 min)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b-NO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CS-brødtekst)"/>
              </a:rPr>
              <a:t>Alle står i en ring med ansiktet innover. En går ut av rommet og skal ha rollen som «detektiv». En annen i gruppa blir pekt ut som dirigent. Dirigenten gjør en bevegelse som alle skal gjøre, helt likt og på samme tid. Detektiven blir hentet inn og skal stå i midten. Dirigenten begynner for eksempel å klappe, og da må alle klappe i samme takt. Så endrer dirigenten bevegelse, nå skal alle slå seg på knærne, eller vinke, hinke, snurre, hoppe sov. Klarer detektiven å finne ut hvem som er dirigenten? Dirigenten endrer hele tiden hva de andre skal gjøre, men prøver å gjøre det diskret og forsiktig, så ikke detektiven oppdager det. </a:t>
            </a:r>
            <a:endParaRPr lang="nb-NO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70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862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vtcv3o6zp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reostfoldkommune.wistia.com/medias/6don7udhyi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73" y="5178174"/>
            <a:ext cx="8692787" cy="835943"/>
          </a:xfrm>
        </p:spPr>
        <p:txBody>
          <a:bodyPr lIns="91440" tIns="45720" rIns="91440" bIns="45720" anchor="b"/>
          <a:lstStyle/>
          <a:p>
            <a:r>
              <a:rPr lang="nb-NO" b="1" err="1">
                <a:solidFill>
                  <a:srgbClr val="13A89E"/>
                </a:solidFill>
                <a:latin typeface="Georgia"/>
              </a:rPr>
              <a:t>Fagøkt</a:t>
            </a:r>
            <a:r>
              <a:rPr lang="nb-NO" b="1" dirty="0">
                <a:solidFill>
                  <a:srgbClr val="13A89E"/>
                </a:solidFill>
                <a:latin typeface="Georgia"/>
              </a:rPr>
              <a:t> om lek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klær, person, sko, jente&#10;&#10;Automatisk generert beskrivelse">
            <a:extLst>
              <a:ext uri="{FF2B5EF4-FFF2-40B4-BE49-F238E27FC236}">
                <a16:creationId xmlns:a16="http://schemas.microsoft.com/office/drawing/2014/main" id="{C65B9BCD-4F35-135A-5117-62F48B5D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585"/>
          <a:stretch/>
        </p:blipFill>
        <p:spPr>
          <a:xfrm>
            <a:off x="2241630" y="449016"/>
            <a:ext cx="7708739" cy="372062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C885D0F-DA39-2E59-719D-B636464E0FF5}"/>
              </a:ext>
            </a:extLst>
          </p:cNvPr>
          <p:cNvSpPr txBox="1"/>
          <p:nvPr/>
        </p:nvSpPr>
        <p:spPr>
          <a:xfrm>
            <a:off x="2241630" y="4370889"/>
            <a:ext cx="857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  <a:t>Vi leker:</a:t>
            </a:r>
            <a:b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  <a:t>«Ballongleken»</a:t>
            </a:r>
            <a:endParaRPr lang="nb-NO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497AD2-F2DB-81F9-7444-0E9D56E4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Refleksjonsrunde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599C92-17B4-3977-F6EC-D2C1A85A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Hva bør du passe på i disse lekene for at alle skal bli inkludert?</a:t>
            </a:r>
            <a:endParaRPr lang="nb-NO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Hvordan kan lekene utvikle seg til å bli enda morsommere?</a:t>
            </a:r>
            <a:endParaRPr lang="nb-NO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Hva øver vi i disse lekene?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503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>
            <a:extLst>
              <a:ext uri="{FF2B5EF4-FFF2-40B4-BE49-F238E27FC236}">
                <a16:creationId xmlns:a16="http://schemas.microsoft.com/office/drawing/2014/main" id="{0C885D0F-DA39-2E59-719D-B636464E0FF5}"/>
              </a:ext>
            </a:extLst>
          </p:cNvPr>
          <p:cNvSpPr txBox="1"/>
          <p:nvPr/>
        </p:nvSpPr>
        <p:spPr>
          <a:xfrm>
            <a:off x="597927" y="336099"/>
            <a:ext cx="857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  <a:t>Vi leker:</a:t>
            </a:r>
            <a:b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nb-NO" sz="6000" b="1" dirty="0">
                <a:solidFill>
                  <a:schemeClr val="accent1"/>
                </a:solidFill>
                <a:latin typeface="Georgia" panose="02040502050405020303" pitchFamily="18" charset="0"/>
              </a:rPr>
              <a:t>«Dirigenten»</a:t>
            </a:r>
            <a:endParaRPr lang="nb-NO" sz="6000" b="1" dirty="0">
              <a:latin typeface="Georgia" panose="02040502050405020303" pitchFamily="18" charset="0"/>
            </a:endParaRPr>
          </a:p>
        </p:txBody>
      </p:sp>
      <p:pic>
        <p:nvPicPr>
          <p:cNvPr id="3" name="Bilde 2" descr="Et bilde som inneholder klær, Menneskeansikt, person, smårolling&#10;&#10;Automatisk generert beskrivelse">
            <a:extLst>
              <a:ext uri="{FF2B5EF4-FFF2-40B4-BE49-F238E27FC236}">
                <a16:creationId xmlns:a16="http://schemas.microsoft.com/office/drawing/2014/main" id="{873491B4-4977-D9B8-614C-8D4BA5CE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388"/>
          <a:stretch/>
        </p:blipFill>
        <p:spPr>
          <a:xfrm>
            <a:off x="2435194" y="2593653"/>
            <a:ext cx="7321611" cy="37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33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744342-C506-FEB0-7922-49A6E930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Refleksjonsrunde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30DD7E-3CF6-2A92-59DC-19DDEE6DF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32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Hvordan skjer improvisasjon i denne leken?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32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Hva skapes?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32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Hva øver vi i denne leken?</a:t>
            </a:r>
          </a:p>
          <a:p>
            <a:pPr marL="0" indent="0">
              <a:buNone/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22237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201926"/>
            <a:ext cx="10993584" cy="1325563"/>
          </a:xfrm>
        </p:spPr>
        <p:txBody>
          <a:bodyPr lIns="91440" tIns="45720" rIns="91440" bIns="45720" anchor="t"/>
          <a:lstStyle/>
          <a:p>
            <a:pPr algn="ctr"/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Vi oppsummerer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8" y="2297407"/>
            <a:ext cx="10594306" cy="3287066"/>
          </a:xfrm>
        </p:spPr>
        <p:txBody>
          <a:bodyPr lIns="91440" tIns="45720" rIns="91440" bIns="45720" anchor="t"/>
          <a:lstStyle/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sz="200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b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</a:b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Alle skriver </a:t>
            </a: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endParaRPr lang="nb-NO" sz="2000">
              <a:effectLst/>
              <a:latin typeface="Georgia"/>
              <a:ea typeface="Calibri" panose="020F0502020204030204" pitchFamily="34" charset="0"/>
              <a:cs typeface="Arial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nb-NO" sz="240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b-NO" sz="2400"/>
          </a:p>
        </p:txBody>
      </p:sp>
      <p:pic>
        <p:nvPicPr>
          <p:cNvPr id="5" name="Bilde 4" descr="Et bilde som inneholder klær, person, jente, sko&#10;&#10;Automatisk generert beskrivelse">
            <a:extLst>
              <a:ext uri="{FF2B5EF4-FFF2-40B4-BE49-F238E27FC236}">
                <a16:creationId xmlns:a16="http://schemas.microsoft.com/office/drawing/2014/main" id="{4B5D46F8-0238-6D75-20DA-FE752782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9" r="6397"/>
          <a:stretch/>
        </p:blipFill>
        <p:spPr>
          <a:xfrm>
            <a:off x="6698440" y="1979271"/>
            <a:ext cx="4877033" cy="33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5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18E2E6-BA57-DAED-4F2E-A838444D65C6}"/>
              </a:ext>
            </a:extLst>
          </p:cNvPr>
          <p:cNvSpPr txBox="1">
            <a:spLocks/>
          </p:cNvSpPr>
          <p:nvPr/>
        </p:nvSpPr>
        <p:spPr>
          <a:xfrm>
            <a:off x="5729468" y="5874534"/>
            <a:ext cx="6204031" cy="7230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nb-NO" sz="4000">
                <a:latin typeface="Georgia"/>
                <a:ea typeface="Times New Roman" panose="02020603050405020304" pitchFamily="18" charset="0"/>
                <a:cs typeface="Calibri"/>
              </a:rPr>
              <a:t>Takk for innsatsen i dag</a:t>
            </a:r>
          </a:p>
        </p:txBody>
      </p:sp>
    </p:spTree>
    <p:extLst>
      <p:ext uri="{BB962C8B-B14F-4D97-AF65-F5344CB8AC3E}">
        <p14:creationId xmlns:p14="http://schemas.microsoft.com/office/powerpoint/2010/main" val="57037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solidFill>
                  <a:schemeClr val="accent1"/>
                </a:solidFill>
                <a:latin typeface="Georgia"/>
              </a:rPr>
              <a:t>Innledning: </a:t>
            </a:r>
            <a:endParaRPr lang="nb-NO" altLang="nb-NO" dirty="0">
              <a:solidFill>
                <a:schemeClr val="accent1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FC56EB5-061A-FB71-991A-EEECDA9B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00" y="1860332"/>
            <a:ext cx="10386200" cy="34299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6240F5-2D4A-F275-6AC8-CDA4B6A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tx2"/>
                </a:solidFill>
                <a:latin typeface="Georgia"/>
              </a:rPr>
              <a:t>Innholdsbeskrivelse: 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F1252F-EBFE-6456-1BCB-081F11D55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>
                <a:solidFill>
                  <a:schemeClr val="tx1"/>
                </a:solidFill>
                <a:latin typeface="Georgia"/>
                <a:ea typeface="Calibri"/>
                <a:cs typeface="Calibri"/>
              </a:rPr>
              <a:t>Denne fagøkten skal handle om hvordan vi kan øve elevenes sosiale – og emosjonelle kompetanse gjennom lek. 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590890-661F-1233-D607-1F588E97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1"/>
                </a:solidFill>
                <a:latin typeface="Georgia"/>
              </a:rPr>
              <a:t>Læringsmål: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901C2-C25C-7F0C-AC37-348F3A689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58" y="1701786"/>
            <a:ext cx="5716748" cy="4147221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nb-NO" b="1" dirty="0">
                <a:solidFill>
                  <a:srgbClr val="191A35"/>
                </a:solidFill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Etter økten:</a:t>
            </a:r>
          </a:p>
          <a:p>
            <a:pPr marL="514350" lvl="0" indent="-514350">
              <a:lnSpc>
                <a:spcPct val="114999"/>
              </a:lnSpc>
              <a:buAutoNum type="arabicPeriod"/>
            </a:pPr>
            <a:r>
              <a:rPr lang="nb-NO" dirty="0">
                <a:solidFill>
                  <a:srgbClr val="191A35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Kan jeg mer om lekens funksjon i sosial – emosjonell læring</a:t>
            </a:r>
            <a:endParaRPr lang="nb-NO" dirty="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514350" lvl="0" indent="-51435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Arial"/>
              </a:rPr>
              <a:t>Er jeg tryggere på leke mer med elevene.</a:t>
            </a:r>
            <a:endParaRPr lang="nb-NO" dirty="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Arial"/>
            </a:endParaRPr>
          </a:p>
          <a:p>
            <a:pPr indent="0">
              <a:lnSpc>
                <a:spcPct val="115000"/>
              </a:lnSpc>
              <a:buNone/>
            </a:pPr>
            <a:endParaRPr lang="nb-NO" dirty="0">
              <a:effectLst/>
              <a:highlight>
                <a:srgbClr val="FFFFFF"/>
              </a:highlight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nb-NO" dirty="0"/>
          </a:p>
        </p:txBody>
      </p:sp>
      <p:pic>
        <p:nvPicPr>
          <p:cNvPr id="4" name="Bilde 3" descr="Et bilde som inneholder klær, Menneskeansikt, gutt, luftballong&#10;&#10;Automatisk generert beskrivelse">
            <a:extLst>
              <a:ext uri="{FF2B5EF4-FFF2-40B4-BE49-F238E27FC236}">
                <a16:creationId xmlns:a16="http://schemas.microsoft.com/office/drawing/2014/main" id="{836CA375-485F-CA69-1683-32B2AD058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23" y="1701786"/>
            <a:ext cx="4873364" cy="32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8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DEDC4A1-F299-571D-4AAC-758AF306383B}"/>
              </a:ext>
            </a:extLst>
          </p:cNvPr>
          <p:cNvSpPr txBox="1"/>
          <p:nvPr/>
        </p:nvSpPr>
        <p:spPr>
          <a:xfrm>
            <a:off x="1502087" y="2208044"/>
            <a:ext cx="8907624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  <a:ea typeface="Calibri"/>
                <a:cs typeface="Calibri"/>
              </a:rPr>
              <a:t>Pusteøvelse: </a:t>
            </a:r>
            <a:endParaRPr lang="nb-NO" sz="6000" b="1" dirty="0">
              <a:solidFill>
                <a:schemeClr val="accent4">
                  <a:lumMod val="20000"/>
                  <a:lumOff val="80000"/>
                </a:schemeClr>
              </a:solidFill>
              <a:latin typeface="Georgia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b-NO" dirty="0">
              <a:solidFill>
                <a:schemeClr val="accent4">
                  <a:lumMod val="20000"/>
                  <a:lumOff val="80000"/>
                </a:schemeClr>
              </a:solidFill>
              <a:latin typeface="Georgia"/>
              <a:ea typeface="Calibri"/>
              <a:cs typeface="Calibri"/>
            </a:endParaRPr>
          </a:p>
          <a:p>
            <a:r>
              <a:rPr lang="nb-NO" sz="4000" dirty="0"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Trampe i gulvet</a:t>
            </a:r>
            <a:r>
              <a:rPr lang="nb-NO" sz="4000" dirty="0">
                <a:latin typeface="Georgia"/>
                <a:ea typeface="Calibri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9363A4-6AC5-21EC-6FA9-988FCBEF3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51" y="537654"/>
            <a:ext cx="10993437" cy="1325563"/>
          </a:xfrm>
        </p:spPr>
        <p:txBody>
          <a:bodyPr/>
          <a:lstStyle/>
          <a:p>
            <a:r>
              <a:rPr lang="nb-NO" sz="6000" dirty="0">
                <a:solidFill>
                  <a:schemeClr val="tx2"/>
                </a:solidFill>
                <a:latin typeface="Georgia"/>
              </a:rPr>
              <a:t>Videoforedrag: </a:t>
            </a:r>
            <a:endParaRPr lang="nb-NO" sz="6000" dirty="0">
              <a:solidFill>
                <a:schemeClr val="tx2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2CB387-3FE7-DE17-7294-EEF5DCE2D4D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981619" y="2337525"/>
            <a:ext cx="5610588" cy="2182950"/>
          </a:xfrm>
        </p:spPr>
        <p:txBody>
          <a:bodyPr/>
          <a:lstStyle/>
          <a:p>
            <a:r>
              <a:rPr lang="nb-NO" sz="4000" dirty="0">
                <a:solidFill>
                  <a:schemeClr val="tx2"/>
                </a:solidFill>
                <a:latin typeface="Georgia"/>
                <a:ea typeface="Verdana"/>
                <a:cs typeface="Calibri"/>
                <a:hlinkClick r:id="rId2"/>
              </a:rPr>
              <a:t>Lek</a:t>
            </a:r>
            <a:r>
              <a:rPr lang="nb-NO" sz="4000" dirty="0">
                <a:solidFill>
                  <a:schemeClr val="tx2"/>
                </a:solidFill>
                <a:latin typeface="Georgia"/>
                <a:ea typeface="Verdana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27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810895"/>
            <a:ext cx="11115401" cy="1325563"/>
          </a:xfrm>
        </p:spPr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Refleksjonsøvelse i grupper: </a:t>
            </a:r>
            <a:endParaRPr lang="nb-NO" sz="6000" dirty="0">
              <a:solidFill>
                <a:schemeClr val="accent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81" y="2885462"/>
            <a:ext cx="10993437" cy="270476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b="1" dirty="0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Arial"/>
              </a:rPr>
              <a:t>Fordel roller i gruppen: </a:t>
            </a:r>
            <a:endParaRPr lang="nb-NO" dirty="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yngste i gruppen leser oppgavene høyt og er talsperson.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dirty="0">
                <a:effectLst/>
                <a:latin typeface="Georgia"/>
                <a:ea typeface="Calibri"/>
                <a:cs typeface="Arial"/>
              </a:rPr>
              <a:t>Den eldste i gruppen er ordstyrer og passer på at alle får ordet etter tur.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dirty="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B5436-BEBD-2327-513E-982A05DB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>
                <a:solidFill>
                  <a:schemeClr val="accent1"/>
                </a:solidFill>
                <a:latin typeface="Georgia"/>
              </a:rPr>
              <a:t>Oppgave 1: Et lekeminne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6C7ECD-35CB-6B7C-1CCF-C4D56A150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4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Målet med denne oppgaven er å bli bevisst egne erfaringer. Prøv å gjenkalle en gøy leke-opplevelse fra da du var liten. Hva gjorde denne leke-opplevelsen ekstra gøy og spennende? Hva skjedde når du prøvde å gjenskape leken? Hva tror du er grunnen til at du husker akkurat denne leke-opplevelsen så godt?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sz="2400" dirty="0">
              <a:effectLst/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Individuelt i 2 minutter: Skriv ned noen stikkord på en lapp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Par i 2 minutter: Del dine stikkord med skulderpartner.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Georgia"/>
                <a:ea typeface="Times New Roman" panose="02020603050405020304" pitchFamily="18" charset="0"/>
                <a:cs typeface="Calibri"/>
              </a:rPr>
              <a:t>Gruppe i 5 minutter: Hvem vil dele sin leke-opplevelse med gruppen?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096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D9CC0A-BF8E-088B-13C1-9DE93B81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19" y="83119"/>
            <a:ext cx="11320353" cy="1325563"/>
          </a:xfrm>
        </p:spPr>
        <p:txBody>
          <a:bodyPr/>
          <a:lstStyle/>
          <a:p>
            <a:pPr algn="ctr"/>
            <a:r>
              <a:rPr lang="nb-NO" sz="4000" dirty="0">
                <a:solidFill>
                  <a:schemeClr val="accent1"/>
                </a:solidFill>
                <a:latin typeface="Georgia"/>
              </a:rPr>
              <a:t>Oppgave 2: Frilek eller lekpreget aktivitet?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728230C-08C0-3023-9666-7E2B4EBD5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19" y="1270284"/>
            <a:ext cx="11582908" cy="4317431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200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Vi kan si at vi leker i timene, men så er det ikke rom for elevene å styre leken selv. Er det da lek? Lek kan deles inn i fire ulike kategorier</a:t>
            </a:r>
            <a:r>
              <a:rPr lang="nb-NO" sz="2200" b="1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200" b="1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Hvilken kategori kan du tenke deg å gjøre mer av, og hvorfor? Ta en runde rundt bordet.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200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Lek/Frilek (elevstyrt)</a:t>
            </a:r>
            <a:endParaRPr lang="nb-NO" sz="2200" dirty="0">
              <a:latin typeface="Georgia"/>
              <a:ea typeface="Times New Roman" panose="02020603050405020304" pitchFamily="18" charset="0"/>
              <a:cs typeface="Times New Roman (CS-brødtekst)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200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Veiledet lek/rammelek (en voksen sier at de skal leke butikk i mattetimen, men elevene styrer selv hvordan leken skal være)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200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Død-mus-pedagogikk/nysgjerrigpermetoden (en elev ser en ukjent fugl ute i skolegården og læreren tar temaet videre i undervisningen hvor de sammen utforsker og søker informasjon om hva slags fugl det er)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nb-NO" sz="2200" dirty="0">
                <a:effectLst/>
                <a:latin typeface="Georgia"/>
                <a:ea typeface="Times New Roman" panose="02020603050405020304" pitchFamily="18" charset="0"/>
                <a:cs typeface="Times New Roman (CS-brødtekst)"/>
              </a:rPr>
              <a:t>Aktiviteten er lærerinitiert og lærerstyrt: Lekpreget aktiviteter</a:t>
            </a:r>
          </a:p>
          <a:p>
            <a:pPr indent="0" algn="l">
              <a:lnSpc>
                <a:spcPct val="115000"/>
              </a:lnSpc>
              <a:spcAft>
                <a:spcPts val="1000"/>
              </a:spcAft>
              <a:buNone/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 (CS-brødtekst)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752087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0C7E65-9C91-41CA-A219-2D327A131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46D98-E06E-414E-A5D0-378BFA56B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0E0294-9E17-4CAB-803F-CF564F2674E3}">
  <ds:schemaRefs>
    <ds:schemaRef ds:uri="http://schemas.microsoft.com/office/2006/metadata/properties"/>
    <ds:schemaRef ds:uri="http://schemas.microsoft.com/office/2006/documentManagement/types"/>
    <ds:schemaRef ds:uri="ee598b89-8811-470d-ad8e-f3a66432fe16"/>
    <ds:schemaRef ds:uri="http://purl.org/dc/terms/"/>
    <ds:schemaRef ds:uri="http://www.w3.org/XML/1998/namespace"/>
    <ds:schemaRef ds:uri="b8da453c-6e37-4915-9292-e90fa68e84a7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1440</TotalTime>
  <Words>805</Words>
  <Application>Microsoft Office PowerPoint</Application>
  <PresentationFormat>Widescreen</PresentationFormat>
  <Paragraphs>61</Paragraphs>
  <Slides>15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4_Office-tema</vt:lpstr>
      <vt:lpstr>Egendefinert utforming</vt:lpstr>
      <vt:lpstr>5_Office-tema</vt:lpstr>
      <vt:lpstr>3_Office-tema</vt:lpstr>
      <vt:lpstr>6_Office-tema</vt:lpstr>
      <vt:lpstr>Fagøkt om lek</vt:lpstr>
      <vt:lpstr>Innledning: </vt:lpstr>
      <vt:lpstr>Innholdsbeskrivelse: </vt:lpstr>
      <vt:lpstr>Læringsmål: </vt:lpstr>
      <vt:lpstr>PowerPoint-presentasjon</vt:lpstr>
      <vt:lpstr>Videoforedrag: </vt:lpstr>
      <vt:lpstr>Refleksjonsøvelse i grupper: </vt:lpstr>
      <vt:lpstr>Oppgave 1: Et lekeminne</vt:lpstr>
      <vt:lpstr>Oppgave 2: Frilek eller lekpreget aktivitet?</vt:lpstr>
      <vt:lpstr>PowerPoint-presentasjon</vt:lpstr>
      <vt:lpstr>Refleksjonsrunde</vt:lpstr>
      <vt:lpstr>PowerPoint-presentasjon</vt:lpstr>
      <vt:lpstr>Refleksjonsrunde</vt:lpstr>
      <vt:lpstr> Vi oppsummerer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120</cp:revision>
  <dcterms:created xsi:type="dcterms:W3CDTF">2023-01-27T13:13:49Z</dcterms:created>
  <dcterms:modified xsi:type="dcterms:W3CDTF">2024-12-11T11:11:24Z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