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4"/>
  </p:notesMasterIdLst>
  <p:sldIdLst>
    <p:sldId id="261" r:id="rId9"/>
    <p:sldId id="271" r:id="rId10"/>
    <p:sldId id="934" r:id="rId11"/>
    <p:sldId id="935" r:id="rId12"/>
    <p:sldId id="931" r:id="rId13"/>
    <p:sldId id="939" r:id="rId14"/>
    <p:sldId id="929" r:id="rId15"/>
    <p:sldId id="940" r:id="rId16"/>
    <p:sldId id="363" r:id="rId17"/>
    <p:sldId id="361" r:id="rId18"/>
    <p:sldId id="925" r:id="rId19"/>
    <p:sldId id="302" r:id="rId20"/>
    <p:sldId id="369" r:id="rId21"/>
    <p:sldId id="366" r:id="rId22"/>
    <p:sldId id="270" r:id="rId23"/>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3A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BF0D9-E762-433B-BF4B-BD1D7DBEDC12}" v="212" dt="2024-09-11T08:06:19.168"/>
    <p1510:client id="{FFD201DF-E119-400B-ACF5-5F8E72CD7454}" v="62" dt="2024-09-11T08:14:35.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62" autoAdjust="0"/>
  </p:normalViewPr>
  <p:slideViewPr>
    <p:cSldViewPr snapToGrid="0">
      <p:cViewPr varScale="1">
        <p:scale>
          <a:sx n="64" d="100"/>
          <a:sy n="64" d="100"/>
        </p:scale>
        <p:origin x="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Marie Lillestrand Kittelsen" userId="12154653-0a60-4281-8b62-82febac9ddd6" providerId="ADAL" clId="{FFD201DF-E119-400B-ACF5-5F8E72CD7454}"/>
    <pc:docChg chg="undo custSel modSld">
      <pc:chgData name="Ida Marie Lillestrand Kittelsen" userId="12154653-0a60-4281-8b62-82febac9ddd6" providerId="ADAL" clId="{FFD201DF-E119-400B-ACF5-5F8E72CD7454}" dt="2024-09-11T08:32:55.447" v="171" actId="20577"/>
      <pc:docMkLst>
        <pc:docMk/>
      </pc:docMkLst>
      <pc:sldChg chg="modSp mod">
        <pc:chgData name="Ida Marie Lillestrand Kittelsen" userId="12154653-0a60-4281-8b62-82febac9ddd6" providerId="ADAL" clId="{FFD201DF-E119-400B-ACF5-5F8E72CD7454}" dt="2024-09-11T08:10:51.775" v="2" actId="207"/>
        <pc:sldMkLst>
          <pc:docMk/>
          <pc:sldMk cId="0" sldId="261"/>
        </pc:sldMkLst>
        <pc:spChg chg="mod">
          <ac:chgData name="Ida Marie Lillestrand Kittelsen" userId="12154653-0a60-4281-8b62-82febac9ddd6" providerId="ADAL" clId="{FFD201DF-E119-400B-ACF5-5F8E72CD7454}" dt="2024-09-11T08:10:51.775" v="2" actId="207"/>
          <ac:spMkLst>
            <pc:docMk/>
            <pc:sldMk cId="0" sldId="261"/>
            <ac:spMk id="2" creationId="{17EA47DF-ED2C-5B98-1D78-FB9F94D617FF}"/>
          </ac:spMkLst>
        </pc:spChg>
      </pc:sldChg>
      <pc:sldChg chg="modSp mod">
        <pc:chgData name="Ida Marie Lillestrand Kittelsen" userId="12154653-0a60-4281-8b62-82febac9ddd6" providerId="ADAL" clId="{FFD201DF-E119-400B-ACF5-5F8E72CD7454}" dt="2024-09-11T08:12:01.380" v="13" actId="255"/>
        <pc:sldMkLst>
          <pc:docMk/>
          <pc:sldMk cId="651542087" sldId="271"/>
        </pc:sldMkLst>
        <pc:spChg chg="mod">
          <ac:chgData name="Ida Marie Lillestrand Kittelsen" userId="12154653-0a60-4281-8b62-82febac9ddd6" providerId="ADAL" clId="{FFD201DF-E119-400B-ACF5-5F8E72CD7454}" dt="2024-09-11T08:12:01.380" v="13" actId="255"/>
          <ac:spMkLst>
            <pc:docMk/>
            <pc:sldMk cId="651542087" sldId="271"/>
            <ac:spMk id="2" creationId="{D3904DAC-4846-0067-62D2-77F04D33B2AD}"/>
          </ac:spMkLst>
        </pc:spChg>
      </pc:sldChg>
      <pc:sldChg chg="modSp mod">
        <pc:chgData name="Ida Marie Lillestrand Kittelsen" userId="12154653-0a60-4281-8b62-82febac9ddd6" providerId="ADAL" clId="{FFD201DF-E119-400B-ACF5-5F8E72CD7454}" dt="2024-09-11T08:32:55.447" v="171" actId="20577"/>
        <pc:sldMkLst>
          <pc:docMk/>
          <pc:sldMk cId="3429343855" sldId="361"/>
        </pc:sldMkLst>
        <pc:spChg chg="mod">
          <ac:chgData name="Ida Marie Lillestrand Kittelsen" userId="12154653-0a60-4281-8b62-82febac9ddd6" providerId="ADAL" clId="{FFD201DF-E119-400B-ACF5-5F8E72CD7454}" dt="2024-09-11T08:32:55.447" v="171" actId="20577"/>
          <ac:spMkLst>
            <pc:docMk/>
            <pc:sldMk cId="3429343855" sldId="361"/>
            <ac:spMk id="4" creationId="{26F060E4-B6A2-706C-6BC5-0187CEC1D90E}"/>
          </ac:spMkLst>
        </pc:spChg>
      </pc:sldChg>
      <pc:sldChg chg="modSp mod">
        <pc:chgData name="Ida Marie Lillestrand Kittelsen" userId="12154653-0a60-4281-8b62-82febac9ddd6" providerId="ADAL" clId="{FFD201DF-E119-400B-ACF5-5F8E72CD7454}" dt="2024-09-11T08:29:37.358" v="139" actId="20577"/>
        <pc:sldMkLst>
          <pc:docMk/>
          <pc:sldMk cId="3244195306" sldId="363"/>
        </pc:sldMkLst>
        <pc:spChg chg="mod">
          <ac:chgData name="Ida Marie Lillestrand Kittelsen" userId="12154653-0a60-4281-8b62-82febac9ddd6" providerId="ADAL" clId="{FFD201DF-E119-400B-ACF5-5F8E72CD7454}" dt="2024-09-11T08:29:37.358" v="139" actId="20577"/>
          <ac:spMkLst>
            <pc:docMk/>
            <pc:sldMk cId="3244195306" sldId="363"/>
            <ac:spMk id="2" creationId="{B07B62F8-A409-DEDF-7343-91463B8A8156}"/>
          </ac:spMkLst>
        </pc:spChg>
      </pc:sldChg>
      <pc:sldChg chg="modNotesTx">
        <pc:chgData name="Ida Marie Lillestrand Kittelsen" userId="12154653-0a60-4281-8b62-82febac9ddd6" providerId="ADAL" clId="{FFD201DF-E119-400B-ACF5-5F8E72CD7454}" dt="2024-09-11T08:14:35.393" v="61" actId="20577"/>
        <pc:sldMkLst>
          <pc:docMk/>
          <pc:sldMk cId="2953030270" sldId="934"/>
        </pc:sldMkLst>
      </pc:sldChg>
      <pc:sldChg chg="modNotesTx">
        <pc:chgData name="Ida Marie Lillestrand Kittelsen" userId="12154653-0a60-4281-8b62-82febac9ddd6" providerId="ADAL" clId="{FFD201DF-E119-400B-ACF5-5F8E72CD7454}" dt="2024-09-11T08:24:01.699" v="103" actId="313"/>
        <pc:sldMkLst>
          <pc:docMk/>
          <pc:sldMk cId="1094043439" sldId="939"/>
        </pc:sldMkLst>
      </pc:sldChg>
      <pc:sldChg chg="modSp mod">
        <pc:chgData name="Ida Marie Lillestrand Kittelsen" userId="12154653-0a60-4281-8b62-82febac9ddd6" providerId="ADAL" clId="{FFD201DF-E119-400B-ACF5-5F8E72CD7454}" dt="2024-09-11T08:26:48.998" v="110" actId="20577"/>
        <pc:sldMkLst>
          <pc:docMk/>
          <pc:sldMk cId="1789614783" sldId="940"/>
        </pc:sldMkLst>
        <pc:spChg chg="mod">
          <ac:chgData name="Ida Marie Lillestrand Kittelsen" userId="12154653-0a60-4281-8b62-82febac9ddd6" providerId="ADAL" clId="{FFD201DF-E119-400B-ACF5-5F8E72CD7454}" dt="2024-09-11T08:26:48.998" v="110" actId="20577"/>
          <ac:spMkLst>
            <pc:docMk/>
            <pc:sldMk cId="1789614783" sldId="940"/>
            <ac:spMk id="2" creationId="{45DDA970-58C2-06B5-AC71-15098052AF77}"/>
          </ac:spMkLst>
        </pc:spChg>
      </pc:sldChg>
    </pc:docChg>
  </pc:docChgLst>
  <pc:docChgLst>
    <pc:chgData name="Ida Marie Lillestrand Kittelsen" userId="S::ida.kittelsen@io.kommune.no::12154653-0a60-4281-8b62-82febac9ddd6" providerId="AD" clId="Web-{D80FB316-B5AC-D2C7-D09A-20F8438F6862}"/>
    <pc:docChg chg="modSld">
      <pc:chgData name="Ida Marie Lillestrand Kittelsen" userId="S::ida.kittelsen@io.kommune.no::12154653-0a60-4281-8b62-82febac9ddd6" providerId="AD" clId="Web-{D80FB316-B5AC-D2C7-D09A-20F8438F6862}" dt="2024-08-28T11:12:49.542" v="206"/>
      <pc:docMkLst>
        <pc:docMk/>
      </pc:docMkLst>
      <pc:sldChg chg="modSp">
        <pc:chgData name="Ida Marie Lillestrand Kittelsen" userId="S::ida.kittelsen@io.kommune.no::12154653-0a60-4281-8b62-82febac9ddd6" providerId="AD" clId="Web-{D80FB316-B5AC-D2C7-D09A-20F8438F6862}" dt="2024-08-28T10:50:14.681" v="1" actId="20577"/>
        <pc:sldMkLst>
          <pc:docMk/>
          <pc:sldMk cId="0" sldId="261"/>
        </pc:sldMkLst>
        <pc:spChg chg="mod">
          <ac:chgData name="Ida Marie Lillestrand Kittelsen" userId="S::ida.kittelsen@io.kommune.no::12154653-0a60-4281-8b62-82febac9ddd6" providerId="AD" clId="Web-{D80FB316-B5AC-D2C7-D09A-20F8438F6862}" dt="2024-08-28T10:50:14.681" v="1" actId="20577"/>
          <ac:spMkLst>
            <pc:docMk/>
            <pc:sldMk cId="0" sldId="261"/>
            <ac:spMk id="2" creationId="{17EA47DF-ED2C-5B98-1D78-FB9F94D617FF}"/>
          </ac:spMkLst>
        </pc:spChg>
      </pc:sldChg>
      <pc:sldChg chg="modNotes">
        <pc:chgData name="Ida Marie Lillestrand Kittelsen" userId="S::ida.kittelsen@io.kommune.no::12154653-0a60-4281-8b62-82febac9ddd6" providerId="AD" clId="Web-{D80FB316-B5AC-D2C7-D09A-20F8438F6862}" dt="2024-08-28T11:12:49.542" v="206"/>
        <pc:sldMkLst>
          <pc:docMk/>
          <pc:sldMk cId="651542087" sldId="271"/>
        </pc:sldMkLst>
      </pc:sldChg>
    </pc:docChg>
  </pc:docChgLst>
  <pc:docChgLst>
    <pc:chgData name="Renate Dybdal Hansen" userId="8f533bdc-1f06-46c5-8376-6b62126245f7" providerId="ADAL" clId="{95FBF0D9-E762-433B-BF4B-BD1D7DBEDC12}"/>
    <pc:docChg chg="undo custSel modSld">
      <pc:chgData name="Renate Dybdal Hansen" userId="8f533bdc-1f06-46c5-8376-6b62126245f7" providerId="ADAL" clId="{95FBF0D9-E762-433B-BF4B-BD1D7DBEDC12}" dt="2024-09-11T08:06:19.168" v="682" actId="20577"/>
      <pc:docMkLst>
        <pc:docMk/>
      </pc:docMkLst>
      <pc:sldChg chg="modNotesTx">
        <pc:chgData name="Renate Dybdal Hansen" userId="8f533bdc-1f06-46c5-8376-6b62126245f7" providerId="ADAL" clId="{95FBF0D9-E762-433B-BF4B-BD1D7DBEDC12}" dt="2024-09-11T07:12:57.277" v="0" actId="20577"/>
        <pc:sldMkLst>
          <pc:docMk/>
          <pc:sldMk cId="651542087" sldId="271"/>
        </pc:sldMkLst>
      </pc:sldChg>
      <pc:sldChg chg="modSp mod modNotesTx">
        <pc:chgData name="Renate Dybdal Hansen" userId="8f533bdc-1f06-46c5-8376-6b62126245f7" providerId="ADAL" clId="{95FBF0D9-E762-433B-BF4B-BD1D7DBEDC12}" dt="2024-09-11T08:06:19.168" v="682" actId="20577"/>
        <pc:sldMkLst>
          <pc:docMk/>
          <pc:sldMk cId="2960034602" sldId="302"/>
        </pc:sldMkLst>
        <pc:spChg chg="mod">
          <ac:chgData name="Renate Dybdal Hansen" userId="8f533bdc-1f06-46c5-8376-6b62126245f7" providerId="ADAL" clId="{95FBF0D9-E762-433B-BF4B-BD1D7DBEDC12}" dt="2024-09-11T08:02:29.043" v="651" actId="2711"/>
          <ac:spMkLst>
            <pc:docMk/>
            <pc:sldMk cId="2960034602" sldId="302"/>
            <ac:spMk id="2" creationId="{9429D197-2697-EECC-ED9A-78C8709C89BF}"/>
          </ac:spMkLst>
        </pc:spChg>
        <pc:spChg chg="mod">
          <ac:chgData name="Renate Dybdal Hansen" userId="8f533bdc-1f06-46c5-8376-6b62126245f7" providerId="ADAL" clId="{95FBF0D9-E762-433B-BF4B-BD1D7DBEDC12}" dt="2024-09-11T08:06:14.989" v="676" actId="20577"/>
          <ac:spMkLst>
            <pc:docMk/>
            <pc:sldMk cId="2960034602" sldId="302"/>
            <ac:spMk id="4" creationId="{26F060E4-B6A2-706C-6BC5-0187CEC1D90E}"/>
          </ac:spMkLst>
        </pc:spChg>
      </pc:sldChg>
      <pc:sldChg chg="modSp mod">
        <pc:chgData name="Renate Dybdal Hansen" userId="8f533bdc-1f06-46c5-8376-6b62126245f7" providerId="ADAL" clId="{95FBF0D9-E762-433B-BF4B-BD1D7DBEDC12}" dt="2024-09-11T08:01:39.514" v="640" actId="1076"/>
        <pc:sldMkLst>
          <pc:docMk/>
          <pc:sldMk cId="3429343855" sldId="361"/>
        </pc:sldMkLst>
        <pc:spChg chg="mod">
          <ac:chgData name="Renate Dybdal Hansen" userId="8f533bdc-1f06-46c5-8376-6b62126245f7" providerId="ADAL" clId="{95FBF0D9-E762-433B-BF4B-BD1D7DBEDC12}" dt="2024-09-11T08:01:39.514" v="640" actId="1076"/>
          <ac:spMkLst>
            <pc:docMk/>
            <pc:sldMk cId="3429343855" sldId="361"/>
            <ac:spMk id="4" creationId="{26F060E4-B6A2-706C-6BC5-0187CEC1D90E}"/>
          </ac:spMkLst>
        </pc:spChg>
      </pc:sldChg>
      <pc:sldChg chg="modSp mod modNotesTx">
        <pc:chgData name="Renate Dybdal Hansen" userId="8f533bdc-1f06-46c5-8376-6b62126245f7" providerId="ADAL" clId="{95FBF0D9-E762-433B-BF4B-BD1D7DBEDC12}" dt="2024-09-11T08:01:04.467" v="635" actId="1076"/>
        <pc:sldMkLst>
          <pc:docMk/>
          <pc:sldMk cId="3244195306" sldId="363"/>
        </pc:sldMkLst>
        <pc:spChg chg="mod">
          <ac:chgData name="Renate Dybdal Hansen" userId="8f533bdc-1f06-46c5-8376-6b62126245f7" providerId="ADAL" clId="{95FBF0D9-E762-433B-BF4B-BD1D7DBEDC12}" dt="2024-09-11T08:01:04.467" v="635" actId="1076"/>
          <ac:spMkLst>
            <pc:docMk/>
            <pc:sldMk cId="3244195306" sldId="363"/>
            <ac:spMk id="2" creationId="{B07B62F8-A409-DEDF-7343-91463B8A8156}"/>
          </ac:spMkLst>
        </pc:spChg>
        <pc:spChg chg="mod">
          <ac:chgData name="Renate Dybdal Hansen" userId="8f533bdc-1f06-46c5-8376-6b62126245f7" providerId="ADAL" clId="{95FBF0D9-E762-433B-BF4B-BD1D7DBEDC12}" dt="2024-09-11T08:01:00.698" v="634" actId="1076"/>
          <ac:spMkLst>
            <pc:docMk/>
            <pc:sldMk cId="3244195306" sldId="363"/>
            <ac:spMk id="9" creationId="{5B195538-D401-B20E-C7CD-FDF43EAD445D}"/>
          </ac:spMkLst>
        </pc:spChg>
      </pc:sldChg>
      <pc:sldChg chg="modSp mod modNotesTx">
        <pc:chgData name="Renate Dybdal Hansen" userId="8f533bdc-1f06-46c5-8376-6b62126245f7" providerId="ADAL" clId="{95FBF0D9-E762-433B-BF4B-BD1D7DBEDC12}" dt="2024-09-11T08:03:19.863" v="670" actId="1076"/>
        <pc:sldMkLst>
          <pc:docMk/>
          <pc:sldMk cId="0" sldId="369"/>
        </pc:sldMkLst>
        <pc:spChg chg="mod">
          <ac:chgData name="Renate Dybdal Hansen" userId="8f533bdc-1f06-46c5-8376-6b62126245f7" providerId="ADAL" clId="{95FBF0D9-E762-433B-BF4B-BD1D7DBEDC12}" dt="2024-09-11T08:03:19.863" v="670" actId="1076"/>
          <ac:spMkLst>
            <pc:docMk/>
            <pc:sldMk cId="0" sldId="369"/>
            <ac:spMk id="21505" creationId="{93BE4448-12A0-CB05-CC4B-ECAFC54D92CA}"/>
          </ac:spMkLst>
        </pc:spChg>
        <pc:spChg chg="mod">
          <ac:chgData name="Renate Dybdal Hansen" userId="8f533bdc-1f06-46c5-8376-6b62126245f7" providerId="ADAL" clId="{95FBF0D9-E762-433B-BF4B-BD1D7DBEDC12}" dt="2024-09-11T08:02:57.865" v="666" actId="14100"/>
          <ac:spMkLst>
            <pc:docMk/>
            <pc:sldMk cId="0" sldId="369"/>
            <ac:spMk id="21506" creationId="{812A3419-1B38-3D05-8C65-45DCAB7BCF06}"/>
          </ac:spMkLst>
        </pc:spChg>
      </pc:sldChg>
      <pc:sldChg chg="modSp mod">
        <pc:chgData name="Renate Dybdal Hansen" userId="8f533bdc-1f06-46c5-8376-6b62126245f7" providerId="ADAL" clId="{95FBF0D9-E762-433B-BF4B-BD1D7DBEDC12}" dt="2024-09-11T08:02:20.634" v="650" actId="1076"/>
        <pc:sldMkLst>
          <pc:docMk/>
          <pc:sldMk cId="1842802951" sldId="925"/>
        </pc:sldMkLst>
        <pc:spChg chg="mod">
          <ac:chgData name="Renate Dybdal Hansen" userId="8f533bdc-1f06-46c5-8376-6b62126245f7" providerId="ADAL" clId="{95FBF0D9-E762-433B-BF4B-BD1D7DBEDC12}" dt="2024-09-11T08:02:03.200" v="647" actId="14100"/>
          <ac:spMkLst>
            <pc:docMk/>
            <pc:sldMk cId="1842802951" sldId="925"/>
            <ac:spMk id="2" creationId="{4DDC462F-CC8D-4E79-5629-BAD04973D8FC}"/>
          </ac:spMkLst>
        </pc:spChg>
        <pc:spChg chg="mod">
          <ac:chgData name="Renate Dybdal Hansen" userId="8f533bdc-1f06-46c5-8376-6b62126245f7" providerId="ADAL" clId="{95FBF0D9-E762-433B-BF4B-BD1D7DBEDC12}" dt="2024-09-11T08:02:20.634" v="650" actId="1076"/>
          <ac:spMkLst>
            <pc:docMk/>
            <pc:sldMk cId="1842802951" sldId="925"/>
            <ac:spMk id="3" creationId="{14991E5A-353C-3708-5631-09E4855AC2D2}"/>
          </ac:spMkLst>
        </pc:spChg>
      </pc:sldChg>
      <pc:sldChg chg="modSp mod modNotesTx">
        <pc:chgData name="Renate Dybdal Hansen" userId="8f533bdc-1f06-46c5-8376-6b62126245f7" providerId="ADAL" clId="{95FBF0D9-E762-433B-BF4B-BD1D7DBEDC12}" dt="2024-09-11T07:51:41.768" v="318" actId="1076"/>
        <pc:sldMkLst>
          <pc:docMk/>
          <pc:sldMk cId="1345258316" sldId="929"/>
        </pc:sldMkLst>
        <pc:spChg chg="mod">
          <ac:chgData name="Renate Dybdal Hansen" userId="8f533bdc-1f06-46c5-8376-6b62126245f7" providerId="ADAL" clId="{95FBF0D9-E762-433B-BF4B-BD1D7DBEDC12}" dt="2024-09-11T07:51:41.768" v="318" actId="1076"/>
          <ac:spMkLst>
            <pc:docMk/>
            <pc:sldMk cId="1345258316" sldId="929"/>
            <ac:spMk id="2" creationId="{00D25038-FB97-0295-2BBC-2828EBA6F3FD}"/>
          </ac:spMkLst>
        </pc:spChg>
      </pc:sldChg>
      <pc:sldChg chg="modSp mod modNotesTx">
        <pc:chgData name="Renate Dybdal Hansen" userId="8f533bdc-1f06-46c5-8376-6b62126245f7" providerId="ADAL" clId="{95FBF0D9-E762-433B-BF4B-BD1D7DBEDC12}" dt="2024-09-11T07:50:31.915" v="292" actId="403"/>
        <pc:sldMkLst>
          <pc:docMk/>
          <pc:sldMk cId="4183838262" sldId="931"/>
        </pc:sldMkLst>
        <pc:spChg chg="mod">
          <ac:chgData name="Renate Dybdal Hansen" userId="8f533bdc-1f06-46c5-8376-6b62126245f7" providerId="ADAL" clId="{95FBF0D9-E762-433B-BF4B-BD1D7DBEDC12}" dt="2024-09-11T07:50:31.915" v="292" actId="403"/>
          <ac:spMkLst>
            <pc:docMk/>
            <pc:sldMk cId="4183838262" sldId="931"/>
            <ac:spMk id="6" creationId="{E6C0A78A-D8E3-B267-E927-20B453E0BCFD}"/>
          </ac:spMkLst>
        </pc:spChg>
      </pc:sldChg>
      <pc:sldChg chg="modSp mod modNotesTx">
        <pc:chgData name="Renate Dybdal Hansen" userId="8f533bdc-1f06-46c5-8376-6b62126245f7" providerId="ADAL" clId="{95FBF0D9-E762-433B-BF4B-BD1D7DBEDC12}" dt="2024-09-11T07:49:20.420" v="277" actId="403"/>
        <pc:sldMkLst>
          <pc:docMk/>
          <pc:sldMk cId="2953030270" sldId="934"/>
        </pc:sldMkLst>
        <pc:spChg chg="mod">
          <ac:chgData name="Renate Dybdal Hansen" userId="8f533bdc-1f06-46c5-8376-6b62126245f7" providerId="ADAL" clId="{95FBF0D9-E762-433B-BF4B-BD1D7DBEDC12}" dt="2024-09-11T07:49:20.420" v="277" actId="403"/>
          <ac:spMkLst>
            <pc:docMk/>
            <pc:sldMk cId="2953030270" sldId="934"/>
            <ac:spMk id="11" creationId="{4DD483BA-62C6-E501-7B3A-D25E5ADC56FF}"/>
          </ac:spMkLst>
        </pc:spChg>
      </pc:sldChg>
      <pc:sldChg chg="modSp mod modNotesTx">
        <pc:chgData name="Renate Dybdal Hansen" userId="8f533bdc-1f06-46c5-8376-6b62126245f7" providerId="ADAL" clId="{95FBF0D9-E762-433B-BF4B-BD1D7DBEDC12}" dt="2024-09-11T07:50:01.666" v="285" actId="1076"/>
        <pc:sldMkLst>
          <pc:docMk/>
          <pc:sldMk cId="1656933685" sldId="935"/>
        </pc:sldMkLst>
        <pc:spChg chg="mod">
          <ac:chgData name="Renate Dybdal Hansen" userId="8f533bdc-1f06-46c5-8376-6b62126245f7" providerId="ADAL" clId="{95FBF0D9-E762-433B-BF4B-BD1D7DBEDC12}" dt="2024-09-11T07:50:01.666" v="285" actId="1076"/>
          <ac:spMkLst>
            <pc:docMk/>
            <pc:sldMk cId="1656933685" sldId="935"/>
            <ac:spMk id="2" creationId="{335B5979-0F6A-B657-67BA-9D6095392DFF}"/>
          </ac:spMkLst>
        </pc:spChg>
      </pc:sldChg>
      <pc:sldChg chg="modSp mod modNotesTx">
        <pc:chgData name="Renate Dybdal Hansen" userId="8f533bdc-1f06-46c5-8376-6b62126245f7" providerId="ADAL" clId="{95FBF0D9-E762-433B-BF4B-BD1D7DBEDC12}" dt="2024-09-11T07:51:15.351" v="308" actId="122"/>
        <pc:sldMkLst>
          <pc:docMk/>
          <pc:sldMk cId="1094043439" sldId="939"/>
        </pc:sldMkLst>
        <pc:spChg chg="mod">
          <ac:chgData name="Renate Dybdal Hansen" userId="8f533bdc-1f06-46c5-8376-6b62126245f7" providerId="ADAL" clId="{95FBF0D9-E762-433B-BF4B-BD1D7DBEDC12}" dt="2024-09-11T07:51:15.351" v="308" actId="122"/>
          <ac:spMkLst>
            <pc:docMk/>
            <pc:sldMk cId="1094043439" sldId="939"/>
            <ac:spMk id="6" creationId="{151F4452-CA27-A15D-3D0E-3C4335672FF0}"/>
          </ac:spMkLst>
        </pc:spChg>
      </pc:sldChg>
      <pc:sldChg chg="modSp mod modNotesTx">
        <pc:chgData name="Renate Dybdal Hansen" userId="8f533bdc-1f06-46c5-8376-6b62126245f7" providerId="ADAL" clId="{95FBF0D9-E762-433B-BF4B-BD1D7DBEDC12}" dt="2024-09-11T07:52:26.515" v="335" actId="1076"/>
        <pc:sldMkLst>
          <pc:docMk/>
          <pc:sldMk cId="1789614783" sldId="940"/>
        </pc:sldMkLst>
        <pc:spChg chg="mod">
          <ac:chgData name="Renate Dybdal Hansen" userId="8f533bdc-1f06-46c5-8376-6b62126245f7" providerId="ADAL" clId="{95FBF0D9-E762-433B-BF4B-BD1D7DBEDC12}" dt="2024-09-11T07:52:26.515" v="335" actId="1076"/>
          <ac:spMkLst>
            <pc:docMk/>
            <pc:sldMk cId="1789614783" sldId="940"/>
            <ac:spMk id="2" creationId="{45DDA970-58C2-06B5-AC71-15098052AF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831FD-AC21-9445-8984-19B882A41FB9}" type="datetimeFigureOut">
              <a:rPr lang="nb-NO" smtClean="0"/>
              <a:t>11.09.2024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869D8-2CF0-884A-8348-206727C3C97F}" type="slidenum">
              <a:rPr lang="nb-NO" smtClean="0"/>
              <a:t>‹#›</a:t>
            </a:fld>
            <a:endParaRPr lang="nb-NO"/>
          </a:p>
        </p:txBody>
      </p:sp>
    </p:spTree>
    <p:extLst>
      <p:ext uri="{BB962C8B-B14F-4D97-AF65-F5344CB8AC3E}">
        <p14:creationId xmlns:p14="http://schemas.microsoft.com/office/powerpoint/2010/main" val="92760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4F869D8-2CF0-884A-8348-206727C3C97F}" type="slidenum">
              <a:rPr lang="nb-NO" smtClean="0"/>
              <a:t>1</a:t>
            </a:fld>
            <a:endParaRPr lang="nb-NO"/>
          </a:p>
        </p:txBody>
      </p:sp>
    </p:spTree>
    <p:extLst>
      <p:ext uri="{BB962C8B-B14F-4D97-AF65-F5344CB8AC3E}">
        <p14:creationId xmlns:p14="http://schemas.microsoft.com/office/powerpoint/2010/main" val="53700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a:effectLst/>
                <a:latin typeface="Calibri" panose="020F0502020204030204" pitchFamily="34" charset="0"/>
                <a:ea typeface="MS Mincho" panose="02020609040205080304" pitchFamily="49" charset="-128"/>
                <a:cs typeface="Times New Roman" panose="02020603050405020304" pitchFamily="18" charset="0"/>
              </a:rPr>
              <a:t>Gruppesamtale (15 minutter): </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pPr>
            <a:r>
              <a:rPr lang="nb-NO" sz="1800">
                <a:effectLst/>
                <a:latin typeface="Calibri" panose="020F0502020204030204" pitchFamily="34" charset="0"/>
                <a:ea typeface="MS Mincho" panose="02020609040205080304" pitchFamily="49" charset="-128"/>
                <a:cs typeface="Times New Roman" panose="02020603050405020304" pitchFamily="18" charset="0"/>
              </a:rPr>
              <a:t> </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nb-NO" sz="1800">
                <a:effectLst/>
                <a:latin typeface="Calibri" panose="020F0502020204030204" pitchFamily="34" charset="0"/>
                <a:ea typeface="MS Mincho" panose="02020609040205080304" pitchFamily="49" charset="-128"/>
                <a:cs typeface="Times New Roman" panose="02020603050405020304" pitchFamily="18" charset="0"/>
              </a:rPr>
              <a:t>Hvordan kan du bidra til et bedre klassemiljø?</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nb-NO" sz="1800">
                <a:effectLst/>
                <a:latin typeface="Calibri" panose="020F0502020204030204" pitchFamily="34" charset="0"/>
                <a:ea typeface="MS Mincho" panose="02020609040205080304" pitchFamily="49" charset="-128"/>
                <a:cs typeface="Times New Roman" panose="02020603050405020304" pitchFamily="18" charset="0"/>
              </a:rPr>
              <a:t>Hvilke konflikter er typiske blant barna?</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nb-NO" sz="1800">
                <a:effectLst/>
                <a:latin typeface="Calibri" panose="020F0502020204030204" pitchFamily="34" charset="0"/>
                <a:ea typeface="MS Mincho" panose="02020609040205080304" pitchFamily="49" charset="-128"/>
                <a:cs typeface="Times New Roman" panose="02020603050405020304" pitchFamily="18" charset="0"/>
              </a:rPr>
              <a:t>Hvordan kan vi hjelpe dem å hanskes med dette på en sunn måte?</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pPr>
            <a:r>
              <a:rPr lang="nb-NO" sz="1800" b="1">
                <a:effectLst/>
                <a:latin typeface="Cambria" panose="02040503050406030204" pitchFamily="18" charset="0"/>
                <a:ea typeface="MS Mincho" panose="02020609040205080304" pitchFamily="49" charset="-128"/>
                <a:cs typeface="Times New Roman" panose="02020603050405020304" pitchFamily="18" charset="0"/>
              </a:rPr>
              <a:t> </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pP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12</a:t>
            </a:fld>
            <a:endParaRPr lang="nb-NO"/>
          </a:p>
        </p:txBody>
      </p:sp>
    </p:spTree>
    <p:extLst>
      <p:ext uri="{BB962C8B-B14F-4D97-AF65-F5344CB8AC3E}">
        <p14:creationId xmlns:p14="http://schemas.microsoft.com/office/powerpoint/2010/main" val="195883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200" b="1">
                <a:effectLst/>
                <a:latin typeface="Calibri" panose="020F0502020204030204" pitchFamily="34" charset="0"/>
                <a:ea typeface="MS Mincho" panose="02020609040205080304" pitchFamily="49" charset="-128"/>
                <a:cs typeface="Times New Roman" panose="02020603050405020304" pitchFamily="18" charset="0"/>
              </a:rPr>
              <a:t>Felles oppsummering (5 minutter)</a:t>
            </a:r>
            <a:endParaRPr lang="nb-NO" sz="120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nb-NO" sz="1200">
                <a:effectLst/>
                <a:latin typeface="Calibri" panose="020F0502020204030204" pitchFamily="34" charset="0"/>
                <a:ea typeface="MS Mincho" panose="02020609040205080304" pitchFamily="49" charset="-128"/>
                <a:cs typeface="Times New Roman" panose="02020603050405020304" pitchFamily="18" charset="0"/>
              </a:rPr>
              <a:t>Hva kan gjøres? Talspersonen fra noen av gruppene deler tanker fra gruppens samtale.</a:t>
            </a:r>
            <a:endParaRPr lang="nb-NO" sz="120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nb-NO" sz="1200">
                <a:effectLst/>
                <a:latin typeface="Calibri" panose="020F0502020204030204" pitchFamily="34" charset="0"/>
                <a:ea typeface="MS Mincho" panose="02020609040205080304" pitchFamily="49" charset="-128"/>
                <a:cs typeface="Times New Roman" panose="02020603050405020304" pitchFamily="18" charset="0"/>
              </a:rPr>
              <a:t>Lærer oppsummerer og takker for gode innspill.</a:t>
            </a:r>
            <a:endParaRPr lang="nb-NO" sz="120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pPr>
            <a:r>
              <a:rPr lang="nb-NO" sz="1200">
                <a:effectLst/>
                <a:latin typeface="Calibri" panose="020F0502020204030204" pitchFamily="34" charset="0"/>
                <a:ea typeface="MS Mincho" panose="02020609040205080304" pitchFamily="49" charset="-128"/>
                <a:cs typeface="Times New Roman" panose="02020603050405020304" pitchFamily="18" charset="0"/>
              </a:rPr>
              <a:t> </a:t>
            </a:r>
            <a:endParaRPr lang="nb-NO" sz="1200">
              <a:effectLst/>
              <a:latin typeface="Cambria" panose="02040503050406030204" pitchFamily="18" charset="0"/>
              <a:ea typeface="MS Mincho" panose="02020609040205080304" pitchFamily="49" charset="-128"/>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C4F869D8-2CF0-884A-8348-206727C3C97F}" type="slidenum">
              <a:rPr lang="nb-NO" smtClean="0"/>
              <a:t>13</a:t>
            </a:fld>
            <a:endParaRPr lang="nb-NO"/>
          </a:p>
        </p:txBody>
      </p:sp>
    </p:spTree>
    <p:extLst>
      <p:ext uri="{BB962C8B-B14F-4D97-AF65-F5344CB8AC3E}">
        <p14:creationId xmlns:p14="http://schemas.microsoft.com/office/powerpoint/2010/main" val="135441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83CCBF2-B37F-0C4E-9503-075717D50C9A}" type="slidenum">
              <a:rPr lang="nb-NO" smtClean="0"/>
              <a:t>14</a:t>
            </a:fld>
            <a:endParaRPr lang="nb-NO"/>
          </a:p>
        </p:txBody>
      </p:sp>
    </p:spTree>
    <p:extLst>
      <p:ext uri="{BB962C8B-B14F-4D97-AF65-F5344CB8AC3E}">
        <p14:creationId xmlns:p14="http://schemas.microsoft.com/office/powerpoint/2010/main" val="24876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a:latin typeface="Calibri"/>
                <a:ea typeface="MS Mincho"/>
                <a:cs typeface="Calibri"/>
              </a:rPr>
              <a:t>5. klassingen er i mellomalderen</a:t>
            </a:r>
            <a:r>
              <a:rPr lang="nb-NO" sz="1800">
                <a:effectLst/>
                <a:latin typeface="Calibri"/>
                <a:ea typeface="MS Mincho"/>
                <a:cs typeface="Calibri"/>
              </a:rPr>
              <a:t> </a:t>
            </a:r>
            <a:r>
              <a:rPr lang="nb-NO" sz="1800">
                <a:latin typeface="Calibri"/>
                <a:ea typeface="MS Mincho"/>
                <a:cs typeface="Calibri"/>
              </a:rPr>
              <a:t>som kalles</a:t>
            </a:r>
            <a:r>
              <a:rPr lang="nb-NO" sz="1800">
                <a:effectLst/>
                <a:latin typeface="Calibri"/>
                <a:ea typeface="MS Mincho"/>
                <a:cs typeface="Calibri"/>
              </a:rPr>
              <a:t> «</a:t>
            </a:r>
            <a:r>
              <a:rPr lang="nb-NO" sz="1800" err="1">
                <a:effectLst/>
                <a:latin typeface="Calibri"/>
                <a:ea typeface="MS Mincho"/>
                <a:cs typeface="Calibri"/>
              </a:rPr>
              <a:t>tweens</a:t>
            </a:r>
            <a:r>
              <a:rPr lang="nb-NO" sz="1800">
                <a:effectLst/>
                <a:latin typeface="Calibri"/>
                <a:ea typeface="MS Mincho"/>
                <a:cs typeface="Calibri"/>
              </a:rPr>
              <a:t>» – in </a:t>
            </a:r>
            <a:r>
              <a:rPr lang="nb-NO" sz="1800" err="1">
                <a:effectLst/>
                <a:latin typeface="Calibri"/>
                <a:ea typeface="MS Mincho"/>
                <a:cs typeface="Calibri"/>
              </a:rPr>
              <a:t>betweens</a:t>
            </a:r>
            <a:r>
              <a:rPr lang="nb-NO" sz="1800">
                <a:effectLst/>
                <a:latin typeface="Calibri"/>
                <a:ea typeface="MS Mincho"/>
                <a:cs typeface="Calibri"/>
              </a:rPr>
              <a:t>, </a:t>
            </a:r>
            <a:r>
              <a:rPr lang="nb-NO" sz="1800" err="1">
                <a:effectLst/>
                <a:latin typeface="Calibri"/>
                <a:ea typeface="MS Mincho"/>
                <a:cs typeface="Calibri"/>
              </a:rPr>
              <a:t>preteens</a:t>
            </a:r>
            <a:r>
              <a:rPr lang="nb-NO" sz="1800">
                <a:effectLst/>
                <a:latin typeface="Calibri"/>
                <a:ea typeface="MS Mincho"/>
                <a:cs typeface="Calibri"/>
              </a:rPr>
              <a:t>, eller store barn.</a:t>
            </a:r>
          </a:p>
          <a:p>
            <a:r>
              <a:rPr lang="nb-NO" sz="1800">
                <a:effectLst/>
                <a:latin typeface="Calibri"/>
                <a:ea typeface="MS Mincho"/>
                <a:cs typeface="Calibri"/>
              </a:rPr>
              <a:t>Mange ønsker desperat å være tenåringer samtidig </a:t>
            </a:r>
            <a:r>
              <a:rPr lang="nb-NO" sz="1800">
                <a:latin typeface="Calibri"/>
                <a:ea typeface="MS Mincho"/>
                <a:cs typeface="Calibri"/>
              </a:rPr>
              <a:t>som</a:t>
            </a:r>
            <a:r>
              <a:rPr lang="nb-NO" sz="1800">
                <a:effectLst/>
                <a:latin typeface="Calibri"/>
                <a:ea typeface="MS Mincho"/>
                <a:cs typeface="Calibri"/>
              </a:rPr>
              <a:t> </a:t>
            </a:r>
            <a:r>
              <a:rPr lang="nb-NO" sz="1800">
                <a:latin typeface="Calibri"/>
                <a:ea typeface="MS Mincho"/>
                <a:cs typeface="Calibri"/>
              </a:rPr>
              <a:t>de </a:t>
            </a:r>
            <a:r>
              <a:rPr lang="nb-NO" sz="1800">
                <a:effectLst/>
                <a:latin typeface="Calibri"/>
                <a:ea typeface="MS Mincho"/>
                <a:cs typeface="Calibri"/>
              </a:rPr>
              <a:t>ikke vil slutte </a:t>
            </a:r>
            <a:r>
              <a:rPr lang="nb-NO" sz="1800">
                <a:latin typeface="Calibri"/>
                <a:ea typeface="MS Mincho"/>
                <a:cs typeface="Calibri"/>
              </a:rPr>
              <a:t>å være</a:t>
            </a:r>
            <a:r>
              <a:rPr lang="nb-NO" sz="1800">
                <a:effectLst/>
                <a:latin typeface="Calibri"/>
                <a:ea typeface="MS Mincho"/>
                <a:cs typeface="Calibri"/>
              </a:rPr>
              <a:t> barn. </a:t>
            </a:r>
            <a:r>
              <a:rPr lang="nb-NO" sz="1800">
                <a:latin typeface="Calibri"/>
                <a:ea typeface="MS Mincho"/>
                <a:cs typeface="Calibri"/>
              </a:rPr>
              <a:t>Ulik modning skaper utfordringer for klassemiljøet. Dette er GULLALDEREN for å øve på holdninger. I denne alderen søker barna fremdeles voksenkontakt og praktisk støtte, og det gir en unik mulighet for påvirkning. </a:t>
            </a:r>
            <a:endParaRPr lang="nb-NO" sz="1800">
              <a:effectLst/>
              <a:latin typeface="Calibri"/>
              <a:ea typeface="MS Mincho"/>
              <a:cs typeface="Calibri"/>
            </a:endParaRPr>
          </a:p>
          <a:p>
            <a:endParaRPr lang="nb-NO" sz="1800">
              <a:effectLst/>
              <a:latin typeface="Calibri" panose="020F0502020204030204" pitchFamily="34" charset="0"/>
              <a:ea typeface="MS Mincho" panose="02020609040205080304" pitchFamily="49" charset="-128"/>
              <a:cs typeface="Times New Roman" panose="02020603050405020304" pitchFamily="18" charset="0"/>
            </a:endParaRPr>
          </a:p>
          <a:p>
            <a:r>
              <a:rPr lang="nb-NO" sz="1800">
                <a:effectLst/>
                <a:latin typeface="Calibri" panose="020F0502020204030204" pitchFamily="34" charset="0"/>
                <a:ea typeface="MS Mincho" panose="02020609040205080304" pitchFamily="49" charset="-128"/>
                <a:cs typeface="Times New Roman" panose="02020603050405020304" pitchFamily="18" charset="0"/>
              </a:rPr>
              <a:t>De vil bli behandlet som voksne og bestemme selv, samtidig som de er glade for å få hjelp og søker fortsatt mye støtte hos foreldrene.</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a:effectLst/>
                <a:latin typeface="Calibri" panose="020F0502020204030204" pitchFamily="34" charset="0"/>
                <a:ea typeface="MS Mincho" panose="02020609040205080304" pitchFamily="49" charset="-128"/>
                <a:cs typeface="Times New Roman" panose="02020603050405020304" pitchFamily="18" charset="0"/>
              </a:rPr>
              <a:t> </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b="1">
                <a:effectLst/>
                <a:latin typeface="Calibri" panose="020F0502020204030204" pitchFamily="34" charset="0"/>
                <a:ea typeface="MS Mincho" panose="02020609040205080304" pitchFamily="49" charset="-128"/>
                <a:cs typeface="Times New Roman" panose="02020603050405020304" pitchFamily="18" charset="0"/>
              </a:rPr>
              <a:t>Dagens </a:t>
            </a:r>
            <a:r>
              <a:rPr lang="nb-NO" sz="1800" b="1" err="1">
                <a:effectLst/>
                <a:latin typeface="Calibri" panose="020F0502020204030204" pitchFamily="34" charset="0"/>
                <a:ea typeface="MS Mincho" panose="02020609040205080304" pitchFamily="49" charset="-128"/>
                <a:cs typeface="Times New Roman" panose="02020603050405020304" pitchFamily="18" charset="0"/>
              </a:rPr>
              <a:t>tweens</a:t>
            </a:r>
            <a:r>
              <a:rPr lang="nb-NO" sz="1800" b="1">
                <a:effectLst/>
                <a:latin typeface="Calibri" panose="020F0502020204030204" pitchFamily="34" charset="0"/>
                <a:ea typeface="MS Mincho" panose="02020609040205080304" pitchFamily="49" charset="-128"/>
                <a:cs typeface="Times New Roman" panose="02020603050405020304" pitchFamily="18" charset="0"/>
              </a:rPr>
              <a:t> er de rikeste og mest opplyste noensinne. </a:t>
            </a:r>
            <a:r>
              <a:rPr lang="nb-NO" sz="1800">
                <a:effectLst/>
                <a:latin typeface="Calibri" panose="020F0502020204030204" pitchFamily="34" charset="0"/>
                <a:ea typeface="MS Mincho" panose="02020609040205080304" pitchFamily="49" charset="-128"/>
                <a:cs typeface="Times New Roman" panose="02020603050405020304" pitchFamily="18" charset="0"/>
              </a:rPr>
              <a:t>De opplever mye press, og de er i alderen hvor de er lett påvirkelige. Det er en fare for at de får et misforstått verdensbilde: at materielle verdier er viktigst. At identitet defineres i forhold til eiendeler og penger. Markedskreftene vet dette, og satser tungt på målgruppen. For å stå i presset og ta gode valg trenger 5. klassingen å hente trygghet hos familien og trygge voksne som er gode rollemodeller.</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a:effectLst/>
                <a:latin typeface="Calibri" panose="020F0502020204030204" pitchFamily="34" charset="0"/>
                <a:ea typeface="MS Mincho" panose="02020609040205080304" pitchFamily="49" charset="-128"/>
                <a:cs typeface="Times New Roman" panose="02020603050405020304" pitchFamily="18" charset="0"/>
              </a:rPr>
              <a:t> </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C4F869D8-2CF0-884A-8348-206727C3C97F}" type="slidenum">
              <a:rPr lang="nb-NO" smtClean="0"/>
              <a:t>2</a:t>
            </a:fld>
            <a:endParaRPr lang="nb-NO"/>
          </a:p>
        </p:txBody>
      </p:sp>
    </p:spTree>
    <p:extLst>
      <p:ext uri="{BB962C8B-B14F-4D97-AF65-F5344CB8AC3E}">
        <p14:creationId xmlns:p14="http://schemas.microsoft.com/office/powerpoint/2010/main" val="372594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MS Mincho" panose="02020609040205080304" pitchFamily="49" charset="-128"/>
                <a:cs typeface="Times New Roman" panose="02020603050405020304" pitchFamily="18" charset="0"/>
              </a:rPr>
              <a:t>Pubertet i startfasen</a:t>
            </a:r>
            <a:endParaRPr lang="nb-NO"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dirty="0">
                <a:effectLst/>
                <a:latin typeface="Calibri" panose="020F0502020204030204" pitchFamily="34" charset="0"/>
                <a:ea typeface="MS Mincho" panose="02020609040205080304" pitchFamily="49" charset="-128"/>
                <a:cs typeface="Times New Roman" panose="02020603050405020304" pitchFamily="18" charset="0"/>
              </a:rPr>
              <a:t>Mange er allerede i pubertet. Det varierer veldig når den slår inn. Barn i femte klasse har svært ulik modning. Noen jenter har allerede begynt å bruke BH og er opptatt av sminke og deodorant. De følger trender på sosiale medier. Mens noen, særlig gutter, fortsatt leker med </a:t>
            </a:r>
            <a:r>
              <a:rPr lang="nb-NO" sz="1800" dirty="0" err="1">
                <a:effectLst/>
                <a:latin typeface="Calibri" panose="020F0502020204030204" pitchFamily="34" charset="0"/>
                <a:ea typeface="MS Mincho" panose="02020609040205080304" pitchFamily="49" charset="-128"/>
                <a:cs typeface="Times New Roman" panose="02020603050405020304" pitchFamily="18" charset="0"/>
              </a:rPr>
              <a:t>lego</a:t>
            </a:r>
            <a:r>
              <a:rPr lang="nb-NO" sz="1800" dirty="0">
                <a:effectLst/>
                <a:latin typeface="Calibri" panose="020F0502020204030204" pitchFamily="34" charset="0"/>
                <a:ea typeface="MS Mincho" panose="02020609040205080304" pitchFamily="49" charset="-128"/>
                <a:cs typeface="Times New Roman" panose="02020603050405020304" pitchFamily="18" charset="0"/>
              </a:rPr>
              <a:t> på gulvet. Det skaper utfordringer for klassemiljø.</a:t>
            </a:r>
            <a:endParaRPr lang="nb-NO"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nb-NO"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dirty="0">
                <a:effectLst/>
                <a:latin typeface="Calibri" panose="020F0502020204030204" pitchFamily="34" charset="0"/>
                <a:ea typeface="MS Mincho" panose="02020609040205080304" pitchFamily="49" charset="-128"/>
                <a:cs typeface="Times New Roman" panose="02020603050405020304" pitchFamily="18" charset="0"/>
              </a:rPr>
              <a:t>Jentene kan synes at guttene er barnslige. De begynner å bli lei hverandre. En ekstra utfordring er at mange har kjent hverandre lenge, helt siden barnehagen. De kjenner hverandre for godt. De vet akkurat hvilke knapper de skal trykke på for å såre eller skade hverandre. Rollene har vært fordelt siden første klasse og er som regel ganske fastlåste. </a:t>
            </a:r>
            <a:endParaRPr lang="nb-NO"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nb-NO"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dirty="0">
                <a:effectLst/>
                <a:latin typeface="Calibri" panose="020F0502020204030204" pitchFamily="34" charset="0"/>
                <a:ea typeface="MS Mincho" panose="02020609040205080304" pitchFamily="49" charset="-128"/>
                <a:cs typeface="Times New Roman" panose="02020603050405020304" pitchFamily="18" charset="0"/>
              </a:rPr>
              <a:t>Når vi kjenner hverandre for godt, begynner vi å ta oss friheter. Vi sier og gjør ting vi ellers ikke hadde turt. Å kjenne hverandre for godt, og i tillegg være lei hverandre, kan skape grobunn for krenkelser og mobbing. Vi kan kalle det slitasjeskader. </a:t>
            </a:r>
            <a:endParaRPr lang="nb-NO"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nb-NO"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C4F869D8-2CF0-884A-8348-206727C3C97F}" type="slidenum">
              <a:rPr lang="nb-NO" smtClean="0"/>
              <a:t>3</a:t>
            </a:fld>
            <a:endParaRPr lang="nb-NO"/>
          </a:p>
        </p:txBody>
      </p:sp>
    </p:spTree>
    <p:extLst>
      <p:ext uri="{BB962C8B-B14F-4D97-AF65-F5344CB8AC3E}">
        <p14:creationId xmlns:p14="http://schemas.microsoft.com/office/powerpoint/2010/main" val="327111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a:effectLst/>
                <a:latin typeface="Calibri" panose="020F0502020204030204" pitchFamily="34" charset="0"/>
                <a:ea typeface="MS Mincho" panose="02020609040205080304" pitchFamily="49" charset="-128"/>
                <a:cs typeface="Times New Roman" panose="02020603050405020304" pitchFamily="18" charset="0"/>
              </a:rPr>
              <a:t>De personlige forskjellene mellom barna øker,</a:t>
            </a:r>
            <a:r>
              <a:rPr lang="nb-NO" sz="1800">
                <a:effectLst/>
                <a:latin typeface="Calibri" panose="020F0502020204030204" pitchFamily="34" charset="0"/>
                <a:ea typeface="MS Mincho" panose="02020609040205080304" pitchFamily="49" charset="-128"/>
                <a:cs typeface="Times New Roman" panose="02020603050405020304" pitchFamily="18" charset="0"/>
              </a:rPr>
              <a:t> samtidig som prepubertet trigger behov for å markere seg, gjerne på andres bekostning. Det er økt friksjon og spenning på alle områder.</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endParaRPr lang="nb-NO" sz="1800">
              <a:effectLst/>
              <a:latin typeface="Calibri" panose="020F0502020204030204" pitchFamily="34" charset="0"/>
              <a:ea typeface="MS Mincho" panose="02020609040205080304" pitchFamily="49" charset="-128"/>
              <a:cs typeface="Times New Roman" panose="02020603050405020304" pitchFamily="18" charset="0"/>
            </a:endParaRPr>
          </a:p>
          <a:p>
            <a:r>
              <a:rPr lang="nb-NO" sz="1800">
                <a:effectLst/>
                <a:latin typeface="Calibri" panose="020F0502020204030204" pitchFamily="34" charset="0"/>
                <a:ea typeface="MS Mincho" panose="02020609040205080304" pitchFamily="49" charset="-128"/>
                <a:cs typeface="Times New Roman" panose="02020603050405020304" pitchFamily="18" charset="0"/>
              </a:rPr>
              <a:t>De styggeste mobbesakene oppstår ikke på ungdomsskolen, men på barneskolen. Mobbingen når gjerne nye topper på femte og sjette trinn. Jentene kan være veldig stygge med hverandre. Særlig de sterke jentene kan dominere ved avansert språk og usynlige hersketeknikker. Det handler om å søke makt og sosial trygghet. Både jenter og gutter prøver å dominere andre og posisjonere seg. Vi finner dronninger og konger med et hoff i alle klasser. Disse mønstrene kan være vanskelig å bryte. </a:t>
            </a:r>
          </a:p>
          <a:p>
            <a:endParaRPr lang="nb-NO" sz="1800" b="1">
              <a:effectLst/>
              <a:latin typeface="Calibri" panose="020F0502020204030204" pitchFamily="34" charset="0"/>
              <a:ea typeface="MS Mincho" panose="02020609040205080304" pitchFamily="49" charset="-128"/>
              <a:cs typeface="Times New Roman" panose="02020603050405020304" pitchFamily="18" charset="0"/>
            </a:endParaRPr>
          </a:p>
          <a:p>
            <a:r>
              <a:rPr lang="nb-NO" sz="1800" b="1">
                <a:effectLst/>
                <a:latin typeface="Calibri" panose="020F0502020204030204" pitchFamily="34" charset="0"/>
                <a:ea typeface="MS Mincho" panose="02020609040205080304" pitchFamily="49" charset="-128"/>
                <a:cs typeface="Times New Roman" panose="02020603050405020304" pitchFamily="18" charset="0"/>
              </a:rPr>
              <a:t>Hva gjør vi med negative sosiale grupperinger og dårlige klassemiljø?</a:t>
            </a:r>
            <a:r>
              <a:rPr lang="nb-NO" sz="1800">
                <a:effectLst/>
                <a:latin typeface="Calibri" panose="020F0502020204030204" pitchFamily="34" charset="0"/>
                <a:ea typeface="MS Mincho" panose="02020609040205080304" pitchFamily="49" charset="-128"/>
                <a:cs typeface="Times New Roman" panose="02020603050405020304" pitchFamily="18" charset="0"/>
              </a:rPr>
              <a:t> Den enkleste og beste måten å bryte mønsteret på i denne alderen, er å lage nye gruppekonstellasjoner, og aktivt bestemme hvem som skal være sammen. Det kan være lurt å bytte om på grupper og variere klasser. </a:t>
            </a:r>
            <a:r>
              <a:rPr lang="nb-NO" sz="1800">
                <a:effectLst/>
                <a:latin typeface="Calibri" panose="020F0502020204030204" pitchFamily="34" charset="0"/>
                <a:ea typeface="MS Mincho" panose="02020609040205080304" pitchFamily="49" charset="-128"/>
              </a:rPr>
              <a:t>Slike bytter kan være med på at barna kan bli bedre kjent med andre. De kan finne nye venner, og hente ut nye sider av seg selv. </a:t>
            </a:r>
            <a:r>
              <a:rPr lang="nb-NO" sz="1800">
                <a:effectLst/>
                <a:latin typeface="Calibri" panose="020F0502020204030204" pitchFamily="34" charset="0"/>
                <a:ea typeface="MS Mincho" panose="02020609040205080304" pitchFamily="49" charset="-128"/>
                <a:cs typeface="Times New Roman" panose="02020603050405020304" pitchFamily="18" charset="0"/>
              </a:rPr>
              <a:t> </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C4F869D8-2CF0-884A-8348-206727C3C97F}" type="slidenum">
              <a:rPr lang="nb-NO" smtClean="0"/>
              <a:t>4</a:t>
            </a:fld>
            <a:endParaRPr lang="nb-NO"/>
          </a:p>
        </p:txBody>
      </p:sp>
    </p:spTree>
    <p:extLst>
      <p:ext uri="{BB962C8B-B14F-4D97-AF65-F5344CB8AC3E}">
        <p14:creationId xmlns:p14="http://schemas.microsoft.com/office/powerpoint/2010/main" val="362139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a:effectLst/>
                <a:latin typeface="Calibri" panose="020F0502020204030204" pitchFamily="34" charset="0"/>
                <a:ea typeface="MS Mincho" panose="02020609040205080304" pitchFamily="49" charset="-128"/>
                <a:cs typeface="Times New Roman" panose="02020603050405020304" pitchFamily="18" charset="0"/>
              </a:rPr>
              <a:t>Gullalderen</a:t>
            </a:r>
            <a:endParaRPr lang="nb-NO" sz="1200">
              <a:effectLst/>
              <a:latin typeface="Cambria" panose="02040503050406030204" pitchFamily="18" charset="0"/>
              <a:ea typeface="MS Mincho" panose="02020609040205080304" pitchFamily="49" charset="-128"/>
              <a:cs typeface="Times New Roman" panose="02020603050405020304" pitchFamily="18" charset="0"/>
            </a:endParaRPr>
          </a:p>
          <a:p>
            <a:r>
              <a:rPr lang="nb-NO" sz="1200">
                <a:effectLst/>
                <a:latin typeface="Calibri" panose="020F0502020204030204" pitchFamily="34" charset="0"/>
                <a:ea typeface="MS Mincho" panose="02020609040205080304" pitchFamily="49" charset="-128"/>
                <a:cs typeface="Times New Roman" panose="02020603050405020304" pitchFamily="18" charset="0"/>
              </a:rPr>
              <a:t>Det som er fint, er at voksne kan gjøre mye for å hjelpe akkurat i denne alderen. Vi kan kalle det GULLALDEREN for samtaler.</a:t>
            </a:r>
            <a:r>
              <a:rPr lang="nb-NO" sz="1200">
                <a:effectLst/>
                <a:latin typeface="Cambria" panose="02040503050406030204" pitchFamily="18" charset="0"/>
                <a:ea typeface="MS Mincho" panose="02020609040205080304" pitchFamily="49" charset="-128"/>
                <a:cs typeface="Times New Roman" panose="02020603050405020304" pitchFamily="18" charset="0"/>
              </a:rPr>
              <a:t> </a:t>
            </a:r>
            <a:r>
              <a:rPr lang="nb-NO" sz="1200">
                <a:effectLst/>
                <a:latin typeface="Calibri" panose="020F0502020204030204" pitchFamily="34" charset="0"/>
                <a:ea typeface="MS Mincho" panose="02020609040205080304" pitchFamily="49" charset="-128"/>
                <a:cs typeface="Times New Roman" panose="02020603050405020304" pitchFamily="18" charset="0"/>
              </a:rPr>
              <a:t>Dette er tiden for de store diskusjonene om livet. Om rett og galt. Om sosiale dilemma. Om hvordan å reise seg etter motgang, tilgi, be om unnskyldning, reparere, erkjenne feil, anerkjenne andre. De spør – og de lytter, og BER om våre meninger. Oppfatningene og verdiene som styrer menneskers oppførsel skapes stort sett før fylte 13 år. Beholder i grove trekk resten av livet. </a:t>
            </a:r>
          </a:p>
          <a:p>
            <a:endParaRPr lang="nb-NO" sz="1200">
              <a:effectLst/>
              <a:latin typeface="Calibri" panose="020F0502020204030204" pitchFamily="34" charset="0"/>
              <a:ea typeface="MS Mincho" panose="02020609040205080304" pitchFamily="49" charset="-128"/>
              <a:cs typeface="Times New Roman" panose="02020603050405020304" pitchFamily="18" charset="0"/>
            </a:endParaRPr>
          </a:p>
          <a:p>
            <a:r>
              <a:rPr lang="nb-NO" sz="1200">
                <a:effectLst/>
                <a:latin typeface="Calibri" panose="020F0502020204030204" pitchFamily="34" charset="0"/>
                <a:ea typeface="MS Mincho" panose="02020609040205080304" pitchFamily="49" charset="-128"/>
                <a:cs typeface="Times New Roman" panose="02020603050405020304" pitchFamily="18" charset="0"/>
              </a:rPr>
              <a:t>Yngre barn får masse oppmerksomhet fordi de er søte, men </a:t>
            </a:r>
            <a:r>
              <a:rPr lang="nb-NO" sz="1200" err="1">
                <a:effectLst/>
                <a:latin typeface="Calibri" panose="020F0502020204030204" pitchFamily="34" charset="0"/>
                <a:ea typeface="MS Mincho" panose="02020609040205080304" pitchFamily="49" charset="-128"/>
                <a:cs typeface="Times New Roman" panose="02020603050405020304" pitchFamily="18" charset="0"/>
              </a:rPr>
              <a:t>tweens</a:t>
            </a:r>
            <a:r>
              <a:rPr lang="nb-NO" sz="1200">
                <a:effectLst/>
                <a:latin typeface="Calibri" panose="020F0502020204030204" pitchFamily="34" charset="0"/>
                <a:ea typeface="MS Mincho" panose="02020609040205080304" pitchFamily="49" charset="-128"/>
                <a:cs typeface="Times New Roman" panose="02020603050405020304" pitchFamily="18" charset="0"/>
              </a:rPr>
              <a:t> kan føle seg usynlige. </a:t>
            </a:r>
            <a:endParaRPr lang="nb-NO" sz="1200">
              <a:effectLst/>
              <a:latin typeface="Cambria" panose="02040503050406030204" pitchFamily="18" charset="0"/>
              <a:ea typeface="MS Mincho" panose="02020609040205080304" pitchFamily="49" charset="-128"/>
              <a:cs typeface="Times New Roman" panose="02020603050405020304" pitchFamily="18" charset="0"/>
            </a:endParaRPr>
          </a:p>
          <a:p>
            <a:r>
              <a:rPr lang="nb-NO" sz="1200">
                <a:effectLst/>
                <a:latin typeface="Calibri" panose="020F0502020204030204" pitchFamily="34" charset="0"/>
                <a:ea typeface="MS Mincho" panose="02020609040205080304" pitchFamily="49" charset="-128"/>
                <a:cs typeface="Times New Roman" panose="02020603050405020304" pitchFamily="18" charset="0"/>
              </a:rPr>
              <a:t>Så derfor: Dyrk den personlige relasjonen til 5. klassingene.</a:t>
            </a:r>
            <a:endParaRPr lang="nb-NO" sz="1200">
              <a:effectLst/>
              <a:latin typeface="Cambria" panose="02040503050406030204" pitchFamily="18" charset="0"/>
              <a:ea typeface="MS Mincho" panose="02020609040205080304" pitchFamily="49" charset="-128"/>
              <a:cs typeface="Times New Roman" panose="02020603050405020304" pitchFamily="18" charset="0"/>
            </a:endParaRPr>
          </a:p>
          <a:p>
            <a:r>
              <a:rPr lang="nb-NO" sz="1200">
                <a:effectLst/>
                <a:latin typeface="Calibri" panose="020F0502020204030204" pitchFamily="34" charset="0"/>
                <a:ea typeface="MS Mincho" panose="02020609040205080304" pitchFamily="49" charset="-128"/>
                <a:cs typeface="Times New Roman" panose="02020603050405020304" pitchFamily="18" charset="0"/>
              </a:rPr>
              <a:t>Lytt til dem. La de stille deg de tøffe spørsmålene. Det gir deg en inngang til å fortelle og reflektere over sosiale regler, konsekvenser, moral, etikk og verdier. Som f.eks., er det rett å lage en avtale og bryte den fordi du fikk et bedre tilbud? Er det greit å ikke invitere alle jentene?</a:t>
            </a:r>
            <a:endParaRPr lang="nb-NO" sz="1200">
              <a:effectLst/>
              <a:latin typeface="Cambria" panose="02040503050406030204" pitchFamily="18" charset="0"/>
              <a:ea typeface="MS Mincho" panose="02020609040205080304" pitchFamily="49" charset="-128"/>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C4F869D8-2CF0-884A-8348-206727C3C97F}" type="slidenum">
              <a:rPr lang="nb-NO" smtClean="0"/>
              <a:t>5</a:t>
            </a:fld>
            <a:endParaRPr lang="nb-NO"/>
          </a:p>
        </p:txBody>
      </p:sp>
    </p:spTree>
    <p:extLst>
      <p:ext uri="{BB962C8B-B14F-4D97-AF65-F5344CB8AC3E}">
        <p14:creationId xmlns:p14="http://schemas.microsoft.com/office/powerpoint/2010/main" val="382493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MS Mincho" panose="02020609040205080304" pitchFamily="49" charset="-128"/>
                <a:cs typeface="Times New Roman" panose="02020603050405020304" pitchFamily="18" charset="0"/>
              </a:rPr>
              <a:t>Dette er gullalderen for å øve holdninger, fordi i denne alderen søker barna fremdeles hjelp og trøst hos de voksne. De kommer og klager sin nød når det er drama på skolen. De vil bli kjørt hit og dit, og de sier fortsatt ja til pizza og film for venner arrangert i kjellerstua. </a:t>
            </a:r>
          </a:p>
          <a:p>
            <a:endParaRPr lang="nb-NO"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nb-NO" sz="1800" dirty="0">
                <a:effectLst/>
                <a:latin typeface="Calibri" panose="020F0502020204030204" pitchFamily="34" charset="0"/>
                <a:ea typeface="MS Mincho" panose="02020609040205080304" pitchFamily="49" charset="-128"/>
                <a:cs typeface="Times New Roman" panose="02020603050405020304" pitchFamily="18" charset="0"/>
              </a:rPr>
              <a:t>Det gir oss en mulighet for påvirkning. Når du har bilen full av femteklassinger som skal kjøres, får du en unik sjanse til å observere språk og væremåter. Og det gir deg en sjanse til å si; «Det var ikke så fint å si. Sånn snakker vi ikke. Tenk hvis noen hadde sagt sånn om deg?»</a:t>
            </a:r>
            <a:endParaRPr lang="nb-NO"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dirty="0">
                <a:effectLst/>
                <a:latin typeface="Calibri" panose="020F0502020204030204" pitchFamily="34" charset="0"/>
                <a:ea typeface="MS Mincho" panose="02020609040205080304" pitchFamily="49" charset="-128"/>
                <a:cs typeface="Times New Roman" panose="02020603050405020304" pitchFamily="18" charset="0"/>
              </a:rPr>
              <a:t>Du kan vise at vi ikke tillater stygt språk, utestenging, baksnakking og </a:t>
            </a:r>
            <a:r>
              <a:rPr lang="nb-NO" sz="1800" dirty="0" err="1">
                <a:effectLst/>
                <a:latin typeface="Calibri" panose="020F0502020204030204" pitchFamily="34" charset="0"/>
                <a:ea typeface="MS Mincho" panose="02020609040205080304" pitchFamily="49" charset="-128"/>
                <a:cs typeface="Times New Roman" panose="02020603050405020304" pitchFamily="18" charset="0"/>
              </a:rPr>
              <a:t>blikking</a:t>
            </a:r>
            <a:r>
              <a:rPr lang="nb-NO" sz="1800" dirty="0">
                <a:effectLst/>
                <a:latin typeface="Calibri" panose="020F0502020204030204" pitchFamily="34" charset="0"/>
                <a:ea typeface="MS Mincho" panose="02020609040205080304" pitchFamily="49" charset="-128"/>
                <a:cs typeface="Times New Roman" panose="02020603050405020304" pitchFamily="18" charset="0"/>
              </a:rPr>
              <a:t>.</a:t>
            </a:r>
            <a:endParaRPr lang="nb-NO"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nb-NO"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dirty="0">
                <a:effectLst/>
                <a:latin typeface="Calibri" panose="020F0502020204030204" pitchFamily="34" charset="0"/>
                <a:ea typeface="MS Mincho" panose="02020609040205080304" pitchFamily="49" charset="-128"/>
                <a:cs typeface="Times New Roman" panose="02020603050405020304" pitchFamily="18" charset="0"/>
              </a:rPr>
              <a:t>Gjennom konfliktene og erfaringene og den kloke veiledningen, kan femteklassinger lære å holde avtaler, inkludere i bursdagsfeiringer og behandle hverandre med respekt og anstendighet. Det læres hovedsakelig av voksne, ikke gjennom sosiale medier eller TV. Og vi voksne må øve sammen med dem.</a:t>
            </a:r>
            <a:endParaRPr lang="nb-NO" dirty="0"/>
          </a:p>
        </p:txBody>
      </p:sp>
      <p:sp>
        <p:nvSpPr>
          <p:cNvPr id="4" name="Plassholder for lysbildenummer 3"/>
          <p:cNvSpPr>
            <a:spLocks noGrp="1"/>
          </p:cNvSpPr>
          <p:nvPr>
            <p:ph type="sldNum" sz="quarter" idx="5"/>
          </p:nvPr>
        </p:nvSpPr>
        <p:spPr/>
        <p:txBody>
          <a:bodyPr/>
          <a:lstStyle/>
          <a:p>
            <a:fld id="{C4F869D8-2CF0-884A-8348-206727C3C97F}" type="slidenum">
              <a:rPr lang="nb-NO" smtClean="0"/>
              <a:t>6</a:t>
            </a:fld>
            <a:endParaRPr lang="nb-NO"/>
          </a:p>
        </p:txBody>
      </p:sp>
    </p:spTree>
    <p:extLst>
      <p:ext uri="{BB962C8B-B14F-4D97-AF65-F5344CB8AC3E}">
        <p14:creationId xmlns:p14="http://schemas.microsoft.com/office/powerpoint/2010/main" val="362451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a:effectLst/>
                <a:latin typeface="Calibri" panose="020F0502020204030204" pitchFamily="34" charset="0"/>
                <a:ea typeface="MS Mincho" panose="02020609040205080304" pitchFamily="49" charset="-128"/>
                <a:cs typeface="Times New Roman" panose="02020603050405020304" pitchFamily="18" charset="0"/>
              </a:rPr>
              <a:t>Femteklassinger trenger og søker rollemodeller</a:t>
            </a:r>
            <a:r>
              <a:rPr lang="nb-NO" sz="1800">
                <a:effectLst/>
                <a:latin typeface="Calibri" panose="020F0502020204030204" pitchFamily="34" charset="0"/>
                <a:ea typeface="MS Mincho" panose="02020609040205080304" pitchFamily="49" charset="-128"/>
                <a:cs typeface="Times New Roman" panose="02020603050405020304" pitchFamily="18" charset="0"/>
              </a:rPr>
              <a:t>. Femteklassingen trenger og søker rollemodeller. Slik vi snakker hjemme, slik vil femteklassingen snakke ute. Derfor er det så viktig å behandle femteklassingen ordentlig. Si tusen takk og værsågod til femteklassingen din. Si unnskyld til femteklassingen din. Da øker du sjansen for at femteklassingen din sier tusen takk, værsågod og unnskyld der ute i verden.</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a:effectLst/>
                <a:latin typeface="Calibri" panose="020F0502020204030204" pitchFamily="34" charset="0"/>
                <a:ea typeface="MS Mincho" panose="02020609040205080304" pitchFamily="49" charset="-128"/>
                <a:cs typeface="Times New Roman" panose="02020603050405020304" pitchFamily="18" charset="0"/>
              </a:rPr>
              <a:t> </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b="1">
                <a:effectLst/>
                <a:latin typeface="Calibri" panose="020F0502020204030204" pitchFamily="34" charset="0"/>
                <a:ea typeface="MS Mincho" panose="02020609040205080304" pitchFamily="49" charset="-128"/>
                <a:cs typeface="Times New Roman" panose="02020603050405020304" pitchFamily="18" charset="0"/>
              </a:rPr>
              <a:t>Ikke bland deg for mye. </a:t>
            </a:r>
            <a:r>
              <a:rPr lang="nb-NO" sz="1800">
                <a:effectLst/>
                <a:latin typeface="Calibri" panose="020F0502020204030204" pitchFamily="34" charset="0"/>
                <a:ea typeface="MS Mincho" panose="02020609040205080304" pitchFamily="49" charset="-128"/>
                <a:cs typeface="Times New Roman" panose="02020603050405020304" pitchFamily="18" charset="0"/>
              </a:rPr>
              <a:t>Lytt og ta imot. Sett ord på følelsene. Anerkjenn at noe er vanskelig. Ikke hopp til konklusjoner sammen med barnet ditt, og ikke gjør én fjær til ti høns.</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b="1">
                <a:effectLst/>
                <a:latin typeface="Calibri" panose="020F0502020204030204" pitchFamily="34" charset="0"/>
                <a:ea typeface="MS Mincho" panose="02020609040205080304" pitchFamily="49" charset="-128"/>
                <a:cs typeface="Times New Roman" panose="02020603050405020304" pitchFamily="18" charset="0"/>
              </a:rPr>
              <a:t> </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a:effectLst/>
                <a:latin typeface="Calibri" panose="020F0502020204030204" pitchFamily="34" charset="0"/>
                <a:ea typeface="MS Mincho" panose="02020609040205080304" pitchFamily="49" charset="-128"/>
                <a:cs typeface="Times New Roman" panose="02020603050405020304" pitchFamily="18" charset="0"/>
              </a:rPr>
              <a:t>La femteklassingen få trening i å ordne opp selv.</a:t>
            </a:r>
            <a:r>
              <a:rPr lang="nb-NO" sz="1800">
                <a:effectLst/>
                <a:latin typeface="Calibri" panose="020F0502020204030204" pitchFamily="34" charset="0"/>
                <a:ea typeface="MS Mincho" panose="02020609040205080304" pitchFamily="49" charset="-128"/>
                <a:cs typeface="Times New Roman" panose="02020603050405020304" pitchFamily="18" charset="0"/>
              </a:rPr>
              <a:t> 5. klassingen trenger å erfare ting selv og de elsker utfordringer. 5. klassingen VIL gjøre selv, SAMTIDIG SOM DE OGSÅ vil ha støtte.</a:t>
            </a:r>
            <a:r>
              <a:rPr lang="nb-NO" sz="1800" b="1">
                <a:effectLst/>
                <a:latin typeface="Calibri" panose="020F0502020204030204" pitchFamily="34" charset="0"/>
                <a:ea typeface="MS Mincho" panose="02020609040205080304" pitchFamily="49" charset="-128"/>
                <a:cs typeface="Times New Roman" panose="02020603050405020304" pitchFamily="18" charset="0"/>
              </a:rPr>
              <a:t> </a:t>
            </a:r>
            <a:r>
              <a:rPr lang="nb-NO" sz="1800">
                <a:effectLst/>
                <a:latin typeface="Calibri" panose="020F0502020204030204" pitchFamily="34" charset="0"/>
                <a:ea typeface="MS Mincho" panose="02020609040205080304" pitchFamily="49" charset="-128"/>
                <a:cs typeface="Times New Roman" panose="02020603050405020304" pitchFamily="18" charset="0"/>
              </a:rPr>
              <a:t>Hjelp femteklassingen din til å se en sosial konflikt fra flere sider og til å tenke klokt.</a:t>
            </a:r>
            <a:r>
              <a:rPr lang="nb-NO" sz="1800" b="1">
                <a:effectLst/>
                <a:latin typeface="Calibri" panose="020F0502020204030204" pitchFamily="34" charset="0"/>
                <a:ea typeface="MS Mincho" panose="02020609040205080304" pitchFamily="49" charset="-128"/>
                <a:cs typeface="Times New Roman" panose="02020603050405020304" pitchFamily="18" charset="0"/>
              </a:rPr>
              <a:t> </a:t>
            </a:r>
            <a:r>
              <a:rPr lang="nb-NO" sz="1800">
                <a:effectLst/>
                <a:latin typeface="Calibri" panose="020F0502020204030204" pitchFamily="34" charset="0"/>
                <a:ea typeface="MS Mincho" panose="02020609040205080304" pitchFamily="49" charset="-128"/>
                <a:cs typeface="Times New Roman" panose="02020603050405020304" pitchFamily="18" charset="0"/>
              </a:rPr>
              <a:t>Kanskje skal du noen ganger ta en kontakt med andre foreldre for å innhente mer informasjon, som gjør at vi sammen kan støtte våre barn. Men oftest blir det bedre om barna ordner selv. Vi voksne kan lett være med å gjøre noe verre ved å blande oss for mye.</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r>
              <a:rPr lang="nb-NO" sz="1800">
                <a:effectLst/>
                <a:latin typeface="Calibri" panose="020F0502020204030204" pitchFamily="34" charset="0"/>
                <a:ea typeface="MS Mincho" panose="02020609040205080304" pitchFamily="49" charset="-128"/>
                <a:cs typeface="Times New Roman" panose="02020603050405020304" pitchFamily="18" charset="0"/>
              </a:rPr>
              <a:t> </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C4F869D8-2CF0-884A-8348-206727C3C97F}" type="slidenum">
              <a:rPr lang="nb-NO" smtClean="0"/>
              <a:t>7</a:t>
            </a:fld>
            <a:endParaRPr lang="nb-NO"/>
          </a:p>
        </p:txBody>
      </p:sp>
    </p:spTree>
    <p:extLst>
      <p:ext uri="{BB962C8B-B14F-4D97-AF65-F5344CB8AC3E}">
        <p14:creationId xmlns:p14="http://schemas.microsoft.com/office/powerpoint/2010/main" val="175053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a:effectLst/>
                <a:latin typeface="Calibri" panose="020F0502020204030204" pitchFamily="34" charset="0"/>
                <a:ea typeface="MS Mincho" panose="02020609040205080304" pitchFamily="49" charset="-128"/>
                <a:cs typeface="Times New Roman" panose="02020603050405020304" pitchFamily="18" charset="0"/>
              </a:rPr>
              <a:t>Du kan bli sliten av all lyttingen</a:t>
            </a:r>
            <a:r>
              <a:rPr lang="nb-NO" sz="1800">
                <a:effectLst/>
                <a:latin typeface="Calibri" panose="020F0502020204030204" pitchFamily="34" charset="0"/>
                <a:ea typeface="MS Mincho" panose="02020609040205080304" pitchFamily="49" charset="-128"/>
                <a:cs typeface="Times New Roman" panose="02020603050405020304" pitchFamily="18" charset="0"/>
              </a:rPr>
              <a:t>, </a:t>
            </a:r>
            <a:r>
              <a:rPr lang="nb-NO" sz="1800">
                <a:effectLst/>
                <a:latin typeface="Calibri" panose="020F0502020204030204" pitchFamily="34" charset="0"/>
                <a:ea typeface="MS Mincho" panose="02020609040205080304" pitchFamily="49" charset="-128"/>
              </a:rPr>
              <a:t>alle konfliktene du må høre om, all kjøringen og hentingen, all masingen om gymtøy, alt maset om pizza og at du fortsatt må gi så mye hjelp og støtte. Men tenk på det som en gullalder. Om to år er du ikke like populær som forelder. Bruk sjansen din nå. Kjør og hent, lag pizza, vær til stede og tilgjengelig og utnytt anledningene til gode samtaler. Da legger du grunnlaget for en god relasjon med barnet ditt inn i ungdomstiden.</a:t>
            </a:r>
          </a:p>
          <a:p>
            <a:endParaRPr lang="nb-NO" sz="1800">
              <a:effectLst/>
              <a:latin typeface="Calibri" panose="020F0502020204030204" pitchFamily="34" charset="0"/>
              <a:ea typeface="MS Mincho" panose="02020609040205080304" pitchFamily="49" charset="-128"/>
              <a:cs typeface="Times New Roman" panose="02020603050405020304" pitchFamily="18" charset="0"/>
            </a:endParaRPr>
          </a:p>
          <a:p>
            <a:r>
              <a:rPr lang="nb-NO" sz="1800" b="1">
                <a:effectLst/>
                <a:latin typeface="Calibri" panose="020F0502020204030204" pitchFamily="34" charset="0"/>
                <a:ea typeface="MS Mincho" panose="02020609040205080304" pitchFamily="49" charset="-128"/>
                <a:cs typeface="Times New Roman" panose="02020603050405020304" pitchFamily="18" charset="0"/>
              </a:rPr>
              <a:t>Rådene er: </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itchFamily="2" charset="2"/>
              <a:buChar char=""/>
            </a:pPr>
            <a:r>
              <a:rPr lang="nb-NO" sz="1800">
                <a:effectLst/>
                <a:latin typeface="Calibri" panose="020F0502020204030204" pitchFamily="34" charset="0"/>
                <a:ea typeface="MS Mincho" panose="02020609040205080304" pitchFamily="49" charset="-128"/>
                <a:cs typeface="Times New Roman" panose="02020603050405020304" pitchFamily="18" charset="0"/>
              </a:rPr>
              <a:t>Være solidariske med skolen.</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itchFamily="2" charset="2"/>
              <a:buChar char=""/>
            </a:pPr>
            <a:r>
              <a:rPr lang="nb-NO" sz="1800">
                <a:effectLst/>
                <a:latin typeface="Calibri" panose="020F0502020204030204" pitchFamily="34" charset="0"/>
                <a:ea typeface="MS Mincho" panose="02020609040205080304" pitchFamily="49" charset="-128"/>
                <a:cs typeface="Times New Roman" panose="02020603050405020304" pitchFamily="18" charset="0"/>
              </a:rPr>
              <a:t>Gi en tett og nysgjerrig oppfølging. </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itchFamily="2" charset="2"/>
              <a:buChar char=""/>
            </a:pPr>
            <a:r>
              <a:rPr lang="nb-NO" sz="1800">
                <a:effectLst/>
                <a:latin typeface="Calibri" panose="020F0502020204030204" pitchFamily="34" charset="0"/>
                <a:ea typeface="MS Mincho" panose="02020609040205080304" pitchFamily="49" charset="-128"/>
                <a:cs typeface="Times New Roman" panose="02020603050405020304" pitchFamily="18" charset="0"/>
              </a:rPr>
              <a:t>Lytt raust og hjelp 5. klassingen til å reflektere.</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itchFamily="2" charset="2"/>
              <a:buChar char=""/>
            </a:pPr>
            <a:r>
              <a:rPr lang="nb-NO" sz="1800">
                <a:effectLst/>
                <a:latin typeface="Calibri" panose="020F0502020204030204" pitchFamily="34" charset="0"/>
                <a:ea typeface="MS Mincho" panose="02020609040205080304" pitchFamily="49" charset="-128"/>
                <a:cs typeface="Times New Roman" panose="02020603050405020304" pitchFamily="18" charset="0"/>
              </a:rPr>
              <a:t>Legge til rette for inkludering og gode sosiale settinger. Pizza og filmkveld for venner er fremdeles topp!</a:t>
            </a:r>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endParaRPr lang="nb-NO" sz="1800">
              <a:effectLst/>
              <a:latin typeface="Cambria" panose="02040503050406030204" pitchFamily="18" charset="0"/>
              <a:ea typeface="MS Mincho" panose="02020609040205080304" pitchFamily="49" charset="-128"/>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C4F869D8-2CF0-884A-8348-206727C3C97F}" type="slidenum">
              <a:rPr lang="nb-NO" smtClean="0"/>
              <a:t>8</a:t>
            </a:fld>
            <a:endParaRPr lang="nb-NO"/>
          </a:p>
        </p:txBody>
      </p:sp>
    </p:spTree>
    <p:extLst>
      <p:ext uri="{BB962C8B-B14F-4D97-AF65-F5344CB8AC3E}">
        <p14:creationId xmlns:p14="http://schemas.microsoft.com/office/powerpoint/2010/main" val="404107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4F869D8-2CF0-884A-8348-206727C3C97F}" type="slidenum">
              <a:rPr lang="nb-NO" smtClean="0"/>
              <a:t>9</a:t>
            </a:fld>
            <a:endParaRPr lang="nb-NO"/>
          </a:p>
        </p:txBody>
      </p:sp>
    </p:spTree>
    <p:extLst>
      <p:ext uri="{BB962C8B-B14F-4D97-AF65-F5344CB8AC3E}">
        <p14:creationId xmlns:p14="http://schemas.microsoft.com/office/powerpoint/2010/main" val="266692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4F2401-A3C9-BCF6-6F85-8E4CE87580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B11575D-3B25-F8BE-7210-BAC7112D80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088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245120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61605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717935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75049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5.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6" r:id="rId7"/>
    <p:sldLayoutId id="2147483747" r:id="rId8"/>
    <p:sldLayoutId id="2147483748" r:id="rId9"/>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1839073" y="5178174"/>
            <a:ext cx="8692787" cy="835943"/>
          </a:xfrm>
        </p:spPr>
        <p:txBody>
          <a:bodyPr lIns="91440" tIns="45720" rIns="91440" bIns="45720" anchor="b"/>
          <a:lstStyle/>
          <a:p>
            <a:r>
              <a:rPr lang="nb-NO" dirty="0">
                <a:solidFill>
                  <a:srgbClr val="13A89E"/>
                </a:solidFill>
                <a:latin typeface="Georgia"/>
              </a:rPr>
              <a:t>Hvem er 5. klassingen?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6F060E4-B6A2-706C-6BC5-0187CEC1D90E}"/>
              </a:ext>
            </a:extLst>
          </p:cNvPr>
          <p:cNvSpPr txBox="1"/>
          <p:nvPr/>
        </p:nvSpPr>
        <p:spPr>
          <a:xfrm>
            <a:off x="312475" y="434715"/>
            <a:ext cx="10375511" cy="5157053"/>
          </a:xfrm>
          <a:prstGeom prst="rect">
            <a:avLst/>
          </a:prstGeom>
          <a:noFill/>
        </p:spPr>
        <p:txBody>
          <a:bodyPr wrap="square" rtlCol="0">
            <a:spAutoFit/>
          </a:bodyPr>
          <a:lstStyle/>
          <a:p>
            <a:pPr>
              <a:lnSpc>
                <a:spcPct val="115000"/>
              </a:lnSpc>
              <a:spcBef>
                <a:spcPts val="200"/>
              </a:spcBef>
            </a:pPr>
            <a:r>
              <a:rPr lang="nb-NO" sz="54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Fordele roller på </a:t>
            </a:r>
            <a:r>
              <a:rPr lang="nb-NO" sz="5400" dirty="0">
                <a:solidFill>
                  <a:srgbClr val="FFFFFF"/>
                </a:solidFill>
                <a:latin typeface="Georgia" panose="02040502050405020303" pitchFamily="18" charset="0"/>
                <a:ea typeface="Times New Roman" panose="02020603050405020304" pitchFamily="18" charset="0"/>
                <a:cs typeface="Times New Roman" panose="02020603050405020304" pitchFamily="18" charset="0"/>
              </a:rPr>
              <a:t>gr</a:t>
            </a:r>
            <a:r>
              <a:rPr lang="nb-NO" sz="54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uppen</a:t>
            </a:r>
          </a:p>
          <a:p>
            <a:pPr>
              <a:lnSpc>
                <a:spcPct val="115000"/>
              </a:lnSpc>
              <a:spcBef>
                <a:spcPts val="200"/>
              </a:spcBef>
            </a:pPr>
            <a:endParaRPr lang="nb-NO" sz="900" b="1"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pPr>
            <a:r>
              <a:rPr lang="nb-NO" sz="2800">
                <a:solidFill>
                  <a:srgbClr val="FFFFFF"/>
                </a:solidFill>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 </a:t>
            </a:r>
            <a:r>
              <a:rPr lang="nb-NO" sz="2800">
                <a:solidFill>
                  <a:srgbClr val="FFFFFF"/>
                </a:solidFill>
                <a:effectLst/>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Gruppen </a:t>
            </a:r>
            <a:r>
              <a:rPr lang="nb-NO" sz="28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velger en ordstyrer, en sekretær,</a:t>
            </a:r>
          </a:p>
          <a:p>
            <a:pPr>
              <a:lnSpc>
                <a:spcPct val="115000"/>
              </a:lnSpc>
            </a:pPr>
            <a:r>
              <a:rPr lang="nb-NO" sz="28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 en talsperson og en praktisk ansvarlig</a:t>
            </a:r>
          </a:p>
          <a:p>
            <a:pPr>
              <a:lnSpc>
                <a:spcPct val="115000"/>
              </a:lnSpc>
            </a:pPr>
            <a:endParaRPr lang="nb-NO" sz="28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Ordstyrer passer på at alle får ordet </a:t>
            </a:r>
            <a:endParaRPr lang="nb-NO" sz="24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Sekretæren noterer gode innspill underveis</a:t>
            </a:r>
            <a:endParaRPr lang="nb-NO" sz="24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Talspersonen kan legge frem noe av det sekretæren har notert</a:t>
            </a:r>
            <a:endParaRPr lang="nb-NO" sz="24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Praktisk ansvarlig </a:t>
            </a:r>
            <a:r>
              <a:rPr lang="nb-NO" sz="2400" dirty="0">
                <a:solidFill>
                  <a:srgbClr val="FFFFFF"/>
                </a:solidFill>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rydder </a:t>
            </a:r>
            <a:r>
              <a:rPr lang="nb-NO" sz="2400" dirty="0" err="1">
                <a:solidFill>
                  <a:srgbClr val="FFFFFF"/>
                </a:solidFill>
                <a:effectLst/>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post-it</a:t>
            </a:r>
            <a:r>
              <a:rPr lang="nb-NO" sz="24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 lapper</a:t>
            </a:r>
            <a:endParaRPr lang="nb-NO" sz="2400" dirty="0">
              <a:solidFill>
                <a:srgbClr val="FFFFFF"/>
              </a:solidFill>
              <a:effectLst/>
              <a:uFill>
                <a:solidFill>
                  <a:srgbClr val="000000"/>
                </a:solidFill>
              </a:uFill>
              <a:latin typeface="Georgia" panose="02040502050405020303" pitchFamily="18" charset="0"/>
              <a:ea typeface="Arial Unicode MS" panose="020B0604020202020204" pitchFamily="34" charset="-128"/>
              <a:cs typeface="Times New Roman" panose="02020603050405020304" pitchFamily="18" charset="0"/>
            </a:endParaRPr>
          </a:p>
          <a:p>
            <a:r>
              <a:rPr lang="nb-NO" sz="2400" dirty="0">
                <a:solidFill>
                  <a:srgbClr val="FFFFFF"/>
                </a:solidFill>
                <a:effectLst/>
                <a:latin typeface="Georgia" panose="02040502050405020303" pitchFamily="18" charset="0"/>
                <a:ea typeface="Times New Roman" panose="02020603050405020304" pitchFamily="18" charset="0"/>
                <a:cs typeface="Times New Roman (CS-brødtekst)"/>
              </a:rPr>
              <a:t> </a:t>
            </a:r>
          </a:p>
          <a:p>
            <a:endParaRPr lang="nb-NO" sz="24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42934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Post-it-lapp&#10;&#10;Automatisk generert beskrivelse">
            <a:extLst>
              <a:ext uri="{FF2B5EF4-FFF2-40B4-BE49-F238E27FC236}">
                <a16:creationId xmlns:a16="http://schemas.microsoft.com/office/drawing/2014/main" id="{C73B005B-CA3B-926A-F2C4-7C2589B96E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65029" y="1814669"/>
            <a:ext cx="2728685" cy="3600459"/>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noFill/>
        </p:spPr>
      </p:pic>
      <p:sp>
        <p:nvSpPr>
          <p:cNvPr id="2" name="Tittel 1">
            <a:extLst>
              <a:ext uri="{FF2B5EF4-FFF2-40B4-BE49-F238E27FC236}">
                <a16:creationId xmlns:a16="http://schemas.microsoft.com/office/drawing/2014/main" id="{4DDC462F-CC8D-4E79-5629-BAD04973D8FC}"/>
              </a:ext>
            </a:extLst>
          </p:cNvPr>
          <p:cNvSpPr>
            <a:spLocks noGrp="1"/>
          </p:cNvSpPr>
          <p:nvPr>
            <p:ph type="title"/>
          </p:nvPr>
        </p:nvSpPr>
        <p:spPr>
          <a:xfrm>
            <a:off x="581889" y="365126"/>
            <a:ext cx="10993584" cy="1601898"/>
          </a:xfrm>
        </p:spPr>
        <p:txBody>
          <a:bodyPr anchor="b">
            <a:normAutofit/>
          </a:bodyPr>
          <a:lstStyle/>
          <a:p>
            <a:r>
              <a:rPr lang="nb-NO" sz="5400" b="0">
                <a:solidFill>
                  <a:schemeClr val="tx2">
                    <a:lumMod val="75000"/>
                  </a:schemeClr>
                </a:solidFill>
              </a:rPr>
              <a:t>Fremgangsmåte:</a:t>
            </a:r>
            <a:br>
              <a:rPr lang="nb-NO" sz="5400" b="0">
                <a:solidFill>
                  <a:schemeClr val="tx2">
                    <a:lumMod val="75000"/>
                  </a:schemeClr>
                </a:solidFill>
              </a:rPr>
            </a:br>
            <a:r>
              <a:rPr lang="nb-NO" sz="5400" b="0">
                <a:solidFill>
                  <a:schemeClr val="tx2">
                    <a:lumMod val="75000"/>
                  </a:schemeClr>
                </a:solidFill>
              </a:rPr>
              <a:t> 3 lapper hver og 3 spørsmål</a:t>
            </a:r>
          </a:p>
        </p:txBody>
      </p:sp>
      <p:sp>
        <p:nvSpPr>
          <p:cNvPr id="3" name="Plassholder for innhold 2">
            <a:extLst>
              <a:ext uri="{FF2B5EF4-FFF2-40B4-BE49-F238E27FC236}">
                <a16:creationId xmlns:a16="http://schemas.microsoft.com/office/drawing/2014/main" id="{14991E5A-353C-3708-5631-09E4855AC2D2}"/>
              </a:ext>
            </a:extLst>
          </p:cNvPr>
          <p:cNvSpPr>
            <a:spLocks noGrp="1"/>
          </p:cNvSpPr>
          <p:nvPr>
            <p:ph idx="1"/>
          </p:nvPr>
        </p:nvSpPr>
        <p:spPr>
          <a:xfrm>
            <a:off x="581889" y="2593108"/>
            <a:ext cx="6945962" cy="3899766"/>
          </a:xfrm>
        </p:spPr>
        <p:txBody>
          <a:bodyPr>
            <a:normAutofit/>
          </a:bodyPr>
          <a:lstStyle/>
          <a:p>
            <a:pPr marL="342900" indent="-342900">
              <a:buFont typeface="Arial" panose="020B0604020202020204" pitchFamily="34" charset="0"/>
              <a:buChar char="•"/>
            </a:pPr>
            <a:r>
              <a:rPr lang="nb-NO" sz="2800">
                <a:latin typeface="Georgia" panose="02040502050405020303" pitchFamily="18" charset="0"/>
              </a:rPr>
              <a:t>Alle får </a:t>
            </a:r>
            <a:r>
              <a:rPr lang="nb-NO">
                <a:latin typeface="Georgia" panose="02040502050405020303" pitchFamily="18" charset="0"/>
              </a:rPr>
              <a:t>3</a:t>
            </a:r>
            <a:r>
              <a:rPr lang="nb-NO" sz="2800">
                <a:latin typeface="Georgia" panose="02040502050405020303" pitchFamily="18" charset="0"/>
              </a:rPr>
              <a:t> lapper hver.</a:t>
            </a:r>
          </a:p>
          <a:p>
            <a:pPr marL="342900" indent="-342900">
              <a:buFont typeface="Arial" panose="020B0604020202020204" pitchFamily="34" charset="0"/>
              <a:buChar char="•"/>
            </a:pPr>
            <a:r>
              <a:rPr lang="nb-NO" sz="2800">
                <a:latin typeface="Georgia" panose="02040502050405020303" pitchFamily="18" charset="0"/>
              </a:rPr>
              <a:t>Hver gang du tar ordet, legger du en lapp midt på bordet.</a:t>
            </a:r>
          </a:p>
          <a:p>
            <a:pPr marL="342900" indent="-342900">
              <a:buFont typeface="Arial" panose="020B0604020202020204" pitchFamily="34" charset="0"/>
              <a:buChar char="•"/>
            </a:pPr>
            <a:r>
              <a:rPr lang="nb-NO" sz="2800">
                <a:latin typeface="Georgia" panose="02040502050405020303" pitchFamily="18" charset="0"/>
              </a:rPr>
              <a:t>Du kan ikke snakke når du har brukt opp dine lapper.</a:t>
            </a:r>
          </a:p>
          <a:p>
            <a:pPr marL="342900" indent="-342900">
              <a:buFont typeface="Arial" panose="020B0604020202020204" pitchFamily="34" charset="0"/>
              <a:buChar char="•"/>
            </a:pPr>
            <a:r>
              <a:rPr lang="nb-NO" sz="2800">
                <a:latin typeface="Georgia" panose="02040502050405020303" pitchFamily="18" charset="0"/>
              </a:rPr>
              <a:t>Slik blir ordet jevnt fordelt.</a:t>
            </a:r>
          </a:p>
          <a:p>
            <a:pPr marL="342900" indent="-342900">
              <a:buFont typeface="Arial" panose="020B0604020202020204" pitchFamily="34" charset="0"/>
              <a:buChar char="•"/>
            </a:pPr>
            <a:r>
              <a:rPr lang="nb-NO" sz="2800">
                <a:latin typeface="Georgia" panose="02040502050405020303" pitchFamily="18" charset="0"/>
              </a:rPr>
              <a:t>Ordstyrer passer på at strukturen følges.</a:t>
            </a:r>
          </a:p>
        </p:txBody>
      </p:sp>
    </p:spTree>
    <p:extLst>
      <p:ext uri="{BB962C8B-B14F-4D97-AF65-F5344CB8AC3E}">
        <p14:creationId xmlns:p14="http://schemas.microsoft.com/office/powerpoint/2010/main" val="184280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6F060E4-B6A2-706C-6BC5-0187CEC1D90E}"/>
              </a:ext>
            </a:extLst>
          </p:cNvPr>
          <p:cNvSpPr txBox="1"/>
          <p:nvPr/>
        </p:nvSpPr>
        <p:spPr>
          <a:xfrm>
            <a:off x="752124" y="1709290"/>
            <a:ext cx="6638027" cy="4009944"/>
          </a:xfrm>
          <a:prstGeom prst="rect">
            <a:avLst/>
          </a:prstGeom>
          <a:noFill/>
        </p:spPr>
        <p:txBody>
          <a:bodyPr wrap="square" rtlCol="0">
            <a:spAutoFit/>
          </a:bodyPr>
          <a:lstStyle/>
          <a:p>
            <a:pPr marL="514350" lvl="0" indent="-514350">
              <a:lnSpc>
                <a:spcPct val="115000"/>
              </a:lnSpc>
              <a:buFont typeface="+mj-lt"/>
              <a:buAutoNum type="arabicPeriod"/>
            </a:pPr>
            <a:r>
              <a:rPr lang="nb-NO" sz="3200">
                <a:effectLst/>
                <a:latin typeface="Georgia" panose="02040502050405020303" pitchFamily="18" charset="0"/>
                <a:ea typeface="MS Mincho" panose="02020609040205080304" pitchFamily="49" charset="-128"/>
                <a:cs typeface="Times New Roman" panose="02020603050405020304" pitchFamily="18" charset="0"/>
              </a:rPr>
              <a:t>Hvordan kan du bidra til et bedre klassemiljø?</a:t>
            </a:r>
          </a:p>
          <a:p>
            <a:pPr marL="514350" lvl="0" indent="-514350">
              <a:lnSpc>
                <a:spcPct val="115000"/>
              </a:lnSpc>
              <a:buFont typeface="+mj-lt"/>
              <a:buAutoNum type="arabicPeriod"/>
            </a:pPr>
            <a:r>
              <a:rPr lang="nb-NO" sz="3200">
                <a:effectLst/>
                <a:latin typeface="Georgia" panose="02040502050405020303" pitchFamily="18" charset="0"/>
                <a:ea typeface="MS Mincho" panose="02020609040205080304" pitchFamily="49" charset="-128"/>
                <a:cs typeface="Times New Roman" panose="02020603050405020304" pitchFamily="18" charset="0"/>
              </a:rPr>
              <a:t>Hvilke konflikter er typiske blant barna?</a:t>
            </a:r>
          </a:p>
          <a:p>
            <a:pPr marL="514350" lvl="0" indent="-514350">
              <a:lnSpc>
                <a:spcPct val="115000"/>
              </a:lnSpc>
              <a:buFont typeface="+mj-lt"/>
              <a:buAutoNum type="arabicPeriod"/>
            </a:pPr>
            <a:r>
              <a:rPr lang="nb-NO" sz="3200">
                <a:effectLst/>
                <a:latin typeface="Georgia" panose="02040502050405020303" pitchFamily="18" charset="0"/>
                <a:ea typeface="MS Mincho" panose="02020609040205080304" pitchFamily="49" charset="-128"/>
                <a:cs typeface="Times New Roman" panose="02020603050405020304" pitchFamily="18" charset="0"/>
              </a:rPr>
              <a:t>Hvordan kan vi hjelpe dem å hanskes med dette på en sunn måte?</a:t>
            </a:r>
          </a:p>
        </p:txBody>
      </p:sp>
      <p:sp>
        <p:nvSpPr>
          <p:cNvPr id="2" name="TekstSylinder 1">
            <a:extLst>
              <a:ext uri="{FF2B5EF4-FFF2-40B4-BE49-F238E27FC236}">
                <a16:creationId xmlns:a16="http://schemas.microsoft.com/office/drawing/2014/main" id="{9429D197-2697-EECC-ED9A-78C8709C89BF}"/>
              </a:ext>
            </a:extLst>
          </p:cNvPr>
          <p:cNvSpPr txBox="1"/>
          <p:nvPr/>
        </p:nvSpPr>
        <p:spPr>
          <a:xfrm>
            <a:off x="580571" y="659955"/>
            <a:ext cx="8462573" cy="830997"/>
          </a:xfrm>
          <a:prstGeom prst="rect">
            <a:avLst/>
          </a:prstGeom>
          <a:noFill/>
        </p:spPr>
        <p:txBody>
          <a:bodyPr wrap="none" rtlCol="0">
            <a:spAutoFit/>
          </a:bodyPr>
          <a:lstStyle/>
          <a:p>
            <a:r>
              <a:rPr lang="nb-NO" sz="4800">
                <a:latin typeface="Georgia" panose="02040502050405020303" pitchFamily="18" charset="0"/>
              </a:rPr>
              <a:t>Gruppesamtale (15 minutter): </a:t>
            </a:r>
          </a:p>
        </p:txBody>
      </p:sp>
    </p:spTree>
    <p:extLst>
      <p:ext uri="{BB962C8B-B14F-4D97-AF65-F5344CB8AC3E}">
        <p14:creationId xmlns:p14="http://schemas.microsoft.com/office/powerpoint/2010/main" val="296003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3745503" y="2373903"/>
            <a:ext cx="4986441" cy="3429000"/>
          </a:xfrm>
        </p:spPr>
        <p:txBody>
          <a:bodyPr/>
          <a:lstStyle/>
          <a:p>
            <a:pPr lvl="0">
              <a:lnSpc>
                <a:spcPct val="115000"/>
              </a:lnSpc>
            </a:pPr>
            <a:r>
              <a:rPr lang="nb-NO" sz="2800">
                <a:effectLst/>
                <a:latin typeface="Georgia" panose="02040502050405020303" pitchFamily="18" charset="0"/>
                <a:ea typeface="MS Mincho" panose="02020609040205080304" pitchFamily="49" charset="-128"/>
                <a:cs typeface="Times New Roman" panose="02020603050405020304" pitchFamily="18" charset="0"/>
              </a:rPr>
              <a:t>Hva kan gjøres? </a:t>
            </a:r>
          </a:p>
          <a:p>
            <a:pPr lvl="0">
              <a:lnSpc>
                <a:spcPct val="115000"/>
              </a:lnSpc>
            </a:pPr>
            <a:r>
              <a:rPr lang="nb-NO" sz="2800">
                <a:effectLst/>
                <a:latin typeface="Georgia" panose="02040502050405020303" pitchFamily="18" charset="0"/>
                <a:ea typeface="MS Mincho" panose="02020609040205080304" pitchFamily="49" charset="-128"/>
                <a:cs typeface="Times New Roman" panose="02020603050405020304" pitchFamily="18" charset="0"/>
              </a:rPr>
              <a:t>Talspersonene deler noen tanker fra gruppens </a:t>
            </a:r>
            <a:r>
              <a:rPr lang="nb-NO" sz="2800">
                <a:latin typeface="Georgia" panose="02040502050405020303" pitchFamily="18" charset="0"/>
                <a:ea typeface="MS Mincho" panose="02020609040205080304" pitchFamily="49" charset="-128"/>
                <a:cs typeface="Times New Roman" panose="02020603050405020304" pitchFamily="18" charset="0"/>
              </a:rPr>
              <a:t>samtale.</a:t>
            </a:r>
            <a:endParaRPr lang="nb-NO" sz="2800">
              <a:effectLst/>
              <a:latin typeface="Georgia" panose="02040502050405020303" pitchFamily="18" charset="0"/>
              <a:ea typeface="MS Mincho" panose="02020609040205080304" pitchFamily="49" charset="-128"/>
              <a:cs typeface="Times New Roman" panose="02020603050405020304" pitchFamily="18" charset="0"/>
            </a:endParaRPr>
          </a:p>
        </p:txBody>
      </p:sp>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3617913" y="542925"/>
            <a:ext cx="8077902" cy="1500188"/>
          </a:xfrm>
        </p:spPr>
        <p:txBody>
          <a:bodyPr>
            <a:normAutofit/>
          </a:bodyPr>
          <a:lstStyle/>
          <a:p>
            <a:pPr eaLnBrk="1" hangingPunct="1"/>
            <a:r>
              <a:rPr lang="nb-NO" altLang="nb-NO" sz="6000" b="0">
                <a:solidFill>
                  <a:schemeClr val="tx2">
                    <a:lumMod val="75000"/>
                  </a:schemeClr>
                </a:solidFill>
              </a:rPr>
              <a:t>Felles oppsummering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D3B4369-07AD-8AB8-00EB-A78549B33D8E}"/>
              </a:ext>
            </a:extLst>
          </p:cNvPr>
          <p:cNvSpPr txBox="1"/>
          <p:nvPr/>
        </p:nvSpPr>
        <p:spPr>
          <a:xfrm>
            <a:off x="7591646" y="1403497"/>
            <a:ext cx="3870252" cy="2308324"/>
          </a:xfrm>
          <a:prstGeom prst="rect">
            <a:avLst/>
          </a:prstGeom>
          <a:noFill/>
        </p:spPr>
        <p:txBody>
          <a:bodyPr wrap="square" rtlCol="0">
            <a:spAutoFit/>
          </a:bodyPr>
          <a:lstStyle/>
          <a:p>
            <a:r>
              <a:rPr lang="nb-NO"/>
              <a:t>Forfatter:</a:t>
            </a:r>
          </a:p>
          <a:p>
            <a:r>
              <a:rPr lang="nb-NO"/>
              <a:t>Psykologspesialist Anne-Kristin Imenes, for Robuste Barn</a:t>
            </a:r>
          </a:p>
          <a:p>
            <a:endParaRPr lang="nb-NO"/>
          </a:p>
          <a:p>
            <a:r>
              <a:rPr lang="nb-NO"/>
              <a:t>Bildene er tatt av Jonas Ingstad og brukes med samtykke</a:t>
            </a:r>
          </a:p>
          <a:p>
            <a:endParaRPr lang="nb-NO"/>
          </a:p>
          <a:p>
            <a:r>
              <a:rPr lang="nb-NO"/>
              <a:t>Grafisk design: </a:t>
            </a:r>
            <a:r>
              <a:rPr lang="nb-NO" err="1"/>
              <a:t>Dalsgren</a:t>
            </a:r>
            <a:endParaRPr lang="nb-NO"/>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7" descr="Et bilde som inneholder klær, person, sko, jeans&#10;&#10;Automatisk generert beskrivelse">
            <a:extLst>
              <a:ext uri="{FF2B5EF4-FFF2-40B4-BE49-F238E27FC236}">
                <a16:creationId xmlns:a16="http://schemas.microsoft.com/office/drawing/2014/main" id="{FA92FD6D-237B-BC5B-FC06-CB79F5E256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830" r="16673" b="-1"/>
          <a:stretch/>
        </p:blipFill>
        <p:spPr>
          <a:xfrm>
            <a:off x="20" y="10"/>
            <a:ext cx="7037388" cy="6857990"/>
          </a:xfrm>
          <a:prstGeom prst="rect">
            <a:avLst/>
          </a:prstGeom>
          <a:noFill/>
        </p:spPr>
      </p:pic>
      <p:sp>
        <p:nvSpPr>
          <p:cNvPr id="2" name="Tittel 1">
            <a:extLst>
              <a:ext uri="{FF2B5EF4-FFF2-40B4-BE49-F238E27FC236}">
                <a16:creationId xmlns:a16="http://schemas.microsoft.com/office/drawing/2014/main" id="{D3904DAC-4846-0067-62D2-77F04D33B2AD}"/>
              </a:ext>
            </a:extLst>
          </p:cNvPr>
          <p:cNvSpPr>
            <a:spLocks noGrp="1"/>
          </p:cNvSpPr>
          <p:nvPr>
            <p:ph type="body" idx="10"/>
          </p:nvPr>
        </p:nvSpPr>
        <p:spPr>
          <a:xfrm>
            <a:off x="7315200" y="1214202"/>
            <a:ext cx="3777521" cy="5186597"/>
          </a:xfrm>
        </p:spPr>
        <p:txBody>
          <a:bodyPr>
            <a:normAutofit/>
          </a:bodyPr>
          <a:lstStyle/>
          <a:p>
            <a:r>
              <a:rPr lang="nb-NO" sz="4000" dirty="0" err="1">
                <a:solidFill>
                  <a:schemeClr val="accent1">
                    <a:lumMod val="75000"/>
                  </a:schemeClr>
                </a:solidFill>
                <a:latin typeface="Georgia" panose="02040502050405020303" pitchFamily="18" charset="0"/>
              </a:rPr>
              <a:t>Tweens</a:t>
            </a:r>
            <a:r>
              <a:rPr lang="nb-NO" sz="4000" dirty="0">
                <a:solidFill>
                  <a:schemeClr val="accent1">
                    <a:lumMod val="75000"/>
                  </a:schemeClr>
                </a:solidFill>
                <a:latin typeface="Georgia" panose="02040502050405020303" pitchFamily="18" charset="0"/>
              </a:rPr>
              <a:t> – en mellomalder i press</a:t>
            </a:r>
          </a:p>
          <a:p>
            <a:br>
              <a:rPr lang="nb-NO" sz="4000" dirty="0">
                <a:solidFill>
                  <a:schemeClr val="accent1">
                    <a:lumMod val="75000"/>
                  </a:schemeClr>
                </a:solidFill>
                <a:latin typeface="Georgia" panose="02040502050405020303" pitchFamily="18" charset="0"/>
              </a:rPr>
            </a:br>
            <a:r>
              <a:rPr lang="nb-NO" sz="4000" dirty="0">
                <a:solidFill>
                  <a:schemeClr val="accent1">
                    <a:lumMod val="75000"/>
                  </a:schemeClr>
                </a:solidFill>
                <a:latin typeface="Georgia" panose="02040502050405020303" pitchFamily="18" charset="0"/>
              </a:rPr>
              <a:t>Vil bestemme, men søker fortsatt hjelp</a:t>
            </a:r>
            <a:br>
              <a:rPr lang="nb-NO" dirty="0"/>
            </a:br>
            <a:endParaRPr lang="nb-NO" dirty="0"/>
          </a:p>
        </p:txBody>
      </p:sp>
    </p:spTree>
    <p:extLst>
      <p:ext uri="{BB962C8B-B14F-4D97-AF65-F5344CB8AC3E}">
        <p14:creationId xmlns:p14="http://schemas.microsoft.com/office/powerpoint/2010/main" val="65154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4DD483BA-62C6-E501-7B3A-D25E5ADC56FF}"/>
              </a:ext>
            </a:extLst>
          </p:cNvPr>
          <p:cNvSpPr>
            <a:spLocks noGrp="1"/>
          </p:cNvSpPr>
          <p:nvPr>
            <p:ph type="title"/>
          </p:nvPr>
        </p:nvSpPr>
        <p:spPr>
          <a:xfrm>
            <a:off x="581889" y="365125"/>
            <a:ext cx="10993584" cy="1325563"/>
          </a:xfrm>
        </p:spPr>
        <p:txBody>
          <a:bodyPr>
            <a:normAutofit/>
          </a:bodyPr>
          <a:lstStyle/>
          <a:p>
            <a:r>
              <a:rPr lang="en-US" sz="6000" b="0" err="1">
                <a:solidFill>
                  <a:schemeClr val="accent1">
                    <a:lumMod val="75000"/>
                  </a:schemeClr>
                </a:solidFill>
              </a:rPr>
              <a:t>Pubertet</a:t>
            </a:r>
            <a:r>
              <a:rPr lang="en-US" sz="6000" b="0">
                <a:solidFill>
                  <a:schemeClr val="accent1">
                    <a:lumMod val="75000"/>
                  </a:schemeClr>
                </a:solidFill>
              </a:rPr>
              <a:t> </a:t>
            </a:r>
            <a:r>
              <a:rPr lang="en-US" sz="6000" b="0" err="1">
                <a:solidFill>
                  <a:schemeClr val="accent1">
                    <a:lumMod val="75000"/>
                  </a:schemeClr>
                </a:solidFill>
              </a:rPr>
              <a:t>i</a:t>
            </a:r>
            <a:r>
              <a:rPr lang="en-US" sz="6000" b="0">
                <a:solidFill>
                  <a:schemeClr val="accent1">
                    <a:lumMod val="75000"/>
                  </a:schemeClr>
                </a:solidFill>
              </a:rPr>
              <a:t> </a:t>
            </a:r>
            <a:r>
              <a:rPr lang="en-US" sz="6000" b="0" err="1">
                <a:solidFill>
                  <a:schemeClr val="accent1">
                    <a:lumMod val="75000"/>
                  </a:schemeClr>
                </a:solidFill>
              </a:rPr>
              <a:t>startfasen</a:t>
            </a:r>
            <a:endParaRPr lang="en-US" sz="6000" b="0">
              <a:solidFill>
                <a:schemeClr val="accent1">
                  <a:lumMod val="75000"/>
                </a:schemeClr>
              </a:solidFill>
            </a:endParaRPr>
          </a:p>
        </p:txBody>
      </p:sp>
      <p:pic>
        <p:nvPicPr>
          <p:cNvPr id="14" name="Bilde 13">
            <a:extLst>
              <a:ext uri="{FF2B5EF4-FFF2-40B4-BE49-F238E27FC236}">
                <a16:creationId xmlns:a16="http://schemas.microsoft.com/office/drawing/2014/main" id="{3C2D52CA-14D7-34C5-3C9C-60606178DA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1889" y="1825625"/>
            <a:ext cx="10993584" cy="3899766"/>
          </a:xfrm>
          <a:prstGeom prst="rect">
            <a:avLst/>
          </a:prstGeom>
          <a:noFill/>
        </p:spPr>
      </p:pic>
    </p:spTree>
    <p:extLst>
      <p:ext uri="{BB962C8B-B14F-4D97-AF65-F5344CB8AC3E}">
        <p14:creationId xmlns:p14="http://schemas.microsoft.com/office/powerpoint/2010/main" val="295303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5B5979-0F6A-B657-67BA-9D6095392DFF}"/>
              </a:ext>
            </a:extLst>
          </p:cNvPr>
          <p:cNvSpPr>
            <a:spLocks noGrp="1"/>
          </p:cNvSpPr>
          <p:nvPr>
            <p:ph type="body" idx="10"/>
          </p:nvPr>
        </p:nvSpPr>
        <p:spPr>
          <a:xfrm>
            <a:off x="7357729" y="3078126"/>
            <a:ext cx="4603898" cy="1185530"/>
          </a:xfrm>
        </p:spPr>
        <p:txBody>
          <a:bodyPr>
            <a:normAutofit/>
          </a:bodyPr>
          <a:lstStyle/>
          <a:p>
            <a:pPr algn="ctr"/>
            <a:r>
              <a:rPr lang="nb-NO" sz="5400">
                <a:solidFill>
                  <a:schemeClr val="tx2">
                    <a:lumMod val="75000"/>
                  </a:schemeClr>
                </a:solidFill>
                <a:latin typeface="Georgia" panose="02040502050405020303" pitchFamily="18" charset="0"/>
              </a:rPr>
              <a:t>Slitasjeskader</a:t>
            </a:r>
          </a:p>
        </p:txBody>
      </p:sp>
      <p:pic>
        <p:nvPicPr>
          <p:cNvPr id="17" name="Plassholder for bilde 16">
            <a:extLst>
              <a:ext uri="{FF2B5EF4-FFF2-40B4-BE49-F238E27FC236}">
                <a16:creationId xmlns:a16="http://schemas.microsoft.com/office/drawing/2014/main" id="{4E5EE98A-CA0F-28C7-F41D-F9850C7B243A}"/>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693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E6C0A78A-D8E3-B267-E927-20B453E0BCFD}"/>
              </a:ext>
            </a:extLst>
          </p:cNvPr>
          <p:cNvSpPr>
            <a:spLocks noGrp="1"/>
          </p:cNvSpPr>
          <p:nvPr>
            <p:ph type="body" idx="10"/>
          </p:nvPr>
        </p:nvSpPr>
        <p:spPr>
          <a:xfrm>
            <a:off x="7795091" y="2986863"/>
            <a:ext cx="3756537" cy="3360774"/>
          </a:xfrm>
        </p:spPr>
        <p:txBody>
          <a:bodyPr>
            <a:normAutofit/>
          </a:bodyPr>
          <a:lstStyle/>
          <a:p>
            <a:r>
              <a:rPr lang="nb-NO" sz="4400">
                <a:solidFill>
                  <a:srgbClr val="FFC000"/>
                </a:solidFill>
                <a:latin typeface="Georgia" panose="02040502050405020303" pitchFamily="18" charset="0"/>
              </a:rPr>
              <a:t>Gullalderen!</a:t>
            </a:r>
          </a:p>
          <a:p>
            <a:r>
              <a:rPr lang="nb-NO" sz="3200">
                <a:solidFill>
                  <a:schemeClr val="tx2">
                    <a:lumMod val="75000"/>
                  </a:schemeClr>
                </a:solidFill>
                <a:latin typeface="Georgia" panose="02040502050405020303" pitchFamily="18" charset="0"/>
              </a:rPr>
              <a:t>Bruk den til å reflektere sammen</a:t>
            </a:r>
          </a:p>
          <a:p>
            <a:r>
              <a:rPr lang="nb-NO" sz="3200">
                <a:solidFill>
                  <a:schemeClr val="tx2">
                    <a:lumMod val="75000"/>
                  </a:schemeClr>
                </a:solidFill>
                <a:latin typeface="Georgia" panose="02040502050405020303" pitchFamily="18" charset="0"/>
              </a:rPr>
              <a:t>– om livet, rett og galt, holdninger og verdier</a:t>
            </a:r>
          </a:p>
        </p:txBody>
      </p:sp>
      <p:pic>
        <p:nvPicPr>
          <p:cNvPr id="16" name="Plassholder for bilde 15" descr="Et bilde som inneholder klær, Menneskeansikt, person, smil&#10;&#10;Automatisk generert beskrivelse">
            <a:extLst>
              <a:ext uri="{FF2B5EF4-FFF2-40B4-BE49-F238E27FC236}">
                <a16:creationId xmlns:a16="http://schemas.microsoft.com/office/drawing/2014/main" id="{55368CED-036C-282A-4CCF-2E6B003672E7}"/>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8383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151F4452-CA27-A15D-3D0E-3C4335672FF0}"/>
              </a:ext>
            </a:extLst>
          </p:cNvPr>
          <p:cNvSpPr>
            <a:spLocks noGrp="1"/>
          </p:cNvSpPr>
          <p:nvPr>
            <p:ph type="title"/>
          </p:nvPr>
        </p:nvSpPr>
        <p:spPr>
          <a:xfrm>
            <a:off x="581889" y="500062"/>
            <a:ext cx="10993584" cy="1325563"/>
          </a:xfrm>
        </p:spPr>
        <p:txBody>
          <a:bodyPr>
            <a:normAutofit/>
          </a:bodyPr>
          <a:lstStyle/>
          <a:p>
            <a:pPr algn="ctr"/>
            <a:r>
              <a:rPr lang="nb-NO" sz="5400" b="0">
                <a:solidFill>
                  <a:srgbClr val="FFC000"/>
                </a:solidFill>
              </a:rPr>
              <a:t>Gullalderen </a:t>
            </a:r>
            <a:r>
              <a:rPr lang="nb-NO" sz="5400" b="0">
                <a:solidFill>
                  <a:schemeClr val="tx2">
                    <a:lumMod val="75000"/>
                  </a:schemeClr>
                </a:solidFill>
              </a:rPr>
              <a:t>for å øve holdninger</a:t>
            </a:r>
          </a:p>
        </p:txBody>
      </p:sp>
      <p:pic>
        <p:nvPicPr>
          <p:cNvPr id="4" name="Plassholder for innhold 16" descr="Et bilde som inneholder person, Menneskeansikt, klær, smil&#10;&#10;Automatisk generert beskrivelse">
            <a:extLst>
              <a:ext uri="{FF2B5EF4-FFF2-40B4-BE49-F238E27FC236}">
                <a16:creationId xmlns:a16="http://schemas.microsoft.com/office/drawing/2014/main" id="{8FB07AF5-7B5B-035E-69FC-3356948327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1889" y="1825625"/>
            <a:ext cx="10993584" cy="3899766"/>
          </a:xfrm>
          <a:prstGeom prst="rect">
            <a:avLst/>
          </a:prstGeom>
          <a:noFill/>
        </p:spPr>
      </p:pic>
    </p:spTree>
    <p:extLst>
      <p:ext uri="{BB962C8B-B14F-4D97-AF65-F5344CB8AC3E}">
        <p14:creationId xmlns:p14="http://schemas.microsoft.com/office/powerpoint/2010/main" val="109404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D25038-FB97-0295-2BBC-2828EBA6F3FD}"/>
              </a:ext>
            </a:extLst>
          </p:cNvPr>
          <p:cNvSpPr>
            <a:spLocks noGrp="1"/>
          </p:cNvSpPr>
          <p:nvPr>
            <p:ph type="title"/>
          </p:nvPr>
        </p:nvSpPr>
        <p:spPr>
          <a:xfrm>
            <a:off x="376005" y="597474"/>
            <a:ext cx="11405352" cy="1070270"/>
          </a:xfrm>
        </p:spPr>
        <p:txBody>
          <a:bodyPr>
            <a:normAutofit/>
          </a:bodyPr>
          <a:lstStyle/>
          <a:p>
            <a:pPr algn="ctr"/>
            <a:r>
              <a:rPr lang="nb-NO" sz="4800" b="0">
                <a:solidFill>
                  <a:schemeClr val="tx2">
                    <a:lumMod val="75000"/>
                  </a:schemeClr>
                </a:solidFill>
              </a:rPr>
              <a:t>Trenger deg, men ikke bland deg for mye</a:t>
            </a:r>
          </a:p>
        </p:txBody>
      </p:sp>
      <p:pic>
        <p:nvPicPr>
          <p:cNvPr id="7" name="Plassholder for innhold 6" descr="Et bilde som inneholder klær, person, Menneskeansikt, vegg&#10;&#10;Automatisk generert beskrivelse">
            <a:extLst>
              <a:ext uri="{FF2B5EF4-FFF2-40B4-BE49-F238E27FC236}">
                <a16:creationId xmlns:a16="http://schemas.microsoft.com/office/drawing/2014/main" id="{B4E9D170-6182-729D-2DCB-8142F0524A8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81889" y="1825625"/>
            <a:ext cx="10993584" cy="3899766"/>
          </a:xfrm>
          <a:noFill/>
        </p:spPr>
      </p:pic>
    </p:spTree>
    <p:extLst>
      <p:ext uri="{BB962C8B-B14F-4D97-AF65-F5344CB8AC3E}">
        <p14:creationId xmlns:p14="http://schemas.microsoft.com/office/powerpoint/2010/main" val="134525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DDA970-58C2-06B5-AC71-15098052AF77}"/>
              </a:ext>
            </a:extLst>
          </p:cNvPr>
          <p:cNvSpPr>
            <a:spLocks noGrp="1"/>
          </p:cNvSpPr>
          <p:nvPr>
            <p:ph type="title"/>
          </p:nvPr>
        </p:nvSpPr>
        <p:spPr>
          <a:xfrm>
            <a:off x="581889" y="233917"/>
            <a:ext cx="11294678" cy="1435394"/>
          </a:xfrm>
        </p:spPr>
        <p:txBody>
          <a:bodyPr>
            <a:normAutofit/>
          </a:bodyPr>
          <a:lstStyle/>
          <a:p>
            <a:r>
              <a:rPr lang="nb-NO" sz="4800" b="0" dirty="0">
                <a:solidFill>
                  <a:schemeClr val="tx2">
                    <a:lumMod val="75000"/>
                  </a:schemeClr>
                </a:solidFill>
              </a:rPr>
              <a:t>Om to år er du ikke like populær, </a:t>
            </a:r>
            <a:br>
              <a:rPr lang="nb-NO" sz="4800" b="0" dirty="0">
                <a:solidFill>
                  <a:schemeClr val="tx2">
                    <a:lumMod val="75000"/>
                  </a:schemeClr>
                </a:solidFill>
              </a:rPr>
            </a:br>
            <a:r>
              <a:rPr lang="nb-NO" sz="4800" b="0" dirty="0">
                <a:solidFill>
                  <a:schemeClr val="tx2">
                    <a:lumMod val="75000"/>
                  </a:schemeClr>
                </a:solidFill>
              </a:rPr>
              <a:t>så bruk sjansen din nå!</a:t>
            </a:r>
          </a:p>
        </p:txBody>
      </p:sp>
      <p:pic>
        <p:nvPicPr>
          <p:cNvPr id="19" name="Plassholder for innhold 18" descr="Et bilde som inneholder Menneskeansikt, person, klær, smil&#10;&#10;Automatisk generert beskrivelse">
            <a:extLst>
              <a:ext uri="{FF2B5EF4-FFF2-40B4-BE49-F238E27FC236}">
                <a16:creationId xmlns:a16="http://schemas.microsoft.com/office/drawing/2014/main" id="{0B8CBA62-2C09-EFF8-E78F-818CA079FEF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81889" y="1825625"/>
            <a:ext cx="10993584" cy="3899766"/>
          </a:xfrm>
          <a:noFill/>
        </p:spPr>
      </p:pic>
    </p:spTree>
    <p:extLst>
      <p:ext uri="{BB962C8B-B14F-4D97-AF65-F5344CB8AC3E}">
        <p14:creationId xmlns:p14="http://schemas.microsoft.com/office/powerpoint/2010/main" val="178961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5841556-813C-113D-761C-A923A5EF78F6}"/>
              </a:ext>
            </a:extLst>
          </p:cNvPr>
          <p:cNvSpPr txBox="1"/>
          <p:nvPr/>
        </p:nvSpPr>
        <p:spPr>
          <a:xfrm>
            <a:off x="1637414" y="425302"/>
            <a:ext cx="9824483" cy="1938992"/>
          </a:xfrm>
          <a:prstGeom prst="rect">
            <a:avLst/>
          </a:prstGeom>
          <a:noFill/>
        </p:spPr>
        <p:txBody>
          <a:bodyPr wrap="square" rtlCol="0">
            <a:spAutoFit/>
          </a:bodyPr>
          <a:lstStyle/>
          <a:p>
            <a:endParaRPr lang="nb-NO" sz="6000"/>
          </a:p>
          <a:p>
            <a:endParaRPr lang="nb-NO" sz="6000"/>
          </a:p>
        </p:txBody>
      </p:sp>
      <p:sp>
        <p:nvSpPr>
          <p:cNvPr id="2" name="Plassholder for tekst 1">
            <a:extLst>
              <a:ext uri="{FF2B5EF4-FFF2-40B4-BE49-F238E27FC236}">
                <a16:creationId xmlns:a16="http://schemas.microsoft.com/office/drawing/2014/main" id="{B07B62F8-A409-DEDF-7343-91463B8A8156}"/>
              </a:ext>
            </a:extLst>
          </p:cNvPr>
          <p:cNvSpPr>
            <a:spLocks noGrp="1"/>
          </p:cNvSpPr>
          <p:nvPr>
            <p:ph type="body" idx="10"/>
          </p:nvPr>
        </p:nvSpPr>
        <p:spPr>
          <a:xfrm>
            <a:off x="3549309" y="1082829"/>
            <a:ext cx="8532763" cy="5349869"/>
          </a:xfrm>
          <a:prstGeom prst="rect">
            <a:avLst/>
          </a:prstGeom>
        </p:spPr>
        <p:txBody>
          <a:bodyPr/>
          <a:lstStyle/>
          <a:p>
            <a:pPr>
              <a:lnSpc>
                <a:spcPct val="150000"/>
              </a:lnSpc>
            </a:pPr>
            <a:r>
              <a:rPr lang="nb-NO" dirty="0">
                <a:solidFill>
                  <a:srgbClr val="007268"/>
                </a:solidFill>
                <a:effectLst/>
                <a:ea typeface="Calibri" panose="020F0502020204030204" pitchFamily="34" charset="0"/>
              </a:rPr>
              <a:t>Hvem er dirigenten? </a:t>
            </a:r>
            <a:endParaRPr lang="nb-NO" dirty="0">
              <a:effectLst/>
              <a:ea typeface="Calibri" panose="020F0502020204030204" pitchFamily="34" charset="0"/>
            </a:endParaRPr>
          </a:p>
          <a:p>
            <a:pPr>
              <a:lnSpc>
                <a:spcPct val="150000"/>
              </a:lnSpc>
            </a:pPr>
            <a:r>
              <a:rPr lang="nb-NO" sz="2000" dirty="0">
                <a:effectLst/>
                <a:ea typeface="Calibri" panose="020F0502020204030204" pitchFamily="34" charset="0"/>
              </a:rPr>
              <a:t>En forelder går ut av klasserommet og skal ha rollen som «detektiv». Foreldrene stiller seg opp i en ring og </a:t>
            </a:r>
            <a:r>
              <a:rPr lang="nb-NO" sz="2000" dirty="0">
                <a:ea typeface="Calibri" panose="020F0502020204030204" pitchFamily="34" charset="0"/>
              </a:rPr>
              <a:t>e</a:t>
            </a:r>
            <a:r>
              <a:rPr lang="nb-NO" sz="2000" dirty="0">
                <a:effectLst/>
                <a:ea typeface="Calibri" panose="020F0502020204030204" pitchFamily="34" charset="0"/>
              </a:rPr>
              <a:t>n i gruppa får lov å være dirigent. Dirigenten gjør en bevegelse som alle skal </a:t>
            </a:r>
            <a:r>
              <a:rPr lang="nb-NO" sz="2000" dirty="0">
                <a:ea typeface="Calibri" panose="020F0502020204030204" pitchFamily="34" charset="0"/>
              </a:rPr>
              <a:t>herme etter</a:t>
            </a:r>
            <a:r>
              <a:rPr lang="nb-NO" sz="2000" dirty="0">
                <a:effectLst/>
                <a:ea typeface="Calibri" panose="020F0502020204030204" pitchFamily="34" charset="0"/>
              </a:rPr>
              <a:t>, helt likt og på samme tid. Dirigenten begynner for eksempel </a:t>
            </a:r>
            <a:r>
              <a:rPr lang="nb-NO" sz="2000" dirty="0">
                <a:ea typeface="Calibri" panose="020F0502020204030204" pitchFamily="34" charset="0"/>
              </a:rPr>
              <a:t>å </a:t>
            </a:r>
            <a:r>
              <a:rPr lang="nb-NO" sz="2000" dirty="0">
                <a:effectLst/>
                <a:ea typeface="Calibri" panose="020F0502020204030204" pitchFamily="34" charset="0"/>
              </a:rPr>
              <a:t>klappe, og da må alle klappe i samme takt. Så endrer dirigenten bevegelse; slår på knærne, eller vinker, hinker, snurrer, hopper osv. Detektiven blir hentet inn og skal stå i midten av sirkelen og skal gjette hvem som er dirigenten. Dirigenten endrer hva de andre skal gjøre hele tiden, men prøver </a:t>
            </a:r>
            <a:r>
              <a:rPr lang="nb-NO" sz="2000" dirty="0">
                <a:ea typeface="Calibri" panose="020F0502020204030204" pitchFamily="34" charset="0"/>
              </a:rPr>
              <a:t>å </a:t>
            </a:r>
            <a:r>
              <a:rPr lang="nb-NO" sz="2000" dirty="0">
                <a:effectLst/>
                <a:ea typeface="Calibri" panose="020F0502020204030204" pitchFamily="34" charset="0"/>
              </a:rPr>
              <a:t>gjøre det diskret og forsiktig, så ikke detektiven oppdager det. De andre i ringen gjør lurt i </a:t>
            </a:r>
            <a:r>
              <a:rPr lang="nb-NO" sz="2000" dirty="0">
                <a:ea typeface="Calibri" panose="020F0502020204030204" pitchFamily="34" charset="0"/>
              </a:rPr>
              <a:t>å </a:t>
            </a:r>
            <a:r>
              <a:rPr lang="nb-NO" sz="2000" dirty="0">
                <a:effectLst/>
                <a:ea typeface="Calibri" panose="020F0502020204030204" pitchFamily="34" charset="0"/>
              </a:rPr>
              <a:t>ikke se på dirigenten mer enn nødvendig. Detektiven          har uendelige sjanser, det gjør det mindre skummelt å være detektiv. </a:t>
            </a:r>
          </a:p>
        </p:txBody>
      </p:sp>
      <p:sp>
        <p:nvSpPr>
          <p:cNvPr id="9" name="Tittel 8">
            <a:extLst>
              <a:ext uri="{FF2B5EF4-FFF2-40B4-BE49-F238E27FC236}">
                <a16:creationId xmlns:a16="http://schemas.microsoft.com/office/drawing/2014/main" id="{5B195538-D401-B20E-C7CD-FDF43EAD445D}"/>
              </a:ext>
            </a:extLst>
          </p:cNvPr>
          <p:cNvSpPr>
            <a:spLocks noGrp="1"/>
          </p:cNvSpPr>
          <p:nvPr>
            <p:ph type="title"/>
          </p:nvPr>
        </p:nvSpPr>
        <p:spPr>
          <a:xfrm>
            <a:off x="3549310" y="136531"/>
            <a:ext cx="7981120" cy="946298"/>
          </a:xfrm>
        </p:spPr>
        <p:txBody>
          <a:bodyPr>
            <a:normAutofit/>
          </a:bodyPr>
          <a:lstStyle/>
          <a:p>
            <a:r>
              <a:rPr lang="nb-NO" sz="6000" b="0">
                <a:solidFill>
                  <a:schemeClr val="tx2">
                    <a:lumMod val="75000"/>
                  </a:schemeClr>
                </a:solidFill>
              </a:rPr>
              <a:t>Vi bryter isen og leker</a:t>
            </a:r>
          </a:p>
        </p:txBody>
      </p:sp>
    </p:spTree>
    <p:extLst>
      <p:ext uri="{BB962C8B-B14F-4D97-AF65-F5344CB8AC3E}">
        <p14:creationId xmlns:p14="http://schemas.microsoft.com/office/powerpoint/2010/main" val="3244195306"/>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7E2F39-3349-45FA-804D-4737A13FD1BB}">
  <ds:schemaRefs>
    <ds:schemaRef ds:uri="http://schemas.microsoft.com/sharepoint/v3/contenttype/forms"/>
  </ds:schemaRefs>
</ds:datastoreItem>
</file>

<file path=customXml/itemProps2.xml><?xml version="1.0" encoding="utf-8"?>
<ds:datastoreItem xmlns:ds="http://schemas.openxmlformats.org/officeDocument/2006/customXml" ds:itemID="{F6835A73-9318-4405-90CF-C496037B14E7}">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1C6BB2-1300-48F9-BB7A-6638A5238537}">
  <ds:schemaRefs>
    <ds:schemaRef ds:uri="b8da453c-6e37-4915-9292-e90fa68e84a7"/>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http://schemas.openxmlformats.org/package/2006/metadata/core-properties"/>
    <ds:schemaRef ds:uri="http://purl.org/dc/terms/"/>
    <ds:schemaRef ds:uri="http://schemas.microsoft.com/office/infopath/2007/PartnerControls"/>
    <ds:schemaRef ds:uri="ee598b89-8811-470d-ad8e-f3a66432fe16"/>
  </ds:schemaRefs>
</ds:datastoreItem>
</file>

<file path=docProps/app.xml><?xml version="1.0" encoding="utf-8"?>
<Properties xmlns="http://schemas.openxmlformats.org/officeDocument/2006/extended-properties" xmlns:vt="http://schemas.openxmlformats.org/officeDocument/2006/docPropsVTypes">
  <Template>4_Office-tema</Template>
  <TotalTime>0</TotalTime>
  <Words>1828</Words>
  <Application>Microsoft Office PowerPoint</Application>
  <PresentationFormat>Widescreen</PresentationFormat>
  <Paragraphs>109</Paragraphs>
  <Slides>15</Slides>
  <Notes>12</Notes>
  <HiddenSlides>0</HiddenSlides>
  <MMClips>0</MMClips>
  <ScaleCrop>false</ScaleCrop>
  <HeadingPairs>
    <vt:vector size="6" baseType="variant">
      <vt:variant>
        <vt:lpstr>Brukte skrifter</vt:lpstr>
      </vt:variant>
      <vt:variant>
        <vt:i4>7</vt:i4>
      </vt:variant>
      <vt:variant>
        <vt:lpstr>Tema</vt:lpstr>
      </vt:variant>
      <vt:variant>
        <vt:i4>5</vt:i4>
      </vt:variant>
      <vt:variant>
        <vt:lpstr>Lysbildetitler</vt:lpstr>
      </vt:variant>
      <vt:variant>
        <vt:i4>15</vt:i4>
      </vt:variant>
    </vt:vector>
  </HeadingPairs>
  <TitlesOfParts>
    <vt:vector size="27" baseType="lpstr">
      <vt:lpstr>Aptos</vt:lpstr>
      <vt:lpstr>Arial</vt:lpstr>
      <vt:lpstr>Calibri</vt:lpstr>
      <vt:lpstr>Calibri Light</vt:lpstr>
      <vt:lpstr>Cambria</vt:lpstr>
      <vt:lpstr>Georgia</vt:lpstr>
      <vt:lpstr>Symbol</vt:lpstr>
      <vt:lpstr>4_Office-tema</vt:lpstr>
      <vt:lpstr>Egendefinert utforming</vt:lpstr>
      <vt:lpstr>5_Office-tema</vt:lpstr>
      <vt:lpstr>3_Office-tema</vt:lpstr>
      <vt:lpstr>6_Office-tema</vt:lpstr>
      <vt:lpstr>Hvem er 5. klassingen?</vt:lpstr>
      <vt:lpstr>PowerPoint-presentasjon</vt:lpstr>
      <vt:lpstr>Pubertet i startfasen</vt:lpstr>
      <vt:lpstr>PowerPoint-presentasjon</vt:lpstr>
      <vt:lpstr>PowerPoint-presentasjon</vt:lpstr>
      <vt:lpstr>Gullalderen for å øve holdninger</vt:lpstr>
      <vt:lpstr>Trenger deg, men ikke bland deg for mye</vt:lpstr>
      <vt:lpstr>Om to år er du ikke like populær,  så bruk sjansen din nå!</vt:lpstr>
      <vt:lpstr>Vi bryter isen og leker</vt:lpstr>
      <vt:lpstr>PowerPoint-presentasjon</vt:lpstr>
      <vt:lpstr>Fremgangsmåte:  3 lapper hver og 3 spørsmål</vt:lpstr>
      <vt:lpstr>PowerPoint-presentasjon</vt:lpstr>
      <vt:lpstr>Felles oppsummering</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Ida Marie Lillestrand Kittelsen</cp:lastModifiedBy>
  <cp:revision>1</cp:revision>
  <dcterms:created xsi:type="dcterms:W3CDTF">2023-01-27T13:13:49Z</dcterms:created>
  <dcterms:modified xsi:type="dcterms:W3CDTF">2024-09-11T08:33:02Z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