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72" r:id="rId9"/>
    <p:sldId id="300" r:id="rId10"/>
    <p:sldId id="291" r:id="rId11"/>
    <p:sldId id="301" r:id="rId12"/>
    <p:sldId id="296" r:id="rId13"/>
    <p:sldId id="297" r:id="rId14"/>
    <p:sldId id="299" r:id="rId15"/>
    <p:sldId id="285" r:id="rId16"/>
    <p:sldId id="27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7CEA3-5FF8-D8B1-4709-4ED9EAC8996F}" v="114" dt="2025-03-12T08:31:39.384"/>
    <p1510:client id="{C6CD7D41-C886-2E22-C3F3-C1960B9A8889}" v="15" dt="2025-03-12T08:15:29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EE1A9EED-4832-1D51-3DC3-86BCDE0A4C51}"/>
    <pc:docChg chg="modSld">
      <pc:chgData name="Frida Torgersen" userId="S::frida.torgersen@io.kommune.no::ea265081-7c03-4e48-ae3c-fad608c99291" providerId="AD" clId="Web-{EE1A9EED-4832-1D51-3DC3-86BCDE0A4C51}" dt="2024-11-20T12:31:11.046" v="0"/>
      <pc:docMkLst>
        <pc:docMk/>
      </pc:docMkLst>
      <pc:sldChg chg="modNotes">
        <pc:chgData name="Frida Torgersen" userId="S::frida.torgersen@io.kommune.no::ea265081-7c03-4e48-ae3c-fad608c99291" providerId="AD" clId="Web-{EE1A9EED-4832-1D51-3DC3-86BCDE0A4C51}" dt="2024-11-20T12:31:11.046" v="0"/>
        <pc:sldMkLst>
          <pc:docMk/>
          <pc:sldMk cId="3336277196" sldId="300"/>
        </pc:sldMkLst>
      </pc:sldChg>
    </pc:docChg>
  </pc:docChgLst>
  <pc:docChgLst>
    <pc:chgData name="Frida Torgersen" userId="S::frida.torgersen@io.kommune.no::ea265081-7c03-4e48-ae3c-fad608c99291" providerId="AD" clId="Web-{D0F3DA71-0F01-20C1-EF07-5BC5D388869D}"/>
    <pc:docChg chg="modSld">
      <pc:chgData name="Frida Torgersen" userId="S::frida.torgersen@io.kommune.no::ea265081-7c03-4e48-ae3c-fad608c99291" providerId="AD" clId="Web-{D0F3DA71-0F01-20C1-EF07-5BC5D388869D}" dt="2024-03-20T08:40:36.227" v="0" actId="20577"/>
      <pc:docMkLst>
        <pc:docMk/>
      </pc:docMkLst>
      <pc:sldChg chg="modSp">
        <pc:chgData name="Frida Torgersen" userId="S::frida.torgersen@io.kommune.no::ea265081-7c03-4e48-ae3c-fad608c99291" providerId="AD" clId="Web-{D0F3DA71-0F01-20C1-EF07-5BC5D388869D}" dt="2024-03-20T08:40:36.227" v="0" actId="20577"/>
        <pc:sldMkLst>
          <pc:docMk/>
          <pc:sldMk cId="3336277196" sldId="300"/>
        </pc:sldMkLst>
        <pc:spChg chg="mod">
          <ac:chgData name="Frida Torgersen" userId="S::frida.torgersen@io.kommune.no::ea265081-7c03-4e48-ae3c-fad608c99291" providerId="AD" clId="Web-{D0F3DA71-0F01-20C1-EF07-5BC5D388869D}" dt="2024-03-20T08:40:36.227" v="0" actId="20577"/>
          <ac:spMkLst>
            <pc:docMk/>
            <pc:sldMk cId="3336277196" sldId="300"/>
            <ac:spMk id="2" creationId="{3CB7B14B-BA13-01B1-5B53-8E2239861D3C}"/>
          </ac:spMkLst>
        </pc:spChg>
      </pc:sldChg>
    </pc:docChg>
  </pc:docChgLst>
  <pc:docChgLst>
    <pc:chgData name="Ida Marie Lillestrand Kittelsen" userId="S::ida.kittelsen@io.kommune.no::12154653-0a60-4281-8b62-82febac9ddd6" providerId="AD" clId="Web-{BBEEC46E-F6EA-490F-9096-BBC10C908924}"/>
    <pc:docChg chg="modSld">
      <pc:chgData name="Ida Marie Lillestrand Kittelsen" userId="S::ida.kittelsen@io.kommune.no::12154653-0a60-4281-8b62-82febac9ddd6" providerId="AD" clId="Web-{BBEEC46E-F6EA-490F-9096-BBC10C908924}" dt="2024-03-06T08:24:34.276" v="12" actId="1076"/>
      <pc:docMkLst>
        <pc:docMk/>
      </pc:docMkLst>
      <pc:sldChg chg="modSp">
        <pc:chgData name="Ida Marie Lillestrand Kittelsen" userId="S::ida.kittelsen@io.kommune.no::12154653-0a60-4281-8b62-82febac9ddd6" providerId="AD" clId="Web-{BBEEC46E-F6EA-490F-9096-BBC10C908924}" dt="2024-03-06T08:24:34.276" v="12" actId="1076"/>
        <pc:sldMkLst>
          <pc:docMk/>
          <pc:sldMk cId="1750089575" sldId="302"/>
        </pc:sldMkLst>
        <pc:spChg chg="mod">
          <ac:chgData name="Ida Marie Lillestrand Kittelsen" userId="S::ida.kittelsen@io.kommune.no::12154653-0a60-4281-8b62-82febac9ddd6" providerId="AD" clId="Web-{BBEEC46E-F6EA-490F-9096-BBC10C908924}" dt="2024-03-06T08:23:48.010" v="6" actId="20577"/>
          <ac:spMkLst>
            <pc:docMk/>
            <pc:sldMk cId="1750089575" sldId="302"/>
            <ac:spMk id="2" creationId="{5A47E684-0465-6FAE-C9D8-3F305EB213D0}"/>
          </ac:spMkLst>
        </pc:spChg>
        <pc:spChg chg="mod">
          <ac:chgData name="Ida Marie Lillestrand Kittelsen" userId="S::ida.kittelsen@io.kommune.no::12154653-0a60-4281-8b62-82febac9ddd6" providerId="AD" clId="Web-{BBEEC46E-F6EA-490F-9096-BBC10C908924}" dt="2024-03-06T08:24:34.276" v="12" actId="1076"/>
          <ac:spMkLst>
            <pc:docMk/>
            <pc:sldMk cId="1750089575" sldId="302"/>
            <ac:spMk id="3" creationId="{C8F6FA28-91E9-103A-44BE-2B43CAA69F87}"/>
          </ac:spMkLst>
        </pc:spChg>
        <pc:picChg chg="mod">
          <ac:chgData name="Ida Marie Lillestrand Kittelsen" userId="S::ida.kittelsen@io.kommune.no::12154653-0a60-4281-8b62-82febac9ddd6" providerId="AD" clId="Web-{BBEEC46E-F6EA-490F-9096-BBC10C908924}" dt="2024-03-06T08:23:55.635" v="8" actId="14100"/>
          <ac:picMkLst>
            <pc:docMk/>
            <pc:sldMk cId="1750089575" sldId="302"/>
            <ac:picMk id="4" creationId="{45864761-9D54-2F5C-EF89-89C4012BDB55}"/>
          </ac:picMkLst>
        </pc:picChg>
      </pc:sldChg>
    </pc:docChg>
  </pc:docChgLst>
  <pc:docChgLst>
    <pc:chgData name="Cathrine Løes Sørby" userId="S::cathrine.sorby@io.kommune.no::453ffb51-d645-44fe-b265-43846f0ff910" providerId="AD" clId="Web-{EF252501-AF97-4DC6-A593-5E748F0053E8}"/>
    <pc:docChg chg="modSld">
      <pc:chgData name="Cathrine Løes Sørby" userId="S::cathrine.sorby@io.kommune.no::453ffb51-d645-44fe-b265-43846f0ff910" providerId="AD" clId="Web-{EF252501-AF97-4DC6-A593-5E748F0053E8}" dt="2024-02-15T09:43:51.850" v="6"/>
      <pc:docMkLst>
        <pc:docMk/>
      </pc:docMkLst>
      <pc:sldChg chg="modNotes">
        <pc:chgData name="Cathrine Løes Sørby" userId="S::cathrine.sorby@io.kommune.no::453ffb51-d645-44fe-b265-43846f0ff910" providerId="AD" clId="Web-{EF252501-AF97-4DC6-A593-5E748F0053E8}" dt="2024-02-15T09:43:39.507" v="4"/>
        <pc:sldMkLst>
          <pc:docMk/>
          <pc:sldMk cId="3294214791" sldId="296"/>
        </pc:sldMkLst>
      </pc:sldChg>
      <pc:sldChg chg="modNotes">
        <pc:chgData name="Cathrine Løes Sørby" userId="S::cathrine.sorby@io.kommune.no::453ffb51-d645-44fe-b265-43846f0ff910" providerId="AD" clId="Web-{EF252501-AF97-4DC6-A593-5E748F0053E8}" dt="2024-02-15T09:43:51.850" v="6"/>
        <pc:sldMkLst>
          <pc:docMk/>
          <pc:sldMk cId="1895432486" sldId="297"/>
        </pc:sldMkLst>
      </pc:sldChg>
      <pc:sldChg chg="modSp">
        <pc:chgData name="Cathrine Løes Sørby" userId="S::cathrine.sorby@io.kommune.no::453ffb51-d645-44fe-b265-43846f0ff910" providerId="AD" clId="Web-{EF252501-AF97-4DC6-A593-5E748F0053E8}" dt="2024-02-15T09:43:29.366" v="2" actId="1076"/>
        <pc:sldMkLst>
          <pc:docMk/>
          <pc:sldMk cId="331031599" sldId="301"/>
        </pc:sldMkLst>
        <pc:spChg chg="mod">
          <ac:chgData name="Cathrine Løes Sørby" userId="S::cathrine.sorby@io.kommune.no::453ffb51-d645-44fe-b265-43846f0ff910" providerId="AD" clId="Web-{EF252501-AF97-4DC6-A593-5E748F0053E8}" dt="2024-02-15T09:43:29.366" v="2" actId="1076"/>
          <ac:spMkLst>
            <pc:docMk/>
            <pc:sldMk cId="331031599" sldId="301"/>
            <ac:spMk id="3" creationId="{BDC7D275-2054-2FCF-0B90-0293DF711B39}"/>
          </ac:spMkLst>
        </pc:spChg>
      </pc:sldChg>
    </pc:docChg>
  </pc:docChgLst>
  <pc:docChgLst>
    <pc:chgData name="Renate Dybdal Hansen" userId="8f533bdc-1f06-46c5-8376-6b62126245f7" providerId="ADAL" clId="{281FAB1C-34DA-4A38-886F-A46C9B27BCCC}"/>
    <pc:docChg chg="custSel addSld delSld modSld sldOrd">
      <pc:chgData name="Renate Dybdal Hansen" userId="8f533bdc-1f06-46c5-8376-6b62126245f7" providerId="ADAL" clId="{281FAB1C-34DA-4A38-886F-A46C9B27BCCC}" dt="2024-04-10T07:17:34.371" v="245"/>
      <pc:docMkLst>
        <pc:docMk/>
      </pc:docMkLst>
      <pc:sldChg chg="add del">
        <pc:chgData name="Renate Dybdal Hansen" userId="8f533bdc-1f06-46c5-8376-6b62126245f7" providerId="ADAL" clId="{281FAB1C-34DA-4A38-886F-A46C9B27BCCC}" dt="2024-01-31T10:10:40.586" v="38"/>
        <pc:sldMkLst>
          <pc:docMk/>
          <pc:sldMk cId="0" sldId="261"/>
        </pc:sldMkLst>
      </pc:sldChg>
      <pc:sldChg chg="modSp del mod modNotesTx">
        <pc:chgData name="Renate Dybdal Hansen" userId="8f533bdc-1f06-46c5-8376-6b62126245f7" providerId="ADAL" clId="{281FAB1C-34DA-4A38-886F-A46C9B27BCCC}" dt="2024-01-31T10:12:09.534" v="120" actId="47"/>
        <pc:sldMkLst>
          <pc:docMk/>
          <pc:sldMk cId="0" sldId="273"/>
        </pc:sldMkLst>
        <pc:spChg chg="mod">
          <ac:chgData name="Renate Dybdal Hansen" userId="8f533bdc-1f06-46c5-8376-6b62126245f7" providerId="ADAL" clId="{281FAB1C-34DA-4A38-886F-A46C9B27BCCC}" dt="2024-01-31T10:11:49.106" v="114" actId="14100"/>
          <ac:spMkLst>
            <pc:docMk/>
            <pc:sldMk cId="0" sldId="273"/>
            <ac:spMk id="3" creationId="{BDC7D275-2054-2FCF-0B90-0293DF711B39}"/>
          </ac:spMkLst>
        </pc:spChg>
      </pc:sldChg>
      <pc:sldChg chg="add del">
        <pc:chgData name="Renate Dybdal Hansen" userId="8f533bdc-1f06-46c5-8376-6b62126245f7" providerId="ADAL" clId="{281FAB1C-34DA-4A38-886F-A46C9B27BCCC}" dt="2024-01-31T10:10:13.569" v="36"/>
        <pc:sldMkLst>
          <pc:docMk/>
          <pc:sldMk cId="0" sldId="277"/>
        </pc:sldMkLst>
      </pc:sldChg>
      <pc:sldChg chg="modNotesTx">
        <pc:chgData name="Renate Dybdal Hansen" userId="8f533bdc-1f06-46c5-8376-6b62126245f7" providerId="ADAL" clId="{281FAB1C-34DA-4A38-886F-A46C9B27BCCC}" dt="2024-01-31T07:56:29.164" v="2" actId="114"/>
        <pc:sldMkLst>
          <pc:docMk/>
          <pc:sldMk cId="3294214791" sldId="296"/>
        </pc:sldMkLst>
      </pc:sldChg>
      <pc:sldChg chg="addSp modSp mod modNotesTx">
        <pc:chgData name="Renate Dybdal Hansen" userId="8f533bdc-1f06-46c5-8376-6b62126245f7" providerId="ADAL" clId="{281FAB1C-34DA-4A38-886F-A46C9B27BCCC}" dt="2024-02-14T12:58:14.106" v="229" actId="2711"/>
        <pc:sldMkLst>
          <pc:docMk/>
          <pc:sldMk cId="1895432486" sldId="297"/>
        </pc:sldMkLst>
        <pc:picChg chg="add mod">
          <ac:chgData name="Renate Dybdal Hansen" userId="8f533bdc-1f06-46c5-8376-6b62126245f7" providerId="ADAL" clId="{281FAB1C-34DA-4A38-886F-A46C9B27BCCC}" dt="2024-01-31T12:52:04.742" v="228" actId="1076"/>
          <ac:picMkLst>
            <pc:docMk/>
            <pc:sldMk cId="1895432486" sldId="297"/>
            <ac:picMk id="2" creationId="{3CBF3073-34CE-39E6-8216-B02FEBA8CA3C}"/>
          </ac:picMkLst>
        </pc:picChg>
      </pc:sldChg>
      <pc:sldChg chg="del">
        <pc:chgData name="Renate Dybdal Hansen" userId="8f533bdc-1f06-46c5-8376-6b62126245f7" providerId="ADAL" clId="{281FAB1C-34DA-4A38-886F-A46C9B27BCCC}" dt="2024-01-31T07:59:40.248" v="6" actId="47"/>
        <pc:sldMkLst>
          <pc:docMk/>
          <pc:sldMk cId="4178998502" sldId="298"/>
        </pc:sldMkLst>
      </pc:sldChg>
      <pc:sldChg chg="modSp mod modNotesTx">
        <pc:chgData name="Renate Dybdal Hansen" userId="8f533bdc-1f06-46c5-8376-6b62126245f7" providerId="ADAL" clId="{281FAB1C-34DA-4A38-886F-A46C9B27BCCC}" dt="2024-02-14T13:05:37.430" v="241"/>
        <pc:sldMkLst>
          <pc:docMk/>
          <pc:sldMk cId="2584180619" sldId="299"/>
        </pc:sldMkLst>
        <pc:spChg chg="mod">
          <ac:chgData name="Renate Dybdal Hansen" userId="8f533bdc-1f06-46c5-8376-6b62126245f7" providerId="ADAL" clId="{281FAB1C-34DA-4A38-886F-A46C9B27BCCC}" dt="2024-02-14T13:05:33.850" v="239" actId="20577"/>
          <ac:spMkLst>
            <pc:docMk/>
            <pc:sldMk cId="2584180619" sldId="299"/>
            <ac:spMk id="3" creationId="{6779CBDA-1DAE-A2F8-14DE-4EB824F13CDF}"/>
          </ac:spMkLst>
        </pc:spChg>
      </pc:sldChg>
      <pc:sldChg chg="addSp modSp modNotesTx">
        <pc:chgData name="Renate Dybdal Hansen" userId="8f533bdc-1f06-46c5-8376-6b62126245f7" providerId="ADAL" clId="{281FAB1C-34DA-4A38-886F-A46C9B27BCCC}" dt="2024-04-10T07:14:45.378" v="244" actId="20577"/>
        <pc:sldMkLst>
          <pc:docMk/>
          <pc:sldMk cId="3336277196" sldId="300"/>
        </pc:sldMkLst>
        <pc:spChg chg="add mod">
          <ac:chgData name="Renate Dybdal Hansen" userId="8f533bdc-1f06-46c5-8376-6b62126245f7" providerId="ADAL" clId="{281FAB1C-34DA-4A38-886F-A46C9B27BCCC}" dt="2024-01-31T12:21:05.266" v="225"/>
          <ac:spMkLst>
            <pc:docMk/>
            <pc:sldMk cId="3336277196" sldId="300"/>
            <ac:spMk id="2" creationId="{3CB7B14B-BA13-01B1-5B53-8E2239861D3C}"/>
          </ac:spMkLst>
        </pc:spChg>
      </pc:sldChg>
      <pc:sldChg chg="add">
        <pc:chgData name="Renate Dybdal Hansen" userId="8f533bdc-1f06-46c5-8376-6b62126245f7" providerId="ADAL" clId="{281FAB1C-34DA-4A38-886F-A46C9B27BCCC}" dt="2024-01-31T10:10:44.574" v="39"/>
        <pc:sldMkLst>
          <pc:docMk/>
          <pc:sldMk cId="331031599" sldId="301"/>
        </pc:sldMkLst>
      </pc:sldChg>
      <pc:sldChg chg="addSp delSp modSp add mod ord modNotesTx">
        <pc:chgData name="Renate Dybdal Hansen" userId="8f533bdc-1f06-46c5-8376-6b62126245f7" providerId="ADAL" clId="{281FAB1C-34DA-4A38-886F-A46C9B27BCCC}" dt="2024-04-10T07:17:34.371" v="245"/>
        <pc:sldMkLst>
          <pc:docMk/>
          <pc:sldMk cId="1750089575" sldId="302"/>
        </pc:sldMkLst>
        <pc:spChg chg="add mod">
          <ac:chgData name="Renate Dybdal Hansen" userId="8f533bdc-1f06-46c5-8376-6b62126245f7" providerId="ADAL" clId="{281FAB1C-34DA-4A38-886F-A46C9B27BCCC}" dt="2024-01-31T10:14:31.802" v="221" actId="20577"/>
          <ac:spMkLst>
            <pc:docMk/>
            <pc:sldMk cId="1750089575" sldId="302"/>
            <ac:spMk id="2" creationId="{5A47E684-0465-6FAE-C9D8-3F305EB213D0}"/>
          </ac:spMkLst>
        </pc:spChg>
        <pc:spChg chg="add mod">
          <ac:chgData name="Renate Dybdal Hansen" userId="8f533bdc-1f06-46c5-8376-6b62126245f7" providerId="ADAL" clId="{281FAB1C-34DA-4A38-886F-A46C9B27BCCC}" dt="2024-01-31T10:14:39.145" v="223" actId="1076"/>
          <ac:spMkLst>
            <pc:docMk/>
            <pc:sldMk cId="1750089575" sldId="302"/>
            <ac:spMk id="3" creationId="{C8F6FA28-91E9-103A-44BE-2B43CAA69F87}"/>
          </ac:spMkLst>
        </pc:spChg>
        <pc:spChg chg="del">
          <ac:chgData name="Renate Dybdal Hansen" userId="8f533bdc-1f06-46c5-8376-6b62126245f7" providerId="ADAL" clId="{281FAB1C-34DA-4A38-886F-A46C9B27BCCC}" dt="2024-01-31T10:12:13.243" v="121" actId="478"/>
          <ac:spMkLst>
            <pc:docMk/>
            <pc:sldMk cId="1750089575" sldId="302"/>
            <ac:spMk id="7" creationId="{30F6D125-BA95-EC68-C519-091049FF07F3}"/>
          </ac:spMkLst>
        </pc:spChg>
        <pc:picChg chg="add mod">
          <ac:chgData name="Renate Dybdal Hansen" userId="8f533bdc-1f06-46c5-8376-6b62126245f7" providerId="ADAL" clId="{281FAB1C-34DA-4A38-886F-A46C9B27BCCC}" dt="2024-01-31T10:14:50.253" v="224"/>
          <ac:picMkLst>
            <pc:docMk/>
            <pc:sldMk cId="1750089575" sldId="302"/>
            <ac:picMk id="4" creationId="{45864761-9D54-2F5C-EF89-89C4012BDB55}"/>
          </ac:picMkLst>
        </pc:picChg>
      </pc:sldChg>
    </pc:docChg>
  </pc:docChgLst>
  <pc:docChgLst>
    <pc:chgData name="Cathrine Løes Sørby" userId="S::cathrine.sorby@io.kommune.no::453ffb51-d645-44fe-b265-43846f0ff910" providerId="AD" clId="Web-{7B3EC7E4-143F-4432-9C21-6E6B1D150849}"/>
    <pc:docChg chg="addSld modSld">
      <pc:chgData name="Cathrine Løes Sørby" userId="S::cathrine.sorby@io.kommune.no::453ffb51-d645-44fe-b265-43846f0ff910" providerId="AD" clId="Web-{7B3EC7E4-143F-4432-9C21-6E6B1D150849}" dt="2024-01-12T11:53:55.036" v="24"/>
      <pc:docMkLst>
        <pc:docMk/>
      </pc:docMkLst>
      <pc:sldChg chg="modNotes">
        <pc:chgData name="Cathrine Løes Sørby" userId="S::cathrine.sorby@io.kommune.no::453ffb51-d645-44fe-b265-43846f0ff910" providerId="AD" clId="Web-{7B3EC7E4-143F-4432-9C21-6E6B1D150849}" dt="2024-01-12T11:53:55.036" v="24"/>
        <pc:sldMkLst>
          <pc:docMk/>
          <pc:sldMk cId="0" sldId="273"/>
        </pc:sldMkLst>
      </pc:sldChg>
      <pc:sldChg chg="modSp new modNotes">
        <pc:chgData name="Cathrine Løes Sørby" userId="S::cathrine.sorby@io.kommune.no::453ffb51-d645-44fe-b265-43846f0ff910" providerId="AD" clId="Web-{7B3EC7E4-143F-4432-9C21-6E6B1D150849}" dt="2024-01-12T11:53:39.364" v="16"/>
        <pc:sldMkLst>
          <pc:docMk/>
          <pc:sldMk cId="4178998502" sldId="298"/>
        </pc:sldMkLst>
        <pc:spChg chg="mod">
          <ac:chgData name="Cathrine Løes Sørby" userId="S::cathrine.sorby@io.kommune.no::453ffb51-d645-44fe-b265-43846f0ff910" providerId="AD" clId="Web-{7B3EC7E4-143F-4432-9C21-6E6B1D150849}" dt="2024-01-12T11:52:43.176" v="8" actId="20577"/>
          <ac:spMkLst>
            <pc:docMk/>
            <pc:sldMk cId="4178998502" sldId="298"/>
            <ac:spMk id="2" creationId="{09831CE3-679A-2FA8-387C-158CAF2AE788}"/>
          </ac:spMkLst>
        </pc:spChg>
        <pc:spChg chg="mod">
          <ac:chgData name="Cathrine Løes Sørby" userId="S::cathrine.sorby@io.kommune.no::453ffb51-d645-44fe-b265-43846f0ff910" providerId="AD" clId="Web-{7B3EC7E4-143F-4432-9C21-6E6B1D150849}" dt="2024-01-12T11:52:49.973" v="9" actId="20577"/>
          <ac:spMkLst>
            <pc:docMk/>
            <pc:sldMk cId="4178998502" sldId="298"/>
            <ac:spMk id="3" creationId="{683D4C29-55F6-743F-6795-DAC7B0FF8710}"/>
          </ac:spMkLst>
        </pc:spChg>
      </pc:sldChg>
    </pc:docChg>
  </pc:docChgLst>
  <pc:docChgLst>
    <pc:chgData name="Cathrine Løes Sørby" userId="S::cathrine.sorby@io.kommune.no::453ffb51-d645-44fe-b265-43846f0ff910" providerId="AD" clId="Web-{52D417EA-8415-4E1E-9F01-9092124707D9}"/>
    <pc:docChg chg="addSld delSld">
      <pc:chgData name="Cathrine Løes Sørby" userId="S::cathrine.sorby@io.kommune.no::453ffb51-d645-44fe-b265-43846f0ff910" providerId="AD" clId="Web-{52D417EA-8415-4E1E-9F01-9092124707D9}" dt="2024-01-12T11:42:26.252" v="9"/>
      <pc:docMkLst>
        <pc:docMk/>
      </pc:docMkLst>
      <pc:sldChg chg="add del">
        <pc:chgData name="Cathrine Løes Sørby" userId="S::cathrine.sorby@io.kommune.no::453ffb51-d645-44fe-b265-43846f0ff910" providerId="AD" clId="Web-{52D417EA-8415-4E1E-9F01-9092124707D9}" dt="2024-01-12T11:38:43.983" v="7"/>
        <pc:sldMkLst>
          <pc:docMk/>
          <pc:sldMk cId="0" sldId="262"/>
        </pc:sldMkLst>
      </pc:sldChg>
      <pc:sldChg chg="new del">
        <pc:chgData name="Cathrine Løes Sørby" userId="S::cathrine.sorby@io.kommune.no::453ffb51-d645-44fe-b265-43846f0ff910" providerId="AD" clId="Web-{52D417EA-8415-4E1E-9F01-9092124707D9}" dt="2024-01-12T11:42:26.252" v="9"/>
        <pc:sldMkLst>
          <pc:docMk/>
          <pc:sldMk cId="728891747" sldId="298"/>
        </pc:sldMkLst>
      </pc:sldChg>
      <pc:sldChg chg="add del">
        <pc:chgData name="Cathrine Løes Sørby" userId="S::cathrine.sorby@io.kommune.no::453ffb51-d645-44fe-b265-43846f0ff910" providerId="AD" clId="Web-{52D417EA-8415-4E1E-9F01-9092124707D9}" dt="2024-01-12T11:38:42.968" v="6"/>
        <pc:sldMkLst>
          <pc:docMk/>
          <pc:sldMk cId="2747851431" sldId="299"/>
        </pc:sldMkLst>
      </pc:sldChg>
      <pc:sldChg chg="add del">
        <pc:chgData name="Cathrine Løes Sørby" userId="S::cathrine.sorby@io.kommune.no::453ffb51-d645-44fe-b265-43846f0ff910" providerId="AD" clId="Web-{52D417EA-8415-4E1E-9F01-9092124707D9}" dt="2024-01-12T11:38:44.936" v="8"/>
        <pc:sldMkLst>
          <pc:docMk/>
          <pc:sldMk cId="209880145" sldId="300"/>
        </pc:sldMkLst>
      </pc:sldChg>
      <pc:sldChg chg="add del">
        <pc:chgData name="Cathrine Løes Sørby" userId="S::cathrine.sorby@io.kommune.no::453ffb51-d645-44fe-b265-43846f0ff910" providerId="AD" clId="Web-{52D417EA-8415-4E1E-9F01-9092124707D9}" dt="2024-01-12T11:38:42.155" v="5"/>
        <pc:sldMkLst>
          <pc:docMk/>
          <pc:sldMk cId="2578838109" sldId="301"/>
        </pc:sldMkLst>
      </pc:sldChg>
      <pc:sldMasterChg chg="addSldLayout">
        <pc:chgData name="Cathrine Løes Sørby" userId="S::cathrine.sorby@io.kommune.no::453ffb51-d645-44fe-b265-43846f0ff910" providerId="AD" clId="Web-{52D417EA-8415-4E1E-9F01-9092124707D9}" dt="2024-01-12T11:38:24.405" v="1"/>
        <pc:sldMasterMkLst>
          <pc:docMk/>
          <pc:sldMasterMk cId="1668123268" sldId="2147483683"/>
        </pc:sldMasterMkLst>
        <pc:sldLayoutChg chg="add replId">
          <pc:chgData name="Cathrine Løes Sørby" userId="S::cathrine.sorby@io.kommune.no::453ffb51-d645-44fe-b265-43846f0ff910" providerId="AD" clId="Web-{52D417EA-8415-4E1E-9F01-9092124707D9}" dt="2024-01-12T11:38:24.405" v="1"/>
          <pc:sldLayoutMkLst>
            <pc:docMk/>
            <pc:sldMasterMk cId="1668123268" sldId="2147483683"/>
            <pc:sldLayoutMk cId="2782333145" sldId="2147483697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1AAA9056-C128-83F1-6FB0-6FFBE3B39CE2}"/>
    <pc:docChg chg="modSld">
      <pc:chgData name="Frida Torgersen" userId="S::frida.torgersen@io.kommune.no::ea265081-7c03-4e48-ae3c-fad608c99291" providerId="AD" clId="Web-{1AAA9056-C128-83F1-6FB0-6FFBE3B39CE2}" dt="2025-03-05T12:05:20.893" v="3"/>
      <pc:docMkLst>
        <pc:docMk/>
      </pc:docMkLst>
      <pc:sldChg chg="modNotes">
        <pc:chgData name="Frida Torgersen" userId="S::frida.torgersen@io.kommune.no::ea265081-7c03-4e48-ae3c-fad608c99291" providerId="AD" clId="Web-{1AAA9056-C128-83F1-6FB0-6FFBE3B39CE2}" dt="2025-03-05T12:05:20.893" v="3"/>
        <pc:sldMkLst>
          <pc:docMk/>
          <pc:sldMk cId="2819561126" sldId="291"/>
        </pc:sldMkLst>
      </pc:sldChg>
      <pc:sldChg chg="modSp">
        <pc:chgData name="Frida Torgersen" userId="S::frida.torgersen@io.kommune.no::ea265081-7c03-4e48-ae3c-fad608c99291" providerId="AD" clId="Web-{1AAA9056-C128-83F1-6FB0-6FFBE3B39CE2}" dt="2025-03-05T12:04:46.533" v="0" actId="20577"/>
        <pc:sldMkLst>
          <pc:docMk/>
          <pc:sldMk cId="3336277196" sldId="300"/>
        </pc:sldMkLst>
        <pc:spChg chg="mod">
          <ac:chgData name="Frida Torgersen" userId="S::frida.torgersen@io.kommune.no::ea265081-7c03-4e48-ae3c-fad608c99291" providerId="AD" clId="Web-{1AAA9056-C128-83F1-6FB0-6FFBE3B39CE2}" dt="2025-03-05T12:04:46.533" v="0" actId="20577"/>
          <ac:spMkLst>
            <pc:docMk/>
            <pc:sldMk cId="3336277196" sldId="300"/>
            <ac:spMk id="2" creationId="{3CB7B14B-BA13-01B1-5B53-8E2239861D3C}"/>
          </ac:spMkLst>
        </pc:spChg>
      </pc:sldChg>
    </pc:docChg>
  </pc:docChgLst>
  <pc:docChgLst>
    <pc:chgData name="Cathrine Løes Sørby" userId="S::cathrine.sorby@io.kommune.no::453ffb51-d645-44fe-b265-43846f0ff910" providerId="AD" clId="Web-{098C64D4-9DA4-4B6B-A0AA-4F1614E11810}"/>
    <pc:docChg chg="addSld delSld">
      <pc:chgData name="Cathrine Løes Sørby" userId="S::cathrine.sorby@io.kommune.no::453ffb51-d645-44fe-b265-43846f0ff910" providerId="AD" clId="Web-{098C64D4-9DA4-4B6B-A0AA-4F1614E11810}" dt="2024-01-31T09:39:16.410" v="3"/>
      <pc:docMkLst>
        <pc:docMk/>
      </pc:docMkLst>
      <pc:sldChg chg="del">
        <pc:chgData name="Cathrine Løes Sørby" userId="S::cathrine.sorby@io.kommune.no::453ffb51-d645-44fe-b265-43846f0ff910" providerId="AD" clId="Web-{098C64D4-9DA4-4B6B-A0AA-4F1614E11810}" dt="2024-01-31T09:39:16.410" v="3"/>
        <pc:sldMkLst>
          <pc:docMk/>
          <pc:sldMk cId="0" sldId="263"/>
        </pc:sldMkLst>
      </pc:sldChg>
      <pc:sldChg chg="new del">
        <pc:chgData name="Cathrine Løes Sørby" userId="S::cathrine.sorby@io.kommune.no::453ffb51-d645-44fe-b265-43846f0ff910" providerId="AD" clId="Web-{098C64D4-9DA4-4B6B-A0AA-4F1614E11810}" dt="2024-01-31T09:39:14.316" v="2"/>
        <pc:sldMkLst>
          <pc:docMk/>
          <pc:sldMk cId="620750728" sldId="298"/>
        </pc:sldMkLst>
      </pc:sldChg>
      <pc:sldChg chg="add">
        <pc:chgData name="Cathrine Løes Sørby" userId="S::cathrine.sorby@io.kommune.no::453ffb51-d645-44fe-b265-43846f0ff910" providerId="AD" clId="Web-{098C64D4-9DA4-4B6B-A0AA-4F1614E11810}" dt="2024-01-31T09:39:08.301" v="1"/>
        <pc:sldMkLst>
          <pc:docMk/>
          <pc:sldMk cId="2584180619" sldId="299"/>
        </pc:sldMkLst>
      </pc:sldChg>
    </pc:docChg>
  </pc:docChgLst>
  <pc:docChgLst>
    <pc:chgData name="Frida Torgersen" userId="S::frida.torgersen@io.kommune.no::ea265081-7c03-4e48-ae3c-fad608c99291" providerId="AD" clId="Web-{D2DCD8D6-A94D-8413-003F-390C2C297D01}"/>
    <pc:docChg chg="modSld">
      <pc:chgData name="Frida Torgersen" userId="S::frida.torgersen@io.kommune.no::ea265081-7c03-4e48-ae3c-fad608c99291" providerId="AD" clId="Web-{D2DCD8D6-A94D-8413-003F-390C2C297D01}" dt="2025-03-12T09:23:06.839" v="1"/>
      <pc:docMkLst>
        <pc:docMk/>
      </pc:docMkLst>
      <pc:sldChg chg="modNotes">
        <pc:chgData name="Frida Torgersen" userId="S::frida.torgersen@io.kommune.no::ea265081-7c03-4e48-ae3c-fad608c99291" providerId="AD" clId="Web-{D2DCD8D6-A94D-8413-003F-390C2C297D01}" dt="2025-03-12T09:23:06.839" v="1"/>
        <pc:sldMkLst>
          <pc:docMk/>
          <pc:sldMk cId="1895432486" sldId="297"/>
        </pc:sldMkLst>
      </pc:sldChg>
    </pc:docChg>
  </pc:docChgLst>
  <pc:docChgLst>
    <pc:chgData name="Frida Torgersen" userId="S::frida.torgersen@io.kommune.no::ea265081-7c03-4e48-ae3c-fad608c99291" providerId="AD" clId="Web-{6247CEA3-5FF8-D8B1-4709-4ED9EAC8996F}"/>
    <pc:docChg chg="modSld">
      <pc:chgData name="Frida Torgersen" userId="S::frida.torgersen@io.kommune.no::ea265081-7c03-4e48-ae3c-fad608c99291" providerId="AD" clId="Web-{6247CEA3-5FF8-D8B1-4709-4ED9EAC8996F}" dt="2025-03-12T08:57:11.441" v="874"/>
      <pc:docMkLst>
        <pc:docMk/>
      </pc:docMkLst>
      <pc:sldChg chg="modSp modNotes">
        <pc:chgData name="Frida Torgersen" userId="S::frida.torgersen@io.kommune.no::ea265081-7c03-4e48-ae3c-fad608c99291" providerId="AD" clId="Web-{6247CEA3-5FF8-D8B1-4709-4ED9EAC8996F}" dt="2025-03-12T08:52:23.186" v="871"/>
        <pc:sldMkLst>
          <pc:docMk/>
          <pc:sldMk cId="3294214791" sldId="296"/>
        </pc:sldMkLst>
        <pc:spChg chg="mod">
          <ac:chgData name="Frida Torgersen" userId="S::frida.torgersen@io.kommune.no::ea265081-7c03-4e48-ae3c-fad608c99291" providerId="AD" clId="Web-{6247CEA3-5FF8-D8B1-4709-4ED9EAC8996F}" dt="2025-03-12T08:31:37.650" v="411" actId="20577"/>
          <ac:spMkLst>
            <pc:docMk/>
            <pc:sldMk cId="3294214791" sldId="296"/>
            <ac:spMk id="2" creationId="{BCED456C-87BF-8910-48C9-4172590E4923}"/>
          </ac:spMkLst>
        </pc:spChg>
      </pc:sldChg>
      <pc:sldChg chg="modNotes">
        <pc:chgData name="Frida Torgersen" userId="S::frida.torgersen@io.kommune.no::ea265081-7c03-4e48-ae3c-fad608c99291" providerId="AD" clId="Web-{6247CEA3-5FF8-D8B1-4709-4ED9EAC8996F}" dt="2025-03-12T08:57:11.441" v="874"/>
        <pc:sldMkLst>
          <pc:docMk/>
          <pc:sldMk cId="1895432486" sldId="297"/>
        </pc:sldMkLst>
      </pc:sldChg>
      <pc:sldChg chg="modSp modNotes">
        <pc:chgData name="Frida Torgersen" userId="S::frida.torgersen@io.kommune.no::ea265081-7c03-4e48-ae3c-fad608c99291" providerId="AD" clId="Web-{6247CEA3-5FF8-D8B1-4709-4ED9EAC8996F}" dt="2025-03-12T08:18:21.637" v="54"/>
        <pc:sldMkLst>
          <pc:docMk/>
          <pc:sldMk cId="331031599" sldId="301"/>
        </pc:sldMkLst>
        <pc:spChg chg="mod">
          <ac:chgData name="Frida Torgersen" userId="S::frida.torgersen@io.kommune.no::ea265081-7c03-4e48-ae3c-fad608c99291" providerId="AD" clId="Web-{6247CEA3-5FF8-D8B1-4709-4ED9EAC8996F}" dt="2025-03-12T08:17:21.511" v="13" actId="20577"/>
          <ac:spMkLst>
            <pc:docMk/>
            <pc:sldMk cId="331031599" sldId="301"/>
            <ac:spMk id="3" creationId="{BDC7D275-2054-2FCF-0B90-0293DF711B39}"/>
          </ac:spMkLst>
        </pc:spChg>
      </pc:sldChg>
    </pc:docChg>
  </pc:docChgLst>
  <pc:docChgLst>
    <pc:chgData name="Renate Dybdal Hansen" userId="S::renate.dybdal.hansen@io.kommune.no::8f533bdc-1f06-46c5-8376-6b62126245f7" providerId="AD" clId="Web-{D9E6E0A6-3BEF-4013-BB3D-09FD6ED927A2}"/>
    <pc:docChg chg="modSld">
      <pc:chgData name="Renate Dybdal Hansen" userId="S::renate.dybdal.hansen@io.kommune.no::8f533bdc-1f06-46c5-8376-6b62126245f7" providerId="AD" clId="Web-{D9E6E0A6-3BEF-4013-BB3D-09FD6ED927A2}" dt="2024-12-04T12:43:08.915" v="4"/>
      <pc:docMkLst>
        <pc:docMk/>
      </pc:docMkLst>
      <pc:sldChg chg="modNotes">
        <pc:chgData name="Renate Dybdal Hansen" userId="S::renate.dybdal.hansen@io.kommune.no::8f533bdc-1f06-46c5-8376-6b62126245f7" providerId="AD" clId="Web-{D9E6E0A6-3BEF-4013-BB3D-09FD6ED927A2}" dt="2024-12-04T12:43:08.915" v="4"/>
        <pc:sldMkLst>
          <pc:docMk/>
          <pc:sldMk cId="2819561126" sldId="291"/>
        </pc:sldMkLst>
      </pc:sldChg>
    </pc:docChg>
  </pc:docChgLst>
  <pc:docChgLst>
    <pc:chgData name="Frida Torgersen" userId="S::frida.torgersen@io.kommune.no::ea265081-7c03-4e48-ae3c-fad608c99291" providerId="AD" clId="Web-{2B1F125A-130B-5394-D9CA-A7B9D305434F}"/>
    <pc:docChg chg="modSld">
      <pc:chgData name="Frida Torgersen" userId="S::frida.torgersen@io.kommune.no::ea265081-7c03-4e48-ae3c-fad608c99291" providerId="AD" clId="Web-{2B1F125A-130B-5394-D9CA-A7B9D305434F}" dt="2024-12-18T10:21:14.888" v="37"/>
      <pc:docMkLst>
        <pc:docMk/>
      </pc:docMkLst>
      <pc:sldChg chg="modNotes">
        <pc:chgData name="Frida Torgersen" userId="S::frida.torgersen@io.kommune.no::ea265081-7c03-4e48-ae3c-fad608c99291" providerId="AD" clId="Web-{2B1F125A-130B-5394-D9CA-A7B9D305434F}" dt="2024-12-18T10:21:14.888" v="37"/>
        <pc:sldMkLst>
          <pc:docMk/>
          <pc:sldMk cId="0" sldId="285"/>
        </pc:sldMkLst>
      </pc:sldChg>
      <pc:sldChg chg="modNotes">
        <pc:chgData name="Frida Torgersen" userId="S::frida.torgersen@io.kommune.no::ea265081-7c03-4e48-ae3c-fad608c99291" providerId="AD" clId="Web-{2B1F125A-130B-5394-D9CA-A7B9D305434F}" dt="2024-12-18T10:20:45.231" v="34"/>
        <pc:sldMkLst>
          <pc:docMk/>
          <pc:sldMk cId="3294214791" sldId="296"/>
        </pc:sldMkLst>
      </pc:sldChg>
      <pc:sldChg chg="modSp modNotes">
        <pc:chgData name="Frida Torgersen" userId="S::frida.torgersen@io.kommune.no::ea265081-7c03-4e48-ae3c-fad608c99291" providerId="AD" clId="Web-{2B1F125A-130B-5394-D9CA-A7B9D305434F}" dt="2024-12-18T10:20:29.778" v="32" actId="20577"/>
        <pc:sldMkLst>
          <pc:docMk/>
          <pc:sldMk cId="331031599" sldId="301"/>
        </pc:sldMkLst>
        <pc:spChg chg="mod">
          <ac:chgData name="Frida Torgersen" userId="S::frida.torgersen@io.kommune.no::ea265081-7c03-4e48-ae3c-fad608c99291" providerId="AD" clId="Web-{2B1F125A-130B-5394-D9CA-A7B9D305434F}" dt="2024-12-18T10:20:29.778" v="32" actId="20577"/>
          <ac:spMkLst>
            <pc:docMk/>
            <pc:sldMk cId="331031599" sldId="301"/>
            <ac:spMk id="3" creationId="{BDC7D275-2054-2FCF-0B90-0293DF711B39}"/>
          </ac:spMkLst>
        </pc:spChg>
      </pc:sldChg>
    </pc:docChg>
  </pc:docChgLst>
  <pc:docChgLst>
    <pc:chgData name="Renate Dybdal Hansen" userId="S::renate.dybdal.hansen@io.kommune.no::8f533bdc-1f06-46c5-8376-6b62126245f7" providerId="AD" clId="Web-{B901080A-F1F4-4593-BD9A-488263559F3C}"/>
    <pc:docChg chg="modSld">
      <pc:chgData name="Renate Dybdal Hansen" userId="S::renate.dybdal.hansen@io.kommune.no::8f533bdc-1f06-46c5-8376-6b62126245f7" providerId="AD" clId="Web-{B901080A-F1F4-4593-BD9A-488263559F3C}" dt="2024-12-04T12:31:23.447" v="1"/>
      <pc:docMkLst>
        <pc:docMk/>
      </pc:docMkLst>
      <pc:sldChg chg="modNotes">
        <pc:chgData name="Renate Dybdal Hansen" userId="S::renate.dybdal.hansen@io.kommune.no::8f533bdc-1f06-46c5-8376-6b62126245f7" providerId="AD" clId="Web-{B901080A-F1F4-4593-BD9A-488263559F3C}" dt="2024-12-04T12:31:23.447" v="1"/>
        <pc:sldMkLst>
          <pc:docMk/>
          <pc:sldMk cId="2819561126" sldId="291"/>
        </pc:sldMkLst>
      </pc:sldChg>
    </pc:docChg>
  </pc:docChgLst>
  <pc:docChgLst>
    <pc:chgData name="Frida Torgersen" userId="S::frida.torgersen@io.kommune.no::ea265081-7c03-4e48-ae3c-fad608c99291" providerId="AD" clId="Web-{C6CD7D41-C886-2E22-C3F3-C1960B9A8889}"/>
    <pc:docChg chg="modSld">
      <pc:chgData name="Frida Torgersen" userId="S::frida.torgersen@io.kommune.no::ea265081-7c03-4e48-ae3c-fad608c99291" providerId="AD" clId="Web-{C6CD7D41-C886-2E22-C3F3-C1960B9A8889}" dt="2025-03-12T08:15:28.300" v="11" actId="20577"/>
      <pc:docMkLst>
        <pc:docMk/>
      </pc:docMkLst>
      <pc:sldChg chg="modSp">
        <pc:chgData name="Frida Torgersen" userId="S::frida.torgersen@io.kommune.no::ea265081-7c03-4e48-ae3c-fad608c99291" providerId="AD" clId="Web-{C6CD7D41-C886-2E22-C3F3-C1960B9A8889}" dt="2025-03-12T08:15:09.268" v="0" actId="20577"/>
        <pc:sldMkLst>
          <pc:docMk/>
          <pc:sldMk cId="2792964846" sldId="272"/>
        </pc:sldMkLst>
        <pc:spChg chg="mod">
          <ac:chgData name="Frida Torgersen" userId="S::frida.torgersen@io.kommune.no::ea265081-7c03-4e48-ae3c-fad608c99291" providerId="AD" clId="Web-{C6CD7D41-C886-2E22-C3F3-C1960B9A8889}" dt="2025-03-12T08:15:09.268" v="0" actId="20577"/>
          <ac:spMkLst>
            <pc:docMk/>
            <pc:sldMk cId="2792964846" sldId="272"/>
            <ac:spMk id="2" creationId="{DFC2809C-BFDE-562D-EE79-82D5A1E7E3FD}"/>
          </ac:spMkLst>
        </pc:spChg>
      </pc:sldChg>
      <pc:sldChg chg="modSp">
        <pc:chgData name="Frida Torgersen" userId="S::frida.torgersen@io.kommune.no::ea265081-7c03-4e48-ae3c-fad608c99291" providerId="AD" clId="Web-{C6CD7D41-C886-2E22-C3F3-C1960B9A8889}" dt="2025-03-12T08:15:28.300" v="11" actId="20577"/>
        <pc:sldMkLst>
          <pc:docMk/>
          <pc:sldMk cId="3294214791" sldId="296"/>
        </pc:sldMkLst>
        <pc:spChg chg="mod">
          <ac:chgData name="Frida Torgersen" userId="S::frida.torgersen@io.kommune.no::ea265081-7c03-4e48-ae3c-fad608c99291" providerId="AD" clId="Web-{C6CD7D41-C886-2E22-C3F3-C1960B9A8889}" dt="2025-03-12T08:15:28.300" v="11" actId="20577"/>
          <ac:spMkLst>
            <pc:docMk/>
            <pc:sldMk cId="3294214791" sldId="296"/>
            <ac:spMk id="2" creationId="{BCED456C-87BF-8910-48C9-4172590E4923}"/>
          </ac:spMkLst>
        </pc:spChg>
      </pc:sldChg>
      <pc:sldChg chg="modSp">
        <pc:chgData name="Frida Torgersen" userId="S::frida.torgersen@io.kommune.no::ea265081-7c03-4e48-ae3c-fad608c99291" providerId="AD" clId="Web-{C6CD7D41-C886-2E22-C3F3-C1960B9A8889}" dt="2025-03-12T08:15:17.018" v="1" actId="20577"/>
        <pc:sldMkLst>
          <pc:docMk/>
          <pc:sldMk cId="331031599" sldId="301"/>
        </pc:sldMkLst>
        <pc:spChg chg="mod">
          <ac:chgData name="Frida Torgersen" userId="S::frida.torgersen@io.kommune.no::ea265081-7c03-4e48-ae3c-fad608c99291" providerId="AD" clId="Web-{C6CD7D41-C886-2E22-C3F3-C1960B9A8889}" dt="2025-03-12T08:15:17.018" v="1" actId="20577"/>
          <ac:spMkLst>
            <pc:docMk/>
            <pc:sldMk cId="331031599" sldId="301"/>
            <ac:spMk id="3" creationId="{BDC7D275-2054-2FCF-0B90-0293DF711B39}"/>
          </ac:spMkLst>
        </pc:spChg>
      </pc:sldChg>
    </pc:docChg>
  </pc:docChgLst>
  <pc:docChgLst>
    <pc:chgData name="Frida Torgersen" userId="S::frida.torgersen@io.kommune.no::ea265081-7c03-4e48-ae3c-fad608c99291" providerId="AD" clId="Web-{EC730F44-3DDA-B34B-A90E-A1C4DA73DA22}"/>
    <pc:docChg chg="modSld sldOrd">
      <pc:chgData name="Frida Torgersen" userId="S::frida.torgersen@io.kommune.no::ea265081-7c03-4e48-ae3c-fad608c99291" providerId="AD" clId="Web-{EC730F44-3DDA-B34B-A90E-A1C4DA73DA22}" dt="2024-11-20T11:57:24.562" v="6" actId="1076"/>
      <pc:docMkLst>
        <pc:docMk/>
      </pc:docMkLst>
      <pc:sldChg chg="ord">
        <pc:chgData name="Frida Torgersen" userId="S::frida.torgersen@io.kommune.no::ea265081-7c03-4e48-ae3c-fad608c99291" providerId="AD" clId="Web-{EC730F44-3DDA-B34B-A90E-A1C4DA73DA22}" dt="2024-11-20T11:56:41.593" v="0"/>
        <pc:sldMkLst>
          <pc:docMk/>
          <pc:sldMk cId="2819561126" sldId="291"/>
        </pc:sldMkLst>
      </pc:sldChg>
      <pc:sldChg chg="modSp mod ord modClrScheme chgLayout">
        <pc:chgData name="Frida Torgersen" userId="S::frida.torgersen@io.kommune.no::ea265081-7c03-4e48-ae3c-fad608c99291" providerId="AD" clId="Web-{EC730F44-3DDA-B34B-A90E-A1C4DA73DA22}" dt="2024-11-20T11:57:24.562" v="6" actId="1076"/>
        <pc:sldMkLst>
          <pc:docMk/>
          <pc:sldMk cId="2584180619" sldId="299"/>
        </pc:sldMkLst>
        <pc:spChg chg="mod ord">
          <ac:chgData name="Frida Torgersen" userId="S::frida.torgersen@io.kommune.no::ea265081-7c03-4e48-ae3c-fad608c99291" providerId="AD" clId="Web-{EC730F44-3DDA-B34B-A90E-A1C4DA73DA22}" dt="2024-11-20T11:57:24.562" v="6" actId="1076"/>
          <ac:spMkLst>
            <pc:docMk/>
            <pc:sldMk cId="2584180619" sldId="299"/>
            <ac:spMk id="3" creationId="{6779CBDA-1DAE-A2F8-14DE-4EB824F13CDF}"/>
          </ac:spMkLst>
        </pc:spChg>
        <pc:spChg chg="mod ord">
          <ac:chgData name="Frida Torgersen" userId="S::frida.torgersen@io.kommune.no::ea265081-7c03-4e48-ae3c-fad608c99291" providerId="AD" clId="Web-{EC730F44-3DDA-B34B-A90E-A1C4DA73DA22}" dt="2024-11-20T11:57:10.831" v="4" actId="1076"/>
          <ac:spMkLst>
            <pc:docMk/>
            <pc:sldMk cId="2584180619" sldId="299"/>
            <ac:spMk id="16385" creationId="{469BD19F-0D3B-BD96-CB1F-5D21E8E48E74}"/>
          </ac:spMkLst>
        </pc:spChg>
      </pc:sldChg>
    </pc:docChg>
  </pc:docChgLst>
  <pc:docChgLst>
    <pc:chgData name="Frida Torgersen" userId="S::frida.torgersen@io.kommune.no::ea265081-7c03-4e48-ae3c-fad608c99291" providerId="AD" clId="Web-{6745844F-1ED9-720A-7F95-A5A658330F5B}"/>
    <pc:docChg chg="modSld">
      <pc:chgData name="Frida Torgersen" userId="S::frida.torgersen@io.kommune.no::ea265081-7c03-4e48-ae3c-fad608c99291" providerId="AD" clId="Web-{6745844F-1ED9-720A-7F95-A5A658330F5B}" dt="2024-11-20T10:36:35.714" v="4"/>
      <pc:docMkLst>
        <pc:docMk/>
      </pc:docMkLst>
      <pc:sldChg chg="modSp modNotes">
        <pc:chgData name="Frida Torgersen" userId="S::frida.torgersen@io.kommune.no::ea265081-7c03-4e48-ae3c-fad608c99291" providerId="AD" clId="Web-{6745844F-1ED9-720A-7F95-A5A658330F5B}" dt="2024-11-20T10:36:35.714" v="4"/>
        <pc:sldMkLst>
          <pc:docMk/>
          <pc:sldMk cId="2819561126" sldId="291"/>
        </pc:sldMkLst>
        <pc:spChg chg="mod">
          <ac:chgData name="Frida Torgersen" userId="S::frida.torgersen@io.kommune.no::ea265081-7c03-4e48-ae3c-fad608c99291" providerId="AD" clId="Web-{6745844F-1ED9-720A-7F95-A5A658330F5B}" dt="2024-11-20T10:36:28.277" v="2" actId="20577"/>
          <ac:spMkLst>
            <pc:docMk/>
            <pc:sldMk cId="2819561126" sldId="291"/>
            <ac:spMk id="2" creationId="{3E4F0686-B446-2591-0834-00CE790D5560}"/>
          </ac:spMkLst>
        </pc:spChg>
      </pc:sldChg>
      <pc:sldChg chg="modSp">
        <pc:chgData name="Frida Torgersen" userId="S::frida.torgersen@io.kommune.no::ea265081-7c03-4e48-ae3c-fad608c99291" providerId="AD" clId="Web-{6745844F-1ED9-720A-7F95-A5A658330F5B}" dt="2024-11-20T10:35:52.917" v="1" actId="1076"/>
        <pc:sldMkLst>
          <pc:docMk/>
          <pc:sldMk cId="2584180619" sldId="299"/>
        </pc:sldMkLst>
        <pc:spChg chg="mod">
          <ac:chgData name="Frida Torgersen" userId="S::frida.torgersen@io.kommune.no::ea265081-7c03-4e48-ae3c-fad608c99291" providerId="AD" clId="Web-{6745844F-1ED9-720A-7F95-A5A658330F5B}" dt="2024-11-20T10:35:52.917" v="1" actId="1076"/>
          <ac:spMkLst>
            <pc:docMk/>
            <pc:sldMk cId="2584180619" sldId="299"/>
            <ac:spMk id="16385" creationId="{469BD19F-0D3B-BD96-CB1F-5D21E8E48E74}"/>
          </ac:spMkLst>
        </pc:spChg>
      </pc:sldChg>
    </pc:docChg>
  </pc:docChgLst>
  <pc:docChgLst>
    <pc:chgData name="Renate Dybdal Hansen" userId="8f533bdc-1f06-46c5-8376-6b62126245f7" providerId="ADAL" clId="{8A64801B-1263-4244-8831-15DDFE7F0309}"/>
    <pc:docChg chg="custSel delSld modSld sldOrd">
      <pc:chgData name="Renate Dybdal Hansen" userId="8f533bdc-1f06-46c5-8376-6b62126245f7" providerId="ADAL" clId="{8A64801B-1263-4244-8831-15DDFE7F0309}" dt="2023-12-26T13:40:52.673" v="2229" actId="114"/>
      <pc:docMkLst>
        <pc:docMk/>
      </pc:docMkLst>
      <pc:sldChg chg="modSp mod">
        <pc:chgData name="Renate Dybdal Hansen" userId="8f533bdc-1f06-46c5-8376-6b62126245f7" providerId="ADAL" clId="{8A64801B-1263-4244-8831-15DDFE7F0309}" dt="2023-12-20T09:34:04.132" v="1" actId="20577"/>
        <pc:sldMkLst>
          <pc:docMk/>
          <pc:sldMk cId="2792964846" sldId="272"/>
        </pc:sldMkLst>
        <pc:spChg chg="mod">
          <ac:chgData name="Renate Dybdal Hansen" userId="8f533bdc-1f06-46c5-8376-6b62126245f7" providerId="ADAL" clId="{8A64801B-1263-4244-8831-15DDFE7F0309}" dt="2023-12-20T09:34:04.132" v="1" actId="20577"/>
          <ac:spMkLst>
            <pc:docMk/>
            <pc:sldMk cId="2792964846" sldId="272"/>
            <ac:spMk id="2" creationId="{DFC2809C-BFDE-562D-EE79-82D5A1E7E3FD}"/>
          </ac:spMkLst>
        </pc:spChg>
      </pc:sldChg>
      <pc:sldChg chg="delSp mod">
        <pc:chgData name="Renate Dybdal Hansen" userId="8f533bdc-1f06-46c5-8376-6b62126245f7" providerId="ADAL" clId="{8A64801B-1263-4244-8831-15DDFE7F0309}" dt="2023-12-20T09:35:30.871" v="4" actId="478"/>
        <pc:sldMkLst>
          <pc:docMk/>
          <pc:sldMk cId="0" sldId="273"/>
        </pc:sldMkLst>
        <pc:spChg chg="del">
          <ac:chgData name="Renate Dybdal Hansen" userId="8f533bdc-1f06-46c5-8376-6b62126245f7" providerId="ADAL" clId="{8A64801B-1263-4244-8831-15DDFE7F0309}" dt="2023-12-20T09:35:28.671" v="3" actId="478"/>
          <ac:spMkLst>
            <pc:docMk/>
            <pc:sldMk cId="0" sldId="273"/>
            <ac:spMk id="16385" creationId="{469BD19F-0D3B-BD96-CB1F-5D21E8E48E74}"/>
          </ac:spMkLst>
        </pc:spChg>
        <pc:spChg chg="del">
          <ac:chgData name="Renate Dybdal Hansen" userId="8f533bdc-1f06-46c5-8376-6b62126245f7" providerId="ADAL" clId="{8A64801B-1263-4244-8831-15DDFE7F0309}" dt="2023-12-20T09:35:30.871" v="4" actId="478"/>
          <ac:spMkLst>
            <pc:docMk/>
            <pc:sldMk cId="0" sldId="273"/>
            <ac:spMk id="16386" creationId="{06FBE9FF-01BB-9F9B-355A-5BD972D94F49}"/>
          </ac:spMkLst>
        </pc:spChg>
      </pc:sldChg>
      <pc:sldChg chg="modSp mod">
        <pc:chgData name="Renate Dybdal Hansen" userId="8f533bdc-1f06-46c5-8376-6b62126245f7" providerId="ADAL" clId="{8A64801B-1263-4244-8831-15DDFE7F0309}" dt="2023-12-20T12:12:47.306" v="2010" actId="1076"/>
        <pc:sldMkLst>
          <pc:docMk/>
          <pc:sldMk cId="0" sldId="285"/>
        </pc:sldMkLst>
        <pc:spChg chg="mod">
          <ac:chgData name="Renate Dybdal Hansen" userId="8f533bdc-1f06-46c5-8376-6b62126245f7" providerId="ADAL" clId="{8A64801B-1263-4244-8831-15DDFE7F0309}" dt="2023-12-20T12:12:47.306" v="2010" actId="1076"/>
          <ac:spMkLst>
            <pc:docMk/>
            <pc:sldMk cId="0" sldId="285"/>
            <ac:spMk id="2" creationId="{868C4D59-A565-1CA6-C8A5-050F36C19963}"/>
          </ac:spMkLst>
        </pc:spChg>
      </pc:sldChg>
      <pc:sldChg chg="delSp mod">
        <pc:chgData name="Renate Dybdal Hansen" userId="8f533bdc-1f06-46c5-8376-6b62126245f7" providerId="ADAL" clId="{8A64801B-1263-4244-8831-15DDFE7F0309}" dt="2023-12-20T09:35:17.031" v="2" actId="478"/>
        <pc:sldMkLst>
          <pc:docMk/>
          <pc:sldMk cId="2819561126" sldId="291"/>
        </pc:sldMkLst>
        <pc:spChg chg="del">
          <ac:chgData name="Renate Dybdal Hansen" userId="8f533bdc-1f06-46c5-8376-6b62126245f7" providerId="ADAL" clId="{8A64801B-1263-4244-8831-15DDFE7F0309}" dt="2023-12-20T09:35:17.031" v="2" actId="478"/>
          <ac:spMkLst>
            <pc:docMk/>
            <pc:sldMk cId="2819561126" sldId="291"/>
            <ac:spMk id="3" creationId="{5BF45F6B-4040-B748-B471-C29F054B4EE5}"/>
          </ac:spMkLst>
        </pc:spChg>
      </pc:sldChg>
      <pc:sldChg chg="del">
        <pc:chgData name="Renate Dybdal Hansen" userId="8f533bdc-1f06-46c5-8376-6b62126245f7" providerId="ADAL" clId="{8A64801B-1263-4244-8831-15DDFE7F0309}" dt="2023-12-20T10:03:32.783" v="227" actId="47"/>
        <pc:sldMkLst>
          <pc:docMk/>
          <pc:sldMk cId="2669478054" sldId="295"/>
        </pc:sldMkLst>
      </pc:sldChg>
      <pc:sldChg chg="addSp delSp modSp mod ord modNotesTx">
        <pc:chgData name="Renate Dybdal Hansen" userId="8f533bdc-1f06-46c5-8376-6b62126245f7" providerId="ADAL" clId="{8A64801B-1263-4244-8831-15DDFE7F0309}" dt="2023-12-20T12:15:43.080" v="2058" actId="20577"/>
        <pc:sldMkLst>
          <pc:docMk/>
          <pc:sldMk cId="3294214791" sldId="296"/>
        </pc:sldMkLst>
        <pc:spChg chg="mod">
          <ac:chgData name="Renate Dybdal Hansen" userId="8f533bdc-1f06-46c5-8376-6b62126245f7" providerId="ADAL" clId="{8A64801B-1263-4244-8831-15DDFE7F0309}" dt="2023-12-20T09:44:04.768" v="118" actId="20577"/>
          <ac:spMkLst>
            <pc:docMk/>
            <pc:sldMk cId="3294214791" sldId="296"/>
            <ac:spMk id="2" creationId="{BCED456C-87BF-8910-48C9-4172590E4923}"/>
          </ac:spMkLst>
        </pc:spChg>
        <pc:spChg chg="add del mod">
          <ac:chgData name="Renate Dybdal Hansen" userId="8f533bdc-1f06-46c5-8376-6b62126245f7" providerId="ADAL" clId="{8A64801B-1263-4244-8831-15DDFE7F0309}" dt="2023-12-20T09:39:03.722" v="15" actId="478"/>
          <ac:spMkLst>
            <pc:docMk/>
            <pc:sldMk cId="3294214791" sldId="296"/>
            <ac:spMk id="5" creationId="{26E73E35-C900-4854-4958-8ED6E51389EA}"/>
          </ac:spMkLst>
        </pc:spChg>
        <pc:picChg chg="del">
          <ac:chgData name="Renate Dybdal Hansen" userId="8f533bdc-1f06-46c5-8376-6b62126245f7" providerId="ADAL" clId="{8A64801B-1263-4244-8831-15DDFE7F0309}" dt="2023-12-20T09:38:59.552" v="14" actId="478"/>
          <ac:picMkLst>
            <pc:docMk/>
            <pc:sldMk cId="3294214791" sldId="296"/>
            <ac:picMk id="4" creationId="{FCB966C1-CB5A-6A32-AED9-717A23F42DD6}"/>
          </ac:picMkLst>
        </pc:picChg>
        <pc:picChg chg="add mod">
          <ac:chgData name="Renate Dybdal Hansen" userId="8f533bdc-1f06-46c5-8376-6b62126245f7" providerId="ADAL" clId="{8A64801B-1263-4244-8831-15DDFE7F0309}" dt="2023-12-20T09:47:39.387" v="122" actId="1076"/>
          <ac:picMkLst>
            <pc:docMk/>
            <pc:sldMk cId="3294214791" sldId="296"/>
            <ac:picMk id="7" creationId="{EABA36A5-1559-F28D-6350-AF4CA8646788}"/>
          </ac:picMkLst>
        </pc:picChg>
      </pc:sldChg>
      <pc:sldChg chg="addSp delSp modSp mod modNotesTx">
        <pc:chgData name="Renate Dybdal Hansen" userId="8f533bdc-1f06-46c5-8376-6b62126245f7" providerId="ADAL" clId="{8A64801B-1263-4244-8831-15DDFE7F0309}" dt="2023-12-26T13:40:52.673" v="2229" actId="114"/>
        <pc:sldMkLst>
          <pc:docMk/>
          <pc:sldMk cId="1895432486" sldId="297"/>
        </pc:sldMkLst>
        <pc:spChg chg="del mod">
          <ac:chgData name="Renate Dybdal Hansen" userId="8f533bdc-1f06-46c5-8376-6b62126245f7" providerId="ADAL" clId="{8A64801B-1263-4244-8831-15DDFE7F0309}" dt="2023-12-20T09:38:34.427" v="10" actId="478"/>
          <ac:spMkLst>
            <pc:docMk/>
            <pc:sldMk cId="1895432486" sldId="297"/>
            <ac:spMk id="2" creationId="{EEC0599D-E2BB-BA43-E449-D5C87DE0F9F8}"/>
          </ac:spMkLst>
        </pc:spChg>
        <pc:spChg chg="add del mod">
          <ac:chgData name="Renate Dybdal Hansen" userId="8f533bdc-1f06-46c5-8376-6b62126245f7" providerId="ADAL" clId="{8A64801B-1263-4244-8831-15DDFE7F0309}" dt="2023-12-20T09:38:19.446" v="8" actId="478"/>
          <ac:spMkLst>
            <pc:docMk/>
            <pc:sldMk cId="1895432486" sldId="297"/>
            <ac:spMk id="4" creationId="{20C613E7-68B4-28A8-B762-D69744946338}"/>
          </ac:spMkLst>
        </pc:spChg>
        <pc:spChg chg="add del mod">
          <ac:chgData name="Renate Dybdal Hansen" userId="8f533bdc-1f06-46c5-8376-6b62126245f7" providerId="ADAL" clId="{8A64801B-1263-4244-8831-15DDFE7F0309}" dt="2023-12-20T09:38:43.862" v="13" actId="478"/>
          <ac:spMkLst>
            <pc:docMk/>
            <pc:sldMk cId="1895432486" sldId="297"/>
            <ac:spMk id="6" creationId="{BDC606CF-430C-F026-C72D-AF776B97B991}"/>
          </ac:spMkLst>
        </pc:spChg>
        <pc:spChg chg="add mod">
          <ac:chgData name="Renate Dybdal Hansen" userId="8f533bdc-1f06-46c5-8376-6b62126245f7" providerId="ADAL" clId="{8A64801B-1263-4244-8831-15DDFE7F0309}" dt="2023-12-20T10:03:22.246" v="226" actId="20577"/>
          <ac:spMkLst>
            <pc:docMk/>
            <pc:sldMk cId="1895432486" sldId="297"/>
            <ac:spMk id="7" creationId="{30F6D125-BA95-EC68-C519-091049FF07F3}"/>
          </ac:spMkLst>
        </pc:spChg>
        <pc:picChg chg="del">
          <ac:chgData name="Renate Dybdal Hansen" userId="8f533bdc-1f06-46c5-8376-6b62126245f7" providerId="ADAL" clId="{8A64801B-1263-4244-8831-15DDFE7F0309}" dt="2023-12-20T09:38:14.668" v="7" actId="478"/>
          <ac:picMkLst>
            <pc:docMk/>
            <pc:sldMk cId="1895432486" sldId="297"/>
            <ac:picMk id="9" creationId="{B3B686FC-C281-DCEF-010E-8BDD602C2369}"/>
          </ac:picMkLst>
        </pc:picChg>
      </pc:sldChg>
    </pc:docChg>
  </pc:docChgLst>
  <pc:docChgLst>
    <pc:chgData name="Frida Torgersen" userId="S::frida.torgersen@io.kommune.no::ea265081-7c03-4e48-ae3c-fad608c99291" providerId="AD" clId="Web-{77CD197D-F39B-3C03-4899-C363CD48A0F4}"/>
    <pc:docChg chg="addSld delSld">
      <pc:chgData name="Frida Torgersen" userId="S::frida.torgersen@io.kommune.no::ea265081-7c03-4e48-ae3c-fad608c99291" providerId="AD" clId="Web-{77CD197D-F39B-3C03-4899-C363CD48A0F4}" dt="2024-03-20T09:05:27.528" v="3"/>
      <pc:docMkLst>
        <pc:docMk/>
      </pc:docMkLst>
      <pc:sldChg chg="add del">
        <pc:chgData name="Frida Torgersen" userId="S::frida.torgersen@io.kommune.no::ea265081-7c03-4e48-ae3c-fad608c99291" providerId="AD" clId="Web-{77CD197D-F39B-3C03-4899-C363CD48A0F4}" dt="2024-03-20T09:05:27.528" v="3"/>
        <pc:sldMkLst>
          <pc:docMk/>
          <pc:sldMk cId="2819561126" sldId="291"/>
        </pc:sldMkLst>
      </pc:sldChg>
      <pc:sldChg chg="add del">
        <pc:chgData name="Frida Torgersen" userId="S::frida.torgersen@io.kommune.no::ea265081-7c03-4e48-ae3c-fad608c99291" providerId="AD" clId="Web-{77CD197D-F39B-3C03-4899-C363CD48A0F4}" dt="2024-03-20T09:05:16.216" v="1"/>
        <pc:sldMkLst>
          <pc:docMk/>
          <pc:sldMk cId="2584180619" sldId="299"/>
        </pc:sldMkLst>
      </pc:sldChg>
      <pc:sldMasterChg chg="addSldLayout">
        <pc:chgData name="Frida Torgersen" userId="S::frida.torgersen@io.kommune.no::ea265081-7c03-4e48-ae3c-fad608c99291" providerId="AD" clId="Web-{77CD197D-F39B-3C03-4899-C363CD48A0F4}" dt="2024-03-20T09:05:27.528" v="3"/>
        <pc:sldMasterMkLst>
          <pc:docMk/>
          <pc:sldMasterMk cId="2047487445" sldId="2147483659"/>
        </pc:sldMasterMkLst>
        <pc:sldLayoutChg chg="add replId">
          <pc:chgData name="Frida Torgersen" userId="S::frida.torgersen@io.kommune.no::ea265081-7c03-4e48-ae3c-fad608c99291" providerId="AD" clId="Web-{77CD197D-F39B-3C03-4899-C363CD48A0F4}" dt="2024-03-20T09:05:27.528" v="3"/>
          <pc:sldLayoutMkLst>
            <pc:docMk/>
            <pc:sldMasterMk cId="2047487445" sldId="2147483659"/>
            <pc:sldLayoutMk cId="3309008722" sldId="2147483699"/>
          </pc:sldLayoutMkLst>
        </pc:sldLayoutChg>
      </pc:sldMasterChg>
      <pc:sldMasterChg chg="addSldLayout">
        <pc:chgData name="Frida Torgersen" userId="S::frida.torgersen@io.kommune.no::ea265081-7c03-4e48-ae3c-fad608c99291" providerId="AD" clId="Web-{77CD197D-F39B-3C03-4899-C363CD48A0F4}" dt="2024-03-20T09:05:16.216" v="1"/>
        <pc:sldMasterMkLst>
          <pc:docMk/>
          <pc:sldMasterMk cId="1668123268" sldId="2147483683"/>
        </pc:sldMasterMkLst>
        <pc:sldLayoutChg chg="add">
          <pc:chgData name="Frida Torgersen" userId="S::frida.torgersen@io.kommune.no::ea265081-7c03-4e48-ae3c-fad608c99291" providerId="AD" clId="Web-{77CD197D-F39B-3C03-4899-C363CD48A0F4}" dt="2024-03-20T09:05:16.216" v="1"/>
          <pc:sldLayoutMkLst>
            <pc:docMk/>
            <pc:sldMasterMk cId="1668123268" sldId="2147483683"/>
            <pc:sldLayoutMk cId="1632208685" sldId="2147483698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99F9F916-E57F-D983-D65D-93457375B5A3}"/>
    <pc:docChg chg="delSld modSld">
      <pc:chgData name="Frida Torgersen" userId="S::frida.torgersen@io.kommune.no::ea265081-7c03-4e48-ae3c-fad608c99291" providerId="AD" clId="Web-{99F9F916-E57F-D983-D65D-93457375B5A3}" dt="2025-03-05T12:09:49.329" v="20"/>
      <pc:docMkLst>
        <pc:docMk/>
      </pc:docMkLst>
      <pc:sldChg chg="modNotes">
        <pc:chgData name="Frida Torgersen" userId="S::frida.torgersen@io.kommune.no::ea265081-7c03-4e48-ae3c-fad608c99291" providerId="AD" clId="Web-{99F9F916-E57F-D983-D65D-93457375B5A3}" dt="2025-03-05T12:09:49.329" v="20"/>
        <pc:sldMkLst>
          <pc:docMk/>
          <pc:sldMk cId="331031599" sldId="301"/>
        </pc:sldMkLst>
      </pc:sldChg>
      <pc:sldChg chg="del">
        <pc:chgData name="Frida Torgersen" userId="S::frida.torgersen@io.kommune.no::ea265081-7c03-4e48-ae3c-fad608c99291" providerId="AD" clId="Web-{99F9F916-E57F-D983-D65D-93457375B5A3}" dt="2025-03-05T12:09:07.172" v="15"/>
        <pc:sldMkLst>
          <pc:docMk/>
          <pc:sldMk cId="1750089575" sldId="302"/>
        </pc:sldMkLst>
      </pc:sldChg>
    </pc:docChg>
  </pc:docChgLst>
  <pc:docChgLst>
    <pc:chgData name="Cathrine Løes Sørby" userId="S::cathrine.sorby@io.kommune.no::453ffb51-d645-44fe-b265-43846f0ff910" providerId="AD" clId="Web-{50929CCE-3333-42FA-BE35-FB0DB0220C03}"/>
    <pc:docChg chg="addSld delSld">
      <pc:chgData name="Cathrine Løes Sørby" userId="S::cathrine.sorby@io.kommune.no::453ffb51-d645-44fe-b265-43846f0ff910" providerId="AD" clId="Web-{50929CCE-3333-42FA-BE35-FB0DB0220C03}" dt="2024-01-31T09:44:29.174" v="1"/>
      <pc:docMkLst>
        <pc:docMk/>
      </pc:docMkLst>
      <pc:sldChg chg="del">
        <pc:chgData name="Cathrine Løes Sørby" userId="S::cathrine.sorby@io.kommune.no::453ffb51-d645-44fe-b265-43846f0ff910" providerId="AD" clId="Web-{50929CCE-3333-42FA-BE35-FB0DB0220C03}" dt="2024-01-31T09:44:29.174" v="1"/>
        <pc:sldMkLst>
          <pc:docMk/>
          <pc:sldMk cId="3200725613" sldId="282"/>
        </pc:sldMkLst>
      </pc:sldChg>
      <pc:sldChg chg="new">
        <pc:chgData name="Cathrine Løes Sørby" userId="S::cathrine.sorby@io.kommune.no::453ffb51-d645-44fe-b265-43846f0ff910" providerId="AD" clId="Web-{50929CCE-3333-42FA-BE35-FB0DB0220C03}" dt="2024-01-31T09:44:28.017" v="0"/>
        <pc:sldMkLst>
          <pc:docMk/>
          <pc:sldMk cId="3336277196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6CEB-2176-4F74-80F1-C4E67040950B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380D-7B15-4C77-9E9A-D5ADF105E9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5gjrfoi36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rie/kort-fortalt-livsmestring/sesong/5/episode/MDTI1600432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/>
              <a:t>Sett på inngangsmusikk:</a:t>
            </a:r>
            <a:r>
              <a:rPr lang="nb-NO"/>
              <a:t>  </a:t>
            </a:r>
          </a:p>
          <a:p>
            <a:pPr>
              <a:defRPr/>
            </a:pPr>
            <a:r>
              <a:rPr lang="nb-NO"/>
              <a:t>For Indre Østfold kommune: </a:t>
            </a:r>
            <a:r>
              <a:rPr lang="nb-NO" u="sng">
                <a:hlinkClick r:id="rId3"/>
              </a:rPr>
              <a:t>Waterloo.mp4</a:t>
            </a:r>
            <a:r>
              <a:rPr lang="nb-NO"/>
              <a:t> </a:t>
            </a:r>
          </a:p>
          <a:p>
            <a:pPr>
              <a:defRPr/>
            </a:pPr>
            <a:r>
              <a:rPr lang="nb-NO"/>
              <a:t>For eksterne kommuner: </a:t>
            </a:r>
            <a:r>
              <a:rPr lang="en-US" u="sng">
                <a:hlinkClick r:id="rId4"/>
              </a:rPr>
              <a:t>ABBA - Waterloo (Official Lyric Video) (youtube.com)</a:t>
            </a:r>
            <a:r>
              <a:rPr lang="en-US"/>
              <a:t> </a:t>
            </a:r>
            <a:endParaRPr lang="nb-NO"/>
          </a:p>
          <a:p>
            <a:pPr>
              <a:defRPr/>
            </a:pPr>
            <a:endParaRPr lang="nb-NO"/>
          </a:p>
          <a:p>
            <a:pPr marL="285750" indent="-285750">
              <a:buFont typeface="Symbol"/>
              <a:buChar char="•"/>
              <a:defRPr/>
            </a:pPr>
            <a:r>
              <a:rPr lang="nb-NO"/>
              <a:t>Vi rydder klasserom</a:t>
            </a:r>
          </a:p>
          <a:p>
            <a:pPr marL="285750" indent="-285750">
              <a:buFont typeface="Symbol"/>
              <a:buChar char="•"/>
              <a:defRPr/>
            </a:pPr>
            <a:r>
              <a:rPr lang="nb-NO"/>
              <a:t>Vi samles i ringen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08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hlinkClick r:id="rId3"/>
              </a:rPr>
              <a:t>Sansemotorisk øvelse - 8-tall</a:t>
            </a:r>
            <a:r>
              <a:rPr lang="nb-NO"/>
              <a:t> </a:t>
            </a:r>
          </a:p>
          <a:p>
            <a:endParaRPr lang="en-US">
              <a:cs typeface="Calibri"/>
            </a:endParaRPr>
          </a:p>
          <a:p>
            <a:r>
              <a:rPr lang="en-US" err="1"/>
              <a:t>Når</a:t>
            </a:r>
            <a:r>
              <a:rPr lang="en-US"/>
              <a:t> du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gjennomføre</a:t>
            </a:r>
            <a:r>
              <a:rPr lang="en-US"/>
              <a:t> </a:t>
            </a:r>
            <a:r>
              <a:rPr lang="en-US" err="1"/>
              <a:t>pusteøvelsen</a:t>
            </a:r>
            <a:r>
              <a:rPr lang="en-US"/>
              <a:t> med </a:t>
            </a:r>
            <a:r>
              <a:rPr lang="en-US" err="1"/>
              <a:t>elevene</a:t>
            </a:r>
            <a:r>
              <a:rPr lang="en-US"/>
              <a:t>, </a:t>
            </a:r>
            <a:r>
              <a:rPr lang="en-US" err="1"/>
              <a:t>velger</a:t>
            </a:r>
            <a:r>
              <a:rPr lang="en-US"/>
              <a:t> du </a:t>
            </a:r>
            <a:r>
              <a:rPr lang="en-US" err="1"/>
              <a:t>selv</a:t>
            </a:r>
            <a:r>
              <a:rPr lang="en-US"/>
              <a:t> om du </a:t>
            </a:r>
            <a:r>
              <a:rPr lang="en-US" err="1"/>
              <a:t>vil</a:t>
            </a:r>
            <a:r>
              <a:rPr lang="en-US"/>
              <a:t> vise </a:t>
            </a:r>
            <a:r>
              <a:rPr lang="en-US" err="1"/>
              <a:t>filmen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om du </a:t>
            </a:r>
            <a:r>
              <a:rPr lang="en-US" err="1"/>
              <a:t>modellerer</a:t>
            </a:r>
            <a:r>
              <a:rPr lang="en-US"/>
              <a:t> </a:t>
            </a:r>
            <a:r>
              <a:rPr lang="en-US" err="1"/>
              <a:t>selv</a:t>
            </a:r>
            <a:r>
              <a:rPr lang="en-US"/>
              <a:t>.</a:t>
            </a:r>
          </a:p>
          <a:p>
            <a:r>
              <a:rPr lang="en-US"/>
              <a:t>Dersom du </a:t>
            </a:r>
            <a:r>
              <a:rPr lang="en-US" err="1"/>
              <a:t>ønsker</a:t>
            </a:r>
            <a:r>
              <a:rPr lang="en-US"/>
              <a:t> å </a:t>
            </a:r>
            <a:r>
              <a:rPr lang="en-US" err="1"/>
              <a:t>benytte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annen</a:t>
            </a:r>
            <a:r>
              <a:rPr lang="en-US"/>
              <a:t> </a:t>
            </a:r>
            <a:r>
              <a:rPr lang="en-US" err="1"/>
              <a:t>øvelse</a:t>
            </a:r>
            <a:r>
              <a:rPr lang="en-US"/>
              <a:t>, </a:t>
            </a:r>
            <a:r>
              <a:rPr lang="en-US" err="1"/>
              <a:t>finner</a:t>
            </a:r>
            <a:r>
              <a:rPr lang="en-US"/>
              <a:t> du </a:t>
            </a:r>
            <a:r>
              <a:rPr lang="en-US" err="1"/>
              <a:t>flere</a:t>
            </a:r>
            <a:r>
              <a:rPr lang="en-US"/>
              <a:t> </a:t>
            </a:r>
            <a:r>
              <a:rPr lang="en-US" err="1"/>
              <a:t>eksempler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>
                <a:hlinkClick r:id="rId4"/>
              </a:rPr>
              <a:t>https://www.io.kommune.no/tjenester/skole-og-utdanning/robuste-barn/pust-og-bevegelse/</a:t>
            </a:r>
            <a:endParaRPr lang="en-US">
              <a:ea typeface="Calibri"/>
              <a:cs typeface="Calibri"/>
              <a:hlinkClick r:id="rId4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/>
              <a:t>Introduser filmen:</a:t>
            </a:r>
            <a:r>
              <a:rPr lang="nb-NO"/>
              <a:t> Nå skal vi se på en film som handler om kroppspress. </a:t>
            </a:r>
            <a:endParaRPr lang="en-US"/>
          </a:p>
          <a:p>
            <a:pPr>
              <a:defRPr/>
            </a:pPr>
            <a:r>
              <a:rPr lang="en-US">
                <a:hlinkClick r:id="rId3"/>
              </a:rPr>
              <a:t>Kort fortalt - Livsmestring - NRK TV</a:t>
            </a:r>
            <a:endParaRPr lang="en-US">
              <a:ea typeface="Calibri"/>
              <a:cs typeface="Calibri"/>
            </a:endParaRPr>
          </a:p>
          <a:p>
            <a:pPr>
              <a:defRPr/>
            </a:pPr>
            <a:r>
              <a:rPr lang="en-US" i="1" err="1">
                <a:ea typeface="Calibri"/>
                <a:cs typeface="Calibri"/>
              </a:rPr>
              <a:t>Varighet</a:t>
            </a:r>
            <a:r>
              <a:rPr lang="en-US" i="1">
                <a:ea typeface="Calibri"/>
                <a:cs typeface="Calibri"/>
              </a:rPr>
              <a:t> 1.21 </a:t>
            </a:r>
            <a:r>
              <a:rPr lang="en-US" i="1" err="1">
                <a:ea typeface="Calibri"/>
                <a:cs typeface="Calibri"/>
              </a:rPr>
              <a:t>minutter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27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err="1">
                <a:ea typeface="Calibri"/>
                <a:cs typeface="Calibri"/>
              </a:rPr>
              <a:t>Hva</a:t>
            </a:r>
            <a:r>
              <a:rPr lang="en-US" sz="1100" b="1">
                <a:ea typeface="Calibri"/>
                <a:cs typeface="Calibri"/>
              </a:rPr>
              <a:t> </a:t>
            </a:r>
            <a:r>
              <a:rPr lang="en-US" sz="1100" b="1" err="1">
                <a:ea typeface="Calibri"/>
                <a:cs typeface="Calibri"/>
              </a:rPr>
              <a:t>kan</a:t>
            </a:r>
            <a:r>
              <a:rPr lang="en-US" sz="1100" b="1">
                <a:ea typeface="Calibri"/>
                <a:cs typeface="Calibri"/>
              </a:rPr>
              <a:t> </a:t>
            </a:r>
            <a:r>
              <a:rPr lang="en-US" sz="1100" b="1" err="1">
                <a:ea typeface="Calibri"/>
                <a:cs typeface="Calibri"/>
              </a:rPr>
              <a:t>være</a:t>
            </a:r>
            <a:r>
              <a:rPr lang="en-US" sz="1100" b="1">
                <a:ea typeface="Calibri"/>
                <a:cs typeface="Calibri"/>
              </a:rPr>
              <a:t> </a:t>
            </a:r>
            <a:r>
              <a:rPr lang="en-US" sz="1100" b="1" err="1">
                <a:ea typeface="Calibri"/>
                <a:cs typeface="Calibri"/>
              </a:rPr>
              <a:t>gode</a:t>
            </a:r>
            <a:r>
              <a:rPr lang="en-US" sz="1100" b="1">
                <a:ea typeface="Calibri"/>
                <a:cs typeface="Calibri"/>
              </a:rPr>
              <a:t> </a:t>
            </a:r>
            <a:r>
              <a:rPr lang="en-US" sz="1100" b="1" err="1">
                <a:ea typeface="Calibri"/>
                <a:cs typeface="Calibri"/>
              </a:rPr>
              <a:t>grunner</a:t>
            </a:r>
            <a:r>
              <a:rPr lang="en-US" sz="1100" b="1">
                <a:ea typeface="Calibri"/>
                <a:cs typeface="Calibri"/>
              </a:rPr>
              <a:t> </a:t>
            </a:r>
            <a:r>
              <a:rPr lang="en-US" sz="1100" b="1" err="1">
                <a:ea typeface="Calibri"/>
                <a:cs typeface="Calibri"/>
              </a:rPr>
              <a:t>til</a:t>
            </a:r>
            <a:r>
              <a:rPr lang="en-US" sz="1100" b="1">
                <a:ea typeface="Calibri"/>
                <a:cs typeface="Calibri"/>
              </a:rPr>
              <a:t> å </a:t>
            </a:r>
            <a:r>
              <a:rPr lang="en-US" sz="1100" b="1" err="1">
                <a:ea typeface="Calibri"/>
                <a:cs typeface="Calibri"/>
              </a:rPr>
              <a:t>ikke</a:t>
            </a:r>
            <a:r>
              <a:rPr lang="en-US" sz="1100" b="1">
                <a:ea typeface="Calibri"/>
                <a:cs typeface="Calibri"/>
              </a:rPr>
              <a:t> </a:t>
            </a:r>
            <a:r>
              <a:rPr lang="en-US" sz="1100" b="1" err="1">
                <a:ea typeface="Calibri"/>
                <a:cs typeface="Calibri"/>
              </a:rPr>
              <a:t>sammenligne</a:t>
            </a:r>
            <a:r>
              <a:rPr lang="en-US" sz="1100" b="1">
                <a:ea typeface="Calibri"/>
                <a:cs typeface="Calibri"/>
              </a:rPr>
              <a:t> deg med </a:t>
            </a:r>
            <a:r>
              <a:rPr lang="en-US" sz="1100" b="1" err="1">
                <a:ea typeface="Calibri"/>
                <a:cs typeface="Calibri"/>
              </a:rPr>
              <a:t>andre</a:t>
            </a:r>
            <a:r>
              <a:rPr lang="en-US" sz="1100" b="1">
                <a:ea typeface="Calibri"/>
                <a:cs typeface="Calibri"/>
              </a:rPr>
              <a:t>? </a:t>
            </a:r>
          </a:p>
          <a:p>
            <a:r>
              <a:rPr lang="en-US" sz="1100">
                <a:cs typeface="Calibri"/>
              </a:rPr>
              <a:t>La </a:t>
            </a:r>
            <a:r>
              <a:rPr lang="en-US" sz="1100" err="1">
                <a:cs typeface="Calibri"/>
              </a:rPr>
              <a:t>elevene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komme</a:t>
            </a:r>
            <a:r>
              <a:rPr lang="en-US" sz="1100">
                <a:cs typeface="Calibri"/>
              </a:rPr>
              <a:t> med </a:t>
            </a:r>
            <a:r>
              <a:rPr lang="en-US" sz="1100" err="1">
                <a:cs typeface="Calibri"/>
              </a:rPr>
              <a:t>forslag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lærer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kommer</a:t>
            </a:r>
            <a:r>
              <a:rPr lang="en-US" sz="1100">
                <a:cs typeface="Calibri"/>
              </a:rPr>
              <a:t> med </a:t>
            </a:r>
            <a:r>
              <a:rPr lang="en-US" sz="1100" err="1">
                <a:cs typeface="Calibri"/>
              </a:rPr>
              <a:t>forslag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ved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behov</a:t>
            </a:r>
            <a:r>
              <a:rPr lang="en-US" sz="1100">
                <a:cs typeface="Calibri"/>
              </a:rPr>
              <a:t>.</a:t>
            </a:r>
            <a:endParaRPr lang="en-US" sz="1100">
              <a:ea typeface="Calibri"/>
              <a:cs typeface="Calibri"/>
            </a:endParaRPr>
          </a:p>
          <a:p>
            <a:r>
              <a:rPr lang="en-US" sz="1100" i="1">
                <a:cs typeface="Calibri"/>
              </a:rPr>
              <a:t>For </a:t>
            </a:r>
            <a:r>
              <a:rPr lang="en-US" sz="1100" i="1" err="1">
                <a:cs typeface="Calibri"/>
              </a:rPr>
              <a:t>eksempel</a:t>
            </a:r>
            <a:r>
              <a:rPr lang="en-US" sz="1100" i="1">
                <a:cs typeface="Calibri"/>
              </a:rPr>
              <a:t>:</a:t>
            </a:r>
            <a:endParaRPr lang="en-US" sz="1100" i="1">
              <a:ea typeface="Calibri"/>
              <a:cs typeface="Calibri"/>
            </a:endParaRPr>
          </a:p>
          <a:p>
            <a:r>
              <a:rPr lang="en-US" i="1" err="1"/>
              <a:t>Kropper</a:t>
            </a:r>
            <a:r>
              <a:rPr lang="en-US" i="1"/>
              <a:t> er </a:t>
            </a:r>
            <a:r>
              <a:rPr lang="en-US" i="1" err="1"/>
              <a:t>ulike</a:t>
            </a:r>
            <a:r>
              <a:rPr lang="en-US" i="1"/>
              <a:t> </a:t>
            </a:r>
            <a:r>
              <a:rPr lang="en-US" i="1" err="1"/>
              <a:t>og</a:t>
            </a:r>
            <a:r>
              <a:rPr lang="en-US" i="1"/>
              <a:t> ser </a:t>
            </a:r>
            <a:r>
              <a:rPr lang="en-US" i="1" err="1"/>
              <a:t>ulike</a:t>
            </a:r>
            <a:r>
              <a:rPr lang="en-US" i="1"/>
              <a:t> </a:t>
            </a:r>
            <a:r>
              <a:rPr lang="en-US" i="1" err="1"/>
              <a:t>ut</a:t>
            </a:r>
            <a:r>
              <a:rPr lang="en-US" i="1"/>
              <a:t>, det er </a:t>
            </a:r>
            <a:r>
              <a:rPr lang="en-US" i="1" err="1"/>
              <a:t>helt</a:t>
            </a:r>
            <a:r>
              <a:rPr lang="en-US" i="1"/>
              <a:t> </a:t>
            </a:r>
            <a:r>
              <a:rPr lang="en-US" i="1" err="1"/>
              <a:t>normalt</a:t>
            </a:r>
            <a:r>
              <a:rPr lang="en-US" i="1"/>
              <a:t>! Vi endrer </a:t>
            </a:r>
            <a:r>
              <a:rPr lang="en-US" i="1" err="1"/>
              <a:t>oss</a:t>
            </a:r>
            <a:r>
              <a:rPr lang="en-US" i="1"/>
              <a:t> </a:t>
            </a:r>
            <a:r>
              <a:rPr lang="en-US" i="1" err="1"/>
              <a:t>og</a:t>
            </a:r>
            <a:r>
              <a:rPr lang="en-US" i="1"/>
              <a:t> </a:t>
            </a:r>
            <a:r>
              <a:rPr lang="en-US" i="1" err="1"/>
              <a:t>utvikler</a:t>
            </a:r>
            <a:r>
              <a:rPr lang="en-US" i="1"/>
              <a:t> </a:t>
            </a:r>
            <a:r>
              <a:rPr lang="en-US" i="1" err="1"/>
              <a:t>oss</a:t>
            </a:r>
            <a:r>
              <a:rPr lang="en-US" i="1"/>
              <a:t> </a:t>
            </a:r>
            <a:r>
              <a:rPr lang="en-US" i="1" err="1"/>
              <a:t>forskjellig</a:t>
            </a:r>
            <a:r>
              <a:rPr lang="en-US" i="1"/>
              <a:t>, </a:t>
            </a:r>
            <a:r>
              <a:rPr lang="en-US" i="1" err="1"/>
              <a:t>andre</a:t>
            </a:r>
            <a:r>
              <a:rPr lang="en-US" i="1"/>
              <a:t> </a:t>
            </a:r>
            <a:r>
              <a:rPr lang="en-US" i="1" err="1"/>
              <a:t>kvaliteter</a:t>
            </a:r>
            <a:r>
              <a:rPr lang="en-US" i="1"/>
              <a:t> er </a:t>
            </a:r>
            <a:r>
              <a:rPr lang="en-US" i="1" err="1"/>
              <a:t>viktigere</a:t>
            </a:r>
            <a:r>
              <a:rPr lang="en-US" i="1"/>
              <a:t> </a:t>
            </a:r>
            <a:r>
              <a:rPr lang="en-US" i="1" err="1"/>
              <a:t>enn</a:t>
            </a:r>
            <a:r>
              <a:rPr lang="en-US" i="1"/>
              <a:t> </a:t>
            </a:r>
            <a:r>
              <a:rPr lang="en-US" i="1" err="1"/>
              <a:t>hvordan</a:t>
            </a:r>
            <a:r>
              <a:rPr lang="en-US" i="1"/>
              <a:t> du ser </a:t>
            </a:r>
            <a:r>
              <a:rPr lang="en-US" i="1" err="1"/>
              <a:t>ut</a:t>
            </a:r>
            <a:r>
              <a:rPr lang="en-US" i="1"/>
              <a:t> </a:t>
            </a:r>
            <a:r>
              <a:rPr lang="en-US" i="1" err="1"/>
              <a:t>feks</a:t>
            </a:r>
            <a:r>
              <a:rPr lang="en-US" i="1"/>
              <a:t>. </a:t>
            </a:r>
            <a:r>
              <a:rPr lang="en-US" i="1" err="1"/>
              <a:t>hvordan</a:t>
            </a:r>
            <a:r>
              <a:rPr lang="en-US" i="1"/>
              <a:t> du </a:t>
            </a:r>
            <a:r>
              <a:rPr lang="en-US" i="1" err="1"/>
              <a:t>oppfører</a:t>
            </a:r>
            <a:r>
              <a:rPr lang="en-US" i="1"/>
              <a:t> deg, du </a:t>
            </a:r>
            <a:r>
              <a:rPr lang="en-US" i="1" err="1"/>
              <a:t>kaster</a:t>
            </a:r>
            <a:r>
              <a:rPr lang="en-US" i="1"/>
              <a:t> bort </a:t>
            </a:r>
            <a:r>
              <a:rPr lang="en-US" i="1" err="1"/>
              <a:t>tid</a:t>
            </a:r>
            <a:r>
              <a:rPr lang="en-US" i="1"/>
              <a:t>, du </a:t>
            </a:r>
            <a:r>
              <a:rPr lang="en-US" i="1" err="1"/>
              <a:t>svekker</a:t>
            </a:r>
            <a:r>
              <a:rPr lang="en-US" i="1"/>
              <a:t> </a:t>
            </a:r>
            <a:r>
              <a:rPr lang="en-US" i="1" err="1"/>
              <a:t>selvfølelsen</a:t>
            </a:r>
            <a:r>
              <a:rPr lang="en-US" i="1"/>
              <a:t> din -  </a:t>
            </a:r>
            <a:r>
              <a:rPr lang="en-US" i="1" err="1"/>
              <a:t>prøv</a:t>
            </a:r>
            <a:r>
              <a:rPr lang="en-US" i="1"/>
              <a:t> heller å ha </a:t>
            </a:r>
            <a:r>
              <a:rPr lang="en-US" i="1" err="1"/>
              <a:t>fokus</a:t>
            </a:r>
            <a:r>
              <a:rPr lang="en-US" i="1"/>
              <a:t> </a:t>
            </a:r>
            <a:r>
              <a:rPr lang="en-US" i="1" err="1"/>
              <a:t>på</a:t>
            </a:r>
            <a:r>
              <a:rPr lang="en-US" i="1"/>
              <a:t> det du er </a:t>
            </a:r>
            <a:r>
              <a:rPr lang="en-US" i="1" err="1"/>
              <a:t>fornøyd</a:t>
            </a:r>
            <a:r>
              <a:rPr lang="en-US" i="1"/>
              <a:t> med! </a:t>
            </a:r>
            <a:r>
              <a:rPr lang="en-US" i="1" err="1"/>
              <a:t>humøret</a:t>
            </a:r>
            <a:r>
              <a:rPr lang="en-US" i="1"/>
              <a:t> </a:t>
            </a:r>
            <a:r>
              <a:rPr lang="en-US" i="1" err="1"/>
              <a:t>ditt</a:t>
            </a:r>
            <a:r>
              <a:rPr lang="en-US" i="1"/>
              <a:t> </a:t>
            </a:r>
            <a:r>
              <a:rPr lang="en-US" i="1" err="1"/>
              <a:t>senkes</a:t>
            </a:r>
            <a:r>
              <a:rPr lang="en-US" i="1"/>
              <a:t>, det </a:t>
            </a:r>
            <a:r>
              <a:rPr lang="en-US" i="1" err="1"/>
              <a:t>forhindrer</a:t>
            </a:r>
            <a:r>
              <a:rPr lang="en-US" i="1"/>
              <a:t> deg I å </a:t>
            </a:r>
            <a:r>
              <a:rPr lang="en-US" i="1" err="1"/>
              <a:t>skape</a:t>
            </a:r>
            <a:r>
              <a:rPr lang="en-US" i="1"/>
              <a:t> </a:t>
            </a:r>
            <a:r>
              <a:rPr lang="en-US" i="1" err="1"/>
              <a:t>sunne</a:t>
            </a:r>
            <a:r>
              <a:rPr lang="en-US" i="1"/>
              <a:t> </a:t>
            </a:r>
            <a:r>
              <a:rPr lang="en-US" i="1" err="1"/>
              <a:t>relasjoner</a:t>
            </a:r>
            <a:endParaRPr lang="en-US" err="1"/>
          </a:p>
          <a:p>
            <a:endParaRPr lang="en-US" sz="1100" i="1">
              <a:ea typeface="Calibri"/>
              <a:cs typeface="Calibri"/>
            </a:endParaRPr>
          </a:p>
          <a:p>
            <a:endParaRPr lang="en-US" sz="1100" i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43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nb-NO" sz="1200" b="1" i="0">
                <a:solidFill>
                  <a:srgbClr val="191A34"/>
                </a:solidFill>
                <a:effectLst/>
                <a:latin typeface="+mn-lt"/>
              </a:rPr>
              <a:t>CL: Stå opp – sitt ned</a:t>
            </a:r>
          </a:p>
          <a:p>
            <a:pPr algn="just" rtl="0" fontAlgn="base"/>
            <a:r>
              <a:rPr lang="nb-NO" sz="1200" b="0" i="1">
                <a:solidFill>
                  <a:srgbClr val="191A34"/>
                </a:solidFill>
                <a:effectLst/>
                <a:latin typeface="+mn-lt"/>
              </a:rPr>
              <a:t>Felles mål: Klassebygging, bevegelse, egen refleksjon, normalisering og alminneliggjøring. </a:t>
            </a:r>
            <a:endParaRPr lang="nb-NO" sz="1200" b="0" i="1">
              <a:solidFill>
                <a:srgbClr val="191A34"/>
              </a:solidFill>
              <a:effectLst/>
              <a:latin typeface="+mn-lt"/>
              <a:cs typeface="Calibri"/>
            </a:endParaRPr>
          </a:p>
          <a:p>
            <a:pPr algn="just" rtl="0" fontAlgn="base"/>
            <a:endParaRPr lang="nb-NO" sz="1200" b="0" i="0">
              <a:solidFill>
                <a:srgbClr val="000000"/>
              </a:solidFill>
              <a:effectLst/>
              <a:latin typeface="+mn-lt"/>
            </a:endParaRPr>
          </a:p>
          <a:p>
            <a:pPr marL="228600" indent="-228600" fontAlgn="base">
              <a:buFont typeface="Arial" panose="020F0302020204030204"/>
              <a:buChar char="•"/>
            </a:pPr>
            <a:r>
              <a:rPr lang="nb-NO" sz="1200" b="0" i="0">
                <a:solidFill>
                  <a:srgbClr val="191A35"/>
                </a:solidFill>
                <a:effectLst/>
                <a:latin typeface="+mn-lt"/>
              </a:rPr>
              <a:t>Lærer kommer med en uttalelse (eksempler ser du lenger ned):</a:t>
            </a:r>
            <a:r>
              <a:rPr lang="nb-NO">
                <a:solidFill>
                  <a:srgbClr val="191A35"/>
                </a:solidFill>
              </a:rPr>
              <a:t> </a:t>
            </a:r>
            <a:endParaRPr lang="nb-NO" sz="1200" b="0" i="0">
              <a:solidFill>
                <a:srgbClr val="191A35"/>
              </a:solidFill>
              <a:effectLst/>
              <a:latin typeface="+mn-lt"/>
              <a:ea typeface="Calibri" panose="020F0502020204030204"/>
              <a:cs typeface="Calibri"/>
            </a:endParaRPr>
          </a:p>
          <a:p>
            <a:pPr marL="228600" indent="-228600" algn="l" rtl="0" fontAlgn="base">
              <a:buFont typeface="Arial" panose="020F0302020204030204"/>
              <a:buChar char="•"/>
            </a:pPr>
            <a:r>
              <a:rPr lang="nb-NO" sz="1200" b="0" i="0">
                <a:solidFill>
                  <a:srgbClr val="191A35"/>
                </a:solidFill>
                <a:effectLst/>
                <a:latin typeface="+mn-lt"/>
              </a:rPr>
              <a:t>De som har opplevd dette/liker dette, reiser seg og blir stående </a:t>
            </a:r>
            <a:endParaRPr lang="nb-NO" sz="1200" b="0" i="0">
              <a:solidFill>
                <a:srgbClr val="000000"/>
              </a:solidFill>
              <a:effectLst/>
              <a:latin typeface="+mn-lt"/>
              <a:ea typeface="Calibri" panose="020F0502020204030204"/>
              <a:cs typeface="Calibri" panose="020F0502020204030204"/>
            </a:endParaRPr>
          </a:p>
          <a:p>
            <a:pPr marL="228600" indent="-228600" algn="l" rtl="0" fontAlgn="base">
              <a:buFont typeface="Arial" panose="020F0302020204030204"/>
              <a:buChar char="•"/>
            </a:pPr>
            <a:r>
              <a:rPr lang="nb-NO" sz="1200" b="0" i="0">
                <a:solidFill>
                  <a:srgbClr val="191A35"/>
                </a:solidFill>
                <a:effectLst/>
                <a:latin typeface="+mn-lt"/>
              </a:rPr>
              <a:t>De som ikke har opplevd dette/ikke liker det, blir sittende. </a:t>
            </a:r>
            <a:endParaRPr lang="nb-NO" sz="1200" b="0" i="0">
              <a:solidFill>
                <a:srgbClr val="000000"/>
              </a:solidFill>
              <a:effectLst/>
              <a:latin typeface="+mn-lt"/>
              <a:ea typeface="Calibri" panose="020F0502020204030204"/>
              <a:cs typeface="Calibri" panose="020F0502020204030204"/>
            </a:endParaRPr>
          </a:p>
          <a:p>
            <a:pPr marL="228600" indent="-228600" algn="l" rtl="0" fontAlgn="base">
              <a:buFont typeface="Arial" panose="020F0302020204030204"/>
              <a:buChar char="•"/>
            </a:pPr>
            <a:r>
              <a:rPr lang="nb-NO" sz="1200" b="0" i="0">
                <a:solidFill>
                  <a:srgbClr val="191A35"/>
                </a:solidFill>
                <a:effectLst/>
                <a:latin typeface="+mn-lt"/>
              </a:rPr>
              <a:t>Lærer kommer med ny uttalelse </a:t>
            </a:r>
            <a:endParaRPr lang="nb-NO" sz="1200" b="0" i="0">
              <a:solidFill>
                <a:srgbClr val="000000"/>
              </a:solidFill>
              <a:effectLst/>
              <a:latin typeface="+mn-lt"/>
              <a:ea typeface="Calibri" panose="020F0502020204030204"/>
              <a:cs typeface="Calibri" panose="020F0502020204030204"/>
            </a:endParaRPr>
          </a:p>
          <a:p>
            <a:pPr marL="228600" indent="-228600" algn="l" rtl="0" fontAlgn="base">
              <a:buFont typeface="Arial" panose="020F0302020204030204"/>
              <a:buChar char="•"/>
            </a:pPr>
            <a:r>
              <a:rPr lang="nb-NO" sz="1200" b="0" i="0">
                <a:solidFill>
                  <a:srgbClr val="191A35"/>
                </a:solidFill>
                <a:effectLst/>
                <a:latin typeface="+mn-lt"/>
              </a:rPr>
              <a:t>De elevene som står, fortsetter å stå dersom uttalelsen fortsatt gjelder. </a:t>
            </a:r>
            <a:endParaRPr lang="nb-NO" sz="1200" b="0" i="0">
              <a:solidFill>
                <a:srgbClr val="000000"/>
              </a:solidFill>
              <a:effectLst/>
              <a:latin typeface="+mn-lt"/>
              <a:ea typeface="Calibri" panose="020F0502020204030204"/>
              <a:cs typeface="Calibri" panose="020F0502020204030204"/>
            </a:endParaRPr>
          </a:p>
          <a:p>
            <a:pPr marL="228600" indent="-228600" algn="l" rtl="0" fontAlgn="base">
              <a:buFont typeface="Arial" panose="020F0302020204030204"/>
              <a:buChar char="•"/>
            </a:pPr>
            <a:r>
              <a:rPr lang="nb-NO" sz="1200" b="0" i="0">
                <a:solidFill>
                  <a:srgbClr val="191A35"/>
                </a:solidFill>
                <a:effectLst/>
                <a:latin typeface="+mn-lt"/>
              </a:rPr>
              <a:t>Elevene som sitter, reiser seg om uttalelsen passer, eller blir sittende. </a:t>
            </a:r>
            <a:endParaRPr lang="nb-NO" sz="1200" b="0" i="0">
              <a:solidFill>
                <a:srgbClr val="000000"/>
              </a:solidFill>
              <a:effectLst/>
              <a:latin typeface="+mn-lt"/>
              <a:ea typeface="Calibri" panose="020F0502020204030204"/>
              <a:cs typeface="Calibri" panose="020F0502020204030204"/>
            </a:endParaRPr>
          </a:p>
          <a:p>
            <a:endParaRPr lang="en-US" sz="1200">
              <a:latin typeface="+mn-lt"/>
              <a:cs typeface="Calibri"/>
            </a:endParaRPr>
          </a:p>
          <a:p>
            <a:r>
              <a:rPr lang="nb-NO" sz="1200" noProof="0">
                <a:latin typeface="+mn-lt"/>
                <a:cs typeface="Calibri"/>
              </a:rPr>
              <a:t>Uttalelser til aktiviteten:</a:t>
            </a:r>
            <a:endParaRPr lang="nb-NO" sz="1200" noProof="0">
              <a:latin typeface="+mn-lt"/>
              <a:ea typeface="Calibri"/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nb-NO"/>
              <a:t>Blir du påvirket av kroppspress på sosialmedier? - r</a:t>
            </a:r>
            <a:r>
              <a:rPr lang="nb-NO" i="1"/>
              <a:t>eflekter med samtale når elevene har tatt et standpunkt: Hva er det dere ser på sosiale medier? Hvordan tror dere det påvirker dere? Hva kan være urealistisk med det dere ser på sosiale medier?</a:t>
            </a:r>
            <a:endParaRPr lang="nb-NO"/>
          </a:p>
          <a:p>
            <a:pPr marL="285750" indent="-285750">
              <a:buFont typeface="Symbol"/>
              <a:buChar char="•"/>
            </a:pPr>
            <a:r>
              <a:rPr lang="nb-NO"/>
              <a:t>Det er mye kroppspress - r</a:t>
            </a:r>
            <a:r>
              <a:rPr lang="nb-NO" i="1"/>
              <a:t>eflekter med samtale når elevene har tatt et standpunkt:</a:t>
            </a:r>
            <a:r>
              <a:rPr lang="nb-NO"/>
              <a:t> </a:t>
            </a:r>
            <a:r>
              <a:rPr lang="nb-NO" i="1"/>
              <a:t>Hvorfor/ hvorfor ikke? </a:t>
            </a:r>
            <a:endParaRPr lang="nb-NO"/>
          </a:p>
          <a:p>
            <a:pPr marL="285750" indent="-285750">
              <a:buFont typeface="Symbol"/>
              <a:buChar char="•"/>
            </a:pPr>
            <a:r>
              <a:rPr lang="nb-NO"/>
              <a:t>Blir du påvirket på andre måter enn i sosiale medier? r</a:t>
            </a:r>
            <a:r>
              <a:rPr lang="nb-NO" i="1"/>
              <a:t>eflekter med samtale når elevene har tatt et standpunkt: Hva/ hvor kan du bli påvirket? </a:t>
            </a:r>
            <a:endParaRPr lang="nb-NO"/>
          </a:p>
          <a:p>
            <a:pPr marL="285750" indent="-285750">
              <a:buFont typeface="Symbol"/>
              <a:buChar char="•"/>
            </a:pPr>
            <a:r>
              <a:rPr lang="nb-NO"/>
              <a:t>Det er viktig å snakke pent om kroppen din - r</a:t>
            </a:r>
            <a:r>
              <a:rPr lang="nb-NO" i="1"/>
              <a:t>eflekter med samtale når elevene har tatt et standpunkt: Hvorfor er det viktig? Hva skal til for at du snakker snillere om deg selv til deg selv? og andre? </a:t>
            </a:r>
            <a:endParaRPr lang="nb-NO"/>
          </a:p>
          <a:p>
            <a:endParaRPr lang="nb-NO">
              <a:ea typeface="Calibri" panose="020F0502020204030204"/>
              <a:cs typeface="Calibri"/>
            </a:endParaRPr>
          </a:p>
          <a:p>
            <a:endParaRPr lang="nb-NO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08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/>
              <a:t>Amøbeleken </a:t>
            </a:r>
          </a:p>
          <a:p>
            <a:pPr algn="just"/>
            <a:r>
              <a:rPr lang="nb-NO" i="1"/>
              <a:t>Formål: </a:t>
            </a:r>
            <a:r>
              <a:rPr lang="nb-NO"/>
              <a:t>Humor og spenning </a:t>
            </a:r>
          </a:p>
          <a:p>
            <a:pPr algn="just"/>
            <a:r>
              <a:rPr lang="nb-NO" i="1"/>
              <a:t>Beskrivelse: </a:t>
            </a:r>
            <a:r>
              <a:rPr lang="nb-NO"/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>
              <a:cs typeface="Calibri"/>
            </a:endParaRPr>
          </a:p>
          <a:p>
            <a:pPr algn="just"/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74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setter oss i ringen og oppsummerer sammen.</a:t>
            </a:r>
            <a:endParaRPr lang="en-US"/>
          </a:p>
          <a:p>
            <a:r>
              <a:rPr lang="nb-NO" i="1"/>
              <a:t>Prosess:</a:t>
            </a:r>
            <a:r>
              <a:rPr lang="nb-NO"/>
              <a:t> Sende en ball e.l. rundt i ringen. Alle får ordet etter tur. Elevene sier en ting hver. Det er helt fint å si det samme som de andre, eller noe annet. Vi tar et spørsmål av gangen. </a:t>
            </a:r>
            <a:endParaRPr lang="en-US"/>
          </a:p>
          <a:p>
            <a:r>
              <a:rPr lang="nb-NO"/>
              <a:t>Vi bytter spørsmål underveis, f. eks når 5-6 elever har svart.</a:t>
            </a:r>
            <a:endParaRPr lang="en-US"/>
          </a:p>
          <a:p>
            <a:endParaRPr lang="nb-NO"/>
          </a:p>
          <a:p>
            <a:pPr marL="285750" indent="-285750">
              <a:buFont typeface="Symbol,Sans-Serif"/>
              <a:buChar char="•"/>
            </a:pPr>
            <a:r>
              <a:rPr lang="nb-NO"/>
              <a:t>Hva likte du i dag? </a:t>
            </a:r>
            <a:endParaRPr lang="en-US"/>
          </a:p>
          <a:p>
            <a:pPr marL="285750" indent="-285750">
              <a:buFont typeface="Symbol,Sans-Serif"/>
              <a:buChar char="•"/>
            </a:pPr>
            <a:r>
              <a:rPr lang="nb-NO"/>
              <a:t>Hva lærte du? </a:t>
            </a:r>
            <a:endParaRPr lang="en-US"/>
          </a:p>
          <a:p>
            <a:pPr marL="285750" indent="-285750">
              <a:buFont typeface="Symbol,Sans-Serif"/>
              <a:buChar char="•"/>
            </a:pPr>
            <a:r>
              <a:rPr lang="nb-NO"/>
              <a:t>Hvorfor er dette viktig? </a:t>
            </a:r>
            <a:endParaRPr lang="en-US"/>
          </a:p>
          <a:p>
            <a:pPr marL="285750" indent="-285750">
              <a:buFont typeface="Symbol,Sans-Serif"/>
              <a:buChar char="•"/>
            </a:pPr>
            <a:r>
              <a:rPr lang="nb-NO"/>
              <a:t>Hva kan vi øve på? </a:t>
            </a:r>
            <a:endParaRPr lang="en-US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Foto: Bildet er tatt av Bildet er tatt av </a:t>
            </a:r>
            <a:r>
              <a:rPr lang="nb-NO">
                <a:hlinkClick r:id="rId3"/>
              </a:rPr>
              <a:t>Alexas_Fotos</a:t>
            </a:r>
            <a:r>
              <a:rPr lang="nb-NO"/>
              <a:t> fra </a:t>
            </a:r>
            <a:r>
              <a:rPr lang="nb-NO">
                <a:hlinkClick r:id="rId4"/>
              </a:rPr>
              <a:t>Pixabay</a:t>
            </a:r>
            <a:r>
              <a:rPr lang="nb-NO"/>
              <a:t> </a:t>
            </a:r>
            <a:endParaRPr lang="en-US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 sz="1200">
              <a:ea typeface="+mn-lt"/>
              <a:cs typeface="+mn-lt"/>
            </a:endParaRP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C4BBD-4F12-D9E8-7836-C7BE6D6DE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5B8240-0DF4-CE2D-917E-241FB358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2987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74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8233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6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0900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522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56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692" r:id="rId6"/>
    <p:sldLayoutId id="2147483693" r:id="rId7"/>
    <p:sldLayoutId id="2147483695" r:id="rId8"/>
    <p:sldLayoutId id="2147483697" r:id="rId9"/>
    <p:sldLayoutId id="21474836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94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sites/OPVOppvekst543/_layouts/15/stream.aspx?id=%2Fsites%2FOPVOppvekst543%2FShared%20Documents%2FVideoer%20%28fra%20plandager%20og%20annet%29%2FRobuste%20barn%20%2D%20musikkvideoer%2FWaterloo%2Emp4&amp;nav=eyJyZWZlcnJhbEluZm8iOnsicmVmZXJyYWxBcHAiOiJTdHJlYW1XZWJBcHAiLCJyZWZlcnJhbFZpZXciOiJTaGFyZURpYWxvZy1MaW5rIiwicmVmZXJyYWxBcHBQbGF0Zm9ybSI6IldlYiIsInJlZmVycmFsTW9kZSI6InZpZXcifX0&amp;ga=1&amp;referrer=StreamWebApp%2EWeb&amp;referrerScenario=AddressBarCopied%2Eview%2Ec2733835%2D153d%2D4d90%2D8a5d%2D9a76a3c254f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5gjrfoi3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rie/kort-fortalt-livsmestring/sesong/5/episode/MDTI160043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Kropp 7. 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CB7B14B-BA13-01B1-5B53-8E2239861D3C}"/>
              </a:ext>
            </a:extLst>
          </p:cNvPr>
          <p:cNvSpPr txBox="1"/>
          <p:nvPr/>
        </p:nvSpPr>
        <p:spPr>
          <a:xfrm>
            <a:off x="1048150" y="2644170"/>
            <a:ext cx="728056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</a:p>
        </p:txBody>
      </p:sp>
    </p:spTree>
    <p:extLst>
      <p:ext uri="{BB962C8B-B14F-4D97-AF65-F5344CB8AC3E}">
        <p14:creationId xmlns:p14="http://schemas.microsoft.com/office/powerpoint/2010/main" val="333627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4F0686-B446-2591-0834-00CE790D55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20063" y="2521373"/>
            <a:ext cx="7981121" cy="3429000"/>
          </a:xfrm>
        </p:spPr>
        <p:txBody>
          <a:bodyPr lIns="91440" tIns="45720" rIns="91440" bIns="45720" anchor="t"/>
          <a:lstStyle/>
          <a:p>
            <a:r>
              <a:rPr lang="nb-NO" sz="6000">
                <a:latin typeface="Georgia"/>
                <a:ea typeface="Verdana"/>
                <a:cs typeface="Calibri"/>
                <a:hlinkClick r:id="rId3"/>
              </a:rPr>
              <a:t>Pust og bevegelse</a:t>
            </a:r>
          </a:p>
        </p:txBody>
      </p:sp>
    </p:spTree>
    <p:extLst>
      <p:ext uri="{BB962C8B-B14F-4D97-AF65-F5344CB8AC3E}">
        <p14:creationId xmlns:p14="http://schemas.microsoft.com/office/powerpoint/2010/main" val="281956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DC7D275-2054-2FCF-0B90-0293DF711B39}"/>
              </a:ext>
            </a:extLst>
          </p:cNvPr>
          <p:cNvSpPr txBox="1"/>
          <p:nvPr/>
        </p:nvSpPr>
        <p:spPr>
          <a:xfrm>
            <a:off x="1348727" y="2737143"/>
            <a:ext cx="774050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>
                <a:solidFill>
                  <a:srgbClr val="009999"/>
                </a:solidFill>
                <a:latin typeface="Georgia"/>
              </a:rPr>
              <a:t>Vi ser film!</a:t>
            </a:r>
          </a:p>
          <a:p>
            <a:r>
              <a:rPr lang="nb-NO" sz="4000">
                <a:solidFill>
                  <a:srgbClr val="009999"/>
                </a:solidFill>
                <a:latin typeface="Georgia"/>
                <a:hlinkClick r:id="rId3"/>
              </a:rPr>
              <a:t>Kroppspress</a:t>
            </a:r>
            <a:r>
              <a:rPr lang="nb-NO" sz="4000">
                <a:solidFill>
                  <a:srgbClr val="009999"/>
                </a:solidFill>
                <a:latin typeface="Georgia"/>
              </a:rPr>
              <a:t> </a:t>
            </a:r>
          </a:p>
          <a:p>
            <a:endParaRPr lang="nb-NO" sz="400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103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ED456C-87BF-8910-48C9-4172590E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Hva kan være gode grunner til å ikke sammenligne deg med andre?</a:t>
            </a:r>
            <a:endParaRPr lang="nb-NO" sz="6000" b="0">
              <a:solidFill>
                <a:schemeClr val="tx2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ABA36A5-1559-F28D-6350-AF4CA8646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31" y="2227736"/>
            <a:ext cx="7480300" cy="41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1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30F6D125-BA95-EC68-C519-091049FF07F3}"/>
              </a:ext>
            </a:extLst>
          </p:cNvPr>
          <p:cNvSpPr txBox="1">
            <a:spLocks/>
          </p:cNvSpPr>
          <p:nvPr/>
        </p:nvSpPr>
        <p:spPr>
          <a:xfrm>
            <a:off x="734289" y="5175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CL: Stå opp – sitt ned</a:t>
            </a:r>
            <a:endParaRPr lang="nb-NO">
              <a:solidFill>
                <a:schemeClr val="tx2"/>
              </a:solidFill>
            </a:endParaRPr>
          </a:p>
        </p:txBody>
      </p:sp>
      <p:pic>
        <p:nvPicPr>
          <p:cNvPr id="2" name="Bilde 1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3CBF3073-34CE-39E6-8216-B02FEBA8C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409153" y="1843088"/>
            <a:ext cx="73736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1716" y="688680"/>
            <a:ext cx="9352419" cy="2852737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nb-NO" altLang="nb-NO" b="0">
                <a:solidFill>
                  <a:srgbClr val="009999"/>
                </a:solidFill>
                <a:latin typeface="Georgia"/>
              </a:rPr>
              <a:t>	Vi leker!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9CBDA-1DAE-A2F8-14DE-4EB824F1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193" y="3737738"/>
            <a:ext cx="9352418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4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Amøbeleken</a:t>
            </a:r>
            <a:endParaRPr lang="nb-NO" sz="400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8418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63" y="266482"/>
            <a:ext cx="11575473" cy="1325563"/>
          </a:xfrm>
        </p:spPr>
        <p:txBody>
          <a:bodyPr/>
          <a:lstStyle/>
          <a:p>
            <a:pPr algn="ctr"/>
            <a:br>
              <a:rPr lang="nb-NO"/>
            </a:br>
            <a:r>
              <a:rPr lang="nb-NO" sz="6000">
                <a:solidFill>
                  <a:schemeClr val="accent1"/>
                </a:solidFill>
                <a:latin typeface="Georgia" panose="02040502050405020303" pitchFamily="18" charset="0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08" y="2122488"/>
            <a:ext cx="6253712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 å snakke om?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276B6-875B-45C6-8DFF-C750ACEC269B}">
  <ds:schemaRefs>
    <ds:schemaRef ds:uri="b8da453c-6e37-4915-9292-e90fa68e84a7"/>
    <ds:schemaRef ds:uri="ee598b89-8811-470d-ad8e-f3a66432fe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239C44-B595-4DFF-92F3-37BE537C6E02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4_Office-tema</vt:lpstr>
      <vt:lpstr>Egendefinert utforming</vt:lpstr>
      <vt:lpstr>5_Office-tema</vt:lpstr>
      <vt:lpstr>3_Office-tema</vt:lpstr>
      <vt:lpstr>6_Office-tema</vt:lpstr>
      <vt:lpstr>Kropp 7. trinn</vt:lpstr>
      <vt:lpstr>PowerPoint Presentation</vt:lpstr>
      <vt:lpstr>PowerPoint Presentation</vt:lpstr>
      <vt:lpstr>PowerPoint Presentation</vt:lpstr>
      <vt:lpstr>Hva kan være gode grunner til å ikke sammenligne deg med andre?</vt:lpstr>
      <vt:lpstr>PowerPoint Presentation</vt:lpstr>
      <vt:lpstr> Vi leker!</vt:lpstr>
      <vt:lpstr> Vi oppsummer sammen i ringen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revision>3</cp:revision>
  <dcterms:created xsi:type="dcterms:W3CDTF">2020-02-24T12:22:26Z</dcterms:created>
  <dcterms:modified xsi:type="dcterms:W3CDTF">2025-03-12T09:23:06Z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