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9"/>
  </p:notesMasterIdLst>
  <p:sldIdLst>
    <p:sldId id="272" r:id="rId9"/>
    <p:sldId id="282" r:id="rId10"/>
    <p:sldId id="291" r:id="rId11"/>
    <p:sldId id="273" r:id="rId12"/>
    <p:sldId id="295" r:id="rId13"/>
    <p:sldId id="297" r:id="rId14"/>
    <p:sldId id="296" r:id="rId15"/>
    <p:sldId id="263" r:id="rId16"/>
    <p:sldId id="285" r:id="rId17"/>
    <p:sldId id="270"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CC99"/>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335" autoAdjust="0"/>
  </p:normalViewPr>
  <p:slideViewPr>
    <p:cSldViewPr snapToGrid="0">
      <p:cViewPr varScale="1">
        <p:scale>
          <a:sx n="48" d="100"/>
          <a:sy n="48" d="100"/>
        </p:scale>
        <p:origin x="29"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rine Løes Sørby" userId="S::cathrine.sorby@io.kommune.no::453ffb51-d645-44fe-b265-43846f0ff910" providerId="AD" clId="Web-{96A7135D-C246-4C10-A7ED-C955C91DD0ED}"/>
    <pc:docChg chg="modSld">
      <pc:chgData name="Cathrine Løes Sørby" userId="S::cathrine.sorby@io.kommune.no::453ffb51-d645-44fe-b265-43846f0ff910" providerId="AD" clId="Web-{96A7135D-C246-4C10-A7ED-C955C91DD0ED}" dt="2024-02-15T09:40:39.044" v="46"/>
      <pc:docMkLst>
        <pc:docMk/>
      </pc:docMkLst>
      <pc:sldChg chg="modSp">
        <pc:chgData name="Cathrine Løes Sørby" userId="S::cathrine.sorby@io.kommune.no::453ffb51-d645-44fe-b265-43846f0ff910" providerId="AD" clId="Web-{96A7135D-C246-4C10-A7ED-C955C91DD0ED}" dt="2024-02-15T09:38:29.917" v="10" actId="20577"/>
        <pc:sldMkLst>
          <pc:docMk/>
          <pc:sldMk cId="0" sldId="273"/>
        </pc:sldMkLst>
        <pc:spChg chg="mod">
          <ac:chgData name="Cathrine Løes Sørby" userId="S::cathrine.sorby@io.kommune.no::453ffb51-d645-44fe-b265-43846f0ff910" providerId="AD" clId="Web-{96A7135D-C246-4C10-A7ED-C955C91DD0ED}" dt="2024-02-15T09:38:11.338" v="4"/>
          <ac:spMkLst>
            <pc:docMk/>
            <pc:sldMk cId="0" sldId="273"/>
            <ac:spMk id="3" creationId="{BDC7D275-2054-2FCF-0B90-0293DF711B39}"/>
          </ac:spMkLst>
        </pc:spChg>
        <pc:spChg chg="mod">
          <ac:chgData name="Cathrine Løes Sørby" userId="S::cathrine.sorby@io.kommune.no::453ffb51-d645-44fe-b265-43846f0ff910" providerId="AD" clId="Web-{96A7135D-C246-4C10-A7ED-C955C91DD0ED}" dt="2024-02-15T09:38:29.917" v="10" actId="20577"/>
          <ac:spMkLst>
            <pc:docMk/>
            <pc:sldMk cId="0" sldId="273"/>
            <ac:spMk id="16385" creationId="{469BD19F-0D3B-BD96-CB1F-5D21E8E48E74}"/>
          </ac:spMkLst>
        </pc:spChg>
      </pc:sldChg>
      <pc:sldChg chg="modNotes">
        <pc:chgData name="Cathrine Løes Sørby" userId="S::cathrine.sorby@io.kommune.no::453ffb51-d645-44fe-b265-43846f0ff910" providerId="AD" clId="Web-{96A7135D-C246-4C10-A7ED-C955C91DD0ED}" dt="2024-02-15T09:38:49.214" v="14"/>
        <pc:sldMkLst>
          <pc:docMk/>
          <pc:sldMk cId="739872121" sldId="295"/>
        </pc:sldMkLst>
      </pc:sldChg>
      <pc:sldChg chg="modNotes">
        <pc:chgData name="Cathrine Løes Sørby" userId="S::cathrine.sorby@io.kommune.no::453ffb51-d645-44fe-b265-43846f0ff910" providerId="AD" clId="Web-{96A7135D-C246-4C10-A7ED-C955C91DD0ED}" dt="2024-02-15T09:40:39.044" v="46"/>
        <pc:sldMkLst>
          <pc:docMk/>
          <pc:sldMk cId="2845606750" sldId="296"/>
        </pc:sldMkLst>
      </pc:sldChg>
      <pc:sldChg chg="modNotes">
        <pc:chgData name="Cathrine Løes Sørby" userId="S::cathrine.sorby@io.kommune.no::453ffb51-d645-44fe-b265-43846f0ff910" providerId="AD" clId="Web-{96A7135D-C246-4C10-A7ED-C955C91DD0ED}" dt="2024-02-15T09:40:24.419" v="42"/>
        <pc:sldMkLst>
          <pc:docMk/>
          <pc:sldMk cId="3913438594" sldId="297"/>
        </pc:sldMkLst>
      </pc:sldChg>
    </pc:docChg>
  </pc:docChgLst>
  <pc:docChgLst>
    <pc:chgData name="Frida Torgersen" userId="S::frida.torgersen@io.kommune.no::ea265081-7c03-4e48-ae3c-fad608c99291" providerId="AD" clId="Web-{CA777A4D-3559-22A5-44AF-A090125D0171}"/>
    <pc:docChg chg="modSld">
      <pc:chgData name="Frida Torgersen" userId="S::frida.torgersen@io.kommune.no::ea265081-7c03-4e48-ae3c-fad608c99291" providerId="AD" clId="Web-{CA777A4D-3559-22A5-44AF-A090125D0171}" dt="2025-03-05T12:00:30.802" v="4"/>
      <pc:docMkLst>
        <pc:docMk/>
      </pc:docMkLst>
      <pc:sldChg chg="modNotes">
        <pc:chgData name="Frida Torgersen" userId="S::frida.torgersen@io.kommune.no::ea265081-7c03-4e48-ae3c-fad608c99291" providerId="AD" clId="Web-{CA777A4D-3559-22A5-44AF-A090125D0171}" dt="2025-03-05T11:57:57.003" v="2"/>
        <pc:sldMkLst>
          <pc:docMk/>
          <pc:sldMk cId="0" sldId="273"/>
        </pc:sldMkLst>
      </pc:sldChg>
      <pc:sldChg chg="modNotes">
        <pc:chgData name="Frida Torgersen" userId="S::frida.torgersen@io.kommune.no::ea265081-7c03-4e48-ae3c-fad608c99291" providerId="AD" clId="Web-{CA777A4D-3559-22A5-44AF-A090125D0171}" dt="2025-03-05T12:00:30.802" v="4"/>
        <pc:sldMkLst>
          <pc:docMk/>
          <pc:sldMk cId="739872121" sldId="295"/>
        </pc:sldMkLst>
      </pc:sldChg>
    </pc:docChg>
  </pc:docChgLst>
  <pc:docChgLst>
    <pc:chgData name="Cathrine Løes Sørby" userId="S::cathrine.sorby@io.kommune.no::453ffb51-d645-44fe-b265-43846f0ff910" providerId="AD" clId="Web-{285960A0-38F0-4DA8-97AF-D6F9BEACE80B}"/>
    <pc:docChg chg="modSld sldOrd">
      <pc:chgData name="Cathrine Løes Sørby" userId="S::cathrine.sorby@io.kommune.no::453ffb51-d645-44fe-b265-43846f0ff910" providerId="AD" clId="Web-{285960A0-38F0-4DA8-97AF-D6F9BEACE80B}" dt="2023-12-14T11:30:38.641" v="545"/>
      <pc:docMkLst>
        <pc:docMk/>
      </pc:docMkLst>
      <pc:sldChg chg="addSp delSp modSp ord modNotes">
        <pc:chgData name="Cathrine Løes Sørby" userId="S::cathrine.sorby@io.kommune.no::453ffb51-d645-44fe-b265-43846f0ff910" providerId="AD" clId="Web-{285960A0-38F0-4DA8-97AF-D6F9BEACE80B}" dt="2023-12-14T11:22:28.777" v="424"/>
        <pc:sldMkLst>
          <pc:docMk/>
          <pc:sldMk cId="739872121" sldId="295"/>
        </pc:sldMkLst>
        <pc:spChg chg="add del mod">
          <ac:chgData name="Cathrine Løes Sørby" userId="S::cathrine.sorby@io.kommune.no::453ffb51-d645-44fe-b265-43846f0ff910" providerId="AD" clId="Web-{285960A0-38F0-4DA8-97AF-D6F9BEACE80B}" dt="2023-12-14T09:58:09.291" v="265" actId="20577"/>
          <ac:spMkLst>
            <pc:docMk/>
            <pc:sldMk cId="739872121" sldId="295"/>
            <ac:spMk id="2" creationId="{71FC41BA-5D7D-194F-B1E0-C3969CBE2DAF}"/>
          </ac:spMkLst>
        </pc:spChg>
        <pc:spChg chg="add del mod">
          <ac:chgData name="Cathrine Løes Sørby" userId="S::cathrine.sorby@io.kommune.no::453ffb51-d645-44fe-b265-43846f0ff910" providerId="AD" clId="Web-{285960A0-38F0-4DA8-97AF-D6F9BEACE80B}" dt="2023-12-14T09:57:21.666" v="234"/>
          <ac:spMkLst>
            <pc:docMk/>
            <pc:sldMk cId="739872121" sldId="295"/>
            <ac:spMk id="5" creationId="{28E99799-70C6-64E7-2D42-F900B4AEA4F4}"/>
          </ac:spMkLst>
        </pc:spChg>
        <pc:spChg chg="add del mod">
          <ac:chgData name="Cathrine Løes Sørby" userId="S::cathrine.sorby@io.kommune.no::453ffb51-d645-44fe-b265-43846f0ff910" providerId="AD" clId="Web-{285960A0-38F0-4DA8-97AF-D6F9BEACE80B}" dt="2023-12-14T09:57:59.072" v="254"/>
          <ac:spMkLst>
            <pc:docMk/>
            <pc:sldMk cId="739872121" sldId="295"/>
            <ac:spMk id="7" creationId="{8ED23ED8-B916-53B5-CF3A-0FA5A08BD702}"/>
          </ac:spMkLst>
        </pc:spChg>
      </pc:sldChg>
      <pc:sldChg chg="modNotes">
        <pc:chgData name="Cathrine Løes Sørby" userId="S::cathrine.sorby@io.kommune.no::453ffb51-d645-44fe-b265-43846f0ff910" providerId="AD" clId="Web-{285960A0-38F0-4DA8-97AF-D6F9BEACE80B}" dt="2023-12-14T11:27:00.389" v="450"/>
        <pc:sldMkLst>
          <pc:docMk/>
          <pc:sldMk cId="2845606750" sldId="296"/>
        </pc:sldMkLst>
      </pc:sldChg>
      <pc:sldChg chg="modSp modNotes">
        <pc:chgData name="Cathrine Løes Sørby" userId="S::cathrine.sorby@io.kommune.no::453ffb51-d645-44fe-b265-43846f0ff910" providerId="AD" clId="Web-{285960A0-38F0-4DA8-97AF-D6F9BEACE80B}" dt="2023-12-14T11:30:38.641" v="545"/>
        <pc:sldMkLst>
          <pc:docMk/>
          <pc:sldMk cId="3913438594" sldId="297"/>
        </pc:sldMkLst>
        <pc:spChg chg="mod">
          <ac:chgData name="Cathrine Løes Sørby" userId="S::cathrine.sorby@io.kommune.no::453ffb51-d645-44fe-b265-43846f0ff910" providerId="AD" clId="Web-{285960A0-38F0-4DA8-97AF-D6F9BEACE80B}" dt="2023-12-14T09:55:22.492" v="168" actId="20577"/>
          <ac:spMkLst>
            <pc:docMk/>
            <pc:sldMk cId="3913438594" sldId="297"/>
            <ac:spMk id="2" creationId="{F38DFB4F-C015-93C3-4AC7-C1AD066FF2FD}"/>
          </ac:spMkLst>
        </pc:spChg>
      </pc:sldChg>
    </pc:docChg>
  </pc:docChgLst>
  <pc:docChgLst>
    <pc:chgData name="May Linn Sørensen Måleng" userId="S::may.linn.sorensen.maleng@io.kommune.no::65d2e81a-27fb-4b03-88e2-32ae0cd9c733" providerId="AD" clId="Web-{AB098E97-9616-4516-95F7-09FE43593BED}"/>
    <pc:docChg chg="modSld">
      <pc:chgData name="May Linn Sørensen Måleng" userId="S::may.linn.sorensen.maleng@io.kommune.no::65d2e81a-27fb-4b03-88e2-32ae0cd9c733" providerId="AD" clId="Web-{AB098E97-9616-4516-95F7-09FE43593BED}" dt="2023-03-20T16:13:53.544" v="1"/>
      <pc:docMkLst>
        <pc:docMk/>
      </pc:docMkLst>
      <pc:sldChg chg="modNotes">
        <pc:chgData name="May Linn Sørensen Måleng" userId="S::may.linn.sorensen.maleng@io.kommune.no::65d2e81a-27fb-4b03-88e2-32ae0cd9c733" providerId="AD" clId="Web-{AB098E97-9616-4516-95F7-09FE43593BED}" dt="2023-03-20T16:13:53.544" v="1"/>
        <pc:sldMkLst>
          <pc:docMk/>
          <pc:sldMk cId="2819561126" sldId="291"/>
        </pc:sldMkLst>
      </pc:sldChg>
    </pc:docChg>
  </pc:docChgLst>
  <pc:docChgLst>
    <pc:chgData name="Ida Marie Lillestrand Kittelsen" userId="S::ida.kittelsen@io.kommune.no::12154653-0a60-4281-8b62-82febac9ddd6" providerId="AD" clId="Web-{2F550472-DE09-B4E7-6D2D-14A5E133FF40}"/>
    <pc:docChg chg="modSld">
      <pc:chgData name="Ida Marie Lillestrand Kittelsen" userId="S::ida.kittelsen@io.kommune.no::12154653-0a60-4281-8b62-82febac9ddd6" providerId="AD" clId="Web-{2F550472-DE09-B4E7-6D2D-14A5E133FF40}" dt="2023-12-07T06:43:49.253" v="2" actId="14100"/>
      <pc:docMkLst>
        <pc:docMk/>
      </pc:docMkLst>
      <pc:sldChg chg="modSp">
        <pc:chgData name="Ida Marie Lillestrand Kittelsen" userId="S::ida.kittelsen@io.kommune.no::12154653-0a60-4281-8b62-82febac9ddd6" providerId="AD" clId="Web-{2F550472-DE09-B4E7-6D2D-14A5E133FF40}" dt="2023-12-07T06:43:49.253" v="2" actId="14100"/>
        <pc:sldMkLst>
          <pc:docMk/>
          <pc:sldMk cId="2792964846" sldId="272"/>
        </pc:sldMkLst>
        <pc:spChg chg="mod">
          <ac:chgData name="Ida Marie Lillestrand Kittelsen" userId="S::ida.kittelsen@io.kommune.no::12154653-0a60-4281-8b62-82febac9ddd6" providerId="AD" clId="Web-{2F550472-DE09-B4E7-6D2D-14A5E133FF40}" dt="2023-12-07T06:43:49.253" v="2" actId="14100"/>
          <ac:spMkLst>
            <pc:docMk/>
            <pc:sldMk cId="2792964846" sldId="272"/>
            <ac:spMk id="2" creationId="{DFC2809C-BFDE-562D-EE79-82D5A1E7E3FD}"/>
          </ac:spMkLst>
        </pc:spChg>
      </pc:sldChg>
    </pc:docChg>
  </pc:docChgLst>
  <pc:docChgLst>
    <pc:chgData name="Renate Dybdal Hansen" userId="S::renate.dybdal.hansen@io.kommune.no::8f533bdc-1f06-46c5-8376-6b62126245f7" providerId="AD" clId="Web-{1017E3C9-F183-40D6-B83B-4A26C647309B}"/>
    <pc:docChg chg="modSld">
      <pc:chgData name="Renate Dybdal Hansen" userId="S::renate.dybdal.hansen@io.kommune.no::8f533bdc-1f06-46c5-8376-6b62126245f7" providerId="AD" clId="Web-{1017E3C9-F183-40D6-B83B-4A26C647309B}" dt="2023-10-16T13:19:32.103" v="17" actId="20577"/>
      <pc:docMkLst>
        <pc:docMk/>
      </pc:docMkLst>
      <pc:sldChg chg="modSp modNotes">
        <pc:chgData name="Renate Dybdal Hansen" userId="S::renate.dybdal.hansen@io.kommune.no::8f533bdc-1f06-46c5-8376-6b62126245f7" providerId="AD" clId="Web-{1017E3C9-F183-40D6-B83B-4A26C647309B}" dt="2023-10-16T13:18:49.837" v="6"/>
        <pc:sldMkLst>
          <pc:docMk/>
          <pc:sldMk cId="0" sldId="281"/>
        </pc:sldMkLst>
        <pc:spChg chg="mod">
          <ac:chgData name="Renate Dybdal Hansen" userId="S::renate.dybdal.hansen@io.kommune.no::8f533bdc-1f06-46c5-8376-6b62126245f7" providerId="AD" clId="Web-{1017E3C9-F183-40D6-B83B-4A26C647309B}" dt="2023-10-16T13:18:39.368" v="3" actId="20577"/>
          <ac:spMkLst>
            <pc:docMk/>
            <pc:sldMk cId="0" sldId="281"/>
            <ac:spMk id="14337" creationId="{DDB1F4A0-12A1-BECF-0CC0-A48C706C739D}"/>
          </ac:spMkLst>
        </pc:spChg>
      </pc:sldChg>
      <pc:sldChg chg="modSp modNotes">
        <pc:chgData name="Renate Dybdal Hansen" userId="S::renate.dybdal.hansen@io.kommune.no::8f533bdc-1f06-46c5-8376-6b62126245f7" providerId="AD" clId="Web-{1017E3C9-F183-40D6-B83B-4A26C647309B}" dt="2023-10-16T13:19:32.103" v="17" actId="20577"/>
        <pc:sldMkLst>
          <pc:docMk/>
          <pc:sldMk cId="2819561126" sldId="291"/>
        </pc:sldMkLst>
        <pc:spChg chg="mod">
          <ac:chgData name="Renate Dybdal Hansen" userId="S::renate.dybdal.hansen@io.kommune.no::8f533bdc-1f06-46c5-8376-6b62126245f7" providerId="AD" clId="Web-{1017E3C9-F183-40D6-B83B-4A26C647309B}" dt="2023-10-16T13:19:32.103" v="17" actId="20577"/>
          <ac:spMkLst>
            <pc:docMk/>
            <pc:sldMk cId="2819561126" sldId="291"/>
            <ac:spMk id="2" creationId="{3E4F0686-B446-2591-0834-00CE790D5560}"/>
          </ac:spMkLst>
        </pc:spChg>
      </pc:sldChg>
    </pc:docChg>
  </pc:docChgLst>
  <pc:docChgLst>
    <pc:chgData name="Ida Marie Lillestrand Kittelsen" userId="S::ida.kittelsen@io.kommune.no::12154653-0a60-4281-8b62-82febac9ddd6" providerId="AD" clId="Web-{DD8FF965-6623-1DC9-BDE3-B6D7E6397306}"/>
    <pc:docChg chg="modSld">
      <pc:chgData name="Ida Marie Lillestrand Kittelsen" userId="S::ida.kittelsen@io.kommune.no::12154653-0a60-4281-8b62-82febac9ddd6" providerId="AD" clId="Web-{DD8FF965-6623-1DC9-BDE3-B6D7E6397306}" dt="2023-12-14T11:31:05.535" v="441"/>
      <pc:docMkLst>
        <pc:docMk/>
      </pc:docMkLst>
      <pc:sldChg chg="modSp modNotes">
        <pc:chgData name="Ida Marie Lillestrand Kittelsen" userId="S::ida.kittelsen@io.kommune.no::12154653-0a60-4281-8b62-82febac9ddd6" providerId="AD" clId="Web-{DD8FF965-6623-1DC9-BDE3-B6D7E6397306}" dt="2023-12-14T11:22:15.256" v="223"/>
        <pc:sldMkLst>
          <pc:docMk/>
          <pc:sldMk cId="739872121" sldId="295"/>
        </pc:sldMkLst>
        <pc:spChg chg="mod">
          <ac:chgData name="Ida Marie Lillestrand Kittelsen" userId="S::ida.kittelsen@io.kommune.no::12154653-0a60-4281-8b62-82febac9ddd6" providerId="AD" clId="Web-{DD8FF965-6623-1DC9-BDE3-B6D7E6397306}" dt="2023-12-14T11:09:01.815" v="33" actId="20577"/>
          <ac:spMkLst>
            <pc:docMk/>
            <pc:sldMk cId="739872121" sldId="295"/>
            <ac:spMk id="2" creationId="{71FC41BA-5D7D-194F-B1E0-C3969CBE2DAF}"/>
          </ac:spMkLst>
        </pc:spChg>
      </pc:sldChg>
      <pc:sldChg chg="modNotes">
        <pc:chgData name="Ida Marie Lillestrand Kittelsen" userId="S::ida.kittelsen@io.kommune.no::12154653-0a60-4281-8b62-82febac9ddd6" providerId="AD" clId="Web-{DD8FF965-6623-1DC9-BDE3-B6D7E6397306}" dt="2023-12-14T11:31:05.535" v="441"/>
        <pc:sldMkLst>
          <pc:docMk/>
          <pc:sldMk cId="2845606750" sldId="296"/>
        </pc:sldMkLst>
      </pc:sldChg>
      <pc:sldChg chg="modSp modNotes">
        <pc:chgData name="Ida Marie Lillestrand Kittelsen" userId="S::ida.kittelsen@io.kommune.no::12154653-0a60-4281-8b62-82febac9ddd6" providerId="AD" clId="Web-{DD8FF965-6623-1DC9-BDE3-B6D7E6397306}" dt="2023-12-14T11:30:37.878" v="421"/>
        <pc:sldMkLst>
          <pc:docMk/>
          <pc:sldMk cId="3913438594" sldId="297"/>
        </pc:sldMkLst>
        <pc:spChg chg="mod">
          <ac:chgData name="Ida Marie Lillestrand Kittelsen" userId="S::ida.kittelsen@io.kommune.no::12154653-0a60-4281-8b62-82febac9ddd6" providerId="AD" clId="Web-{DD8FF965-6623-1DC9-BDE3-B6D7E6397306}" dt="2023-12-14T11:09:44.503" v="52" actId="20577"/>
          <ac:spMkLst>
            <pc:docMk/>
            <pc:sldMk cId="3913438594" sldId="297"/>
            <ac:spMk id="2" creationId="{F38DFB4F-C015-93C3-4AC7-C1AD066FF2FD}"/>
          </ac:spMkLst>
        </pc:spChg>
      </pc:sldChg>
    </pc:docChg>
  </pc:docChgLst>
  <pc:docChgLst>
    <pc:chgData name="Cathrine Løes Sørby" userId="453ffb51-d645-44fe-b265-43846f0ff910" providerId="ADAL" clId="{77C37E84-A3A2-4465-99D8-B03304433C41}"/>
    <pc:docChg chg="undo custSel addSld delSld modSld sldOrd">
      <pc:chgData name="Cathrine Løes Sørby" userId="453ffb51-d645-44fe-b265-43846f0ff910" providerId="ADAL" clId="{77C37E84-A3A2-4465-99D8-B03304433C41}" dt="2023-03-20T14:16:52.557" v="76" actId="255"/>
      <pc:docMkLst>
        <pc:docMk/>
      </pc:docMkLst>
      <pc:sldChg chg="modSp mod modNotesTx">
        <pc:chgData name="Cathrine Løes Sørby" userId="453ffb51-d645-44fe-b265-43846f0ff910" providerId="ADAL" clId="{77C37E84-A3A2-4465-99D8-B03304433C41}" dt="2023-03-20T14:16:52.557" v="76" actId="255"/>
        <pc:sldMkLst>
          <pc:docMk/>
          <pc:sldMk cId="0" sldId="263"/>
        </pc:sldMkLst>
        <pc:spChg chg="mod">
          <ac:chgData name="Cathrine Løes Sørby" userId="453ffb51-d645-44fe-b265-43846f0ff910" providerId="ADAL" clId="{77C37E84-A3A2-4465-99D8-B03304433C41}" dt="2023-03-20T14:16:52.557" v="76" actId="255"/>
          <ac:spMkLst>
            <pc:docMk/>
            <pc:sldMk cId="0" sldId="263"/>
            <ac:spMk id="16386" creationId="{06FBE9FF-01BB-9F9B-355A-5BD972D94F49}"/>
          </ac:spMkLst>
        </pc:spChg>
      </pc:sldChg>
      <pc:sldChg chg="del">
        <pc:chgData name="Cathrine Løes Sørby" userId="453ffb51-d645-44fe-b265-43846f0ff910" providerId="ADAL" clId="{77C37E84-A3A2-4465-99D8-B03304433C41}" dt="2023-03-20T13:58:13.006" v="36" actId="2696"/>
        <pc:sldMkLst>
          <pc:docMk/>
          <pc:sldMk cId="1576630516" sldId="263"/>
        </pc:sldMkLst>
      </pc:sldChg>
      <pc:sldChg chg="addSp delSp modSp del mod">
        <pc:chgData name="Cathrine Løes Sørby" userId="453ffb51-d645-44fe-b265-43846f0ff910" providerId="ADAL" clId="{77C37E84-A3A2-4465-99D8-B03304433C41}" dt="2023-03-20T14:14:33.230" v="37" actId="2696"/>
        <pc:sldMkLst>
          <pc:docMk/>
          <pc:sldMk cId="2848325185" sldId="269"/>
        </pc:sldMkLst>
        <pc:spChg chg="add del mod">
          <ac:chgData name="Cathrine Løes Sørby" userId="453ffb51-d645-44fe-b265-43846f0ff910" providerId="ADAL" clId="{77C37E84-A3A2-4465-99D8-B03304433C41}" dt="2023-03-20T13:56:46.459" v="30" actId="22"/>
          <ac:spMkLst>
            <pc:docMk/>
            <pc:sldMk cId="2848325185" sldId="269"/>
            <ac:spMk id="3" creationId="{FD350C0A-7D0C-BECC-DE37-4C9DAF5F6351}"/>
          </ac:spMkLst>
        </pc:spChg>
      </pc:sldChg>
      <pc:sldChg chg="modSp mod">
        <pc:chgData name="Cathrine Løes Sørby" userId="453ffb51-d645-44fe-b265-43846f0ff910" providerId="ADAL" clId="{77C37E84-A3A2-4465-99D8-B03304433C41}" dt="2023-03-20T13:54:20.363" v="15" actId="207"/>
        <pc:sldMkLst>
          <pc:docMk/>
          <pc:sldMk cId="2792964846" sldId="272"/>
        </pc:sldMkLst>
        <pc:spChg chg="mod">
          <ac:chgData name="Cathrine Løes Sørby" userId="453ffb51-d645-44fe-b265-43846f0ff910" providerId="ADAL" clId="{77C37E84-A3A2-4465-99D8-B03304433C41}" dt="2023-03-20T13:54:20.363" v="15" actId="207"/>
          <ac:spMkLst>
            <pc:docMk/>
            <pc:sldMk cId="2792964846" sldId="272"/>
            <ac:spMk id="2" creationId="{DFC2809C-BFDE-562D-EE79-82D5A1E7E3FD}"/>
          </ac:spMkLst>
        </pc:spChg>
      </pc:sldChg>
      <pc:sldChg chg="addSp modSp mod ord">
        <pc:chgData name="Cathrine Løes Sørby" userId="453ffb51-d645-44fe-b265-43846f0ff910" providerId="ADAL" clId="{77C37E84-A3A2-4465-99D8-B03304433C41}" dt="2023-03-20T14:15:36.491" v="42" actId="27636"/>
        <pc:sldMkLst>
          <pc:docMk/>
          <pc:sldMk cId="0" sldId="273"/>
        </pc:sldMkLst>
        <pc:spChg chg="add">
          <ac:chgData name="Cathrine Løes Sørby" userId="453ffb51-d645-44fe-b265-43846f0ff910" providerId="ADAL" clId="{77C37E84-A3A2-4465-99D8-B03304433C41}" dt="2023-03-20T14:15:28.185" v="40" actId="22"/>
          <ac:spMkLst>
            <pc:docMk/>
            <pc:sldMk cId="0" sldId="273"/>
            <ac:spMk id="3" creationId="{BDC7D275-2054-2FCF-0B90-0293DF711B39}"/>
          </ac:spMkLst>
        </pc:spChg>
        <pc:spChg chg="mod">
          <ac:chgData name="Cathrine Løes Sørby" userId="453ffb51-d645-44fe-b265-43846f0ff910" providerId="ADAL" clId="{77C37E84-A3A2-4465-99D8-B03304433C41}" dt="2023-03-20T14:15:36.491" v="42" actId="27636"/>
          <ac:spMkLst>
            <pc:docMk/>
            <pc:sldMk cId="0" sldId="273"/>
            <ac:spMk id="16386" creationId="{06FBE9FF-01BB-9F9B-355A-5BD972D94F49}"/>
          </ac:spMkLst>
        </pc:spChg>
      </pc:sldChg>
      <pc:sldChg chg="modSp ord">
        <pc:chgData name="Cathrine Løes Sørby" userId="453ffb51-d645-44fe-b265-43846f0ff910" providerId="ADAL" clId="{77C37E84-A3A2-4465-99D8-B03304433C41}" dt="2023-03-20T13:56:24.080" v="24" actId="14100"/>
        <pc:sldMkLst>
          <pc:docMk/>
          <pc:sldMk cId="0" sldId="281"/>
        </pc:sldMkLst>
        <pc:spChg chg="mod">
          <ac:chgData name="Cathrine Løes Sørby" userId="453ffb51-d645-44fe-b265-43846f0ff910" providerId="ADAL" clId="{77C37E84-A3A2-4465-99D8-B03304433C41}" dt="2023-03-20T13:56:24.080" v="24" actId="14100"/>
          <ac:spMkLst>
            <pc:docMk/>
            <pc:sldMk cId="0" sldId="281"/>
            <ac:spMk id="14337" creationId="{DDB1F4A0-12A1-BECF-0CC0-A48C706C739D}"/>
          </ac:spMkLst>
        </pc:spChg>
      </pc:sldChg>
      <pc:sldChg chg="new">
        <pc:chgData name="Cathrine Løes Sørby" userId="453ffb51-d645-44fe-b265-43846f0ff910" providerId="ADAL" clId="{77C37E84-A3A2-4465-99D8-B03304433C41}" dt="2023-03-20T13:55:43.201" v="16" actId="680"/>
        <pc:sldMkLst>
          <pc:docMk/>
          <pc:sldMk cId="3200725613" sldId="282"/>
        </pc:sldMkLst>
      </pc:sldChg>
      <pc:sldChg chg="add del ord">
        <pc:chgData name="Cathrine Løes Sørby" userId="453ffb51-d645-44fe-b265-43846f0ff910" providerId="ADAL" clId="{77C37E84-A3A2-4465-99D8-B03304433C41}" dt="2023-03-20T13:57:02.059" v="33" actId="2696"/>
        <pc:sldMkLst>
          <pc:docMk/>
          <pc:sldMk cId="0" sldId="283"/>
        </pc:sldMkLst>
      </pc:sldChg>
      <pc:sldChg chg="ord">
        <pc:chgData name="Cathrine Løes Sørby" userId="453ffb51-d645-44fe-b265-43846f0ff910" providerId="ADAL" clId="{77C37E84-A3A2-4465-99D8-B03304433C41}" dt="2023-03-20T13:56:49.885" v="32"/>
        <pc:sldMkLst>
          <pc:docMk/>
          <pc:sldMk cId="2819561126" sldId="291"/>
        </pc:sldMkLst>
      </pc:sldChg>
      <pc:sldChg chg="ord">
        <pc:chgData name="Cathrine Løes Sørby" userId="453ffb51-d645-44fe-b265-43846f0ff910" providerId="ADAL" clId="{77C37E84-A3A2-4465-99D8-B03304433C41}" dt="2023-03-20T13:58:04.921" v="35"/>
        <pc:sldMkLst>
          <pc:docMk/>
          <pc:sldMk cId="0" sldId="292"/>
        </pc:sldMkLst>
      </pc:sldChg>
    </pc:docChg>
  </pc:docChgLst>
  <pc:docChgLst>
    <pc:chgData name="Cathrine Løes Sørby" userId="S::cathrine.sorby@io.kommune.no::453ffb51-d645-44fe-b265-43846f0ff910" providerId="AD" clId="Web-{C851B311-49AA-4B5B-B70D-04B23C7451BC}"/>
    <pc:docChg chg="modSld">
      <pc:chgData name="Cathrine Løes Sørby" userId="S::cathrine.sorby@io.kommune.no::453ffb51-d645-44fe-b265-43846f0ff910" providerId="AD" clId="Web-{C851B311-49AA-4B5B-B70D-04B23C7451BC}" dt="2023-12-14T09:49:22.961" v="172"/>
      <pc:docMkLst>
        <pc:docMk/>
      </pc:docMkLst>
      <pc:sldChg chg="modSp modNotes">
        <pc:chgData name="Cathrine Løes Sørby" userId="S::cathrine.sorby@io.kommune.no::453ffb51-d645-44fe-b265-43846f0ff910" providerId="AD" clId="Web-{C851B311-49AA-4B5B-B70D-04B23C7451BC}" dt="2023-12-14T09:48:51.148" v="149"/>
        <pc:sldMkLst>
          <pc:docMk/>
          <pc:sldMk cId="739872121" sldId="295"/>
        </pc:sldMkLst>
        <pc:spChg chg="mod">
          <ac:chgData name="Cathrine Løes Sørby" userId="S::cathrine.sorby@io.kommune.no::453ffb51-d645-44fe-b265-43846f0ff910" providerId="AD" clId="Web-{C851B311-49AA-4B5B-B70D-04B23C7451BC}" dt="2023-12-14T09:48:18.632" v="128" actId="20577"/>
          <ac:spMkLst>
            <pc:docMk/>
            <pc:sldMk cId="739872121" sldId="295"/>
            <ac:spMk id="2" creationId="{71FC41BA-5D7D-194F-B1E0-C3969CBE2DAF}"/>
          </ac:spMkLst>
        </pc:spChg>
      </pc:sldChg>
      <pc:sldChg chg="modNotes">
        <pc:chgData name="Cathrine Løes Sørby" userId="S::cathrine.sorby@io.kommune.no::453ffb51-d645-44fe-b265-43846f0ff910" providerId="AD" clId="Web-{C851B311-49AA-4B5B-B70D-04B23C7451BC}" dt="2023-12-14T09:49:22.961" v="172"/>
        <pc:sldMkLst>
          <pc:docMk/>
          <pc:sldMk cId="2845606750" sldId="296"/>
        </pc:sldMkLst>
      </pc:sldChg>
      <pc:sldChg chg="modNotes">
        <pc:chgData name="Cathrine Løes Sørby" userId="S::cathrine.sorby@io.kommune.no::453ffb51-d645-44fe-b265-43846f0ff910" providerId="AD" clId="Web-{C851B311-49AA-4B5B-B70D-04B23C7451BC}" dt="2023-12-14T09:47:43.225" v="71"/>
        <pc:sldMkLst>
          <pc:docMk/>
          <pc:sldMk cId="3913438594" sldId="297"/>
        </pc:sldMkLst>
      </pc:sldChg>
    </pc:docChg>
  </pc:docChgLst>
  <pc:docChgLst>
    <pc:chgData name="Renate Dybdal Hansen" userId="S::renate.dybdal.hansen@io.kommune.no::8f533bdc-1f06-46c5-8376-6b62126245f7" providerId="AD" clId="Web-{26ABFD7E-26C5-49C2-BC99-30D6C5BC8A33}"/>
    <pc:docChg chg="modSld">
      <pc:chgData name="Renate Dybdal Hansen" userId="S::renate.dybdal.hansen@io.kommune.no::8f533bdc-1f06-46c5-8376-6b62126245f7" providerId="AD" clId="Web-{26ABFD7E-26C5-49C2-BC99-30D6C5BC8A33}" dt="2024-12-04T12:42:17.927" v="3"/>
      <pc:docMkLst>
        <pc:docMk/>
      </pc:docMkLst>
      <pc:sldChg chg="modNotes">
        <pc:chgData name="Renate Dybdal Hansen" userId="S::renate.dybdal.hansen@io.kommune.no::8f533bdc-1f06-46c5-8376-6b62126245f7" providerId="AD" clId="Web-{26ABFD7E-26C5-49C2-BC99-30D6C5BC8A33}" dt="2024-12-04T12:42:17.927" v="3"/>
        <pc:sldMkLst>
          <pc:docMk/>
          <pc:sldMk cId="2819561126" sldId="291"/>
        </pc:sldMkLst>
      </pc:sldChg>
    </pc:docChg>
  </pc:docChgLst>
  <pc:docChgLst>
    <pc:chgData name="Renate Dybdal Hansen" userId="S::renate.dybdal.hansen@io.kommune.no::8f533bdc-1f06-46c5-8376-6b62126245f7" providerId="AD" clId="Web-{2A2F8ED5-00AF-4515-ACCA-635802130B4F}"/>
    <pc:docChg chg="modSld">
      <pc:chgData name="Renate Dybdal Hansen" userId="S::renate.dybdal.hansen@io.kommune.no::8f533bdc-1f06-46c5-8376-6b62126245f7" providerId="AD" clId="Web-{2A2F8ED5-00AF-4515-ACCA-635802130B4F}" dt="2024-12-04T12:30:46.716" v="1"/>
      <pc:docMkLst>
        <pc:docMk/>
      </pc:docMkLst>
      <pc:sldChg chg="modNotes">
        <pc:chgData name="Renate Dybdal Hansen" userId="S::renate.dybdal.hansen@io.kommune.no::8f533bdc-1f06-46c5-8376-6b62126245f7" providerId="AD" clId="Web-{2A2F8ED5-00AF-4515-ACCA-635802130B4F}" dt="2024-12-04T12:30:46.716" v="1"/>
        <pc:sldMkLst>
          <pc:docMk/>
          <pc:sldMk cId="2819561126" sldId="291"/>
        </pc:sldMkLst>
      </pc:sldChg>
    </pc:docChg>
  </pc:docChgLst>
  <pc:docChgLst>
    <pc:chgData name="Frida Torgersen" userId="S::frida.torgersen@io.kommune.no::ea265081-7c03-4e48-ae3c-fad608c99291" providerId="AD" clId="Web-{C298ACF5-BD4A-4290-2735-F12B2EB49930}"/>
    <pc:docChg chg="modSld">
      <pc:chgData name="Frida Torgersen" userId="S::frida.torgersen@io.kommune.no::ea265081-7c03-4e48-ae3c-fad608c99291" providerId="AD" clId="Web-{C298ACF5-BD4A-4290-2735-F12B2EB49930}" dt="2024-12-18T08:33:07.056" v="49"/>
      <pc:docMkLst>
        <pc:docMk/>
      </pc:docMkLst>
      <pc:sldChg chg="modSp modNotes">
        <pc:chgData name="Frida Torgersen" userId="S::frida.torgersen@io.kommune.no::ea265081-7c03-4e48-ae3c-fad608c99291" providerId="AD" clId="Web-{C298ACF5-BD4A-4290-2735-F12B2EB49930}" dt="2024-12-18T08:26:31.737" v="43" actId="1076"/>
        <pc:sldMkLst>
          <pc:docMk/>
          <pc:sldMk cId="0" sldId="263"/>
        </pc:sldMkLst>
        <pc:spChg chg="mod">
          <ac:chgData name="Frida Torgersen" userId="S::frida.torgersen@io.kommune.no::ea265081-7c03-4e48-ae3c-fad608c99291" providerId="AD" clId="Web-{C298ACF5-BD4A-4290-2735-F12B2EB49930}" dt="2024-12-18T08:26:26.597" v="42" actId="1076"/>
          <ac:spMkLst>
            <pc:docMk/>
            <pc:sldMk cId="0" sldId="263"/>
            <ac:spMk id="16385" creationId="{469BD19F-0D3B-BD96-CB1F-5D21E8E48E74}"/>
          </ac:spMkLst>
        </pc:spChg>
        <pc:spChg chg="mod">
          <ac:chgData name="Frida Torgersen" userId="S::frida.torgersen@io.kommune.no::ea265081-7c03-4e48-ae3c-fad608c99291" providerId="AD" clId="Web-{C298ACF5-BD4A-4290-2735-F12B2EB49930}" dt="2024-12-18T08:26:31.737" v="43" actId="1076"/>
          <ac:spMkLst>
            <pc:docMk/>
            <pc:sldMk cId="0" sldId="263"/>
            <ac:spMk id="16386" creationId="{06FBE9FF-01BB-9F9B-355A-5BD972D94F49}"/>
          </ac:spMkLst>
        </pc:spChg>
      </pc:sldChg>
      <pc:sldChg chg="delSp modSp modNotes">
        <pc:chgData name="Frida Torgersen" userId="S::frida.torgersen@io.kommune.no::ea265081-7c03-4e48-ae3c-fad608c99291" providerId="AD" clId="Web-{C298ACF5-BD4A-4290-2735-F12B2EB49930}" dt="2024-12-18T08:23:51.266" v="31"/>
        <pc:sldMkLst>
          <pc:docMk/>
          <pc:sldMk cId="0" sldId="273"/>
        </pc:sldMkLst>
        <pc:spChg chg="mod">
          <ac:chgData name="Frida Torgersen" userId="S::frida.torgersen@io.kommune.no::ea265081-7c03-4e48-ae3c-fad608c99291" providerId="AD" clId="Web-{C298ACF5-BD4A-4290-2735-F12B2EB49930}" dt="2024-12-18T08:22:55.530" v="11" actId="1076"/>
          <ac:spMkLst>
            <pc:docMk/>
            <pc:sldMk cId="0" sldId="273"/>
            <ac:spMk id="3" creationId="{BDC7D275-2054-2FCF-0B90-0293DF711B39}"/>
          </ac:spMkLst>
        </pc:spChg>
        <pc:spChg chg="mod">
          <ac:chgData name="Frida Torgersen" userId="S::frida.torgersen@io.kommune.no::ea265081-7c03-4e48-ae3c-fad608c99291" providerId="AD" clId="Web-{C298ACF5-BD4A-4290-2735-F12B2EB49930}" dt="2024-12-18T08:23:00.984" v="12" actId="1076"/>
          <ac:spMkLst>
            <pc:docMk/>
            <pc:sldMk cId="0" sldId="273"/>
            <ac:spMk id="16385" creationId="{469BD19F-0D3B-BD96-CB1F-5D21E8E48E74}"/>
          </ac:spMkLst>
        </pc:spChg>
        <pc:spChg chg="del">
          <ac:chgData name="Frida Torgersen" userId="S::frida.torgersen@io.kommune.no::ea265081-7c03-4e48-ae3c-fad608c99291" providerId="AD" clId="Web-{C298ACF5-BD4A-4290-2735-F12B2EB49930}" dt="2024-12-18T08:22:31.311" v="2"/>
          <ac:spMkLst>
            <pc:docMk/>
            <pc:sldMk cId="0" sldId="273"/>
            <ac:spMk id="16386" creationId="{06FBE9FF-01BB-9F9B-355A-5BD972D94F49}"/>
          </ac:spMkLst>
        </pc:spChg>
      </pc:sldChg>
      <pc:sldChg chg="modNotes">
        <pc:chgData name="Frida Torgersen" userId="S::frida.torgersen@io.kommune.no::ea265081-7c03-4e48-ae3c-fad608c99291" providerId="AD" clId="Web-{C298ACF5-BD4A-4290-2735-F12B2EB49930}" dt="2024-12-18T08:22:11.936" v="1"/>
        <pc:sldMkLst>
          <pc:docMk/>
          <pc:sldMk cId="3200725613" sldId="282"/>
        </pc:sldMkLst>
      </pc:sldChg>
      <pc:sldChg chg="modSp modNotes">
        <pc:chgData name="Frida Torgersen" userId="S::frida.torgersen@io.kommune.no::ea265081-7c03-4e48-ae3c-fad608c99291" providerId="AD" clId="Web-{C298ACF5-BD4A-4290-2735-F12B2EB49930}" dt="2024-12-18T08:32:57.634" v="46"/>
        <pc:sldMkLst>
          <pc:docMk/>
          <pc:sldMk cId="0" sldId="285"/>
        </pc:sldMkLst>
        <pc:spChg chg="mod">
          <ac:chgData name="Frida Torgersen" userId="S::frida.torgersen@io.kommune.no::ea265081-7c03-4e48-ae3c-fad608c99291" providerId="AD" clId="Web-{C298ACF5-BD4A-4290-2735-F12B2EB49930}" dt="2024-12-18T08:31:55.618" v="44" actId="1076"/>
          <ac:spMkLst>
            <pc:docMk/>
            <pc:sldMk cId="0" sldId="285"/>
            <ac:spMk id="2" creationId="{868C4D59-A565-1CA6-C8A5-050F36C19963}"/>
          </ac:spMkLst>
        </pc:spChg>
      </pc:sldChg>
      <pc:sldChg chg="modNotes">
        <pc:chgData name="Frida Torgersen" userId="S::frida.torgersen@io.kommune.no::ea265081-7c03-4e48-ae3c-fad608c99291" providerId="AD" clId="Web-{C298ACF5-BD4A-4290-2735-F12B2EB49930}" dt="2024-12-18T08:33:00.556" v="47"/>
        <pc:sldMkLst>
          <pc:docMk/>
          <pc:sldMk cId="739872121" sldId="295"/>
        </pc:sldMkLst>
      </pc:sldChg>
      <pc:sldChg chg="modNotes">
        <pc:chgData name="Frida Torgersen" userId="S::frida.torgersen@io.kommune.no::ea265081-7c03-4e48-ae3c-fad608c99291" providerId="AD" clId="Web-{C298ACF5-BD4A-4290-2735-F12B2EB49930}" dt="2024-12-18T08:33:07.056" v="49"/>
        <pc:sldMkLst>
          <pc:docMk/>
          <pc:sldMk cId="2845606750" sldId="296"/>
        </pc:sldMkLst>
      </pc:sldChg>
      <pc:sldChg chg="modNotes">
        <pc:chgData name="Frida Torgersen" userId="S::frida.torgersen@io.kommune.no::ea265081-7c03-4e48-ae3c-fad608c99291" providerId="AD" clId="Web-{C298ACF5-BD4A-4290-2735-F12B2EB49930}" dt="2024-12-18T08:33:03.947" v="48"/>
        <pc:sldMkLst>
          <pc:docMk/>
          <pc:sldMk cId="3913438594" sldId="297"/>
        </pc:sldMkLst>
      </pc:sldChg>
    </pc:docChg>
  </pc:docChgLst>
  <pc:docChgLst>
    <pc:chgData name="Cathrine Løes Sørby" userId="S::cathrine.sorby@io.kommune.no::453ffb51-d645-44fe-b265-43846f0ff910" providerId="AD" clId="Web-{4AD053C0-D984-4EA3-8558-A98BE3ADB231}"/>
    <pc:docChg chg="modSld sldOrd">
      <pc:chgData name="Cathrine Løes Sørby" userId="S::cathrine.sorby@io.kommune.no::453ffb51-d645-44fe-b265-43846f0ff910" providerId="AD" clId="Web-{4AD053C0-D984-4EA3-8558-A98BE3ADB231}" dt="2023-12-14T09:39:39.190" v="422" actId="20577"/>
      <pc:docMkLst>
        <pc:docMk/>
      </pc:docMkLst>
      <pc:sldChg chg="modSp ord modNotes">
        <pc:chgData name="Cathrine Løes Sørby" userId="S::cathrine.sorby@io.kommune.no::453ffb51-d645-44fe-b265-43846f0ff910" providerId="AD" clId="Web-{4AD053C0-D984-4EA3-8558-A98BE3ADB231}" dt="2023-12-14T09:39:10.909" v="389"/>
        <pc:sldMkLst>
          <pc:docMk/>
          <pc:sldMk cId="739872121" sldId="295"/>
        </pc:sldMkLst>
        <pc:spChg chg="mod">
          <ac:chgData name="Cathrine Løes Sørby" userId="S::cathrine.sorby@io.kommune.no::453ffb51-d645-44fe-b265-43846f0ff910" providerId="AD" clId="Web-{4AD053C0-D984-4EA3-8558-A98BE3ADB231}" dt="2023-12-14T09:37:27.783" v="384" actId="20577"/>
          <ac:spMkLst>
            <pc:docMk/>
            <pc:sldMk cId="739872121" sldId="295"/>
            <ac:spMk id="2" creationId="{71FC41BA-5D7D-194F-B1E0-C3969CBE2DAF}"/>
          </ac:spMkLst>
        </pc:spChg>
      </pc:sldChg>
      <pc:sldChg chg="modSp ord modNotes">
        <pc:chgData name="Cathrine Løes Sørby" userId="S::cathrine.sorby@io.kommune.no::453ffb51-d645-44fe-b265-43846f0ff910" providerId="AD" clId="Web-{4AD053C0-D984-4EA3-8558-A98BE3ADB231}" dt="2023-12-14T09:39:39.190" v="422" actId="20577"/>
        <pc:sldMkLst>
          <pc:docMk/>
          <pc:sldMk cId="2845606750" sldId="296"/>
        </pc:sldMkLst>
        <pc:spChg chg="mod">
          <ac:chgData name="Cathrine Løes Sørby" userId="S::cathrine.sorby@io.kommune.no::453ffb51-d645-44fe-b265-43846f0ff910" providerId="AD" clId="Web-{4AD053C0-D984-4EA3-8558-A98BE3ADB231}" dt="2023-12-14T09:39:39.190" v="422" actId="20577"/>
          <ac:spMkLst>
            <pc:docMk/>
            <pc:sldMk cId="2845606750" sldId="296"/>
            <ac:spMk id="2" creationId="{FF81B588-3B39-8A90-91DA-BACD9E89C7DC}"/>
          </ac:spMkLst>
        </pc:spChg>
        <pc:picChg chg="mod">
          <ac:chgData name="Cathrine Løes Sørby" userId="S::cathrine.sorby@io.kommune.no::453ffb51-d645-44fe-b265-43846f0ff910" providerId="AD" clId="Web-{4AD053C0-D984-4EA3-8558-A98BE3ADB231}" dt="2023-12-14T09:33:02.530" v="282" actId="1076"/>
          <ac:picMkLst>
            <pc:docMk/>
            <pc:sldMk cId="2845606750" sldId="296"/>
            <ac:picMk id="4" creationId="{8007C513-6818-EE73-D5CE-5BA79F65F258}"/>
          </ac:picMkLst>
        </pc:picChg>
      </pc:sldChg>
      <pc:sldChg chg="modSp ord">
        <pc:chgData name="Cathrine Løes Sørby" userId="S::cathrine.sorby@io.kommune.no::453ffb51-d645-44fe-b265-43846f0ff910" providerId="AD" clId="Web-{4AD053C0-D984-4EA3-8558-A98BE3ADB231}" dt="2023-12-14T09:33:14.593" v="284"/>
        <pc:sldMkLst>
          <pc:docMk/>
          <pc:sldMk cId="3913438594" sldId="297"/>
        </pc:sldMkLst>
        <pc:spChg chg="mod">
          <ac:chgData name="Cathrine Løes Sørby" userId="S::cathrine.sorby@io.kommune.no::453ffb51-d645-44fe-b265-43846f0ff910" providerId="AD" clId="Web-{4AD053C0-D984-4EA3-8558-A98BE3ADB231}" dt="2023-12-14T09:32:36.780" v="276" actId="20577"/>
          <ac:spMkLst>
            <pc:docMk/>
            <pc:sldMk cId="3913438594" sldId="297"/>
            <ac:spMk id="2" creationId="{F38DFB4F-C015-93C3-4AC7-C1AD066FF2FD}"/>
          </ac:spMkLst>
        </pc:spChg>
        <pc:picChg chg="mod">
          <ac:chgData name="Cathrine Løes Sørby" userId="S::cathrine.sorby@io.kommune.no::453ffb51-d645-44fe-b265-43846f0ff910" providerId="AD" clId="Web-{4AD053C0-D984-4EA3-8558-A98BE3ADB231}" dt="2023-12-14T09:32:46.702" v="280" actId="1076"/>
          <ac:picMkLst>
            <pc:docMk/>
            <pc:sldMk cId="3913438594" sldId="297"/>
            <ac:picMk id="4" creationId="{15EA0454-407E-12EF-DCEE-7108A1F8ABC3}"/>
          </ac:picMkLst>
        </pc:picChg>
      </pc:sldChg>
    </pc:docChg>
  </pc:docChgLst>
  <pc:docChgLst>
    <pc:chgData name="Frida Torgersen" userId="S::frida.torgersen@io.kommune.no::ea265081-7c03-4e48-ae3c-fad608c99291" providerId="AD" clId="Web-{89021595-37D1-8AD7-AC03-CFA1C674E8D5}"/>
    <pc:docChg chg="modSld">
      <pc:chgData name="Frida Torgersen" userId="S::frida.torgersen@io.kommune.no::ea265081-7c03-4e48-ae3c-fad608c99291" providerId="AD" clId="Web-{89021595-37D1-8AD7-AC03-CFA1C674E8D5}" dt="2024-11-20T10:33:48.636" v="3" actId="20577"/>
      <pc:docMkLst>
        <pc:docMk/>
      </pc:docMkLst>
      <pc:sldChg chg="delSp modSp modNotes">
        <pc:chgData name="Frida Torgersen" userId="S::frida.torgersen@io.kommune.no::ea265081-7c03-4e48-ae3c-fad608c99291" providerId="AD" clId="Web-{89021595-37D1-8AD7-AC03-CFA1C674E8D5}" dt="2024-11-20T10:33:48.636" v="3" actId="20577"/>
        <pc:sldMkLst>
          <pc:docMk/>
          <pc:sldMk cId="2819561126" sldId="291"/>
        </pc:sldMkLst>
        <pc:spChg chg="mod">
          <ac:chgData name="Frida Torgersen" userId="S::frida.torgersen@io.kommune.no::ea265081-7c03-4e48-ae3c-fad608c99291" providerId="AD" clId="Web-{89021595-37D1-8AD7-AC03-CFA1C674E8D5}" dt="2024-11-20T10:33:48.636" v="3" actId="20577"/>
          <ac:spMkLst>
            <pc:docMk/>
            <pc:sldMk cId="2819561126" sldId="291"/>
            <ac:spMk id="2" creationId="{3E4F0686-B446-2591-0834-00CE790D5560}"/>
          </ac:spMkLst>
        </pc:spChg>
        <pc:spChg chg="del">
          <ac:chgData name="Frida Torgersen" userId="S::frida.torgersen@io.kommune.no::ea265081-7c03-4e48-ae3c-fad608c99291" providerId="AD" clId="Web-{89021595-37D1-8AD7-AC03-CFA1C674E8D5}" dt="2024-11-20T10:33:40.542" v="1"/>
          <ac:spMkLst>
            <pc:docMk/>
            <pc:sldMk cId="2819561126" sldId="291"/>
            <ac:spMk id="3" creationId="{5BF45F6B-4040-B748-B471-C29F054B4EE5}"/>
          </ac:spMkLst>
        </pc:spChg>
      </pc:sldChg>
    </pc:docChg>
  </pc:docChgLst>
  <pc:docChgLst>
    <pc:chgData name="Ida Marie Lillestrand Kittelsen" userId="12154653-0a60-4281-8b62-82febac9ddd6" providerId="ADAL" clId="{8A5A5E39-5D30-4199-80BF-A233B51BCD0D}"/>
    <pc:docChg chg="custSel addSld delSld modSld">
      <pc:chgData name="Ida Marie Lillestrand Kittelsen" userId="12154653-0a60-4281-8b62-82febac9ddd6" providerId="ADAL" clId="{8A5A5E39-5D30-4199-80BF-A233B51BCD0D}" dt="2023-12-14T11:32:30.867" v="2362" actId="20577"/>
      <pc:docMkLst>
        <pc:docMk/>
      </pc:docMkLst>
      <pc:sldChg chg="del">
        <pc:chgData name="Ida Marie Lillestrand Kittelsen" userId="12154653-0a60-4281-8b62-82febac9ddd6" providerId="ADAL" clId="{8A5A5E39-5D30-4199-80BF-A233B51BCD0D}" dt="2023-12-07T06:59:30.291" v="1471" actId="2696"/>
        <pc:sldMkLst>
          <pc:docMk/>
          <pc:sldMk cId="3317807385" sldId="262"/>
        </pc:sldMkLst>
      </pc:sldChg>
      <pc:sldChg chg="modNotesTx">
        <pc:chgData name="Ida Marie Lillestrand Kittelsen" userId="12154653-0a60-4281-8b62-82febac9ddd6" providerId="ADAL" clId="{8A5A5E39-5D30-4199-80BF-A233B51BCD0D}" dt="2023-12-14T11:32:30.867" v="2362" actId="20577"/>
        <pc:sldMkLst>
          <pc:docMk/>
          <pc:sldMk cId="0" sldId="263"/>
        </pc:sldMkLst>
      </pc:sldChg>
      <pc:sldChg chg="del">
        <pc:chgData name="Ida Marie Lillestrand Kittelsen" userId="12154653-0a60-4281-8b62-82febac9ddd6" providerId="ADAL" clId="{8A5A5E39-5D30-4199-80BF-A233B51BCD0D}" dt="2023-12-07T07:00:03.895" v="1474" actId="2696"/>
        <pc:sldMkLst>
          <pc:docMk/>
          <pc:sldMk cId="2243753974" sldId="265"/>
        </pc:sldMkLst>
      </pc:sldChg>
      <pc:sldChg chg="del">
        <pc:chgData name="Ida Marie Lillestrand Kittelsen" userId="12154653-0a60-4281-8b62-82febac9ddd6" providerId="ADAL" clId="{8A5A5E39-5D30-4199-80BF-A233B51BCD0D}" dt="2023-12-07T06:59:49.724" v="1473" actId="2696"/>
        <pc:sldMkLst>
          <pc:docMk/>
          <pc:sldMk cId="3184522651" sldId="293"/>
        </pc:sldMkLst>
      </pc:sldChg>
      <pc:sldChg chg="del">
        <pc:chgData name="Ida Marie Lillestrand Kittelsen" userId="12154653-0a60-4281-8b62-82febac9ddd6" providerId="ADAL" clId="{8A5A5E39-5D30-4199-80BF-A233B51BCD0D}" dt="2023-12-07T06:59:43.008" v="1472" actId="2696"/>
        <pc:sldMkLst>
          <pc:docMk/>
          <pc:sldMk cId="166649348" sldId="294"/>
        </pc:sldMkLst>
      </pc:sldChg>
      <pc:sldChg chg="addSp delSp modSp new mod modNotesTx">
        <pc:chgData name="Ida Marie Lillestrand Kittelsen" userId="12154653-0a60-4281-8b62-82febac9ddd6" providerId="ADAL" clId="{8A5A5E39-5D30-4199-80BF-A233B51BCD0D}" dt="2023-12-07T06:57:27.212" v="1470" actId="20577"/>
        <pc:sldMkLst>
          <pc:docMk/>
          <pc:sldMk cId="739872121" sldId="295"/>
        </pc:sldMkLst>
        <pc:spChg chg="mod">
          <ac:chgData name="Ida Marie Lillestrand Kittelsen" userId="12154653-0a60-4281-8b62-82febac9ddd6" providerId="ADAL" clId="{8A5A5E39-5D30-4199-80BF-A233B51BCD0D}" dt="2023-12-07T06:55:25.173" v="1042" actId="20577"/>
          <ac:spMkLst>
            <pc:docMk/>
            <pc:sldMk cId="739872121" sldId="295"/>
            <ac:spMk id="2" creationId="{71FC41BA-5D7D-194F-B1E0-C3969CBE2DAF}"/>
          </ac:spMkLst>
        </pc:spChg>
        <pc:spChg chg="del">
          <ac:chgData name="Ida Marie Lillestrand Kittelsen" userId="12154653-0a60-4281-8b62-82febac9ddd6" providerId="ADAL" clId="{8A5A5E39-5D30-4199-80BF-A233B51BCD0D}" dt="2023-12-07T06:46:21.059" v="1"/>
          <ac:spMkLst>
            <pc:docMk/>
            <pc:sldMk cId="739872121" sldId="295"/>
            <ac:spMk id="3" creationId="{FA3F5845-4670-0984-607B-E3D59810A68A}"/>
          </ac:spMkLst>
        </pc:spChg>
        <pc:picChg chg="add mod">
          <ac:chgData name="Ida Marie Lillestrand Kittelsen" userId="12154653-0a60-4281-8b62-82febac9ddd6" providerId="ADAL" clId="{8A5A5E39-5D30-4199-80BF-A233B51BCD0D}" dt="2023-12-07T06:52:06.666" v="448" actId="1076"/>
          <ac:picMkLst>
            <pc:docMk/>
            <pc:sldMk cId="739872121" sldId="295"/>
            <ac:picMk id="4" creationId="{4FA1AFFB-AE63-2A52-E672-2DFE5034F26B}"/>
          </ac:picMkLst>
        </pc:picChg>
      </pc:sldChg>
      <pc:sldChg chg="addSp delSp modSp new mod modNotesTx">
        <pc:chgData name="Ida Marie Lillestrand Kittelsen" userId="12154653-0a60-4281-8b62-82febac9ddd6" providerId="ADAL" clId="{8A5A5E39-5D30-4199-80BF-A233B51BCD0D}" dt="2023-12-07T06:51:45.850" v="442" actId="1076"/>
        <pc:sldMkLst>
          <pc:docMk/>
          <pc:sldMk cId="2845606750" sldId="296"/>
        </pc:sldMkLst>
        <pc:spChg chg="mod">
          <ac:chgData name="Ida Marie Lillestrand Kittelsen" userId="12154653-0a60-4281-8b62-82febac9ddd6" providerId="ADAL" clId="{8A5A5E39-5D30-4199-80BF-A233B51BCD0D}" dt="2023-12-07T06:51:36.162" v="440" actId="113"/>
          <ac:spMkLst>
            <pc:docMk/>
            <pc:sldMk cId="2845606750" sldId="296"/>
            <ac:spMk id="2" creationId="{FF81B588-3B39-8A90-91DA-BACD9E89C7DC}"/>
          </ac:spMkLst>
        </pc:spChg>
        <pc:spChg chg="del">
          <ac:chgData name="Ida Marie Lillestrand Kittelsen" userId="12154653-0a60-4281-8b62-82febac9ddd6" providerId="ADAL" clId="{8A5A5E39-5D30-4199-80BF-A233B51BCD0D}" dt="2023-12-07T06:47:38.406" v="65"/>
          <ac:spMkLst>
            <pc:docMk/>
            <pc:sldMk cId="2845606750" sldId="296"/>
            <ac:spMk id="3" creationId="{D8F0BE14-D8DA-2B47-0983-B8DF3E0A6609}"/>
          </ac:spMkLst>
        </pc:spChg>
        <pc:picChg chg="add mod">
          <ac:chgData name="Ida Marie Lillestrand Kittelsen" userId="12154653-0a60-4281-8b62-82febac9ddd6" providerId="ADAL" clId="{8A5A5E39-5D30-4199-80BF-A233B51BCD0D}" dt="2023-12-07T06:51:45.850" v="442" actId="1076"/>
          <ac:picMkLst>
            <pc:docMk/>
            <pc:sldMk cId="2845606750" sldId="296"/>
            <ac:picMk id="4" creationId="{8007C513-6818-EE73-D5CE-5BA79F65F258}"/>
          </ac:picMkLst>
        </pc:picChg>
      </pc:sldChg>
      <pc:sldChg chg="new del">
        <pc:chgData name="Ida Marie Lillestrand Kittelsen" userId="12154653-0a60-4281-8b62-82febac9ddd6" providerId="ADAL" clId="{8A5A5E39-5D30-4199-80BF-A233B51BCD0D}" dt="2023-12-07T07:00:37.107" v="1476" actId="2696"/>
        <pc:sldMkLst>
          <pc:docMk/>
          <pc:sldMk cId="1560412073" sldId="297"/>
        </pc:sldMkLst>
      </pc:sldChg>
      <pc:sldChg chg="addSp delSp modSp new mod modNotesTx">
        <pc:chgData name="Ida Marie Lillestrand Kittelsen" userId="12154653-0a60-4281-8b62-82febac9ddd6" providerId="ADAL" clId="{8A5A5E39-5D30-4199-80BF-A233B51BCD0D}" dt="2023-12-07T07:10:24.826" v="2197" actId="20577"/>
        <pc:sldMkLst>
          <pc:docMk/>
          <pc:sldMk cId="3913438594" sldId="297"/>
        </pc:sldMkLst>
        <pc:spChg chg="mod">
          <ac:chgData name="Ida Marie Lillestrand Kittelsen" userId="12154653-0a60-4281-8b62-82febac9ddd6" providerId="ADAL" clId="{8A5A5E39-5D30-4199-80BF-A233B51BCD0D}" dt="2023-12-07T07:02:32.285" v="1552" actId="20577"/>
          <ac:spMkLst>
            <pc:docMk/>
            <pc:sldMk cId="3913438594" sldId="297"/>
            <ac:spMk id="2" creationId="{F38DFB4F-C015-93C3-4AC7-C1AD066FF2FD}"/>
          </ac:spMkLst>
        </pc:spChg>
        <pc:spChg chg="del">
          <ac:chgData name="Ida Marie Lillestrand Kittelsen" userId="12154653-0a60-4281-8b62-82febac9ddd6" providerId="ADAL" clId="{8A5A5E39-5D30-4199-80BF-A233B51BCD0D}" dt="2023-12-07T07:00:51.879" v="1478"/>
          <ac:spMkLst>
            <pc:docMk/>
            <pc:sldMk cId="3913438594" sldId="297"/>
            <ac:spMk id="3" creationId="{8EDD0C19-5DAD-5FA8-5213-5BE2F5871B0D}"/>
          </ac:spMkLst>
        </pc:spChg>
        <pc:picChg chg="add mod">
          <ac:chgData name="Ida Marie Lillestrand Kittelsen" userId="12154653-0a60-4281-8b62-82febac9ddd6" providerId="ADAL" clId="{8A5A5E39-5D30-4199-80BF-A233B51BCD0D}" dt="2023-12-07T07:02:45.159" v="1555" actId="1076"/>
          <ac:picMkLst>
            <pc:docMk/>
            <pc:sldMk cId="3913438594" sldId="297"/>
            <ac:picMk id="4" creationId="{15EA0454-407E-12EF-DCEE-7108A1F8ABC3}"/>
          </ac:picMkLst>
        </pc:picChg>
      </pc:sldChg>
    </pc:docChg>
  </pc:docChgLst>
  <pc:docChgLst>
    <pc:chgData name="Frida Torgersen" userId="S::frida.torgersen@io.kommune.no::ea265081-7c03-4e48-ae3c-fad608c99291" providerId="AD" clId="Web-{F85EE179-4484-ECEC-4B61-01AD9AF636F0}"/>
    <pc:docChg chg="modSld">
      <pc:chgData name="Frida Torgersen" userId="S::frida.torgersen@io.kommune.no::ea265081-7c03-4e48-ae3c-fad608c99291" providerId="AD" clId="Web-{F85EE179-4484-ECEC-4B61-01AD9AF636F0}" dt="2024-11-20T12:52:34.785" v="0"/>
      <pc:docMkLst>
        <pc:docMk/>
      </pc:docMkLst>
      <pc:sldChg chg="modNotes">
        <pc:chgData name="Frida Torgersen" userId="S::frida.torgersen@io.kommune.no::ea265081-7c03-4e48-ae3c-fad608c99291" providerId="AD" clId="Web-{F85EE179-4484-ECEC-4B61-01AD9AF636F0}" dt="2024-11-20T12:52:34.785" v="0"/>
        <pc:sldMkLst>
          <pc:docMk/>
          <pc:sldMk cId="3200725613" sldId="282"/>
        </pc:sldMkLst>
      </pc:sldChg>
    </pc:docChg>
  </pc:docChgLst>
  <pc:docChgLst>
    <pc:chgData name="Renate Dybdal Hansen" userId="8f533bdc-1f06-46c5-8376-6b62126245f7" providerId="ADAL" clId="{0FD1ED4D-3DC7-4593-8DF4-701C82A9D56C}"/>
    <pc:docChg chg="modSld">
      <pc:chgData name="Renate Dybdal Hansen" userId="8f533bdc-1f06-46c5-8376-6b62126245f7" providerId="ADAL" clId="{0FD1ED4D-3DC7-4593-8DF4-701C82A9D56C}" dt="2024-02-24T15:19:39.354" v="59" actId="20577"/>
      <pc:docMkLst>
        <pc:docMk/>
      </pc:docMkLst>
      <pc:sldChg chg="modNotesTx">
        <pc:chgData name="Renate Dybdal Hansen" userId="8f533bdc-1f06-46c5-8376-6b62126245f7" providerId="ADAL" clId="{0FD1ED4D-3DC7-4593-8DF4-701C82A9D56C}" dt="2024-02-24T15:19:39.354" v="59" actId="20577"/>
        <pc:sldMkLst>
          <pc:docMk/>
          <pc:sldMk cId="0" sldId="263"/>
        </pc:sldMkLst>
      </pc:sldChg>
      <pc:sldChg chg="modSp mod modNotesTx">
        <pc:chgData name="Renate Dybdal Hansen" userId="8f533bdc-1f06-46c5-8376-6b62126245f7" providerId="ADAL" clId="{0FD1ED4D-3DC7-4593-8DF4-701C82A9D56C}" dt="2024-02-24T15:17:49.213" v="58" actId="20577"/>
        <pc:sldMkLst>
          <pc:docMk/>
          <pc:sldMk cId="3913438594" sldId="297"/>
        </pc:sldMkLst>
        <pc:spChg chg="mod">
          <ac:chgData name="Renate Dybdal Hansen" userId="8f533bdc-1f06-46c5-8376-6b62126245f7" providerId="ADAL" clId="{0FD1ED4D-3DC7-4593-8DF4-701C82A9D56C}" dt="2024-02-24T15:17:44.427" v="57" actId="20577"/>
          <ac:spMkLst>
            <pc:docMk/>
            <pc:sldMk cId="3913438594" sldId="297"/>
            <ac:spMk id="2" creationId="{F38DFB4F-C015-93C3-4AC7-C1AD066FF2FD}"/>
          </ac:spMkLst>
        </pc:spChg>
      </pc:sldChg>
    </pc:docChg>
  </pc:docChgLst>
  <pc:docChgLst>
    <pc:chgData name="Ida Marie Lillestrand Kittelsen" userId="S::ida.kittelsen@io.kommune.no::12154653-0a60-4281-8b62-82febac9ddd6" providerId="AD" clId="Web-{592F5BD3-1E9D-59BD-CABF-DFDB651EF20C}"/>
    <pc:docChg chg="addSld delSld modSld sldOrd">
      <pc:chgData name="Ida Marie Lillestrand Kittelsen" userId="S::ida.kittelsen@io.kommune.no::12154653-0a60-4281-8b62-82febac9ddd6" providerId="AD" clId="Web-{592F5BD3-1E9D-59BD-CABF-DFDB651EF20C}" dt="2023-11-28T11:00:15.558" v="37"/>
      <pc:docMkLst>
        <pc:docMk/>
      </pc:docMkLst>
      <pc:sldChg chg="ord">
        <pc:chgData name="Ida Marie Lillestrand Kittelsen" userId="S::ida.kittelsen@io.kommune.no::12154653-0a60-4281-8b62-82febac9ddd6" providerId="AD" clId="Web-{592F5BD3-1E9D-59BD-CABF-DFDB651EF20C}" dt="2023-11-28T11:00:00.324" v="35"/>
        <pc:sldMkLst>
          <pc:docMk/>
          <pc:sldMk cId="3317807385" sldId="262"/>
        </pc:sldMkLst>
      </pc:sldChg>
      <pc:sldChg chg="modSp">
        <pc:chgData name="Ida Marie Lillestrand Kittelsen" userId="S::ida.kittelsen@io.kommune.no::12154653-0a60-4281-8b62-82febac9ddd6" providerId="AD" clId="Web-{592F5BD3-1E9D-59BD-CABF-DFDB651EF20C}" dt="2023-11-28T10:59:36.386" v="33" actId="20577"/>
        <pc:sldMkLst>
          <pc:docMk/>
          <pc:sldMk cId="0" sldId="273"/>
        </pc:sldMkLst>
        <pc:spChg chg="mod">
          <ac:chgData name="Ida Marie Lillestrand Kittelsen" userId="S::ida.kittelsen@io.kommune.no::12154653-0a60-4281-8b62-82febac9ddd6" providerId="AD" clId="Web-{592F5BD3-1E9D-59BD-CABF-DFDB651EF20C}" dt="2023-11-28T10:59:36.386" v="33" actId="20577"/>
          <ac:spMkLst>
            <pc:docMk/>
            <pc:sldMk cId="0" sldId="273"/>
            <ac:spMk id="3" creationId="{BDC7D275-2054-2FCF-0B90-0293DF711B39}"/>
          </ac:spMkLst>
        </pc:spChg>
        <pc:spChg chg="mod">
          <ac:chgData name="Ida Marie Lillestrand Kittelsen" userId="S::ida.kittelsen@io.kommune.no::12154653-0a60-4281-8b62-82febac9ddd6" providerId="AD" clId="Web-{592F5BD3-1E9D-59BD-CABF-DFDB651EF20C}" dt="2023-11-28T10:59:10.979" v="32" actId="20577"/>
          <ac:spMkLst>
            <pc:docMk/>
            <pc:sldMk cId="0" sldId="273"/>
            <ac:spMk id="16385" creationId="{469BD19F-0D3B-BD96-CB1F-5D21E8E48E74}"/>
          </ac:spMkLst>
        </pc:spChg>
      </pc:sldChg>
      <pc:sldChg chg="del">
        <pc:chgData name="Ida Marie Lillestrand Kittelsen" userId="S::ida.kittelsen@io.kommune.no::12154653-0a60-4281-8b62-82febac9ddd6" providerId="AD" clId="Web-{592F5BD3-1E9D-59BD-CABF-DFDB651EF20C}" dt="2023-11-28T10:56:45.758" v="0"/>
        <pc:sldMkLst>
          <pc:docMk/>
          <pc:sldMk cId="0" sldId="281"/>
        </pc:sldMkLst>
      </pc:sldChg>
      <pc:sldChg chg="modSp">
        <pc:chgData name="Ida Marie Lillestrand Kittelsen" userId="S::ida.kittelsen@io.kommune.no::12154653-0a60-4281-8b62-82febac9ddd6" providerId="AD" clId="Web-{592F5BD3-1E9D-59BD-CABF-DFDB651EF20C}" dt="2023-11-28T10:57:32.681" v="5" actId="1076"/>
        <pc:sldMkLst>
          <pc:docMk/>
          <pc:sldMk cId="2819561126" sldId="291"/>
        </pc:sldMkLst>
        <pc:spChg chg="mod">
          <ac:chgData name="Ida Marie Lillestrand Kittelsen" userId="S::ida.kittelsen@io.kommune.no::12154653-0a60-4281-8b62-82febac9ddd6" providerId="AD" clId="Web-{592F5BD3-1E9D-59BD-CABF-DFDB651EF20C}" dt="2023-11-28T10:57:32.681" v="5" actId="1076"/>
          <ac:spMkLst>
            <pc:docMk/>
            <pc:sldMk cId="2819561126" sldId="291"/>
            <ac:spMk id="2" creationId="{3E4F0686-B446-2591-0834-00CE790D5560}"/>
          </ac:spMkLst>
        </pc:spChg>
        <pc:spChg chg="mod">
          <ac:chgData name="Ida Marie Lillestrand Kittelsen" userId="S::ida.kittelsen@io.kommune.no::12154653-0a60-4281-8b62-82febac9ddd6" providerId="AD" clId="Web-{592F5BD3-1E9D-59BD-CABF-DFDB651EF20C}" dt="2023-11-28T10:57:24.930" v="4" actId="20577"/>
          <ac:spMkLst>
            <pc:docMk/>
            <pc:sldMk cId="2819561126" sldId="291"/>
            <ac:spMk id="3" creationId="{5BF45F6B-4040-B748-B471-C29F054B4EE5}"/>
          </ac:spMkLst>
        </pc:spChg>
      </pc:sldChg>
      <pc:sldChg chg="add del replId">
        <pc:chgData name="Ida Marie Lillestrand Kittelsen" userId="S::ida.kittelsen@io.kommune.no::12154653-0a60-4281-8b62-82febac9ddd6" providerId="AD" clId="Web-{592F5BD3-1E9D-59BD-CABF-DFDB651EF20C}" dt="2023-11-28T11:00:10.699" v="36"/>
        <pc:sldMkLst>
          <pc:docMk/>
          <pc:sldMk cId="3184522651" sldId="293"/>
        </pc:sldMkLst>
      </pc:sldChg>
      <pc:sldChg chg="add replId">
        <pc:chgData name="Ida Marie Lillestrand Kittelsen" userId="S::ida.kittelsen@io.kommune.no::12154653-0a60-4281-8b62-82febac9ddd6" providerId="AD" clId="Web-{592F5BD3-1E9D-59BD-CABF-DFDB651EF20C}" dt="2023-11-28T11:00:15.558" v="37"/>
        <pc:sldMkLst>
          <pc:docMk/>
          <pc:sldMk cId="166649348" sldId="294"/>
        </pc:sldMkLst>
      </pc:sldChg>
    </pc:docChg>
  </pc:docChgLst>
  <pc:docChgLst>
    <pc:chgData name="Ida Marie Lillestrand Kittelsen" userId="12154653-0a60-4281-8b62-82febac9ddd6" providerId="ADAL" clId="{9629CBAA-BF0F-415D-9300-E15578991915}"/>
    <pc:docChg chg="custSel delSld modSld sldOrd">
      <pc:chgData name="Ida Marie Lillestrand Kittelsen" userId="12154653-0a60-4281-8b62-82febac9ddd6" providerId="ADAL" clId="{9629CBAA-BF0F-415D-9300-E15578991915}" dt="2023-11-28T11:33:16.435" v="2261" actId="20577"/>
      <pc:docMkLst>
        <pc:docMk/>
      </pc:docMkLst>
      <pc:sldChg chg="addSp delSp modSp mod modNotesTx">
        <pc:chgData name="Ida Marie Lillestrand Kittelsen" userId="12154653-0a60-4281-8b62-82febac9ddd6" providerId="ADAL" clId="{9629CBAA-BF0F-415D-9300-E15578991915}" dt="2023-11-28T11:27:54.353" v="2034" actId="1076"/>
        <pc:sldMkLst>
          <pc:docMk/>
          <pc:sldMk cId="3317807385" sldId="262"/>
        </pc:sldMkLst>
        <pc:spChg chg="mod">
          <ac:chgData name="Ida Marie Lillestrand Kittelsen" userId="12154653-0a60-4281-8b62-82febac9ddd6" providerId="ADAL" clId="{9629CBAA-BF0F-415D-9300-E15578991915}" dt="2023-11-28T11:27:50.124" v="2033" actId="14100"/>
          <ac:spMkLst>
            <pc:docMk/>
            <pc:sldMk cId="3317807385" sldId="262"/>
            <ac:spMk id="2" creationId="{F49E89FE-AB51-BD4B-A525-9D721A0EC598}"/>
          </ac:spMkLst>
        </pc:spChg>
        <pc:spChg chg="del">
          <ac:chgData name="Ida Marie Lillestrand Kittelsen" userId="12154653-0a60-4281-8b62-82febac9ddd6" providerId="ADAL" clId="{9629CBAA-BF0F-415D-9300-E15578991915}" dt="2023-11-28T11:02:18.201" v="57"/>
          <ac:spMkLst>
            <pc:docMk/>
            <pc:sldMk cId="3317807385" sldId="262"/>
            <ac:spMk id="3" creationId="{9CCB6C96-CDDD-A849-ACDD-B76DFF5F056F}"/>
          </ac:spMkLst>
        </pc:spChg>
        <pc:picChg chg="add mod">
          <ac:chgData name="Ida Marie Lillestrand Kittelsen" userId="12154653-0a60-4281-8b62-82febac9ddd6" providerId="ADAL" clId="{9629CBAA-BF0F-415D-9300-E15578991915}" dt="2023-11-28T11:27:54.353" v="2034" actId="1076"/>
          <ac:picMkLst>
            <pc:docMk/>
            <pc:sldMk cId="3317807385" sldId="262"/>
            <ac:picMk id="4" creationId="{190C4585-9459-7B08-9604-9733D3D229F5}"/>
          </ac:picMkLst>
        </pc:picChg>
      </pc:sldChg>
      <pc:sldChg chg="modSp mod">
        <pc:chgData name="Ida Marie Lillestrand Kittelsen" userId="12154653-0a60-4281-8b62-82febac9ddd6" providerId="ADAL" clId="{9629CBAA-BF0F-415D-9300-E15578991915}" dt="2023-11-28T11:33:16.435" v="2261" actId="20577"/>
        <pc:sldMkLst>
          <pc:docMk/>
          <pc:sldMk cId="0" sldId="263"/>
        </pc:sldMkLst>
        <pc:spChg chg="mod">
          <ac:chgData name="Ida Marie Lillestrand Kittelsen" userId="12154653-0a60-4281-8b62-82febac9ddd6" providerId="ADAL" clId="{9629CBAA-BF0F-415D-9300-E15578991915}" dt="2023-11-28T11:33:12.314" v="2259" actId="20577"/>
          <ac:spMkLst>
            <pc:docMk/>
            <pc:sldMk cId="0" sldId="263"/>
            <ac:spMk id="16385" creationId="{469BD19F-0D3B-BD96-CB1F-5D21E8E48E74}"/>
          </ac:spMkLst>
        </pc:spChg>
        <pc:spChg chg="mod">
          <ac:chgData name="Ida Marie Lillestrand Kittelsen" userId="12154653-0a60-4281-8b62-82febac9ddd6" providerId="ADAL" clId="{9629CBAA-BF0F-415D-9300-E15578991915}" dt="2023-11-28T11:33:16.435" v="2261" actId="20577"/>
          <ac:spMkLst>
            <pc:docMk/>
            <pc:sldMk cId="0" sldId="263"/>
            <ac:spMk id="16386" creationId="{06FBE9FF-01BB-9F9B-355A-5BD972D94F49}"/>
          </ac:spMkLst>
        </pc:spChg>
      </pc:sldChg>
      <pc:sldChg chg="del">
        <pc:chgData name="Ida Marie Lillestrand Kittelsen" userId="12154653-0a60-4281-8b62-82febac9ddd6" providerId="ADAL" clId="{9629CBAA-BF0F-415D-9300-E15578991915}" dt="2023-11-28T11:13:43.886" v="1488" actId="2696"/>
        <pc:sldMkLst>
          <pc:docMk/>
          <pc:sldMk cId="3530632185" sldId="264"/>
        </pc:sldMkLst>
      </pc:sldChg>
      <pc:sldChg chg="del">
        <pc:chgData name="Ida Marie Lillestrand Kittelsen" userId="12154653-0a60-4281-8b62-82febac9ddd6" providerId="ADAL" clId="{9629CBAA-BF0F-415D-9300-E15578991915}" dt="2023-11-28T11:13:25.540" v="1485" actId="2696"/>
        <pc:sldMkLst>
          <pc:docMk/>
          <pc:sldMk cId="486478165" sldId="266"/>
        </pc:sldMkLst>
      </pc:sldChg>
      <pc:sldChg chg="del">
        <pc:chgData name="Ida Marie Lillestrand Kittelsen" userId="12154653-0a60-4281-8b62-82febac9ddd6" providerId="ADAL" clId="{9629CBAA-BF0F-415D-9300-E15578991915}" dt="2023-11-28T11:13:17.392" v="1484" actId="2696"/>
        <pc:sldMkLst>
          <pc:docMk/>
          <pc:sldMk cId="961909916" sldId="267"/>
        </pc:sldMkLst>
      </pc:sldChg>
      <pc:sldChg chg="del">
        <pc:chgData name="Ida Marie Lillestrand Kittelsen" userId="12154653-0a60-4281-8b62-82febac9ddd6" providerId="ADAL" clId="{9629CBAA-BF0F-415D-9300-E15578991915}" dt="2023-11-28T11:13:39.416" v="1487" actId="2696"/>
        <pc:sldMkLst>
          <pc:docMk/>
          <pc:sldMk cId="453416436" sldId="268"/>
        </pc:sldMkLst>
      </pc:sldChg>
      <pc:sldChg chg="del">
        <pc:chgData name="Ida Marie Lillestrand Kittelsen" userId="12154653-0a60-4281-8b62-82febac9ddd6" providerId="ADAL" clId="{9629CBAA-BF0F-415D-9300-E15578991915}" dt="2023-11-28T11:13:30.601" v="1486" actId="2696"/>
        <pc:sldMkLst>
          <pc:docMk/>
          <pc:sldMk cId="3412336897" sldId="271"/>
        </pc:sldMkLst>
      </pc:sldChg>
      <pc:sldChg chg="modSp mod">
        <pc:chgData name="Ida Marie Lillestrand Kittelsen" userId="12154653-0a60-4281-8b62-82febac9ddd6" providerId="ADAL" clId="{9629CBAA-BF0F-415D-9300-E15578991915}" dt="2023-11-28T10:52:01.491" v="1" actId="2711"/>
        <pc:sldMkLst>
          <pc:docMk/>
          <pc:sldMk cId="2792964846" sldId="272"/>
        </pc:sldMkLst>
        <pc:spChg chg="mod">
          <ac:chgData name="Ida Marie Lillestrand Kittelsen" userId="12154653-0a60-4281-8b62-82febac9ddd6" providerId="ADAL" clId="{9629CBAA-BF0F-415D-9300-E15578991915}" dt="2023-11-28T10:52:01.491" v="1" actId="2711"/>
          <ac:spMkLst>
            <pc:docMk/>
            <pc:sldMk cId="2792964846" sldId="272"/>
            <ac:spMk id="2" creationId="{DFC2809C-BFDE-562D-EE79-82D5A1E7E3FD}"/>
          </ac:spMkLst>
        </pc:spChg>
      </pc:sldChg>
      <pc:sldChg chg="modSp mod modNotesTx">
        <pc:chgData name="Ida Marie Lillestrand Kittelsen" userId="12154653-0a60-4281-8b62-82febac9ddd6" providerId="ADAL" clId="{9629CBAA-BF0F-415D-9300-E15578991915}" dt="2023-11-28T10:55:31.076" v="47" actId="20577"/>
        <pc:sldMkLst>
          <pc:docMk/>
          <pc:sldMk cId="0" sldId="281"/>
        </pc:sldMkLst>
        <pc:spChg chg="mod">
          <ac:chgData name="Ida Marie Lillestrand Kittelsen" userId="12154653-0a60-4281-8b62-82febac9ddd6" providerId="ADAL" clId="{9629CBAA-BF0F-415D-9300-E15578991915}" dt="2023-11-28T10:55:31.076" v="47" actId="20577"/>
          <ac:spMkLst>
            <pc:docMk/>
            <pc:sldMk cId="0" sldId="281"/>
            <ac:spMk id="14337" creationId="{DDB1F4A0-12A1-BECF-0CC0-A48C706C739D}"/>
          </ac:spMkLst>
        </pc:spChg>
      </pc:sldChg>
      <pc:sldChg chg="addSp modSp mod ord modNotesTx">
        <pc:chgData name="Ida Marie Lillestrand Kittelsen" userId="12154653-0a60-4281-8b62-82febac9ddd6" providerId="ADAL" clId="{9629CBAA-BF0F-415D-9300-E15578991915}" dt="2023-11-28T10:56:23.650" v="56" actId="207"/>
        <pc:sldMkLst>
          <pc:docMk/>
          <pc:sldMk cId="3200725613" sldId="282"/>
        </pc:sldMkLst>
        <pc:spChg chg="add mod">
          <ac:chgData name="Ida Marie Lillestrand Kittelsen" userId="12154653-0a60-4281-8b62-82febac9ddd6" providerId="ADAL" clId="{9629CBAA-BF0F-415D-9300-E15578991915}" dt="2023-11-28T10:56:23.650" v="56" actId="207"/>
          <ac:spMkLst>
            <pc:docMk/>
            <pc:sldMk cId="3200725613" sldId="282"/>
            <ac:spMk id="3" creationId="{7D7784C1-68FC-4557-52AC-7071D9156DA7}"/>
          </ac:spMkLst>
        </pc:spChg>
      </pc:sldChg>
      <pc:sldChg chg="modSp mod">
        <pc:chgData name="Ida Marie Lillestrand Kittelsen" userId="12154653-0a60-4281-8b62-82febac9ddd6" providerId="ADAL" clId="{9629CBAA-BF0F-415D-9300-E15578991915}" dt="2023-11-28T11:13:03.374" v="1483" actId="14100"/>
        <pc:sldMkLst>
          <pc:docMk/>
          <pc:sldMk cId="0" sldId="285"/>
        </pc:sldMkLst>
        <pc:spChg chg="mod">
          <ac:chgData name="Ida Marie Lillestrand Kittelsen" userId="12154653-0a60-4281-8b62-82febac9ddd6" providerId="ADAL" clId="{9629CBAA-BF0F-415D-9300-E15578991915}" dt="2023-11-28T11:13:03.374" v="1483" actId="14100"/>
          <ac:spMkLst>
            <pc:docMk/>
            <pc:sldMk cId="0" sldId="285"/>
            <ac:spMk id="2" creationId="{868C4D59-A565-1CA6-C8A5-050F36C19963}"/>
          </ac:spMkLst>
        </pc:spChg>
        <pc:spChg chg="mod">
          <ac:chgData name="Ida Marie Lillestrand Kittelsen" userId="12154653-0a60-4281-8b62-82febac9ddd6" providerId="ADAL" clId="{9629CBAA-BF0F-415D-9300-E15578991915}" dt="2023-11-28T11:12:41.454" v="1478" actId="14100"/>
          <ac:spMkLst>
            <pc:docMk/>
            <pc:sldMk cId="0" sldId="285"/>
            <ac:spMk id="3" creationId="{952AD62F-0DB6-602E-20E5-5B39ABE89282}"/>
          </ac:spMkLst>
        </pc:spChg>
      </pc:sldChg>
      <pc:sldChg chg="del">
        <pc:chgData name="Ida Marie Lillestrand Kittelsen" userId="12154653-0a60-4281-8b62-82febac9ddd6" providerId="ADAL" clId="{9629CBAA-BF0F-415D-9300-E15578991915}" dt="2023-11-28T11:19:22.175" v="1497" actId="2696"/>
        <pc:sldMkLst>
          <pc:docMk/>
          <pc:sldMk cId="0" sldId="292"/>
        </pc:sldMkLst>
      </pc:sldChg>
      <pc:sldChg chg="addSp delSp modSp mod modNotesTx">
        <pc:chgData name="Ida Marie Lillestrand Kittelsen" userId="12154653-0a60-4281-8b62-82febac9ddd6" providerId="ADAL" clId="{9629CBAA-BF0F-415D-9300-E15578991915}" dt="2023-11-28T11:30:58.541" v="2147" actId="20577"/>
        <pc:sldMkLst>
          <pc:docMk/>
          <pc:sldMk cId="3184522651" sldId="293"/>
        </pc:sldMkLst>
        <pc:spChg chg="mod">
          <ac:chgData name="Ida Marie Lillestrand Kittelsen" userId="12154653-0a60-4281-8b62-82febac9ddd6" providerId="ADAL" clId="{9629CBAA-BF0F-415D-9300-E15578991915}" dt="2023-11-28T11:29:30.178" v="2042" actId="122"/>
          <ac:spMkLst>
            <pc:docMk/>
            <pc:sldMk cId="3184522651" sldId="293"/>
            <ac:spMk id="2" creationId="{F49E89FE-AB51-BD4B-A525-9D721A0EC598}"/>
          </ac:spMkLst>
        </pc:spChg>
        <pc:spChg chg="del">
          <ac:chgData name="Ida Marie Lillestrand Kittelsen" userId="12154653-0a60-4281-8b62-82febac9ddd6" providerId="ADAL" clId="{9629CBAA-BF0F-415D-9300-E15578991915}" dt="2023-11-28T11:10:54.036" v="1274"/>
          <ac:spMkLst>
            <pc:docMk/>
            <pc:sldMk cId="3184522651" sldId="293"/>
            <ac:spMk id="3" creationId="{9CCB6C96-CDDD-A849-ACDD-B76DFF5F056F}"/>
          </ac:spMkLst>
        </pc:spChg>
        <pc:picChg chg="add mod">
          <ac:chgData name="Ida Marie Lillestrand Kittelsen" userId="12154653-0a60-4281-8b62-82febac9ddd6" providerId="ADAL" clId="{9629CBAA-BF0F-415D-9300-E15578991915}" dt="2023-11-28T11:29:25.182" v="2041" actId="1076"/>
          <ac:picMkLst>
            <pc:docMk/>
            <pc:sldMk cId="3184522651" sldId="293"/>
            <ac:picMk id="4" creationId="{5AAAC427-6B5F-2D2B-C6FB-D6FCA5D0F71A}"/>
          </ac:picMkLst>
        </pc:picChg>
      </pc:sldChg>
      <pc:sldChg chg="addSp delSp modSp mod ord modNotesTx">
        <pc:chgData name="Ida Marie Lillestrand Kittelsen" userId="12154653-0a60-4281-8b62-82febac9ddd6" providerId="ADAL" clId="{9629CBAA-BF0F-415D-9300-E15578991915}" dt="2023-11-28T11:32:56.943" v="2257" actId="20577"/>
        <pc:sldMkLst>
          <pc:docMk/>
          <pc:sldMk cId="166649348" sldId="294"/>
        </pc:sldMkLst>
        <pc:spChg chg="mod">
          <ac:chgData name="Ida Marie Lillestrand Kittelsen" userId="12154653-0a60-4281-8b62-82febac9ddd6" providerId="ADAL" clId="{9629CBAA-BF0F-415D-9300-E15578991915}" dt="2023-11-28T11:32:36.942" v="2256" actId="14100"/>
          <ac:spMkLst>
            <pc:docMk/>
            <pc:sldMk cId="166649348" sldId="294"/>
            <ac:spMk id="2" creationId="{F49E89FE-AB51-BD4B-A525-9D721A0EC598}"/>
          </ac:spMkLst>
        </pc:spChg>
        <pc:spChg chg="del">
          <ac:chgData name="Ida Marie Lillestrand Kittelsen" userId="12154653-0a60-4281-8b62-82febac9ddd6" providerId="ADAL" clId="{9629CBAA-BF0F-415D-9300-E15578991915}" dt="2023-11-28T11:05:18.518" v="475"/>
          <ac:spMkLst>
            <pc:docMk/>
            <pc:sldMk cId="166649348" sldId="294"/>
            <ac:spMk id="3" creationId="{9CCB6C96-CDDD-A849-ACDD-B76DFF5F056F}"/>
          </ac:spMkLst>
        </pc:spChg>
        <pc:picChg chg="add mod">
          <ac:chgData name="Ida Marie Lillestrand Kittelsen" userId="12154653-0a60-4281-8b62-82febac9ddd6" providerId="ADAL" clId="{9629CBAA-BF0F-415D-9300-E15578991915}" dt="2023-11-28T11:31:20.541" v="2169" actId="14100"/>
          <ac:picMkLst>
            <pc:docMk/>
            <pc:sldMk cId="166649348" sldId="294"/>
            <ac:picMk id="4" creationId="{C63F289E-481F-BE44-192E-F822B8F50B19}"/>
          </ac:picMkLst>
        </pc:picChg>
      </pc:sldChg>
    </pc:docChg>
  </pc:docChgLst>
  <pc:docChgLst>
    <pc:chgData name="Renate Dybdal Hansen" userId="S::renate.dybdal.hansen@io.kommune.no::8f533bdc-1f06-46c5-8376-6b62126245f7" providerId="AD" clId="Web-{496C4C7A-5D6C-449A-9F5E-46A64C9E44AF}"/>
    <pc:docChg chg="modSld">
      <pc:chgData name="Renate Dybdal Hansen" userId="S::renate.dybdal.hansen@io.kommune.no::8f533bdc-1f06-46c5-8376-6b62126245f7" providerId="AD" clId="Web-{496C4C7A-5D6C-449A-9F5E-46A64C9E44AF}" dt="2023-10-17T09:12:28.095" v="20"/>
      <pc:docMkLst>
        <pc:docMk/>
      </pc:docMkLst>
      <pc:sldChg chg="modSp modNotes">
        <pc:chgData name="Renate Dybdal Hansen" userId="S::renate.dybdal.hansen@io.kommune.no::8f533bdc-1f06-46c5-8376-6b62126245f7" providerId="AD" clId="Web-{496C4C7A-5D6C-449A-9F5E-46A64C9E44AF}" dt="2023-10-17T09:12:28.095" v="20"/>
        <pc:sldMkLst>
          <pc:docMk/>
          <pc:sldMk cId="0" sldId="263"/>
        </pc:sldMkLst>
        <pc:spChg chg="mod">
          <ac:chgData name="Renate Dybdal Hansen" userId="S::renate.dybdal.hansen@io.kommune.no::8f533bdc-1f06-46c5-8376-6b62126245f7" providerId="AD" clId="Web-{496C4C7A-5D6C-449A-9F5E-46A64C9E44AF}" dt="2023-10-17T09:10:36" v="2" actId="20577"/>
          <ac:spMkLst>
            <pc:docMk/>
            <pc:sldMk cId="0" sldId="263"/>
            <ac:spMk id="16386" creationId="{06FBE9FF-01BB-9F9B-355A-5BD972D94F49}"/>
          </ac:spMkLst>
        </pc:spChg>
      </pc:sldChg>
    </pc:docChg>
  </pc:docChgLst>
  <pc:docChgLst>
    <pc:chgData name="Frida Torgersen" userId="S::frida.torgersen@io.kommune.no::ea265081-7c03-4e48-ae3c-fad608c99291" providerId="AD" clId="Web-{D878A7F5-450E-7244-38DD-07983D661074}"/>
    <pc:docChg chg="modSld">
      <pc:chgData name="Frida Torgersen" userId="S::frida.torgersen@io.kommune.no::ea265081-7c03-4e48-ae3c-fad608c99291" providerId="AD" clId="Web-{D878A7F5-450E-7244-38DD-07983D661074}" dt="2024-04-10T07:00:54.210" v="5" actId="20577"/>
      <pc:docMkLst>
        <pc:docMk/>
      </pc:docMkLst>
      <pc:sldChg chg="modSp modNotes">
        <pc:chgData name="Frida Torgersen" userId="S::frida.torgersen@io.kommune.no::ea265081-7c03-4e48-ae3c-fad608c99291" providerId="AD" clId="Web-{D878A7F5-450E-7244-38DD-07983D661074}" dt="2024-04-10T07:00:54.210" v="5" actId="20577"/>
        <pc:sldMkLst>
          <pc:docMk/>
          <pc:sldMk cId="3200725613" sldId="282"/>
        </pc:sldMkLst>
        <pc:spChg chg="mod">
          <ac:chgData name="Frida Torgersen" userId="S::frida.torgersen@io.kommune.no::ea265081-7c03-4e48-ae3c-fad608c99291" providerId="AD" clId="Web-{D878A7F5-450E-7244-38DD-07983D661074}" dt="2024-04-10T07:00:54.210" v="5" actId="20577"/>
          <ac:spMkLst>
            <pc:docMk/>
            <pc:sldMk cId="3200725613" sldId="282"/>
            <ac:spMk id="3" creationId="{7D7784C1-68FC-4557-52AC-7071D9156D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56CEB-2176-4F74-80F1-C4E67040950B}" type="datetimeFigureOut">
              <a:rPr lang="nb-NO" smtClean="0"/>
              <a:t>05.03.2025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2380D-7B15-4C77-9E9A-D5ADF105E9E5}" type="slidenum">
              <a:rPr lang="nb-NO" smtClean="0"/>
              <a:t>‹#›</a:t>
            </a:fld>
            <a:endParaRPr lang="nb-NO"/>
          </a:p>
        </p:txBody>
      </p:sp>
    </p:spTree>
    <p:extLst>
      <p:ext uri="{BB962C8B-B14F-4D97-AF65-F5344CB8AC3E}">
        <p14:creationId xmlns:p14="http://schemas.microsoft.com/office/powerpoint/2010/main" val="322025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KhfkYzUwYFk"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5gjrfoi36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uRsYpYCp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solidFill>
                  <a:schemeClr val="tx2"/>
                </a:solidFill>
              </a:rPr>
              <a:t>Sett på inngangsmusikk:</a:t>
            </a:r>
            <a:endParaRPr lang="en-US" dirty="0">
              <a:solidFill>
                <a:schemeClr val="tx2"/>
              </a:solidFill>
            </a:endParaRPr>
          </a:p>
          <a:p>
            <a:r>
              <a:rPr lang="en-US" dirty="0">
                <a:solidFill>
                  <a:schemeClr val="tx2"/>
                </a:solidFill>
              </a:rPr>
              <a:t>For Indre </a:t>
            </a:r>
            <a:r>
              <a:rPr lang="en-US" dirty="0" err="1">
                <a:solidFill>
                  <a:schemeClr val="tx2"/>
                </a:solidFill>
              </a:rPr>
              <a:t>Østfold</a:t>
            </a:r>
            <a:r>
              <a:rPr lang="en-US" dirty="0">
                <a:solidFill>
                  <a:schemeClr val="tx2"/>
                </a:solidFill>
              </a:rPr>
              <a:t> </a:t>
            </a:r>
            <a:r>
              <a:rPr lang="en-US" dirty="0" err="1">
                <a:solidFill>
                  <a:schemeClr val="tx2"/>
                </a:solidFill>
              </a:rPr>
              <a:t>kommune</a:t>
            </a:r>
            <a:r>
              <a:rPr lang="en-US" dirty="0">
                <a:solidFill>
                  <a:schemeClr val="tx2"/>
                </a:solidFill>
              </a:rPr>
              <a:t>: </a:t>
            </a:r>
            <a:r>
              <a:rPr lang="en-US" u="sng" dirty="0">
                <a:solidFill>
                  <a:schemeClr val="tx2"/>
                </a:solidFill>
                <a:hlinkClick r:id="rId3">
                  <a:extLst>
                    <a:ext uri="{A12FA001-AC4F-418D-AE19-62706E023703}">
                      <ahyp:hlinkClr xmlns:ahyp="http://schemas.microsoft.com/office/drawing/2018/hyperlinkcolor" val="tx"/>
                    </a:ext>
                  </a:extLst>
                </a:hlinkClick>
              </a:rPr>
              <a:t>Can't Stop The Feeling.mp4</a:t>
            </a:r>
            <a:r>
              <a:rPr lang="en-US" dirty="0">
                <a:solidFill>
                  <a:schemeClr val="tx2"/>
                </a:solidFill>
              </a:rPr>
              <a:t>  </a:t>
            </a:r>
            <a:endParaRPr lang="en-US" dirty="0">
              <a:solidFill>
                <a:schemeClr val="tx2"/>
              </a:solidFill>
              <a:ea typeface="Calibri"/>
              <a:cs typeface="Calibri"/>
            </a:endParaRPr>
          </a:p>
          <a:p>
            <a:r>
              <a:rPr lang="en-US" dirty="0">
                <a:solidFill>
                  <a:schemeClr val="tx2"/>
                </a:solidFill>
              </a:rPr>
              <a:t>For </a:t>
            </a:r>
            <a:r>
              <a:rPr lang="en-US" dirty="0" err="1">
                <a:solidFill>
                  <a:schemeClr val="tx2"/>
                </a:solidFill>
              </a:rPr>
              <a:t>eksterne</a:t>
            </a:r>
            <a:r>
              <a:rPr lang="en-US" dirty="0">
                <a:solidFill>
                  <a:schemeClr val="tx2"/>
                </a:solidFill>
              </a:rPr>
              <a:t> </a:t>
            </a:r>
            <a:r>
              <a:rPr lang="en-US" dirty="0" err="1">
                <a:solidFill>
                  <a:schemeClr val="tx2"/>
                </a:solidFill>
              </a:rPr>
              <a:t>kommuner</a:t>
            </a:r>
            <a:r>
              <a:rPr lang="en-US" dirty="0">
                <a:solidFill>
                  <a:schemeClr val="tx2"/>
                </a:solidFill>
              </a:rPr>
              <a:t>: </a:t>
            </a:r>
            <a:r>
              <a:rPr lang="en-US" u="sng" dirty="0">
                <a:solidFill>
                  <a:schemeClr val="tx2"/>
                </a:solidFill>
                <a:hlinkClick r:id="rId4"/>
              </a:rPr>
              <a:t>Trolls: Can't Stop The Feeling | GoNoodle - YouTube</a:t>
            </a:r>
            <a:endParaRPr lang="en-US">
              <a:solidFill>
                <a:schemeClr val="tx2"/>
              </a:solidFill>
            </a:endParaRPr>
          </a:p>
          <a:p>
            <a:r>
              <a:rPr lang="nb-NO" dirty="0">
                <a:solidFill>
                  <a:schemeClr val="tx2"/>
                </a:solidFill>
              </a:rPr>
              <a:t> </a:t>
            </a:r>
            <a:endParaRPr lang="en-US" dirty="0">
              <a:solidFill>
                <a:schemeClr val="tx2"/>
              </a:solidFill>
            </a:endParaRPr>
          </a:p>
          <a:p>
            <a:pPr marL="285750" indent="-285750">
              <a:buFont typeface="Symbol"/>
              <a:buChar char="•"/>
            </a:pPr>
            <a:r>
              <a:rPr lang="nb-NO" dirty="0">
                <a:solidFill>
                  <a:schemeClr val="tx2"/>
                </a:solidFill>
              </a:rPr>
              <a:t>Vi rydder klasserom</a:t>
            </a:r>
            <a:endParaRPr lang="en-US" dirty="0">
              <a:solidFill>
                <a:schemeClr val="tx2"/>
              </a:solidFill>
            </a:endParaRPr>
          </a:p>
          <a:p>
            <a:pPr marL="285750" indent="-285750">
              <a:buFont typeface="Symbol"/>
              <a:buChar char="•"/>
            </a:pPr>
            <a:r>
              <a:rPr lang="nb-NO" dirty="0">
                <a:solidFill>
                  <a:schemeClr val="tx2"/>
                </a:solidFill>
              </a:rPr>
              <a:t>Vi samles i ringen</a:t>
            </a:r>
            <a:endParaRPr lang="en-US" dirty="0">
              <a:solidFill>
                <a:schemeClr val="tx2"/>
              </a:solidFill>
            </a:endParaRPr>
          </a:p>
          <a:p>
            <a:endParaRPr lang="en-US" dirty="0">
              <a:solidFill>
                <a:srgbClr val="44546A"/>
              </a:solidFill>
              <a:cs typeface="Calibri"/>
            </a:endParaRPr>
          </a:p>
          <a:p>
            <a:endParaRPr lang="nb-NO"/>
          </a:p>
        </p:txBody>
      </p:sp>
      <p:sp>
        <p:nvSpPr>
          <p:cNvPr id="4" name="Plassholder for lysbildenummer 3"/>
          <p:cNvSpPr>
            <a:spLocks noGrp="1"/>
          </p:cNvSpPr>
          <p:nvPr>
            <p:ph type="sldNum" sz="quarter" idx="5"/>
          </p:nvPr>
        </p:nvSpPr>
        <p:spPr/>
        <p:txBody>
          <a:bodyPr/>
          <a:lstStyle/>
          <a:p>
            <a:fld id="{0E12380D-7B15-4C77-9E9A-D5ADF105E9E5}" type="slidenum">
              <a:rPr lang="nb-NO" smtClean="0"/>
              <a:t>2</a:t>
            </a:fld>
            <a:endParaRPr lang="nb-NO"/>
          </a:p>
        </p:txBody>
      </p:sp>
    </p:spTree>
    <p:extLst>
      <p:ext uri="{BB962C8B-B14F-4D97-AF65-F5344CB8AC3E}">
        <p14:creationId xmlns:p14="http://schemas.microsoft.com/office/powerpoint/2010/main" val="2861467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hlinkClick r:id="rId3"/>
              </a:rPr>
              <a:t>Sansemotorisk øvelse - 8-tall</a:t>
            </a:r>
            <a:endParaRPr lang="nb-NO"/>
          </a:p>
          <a:p>
            <a:endParaRPr lang="en-US">
              <a:cs typeface="Calibri"/>
            </a:endParaRPr>
          </a:p>
          <a:p>
            <a:r>
              <a:rPr lang="en-US"/>
              <a:t>Når du skal gjennomføre pusteøvelsen med elevene, velger du selv om du vil vise filmen eller om du modellerer selv.</a:t>
            </a:r>
          </a:p>
          <a:p>
            <a:r>
              <a:rPr lang="en-US"/>
              <a:t> </a:t>
            </a:r>
          </a:p>
          <a:p>
            <a:r>
              <a:rPr lang="en-US"/>
              <a:t>Dersom du ønsker å benytte en annen øvelse, finner du flere eksempler på </a:t>
            </a:r>
            <a:r>
              <a:rPr lang="en-US" dirty="0">
                <a:hlinkClick r:id="rId4"/>
              </a:rPr>
              <a:t>https://www.io.kommune.no/tjenester/skole-og-utdanning/robuste-barn/pust-og-bevegelse/</a:t>
            </a:r>
            <a:endParaRPr lang="en-US">
              <a:ea typeface="Calibri"/>
              <a:cs typeface="Calibri"/>
            </a:endParaRPr>
          </a:p>
          <a:p>
            <a:endParaRPr lang="en-US" dirty="0"/>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9B86A1-72DB-48B8-A648-3BCAEE5FDD0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4461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ea typeface="Calibri"/>
                <a:cs typeface="Calibri"/>
              </a:rPr>
              <a:t>Vi ser film: </a:t>
            </a:r>
            <a:r>
              <a:rPr lang="nb-NO" dirty="0">
                <a:hlinkClick r:id="rId3"/>
              </a:rPr>
              <a:t>Kroppen og følelser</a:t>
            </a:r>
            <a:endParaRPr lang="nb-NO" dirty="0">
              <a:ea typeface="Calibri"/>
              <a:cs typeface="Calibri"/>
            </a:endParaRPr>
          </a:p>
          <a:p>
            <a:r>
              <a:rPr lang="nb-NO" i="1" dirty="0"/>
              <a:t>Varer 3. 30 minutter</a:t>
            </a:r>
            <a:endParaRPr lang="nb-NO" i="1" dirty="0">
              <a:ea typeface="Calibri"/>
              <a:cs typeface="Calibri"/>
            </a:endParaRPr>
          </a:p>
          <a:p>
            <a:endParaRPr lang="nb-NO"/>
          </a:p>
        </p:txBody>
      </p:sp>
      <p:sp>
        <p:nvSpPr>
          <p:cNvPr id="4" name="Plassholder for lysbildenummer 3"/>
          <p:cNvSpPr>
            <a:spLocks noGrp="1"/>
          </p:cNvSpPr>
          <p:nvPr>
            <p:ph type="sldNum" sz="quarter" idx="5"/>
          </p:nvPr>
        </p:nvSpPr>
        <p:spPr/>
        <p:txBody>
          <a:bodyPr/>
          <a:lstStyle/>
          <a:p>
            <a:fld id="{4A0C53AA-2C1F-4D28-B074-E50D1CC28151}" type="slidenum">
              <a:rPr lang="nb-NO" smtClean="0"/>
              <a:t>4</a:t>
            </a:fld>
            <a:endParaRPr lang="nb-NO"/>
          </a:p>
        </p:txBody>
      </p:sp>
    </p:spTree>
    <p:extLst>
      <p:ext uri="{BB962C8B-B14F-4D97-AF65-F5344CB8AC3E}">
        <p14:creationId xmlns:p14="http://schemas.microsoft.com/office/powerpoint/2010/main" val="1044368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Hva er bra med kroppen vår? </a:t>
            </a:r>
            <a:endParaRPr lang="en-US" b="1" dirty="0"/>
          </a:p>
          <a:p>
            <a:r>
              <a:rPr lang="nb-NO" sz="1100" dirty="0"/>
              <a:t>La elevene komme med forslag, lærer kommer med forslag ved behov. </a:t>
            </a:r>
            <a:endParaRPr lang="nb-NO" sz="1100" dirty="0">
              <a:cs typeface="Calibri"/>
            </a:endParaRPr>
          </a:p>
          <a:p>
            <a:r>
              <a:rPr lang="nb-NO" i="1" dirty="0"/>
              <a:t>For eksempel:</a:t>
            </a:r>
            <a:endParaRPr lang="nb-NO" i="1" dirty="0">
              <a:cs typeface="Calibri"/>
            </a:endParaRPr>
          </a:p>
          <a:p>
            <a:r>
              <a:rPr lang="nb-NO" i="1" dirty="0"/>
              <a:t>Kroppene våre får til utrolig mye hver dag! </a:t>
            </a:r>
            <a:r>
              <a:rPr lang="nb-NO" sz="1100" i="1" dirty="0"/>
              <a:t>Kroppen holder oss i live, fordøyer mat, gir oss følelser, forflytter oss fra et sted til et annet, beveger seg på ulike måter og deltar i ulike aktiviteter. Vi kan smile snilt til andre, rope "hei", bruke øynene til å smile og være gode mot både oss selv og andre</a:t>
            </a:r>
            <a:r>
              <a:rPr lang="nb-NO" sz="1100" dirty="0"/>
              <a:t>. </a:t>
            </a:r>
            <a:endParaRPr lang="nb-NO" sz="1100">
              <a:ea typeface="Calibri"/>
              <a:cs typeface="Calibri"/>
            </a:endParaRPr>
          </a:p>
        </p:txBody>
      </p:sp>
      <p:sp>
        <p:nvSpPr>
          <p:cNvPr id="4" name="Plassholder for lysbildenummer 3"/>
          <p:cNvSpPr>
            <a:spLocks noGrp="1"/>
          </p:cNvSpPr>
          <p:nvPr>
            <p:ph type="sldNum" sz="quarter" idx="5"/>
          </p:nvPr>
        </p:nvSpPr>
        <p:spPr/>
        <p:txBody>
          <a:bodyPr/>
          <a:lstStyle/>
          <a:p>
            <a:fld id="{0E12380D-7B15-4C77-9E9A-D5ADF105E9E5}" type="slidenum">
              <a:rPr lang="nb-NO" smtClean="0"/>
              <a:t>5</a:t>
            </a:fld>
            <a:endParaRPr lang="nb-NO"/>
          </a:p>
        </p:txBody>
      </p:sp>
    </p:spTree>
    <p:extLst>
      <p:ext uri="{BB962C8B-B14F-4D97-AF65-F5344CB8AC3E}">
        <p14:creationId xmlns:p14="http://schemas.microsoft.com/office/powerpoint/2010/main" val="1452602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Hva er fint med at vi er ulike? </a:t>
            </a:r>
            <a:endParaRPr lang="nb-NO" b="1" dirty="0">
              <a:cs typeface="Calibri"/>
            </a:endParaRPr>
          </a:p>
          <a:p>
            <a:r>
              <a:rPr lang="nb-NO" dirty="0"/>
              <a:t>La elevene komme med forslag, lærer kommer med forslag ved behov.</a:t>
            </a:r>
            <a:endParaRPr lang="nb-NO" dirty="0">
              <a:cs typeface="Calibri"/>
            </a:endParaRPr>
          </a:p>
          <a:p>
            <a:r>
              <a:rPr lang="nb-NO" i="1" dirty="0"/>
              <a:t>For eksempel: Vi ser forskjellig ut og har ulike kropper. Det viktigste er ikke hvordan vi ser ut, men at kroppen fungerer for oss. At vi ser ulike ut er morsomt og spennende. </a:t>
            </a:r>
            <a:endParaRPr lang="nb-NO" i="1" dirty="0">
              <a:cs typeface="Calibri"/>
            </a:endParaRPr>
          </a:p>
          <a:p>
            <a:endParaRPr lang="nb-NO" dirty="0">
              <a:cs typeface="Calibri"/>
            </a:endParaRPr>
          </a:p>
        </p:txBody>
      </p:sp>
      <p:sp>
        <p:nvSpPr>
          <p:cNvPr id="4" name="Plassholder for lysbildenummer 3"/>
          <p:cNvSpPr>
            <a:spLocks noGrp="1"/>
          </p:cNvSpPr>
          <p:nvPr>
            <p:ph type="sldNum" sz="quarter" idx="5"/>
          </p:nvPr>
        </p:nvSpPr>
        <p:spPr/>
        <p:txBody>
          <a:bodyPr/>
          <a:lstStyle/>
          <a:p>
            <a:fld id="{0E12380D-7B15-4C77-9E9A-D5ADF105E9E5}" type="slidenum">
              <a:rPr lang="nb-NO" smtClean="0"/>
              <a:t>6</a:t>
            </a:fld>
            <a:endParaRPr lang="nb-NO"/>
          </a:p>
        </p:txBody>
      </p:sp>
    </p:spTree>
    <p:extLst>
      <p:ext uri="{BB962C8B-B14F-4D97-AF65-F5344CB8AC3E}">
        <p14:creationId xmlns:p14="http://schemas.microsoft.com/office/powerpoint/2010/main" val="2225855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cs typeface="Calibri"/>
              </a:rPr>
              <a:t>Hvordan henger kropp og følelser sammen?</a:t>
            </a:r>
          </a:p>
          <a:p>
            <a:r>
              <a:rPr lang="nb-NO" dirty="0">
                <a:cs typeface="Calibri"/>
              </a:rPr>
              <a:t>La elevene komme med forslag, lærer kommer med forslag ved behov. </a:t>
            </a:r>
          </a:p>
          <a:p>
            <a:r>
              <a:rPr lang="nb-NO" i="1" dirty="0"/>
              <a:t>For eksempel:</a:t>
            </a:r>
            <a:endParaRPr lang="nb-NO" i="1" dirty="0">
              <a:cs typeface="Calibri"/>
            </a:endParaRPr>
          </a:p>
          <a:p>
            <a:r>
              <a:rPr lang="nb-NO" i="1" dirty="0"/>
              <a:t>Kroppen forteller oss mye om hvordan vi har det. Det er viktig å lytte til det kroppen forteller oss. Hvis noe er vanskelig og kan vi få vondt i magen, vondt i hodet eller føle oss kvalme. Noen kan kjenne et trykk i brystet eller i halsen, og det kan føles som om det er  vanskeligere å puste. Når vi gleder oss til noe kan vi kjenne at det kiler i magen på en god måte, og vi kan kjenne oss lette og glade i kroppen. Hvis vi er redde eller sinte kan vi </a:t>
            </a:r>
            <a:r>
              <a:rPr lang="nb-NO" i="1" dirty="0" err="1"/>
              <a:t>f.eks</a:t>
            </a:r>
            <a:r>
              <a:rPr lang="nb-NO" i="1" dirty="0"/>
              <a:t> bli varme og puste fortere. </a:t>
            </a:r>
            <a:endParaRPr lang="nb-NO" i="1" dirty="0">
              <a:cs typeface="Calibri"/>
            </a:endParaRPr>
          </a:p>
          <a:p>
            <a:endParaRPr lang="nb-NO" sz="1100" dirty="0">
              <a:cs typeface="Calibri"/>
            </a:endParaRPr>
          </a:p>
          <a:p>
            <a:endParaRPr lang="nb-NO" sz="1100" dirty="0">
              <a:cs typeface="Calibri"/>
            </a:endParaRPr>
          </a:p>
        </p:txBody>
      </p:sp>
      <p:sp>
        <p:nvSpPr>
          <p:cNvPr id="4" name="Plassholder for lysbildenummer 3"/>
          <p:cNvSpPr>
            <a:spLocks noGrp="1"/>
          </p:cNvSpPr>
          <p:nvPr>
            <p:ph type="sldNum" sz="quarter" idx="5"/>
          </p:nvPr>
        </p:nvSpPr>
        <p:spPr/>
        <p:txBody>
          <a:bodyPr/>
          <a:lstStyle/>
          <a:p>
            <a:fld id="{0E12380D-7B15-4C77-9E9A-D5ADF105E9E5}" type="slidenum">
              <a:rPr lang="nb-NO" smtClean="0"/>
              <a:t>7</a:t>
            </a:fld>
            <a:endParaRPr lang="nb-NO"/>
          </a:p>
        </p:txBody>
      </p:sp>
    </p:spTree>
    <p:extLst>
      <p:ext uri="{BB962C8B-B14F-4D97-AF65-F5344CB8AC3E}">
        <p14:creationId xmlns:p14="http://schemas.microsoft.com/office/powerpoint/2010/main" val="1072162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just"/>
            <a:r>
              <a:rPr lang="nb-NO" b="1" dirty="0"/>
              <a:t>Navnelek 3</a:t>
            </a:r>
            <a:endParaRPr lang="nb-NO" dirty="0"/>
          </a:p>
          <a:p>
            <a:pPr algn="just"/>
            <a:r>
              <a:rPr lang="nb-NO" b="1" dirty="0"/>
              <a:t>Formål: </a:t>
            </a:r>
            <a:r>
              <a:rPr lang="nb-NO" dirty="0"/>
              <a:t>Navnetrening + og humor</a:t>
            </a:r>
          </a:p>
          <a:p>
            <a:pPr algn="just"/>
            <a:r>
              <a:rPr lang="nb-NO" b="1" dirty="0"/>
              <a:t>Beskrivelse: </a:t>
            </a:r>
            <a:r>
              <a:rPr lang="nb-NO" dirty="0"/>
              <a:t>Si navnet og si “og jeg gjør slik” mens du gjør en bevegelse: Jeg heter Mats og jeg gjør slik (vinker). Neste sier «Mats» og gjør Mats sin bevegelse, før sitt navn Sara og en selvvalgt bevegelse. Hver elev skal gjenta navnet på sist person og gjøre personens bevegelse, før eleven sier sitt eget navn med en bevegelse. På den måten får alle en «signatur-bevegelse». </a:t>
            </a:r>
          </a:p>
          <a:p>
            <a:pPr algn="just"/>
            <a:r>
              <a:rPr lang="nb-NO" dirty="0"/>
              <a:t> </a:t>
            </a:r>
          </a:p>
          <a:p>
            <a:pPr algn="just"/>
            <a:r>
              <a:rPr lang="nb-NO" b="1" dirty="0"/>
              <a:t>Tips: </a:t>
            </a:r>
            <a:endParaRPr lang="nb-NO" dirty="0"/>
          </a:p>
          <a:p>
            <a:pPr marL="285750" indent="-285750">
              <a:buFont typeface="Arial"/>
              <a:buChar char="•"/>
            </a:pPr>
            <a:r>
              <a:rPr lang="nb-NO" dirty="0"/>
              <a:t>Snakk på forhånd om ulike typer bevegelser. Vis ulike typer bevegelser. La barna komme med eksempler før dere begynner å leke. Gi barna litt tid til å velge sin bevegelse. </a:t>
            </a:r>
          </a:p>
          <a:p>
            <a:pPr marL="285750" indent="-285750">
              <a:buFont typeface="Arial"/>
              <a:buChar char="•"/>
            </a:pPr>
            <a:r>
              <a:rPr lang="nb-NO" dirty="0"/>
              <a:t>Bevegelsene kan settes sammen til en slags dans. Da skal alle navnene sies høyt i rekkefølge (sammen med bevegelsene), før du sier ditt eget navn. NB! Alle hjelper til med å si alle navnene og samtidig gjøre signaturbevegelsene. Etter 24 repetisjoner sitter dansen!</a:t>
            </a:r>
          </a:p>
          <a:p>
            <a:endParaRPr lang="nb-NO" sz="1800" dirty="0">
              <a:latin typeface="Times New Roman" panose="02020603050405020304" pitchFamily="18" charset="0"/>
              <a:cs typeface="Times New Roman" panose="02020603050405020304" pitchFamily="18" charset="0"/>
            </a:endParaRPr>
          </a:p>
          <a:p>
            <a:endParaRPr lang="nb-NO"/>
          </a:p>
        </p:txBody>
      </p:sp>
      <p:sp>
        <p:nvSpPr>
          <p:cNvPr id="4" name="Plassholder for lysbildenummer 3"/>
          <p:cNvSpPr>
            <a:spLocks noGrp="1"/>
          </p:cNvSpPr>
          <p:nvPr>
            <p:ph type="sldNum" sz="quarter" idx="5"/>
          </p:nvPr>
        </p:nvSpPr>
        <p:spPr/>
        <p:txBody>
          <a:bodyPr/>
          <a:lstStyle/>
          <a:p>
            <a:fld id="{4A0C53AA-2C1F-4D28-B074-E50D1CC28151}" type="slidenum">
              <a:rPr lang="nb-NO" smtClean="0"/>
              <a:t>8</a:t>
            </a:fld>
            <a:endParaRPr lang="nb-NO"/>
          </a:p>
        </p:txBody>
      </p:sp>
    </p:spTree>
    <p:extLst>
      <p:ext uri="{BB962C8B-B14F-4D97-AF65-F5344CB8AC3E}">
        <p14:creationId xmlns:p14="http://schemas.microsoft.com/office/powerpoint/2010/main" val="3632745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endParaRPr lang="en-US"/>
          </a:p>
          <a:p>
            <a:r>
              <a:rPr lang="nb-NO" i="1" dirty="0"/>
              <a:t>Prosess:</a:t>
            </a:r>
            <a:r>
              <a:rPr lang="nb-NO" dirty="0"/>
              <a:t> Sende en ball e.l. rundt i ringen. Alle får ordet etter tur. Elevene sier en ting hver. Det er helt fint å si det samme som de andre, eller noe annet. Vi tar et spørsmål av gangen. </a:t>
            </a:r>
            <a:endParaRPr lang="en-US" dirty="0"/>
          </a:p>
          <a:p>
            <a:pPr>
              <a:defRPr/>
            </a:pPr>
            <a:r>
              <a:rPr lang="nb-NO" dirty="0"/>
              <a:t>Vi bytter spørsmål underveis, f. eks når 5-6 elever har svart.</a:t>
            </a:r>
            <a:endParaRPr lang="en-US" dirty="0"/>
          </a:p>
          <a:p>
            <a:pPr>
              <a:defRPr/>
            </a:pPr>
            <a:endParaRPr lang="nb-NO" dirty="0"/>
          </a:p>
          <a:p>
            <a:pPr marL="285750" indent="-285750">
              <a:buFont typeface="Symbol,Sans-Serif"/>
              <a:buChar char="•"/>
              <a:defRPr/>
            </a:pPr>
            <a:r>
              <a:rPr lang="nb-NO" dirty="0"/>
              <a:t>Hva likte du i dag? </a:t>
            </a:r>
            <a:endParaRPr lang="en-US" dirty="0"/>
          </a:p>
          <a:p>
            <a:pPr marL="285750" indent="-285750">
              <a:buFont typeface="Symbol,Sans-Serif"/>
              <a:buChar char="•"/>
              <a:defRPr/>
            </a:pPr>
            <a:r>
              <a:rPr lang="nb-NO" dirty="0"/>
              <a:t>Hva lærte du? </a:t>
            </a:r>
            <a:endParaRPr lang="en-US" dirty="0"/>
          </a:p>
          <a:p>
            <a:pPr marL="285750" indent="-285750">
              <a:buFont typeface="Symbol,Sans-Serif"/>
              <a:buChar char="•"/>
              <a:defRPr/>
            </a:pPr>
            <a:r>
              <a:rPr lang="nb-NO" dirty="0"/>
              <a:t>Hvorfor er dette viktig? </a:t>
            </a:r>
            <a:endParaRPr lang="en-US" dirty="0"/>
          </a:p>
          <a:p>
            <a:pPr marL="285750" indent="-285750">
              <a:buFont typeface="Symbol,Sans-Serif"/>
              <a:buChar char="•"/>
              <a:defRPr/>
            </a:pPr>
            <a:r>
              <a:rPr lang="nb-NO" dirty="0"/>
              <a:t>Hva kan vi øve på? </a:t>
            </a:r>
            <a:endParaRPr lang="en-US" dirty="0"/>
          </a:p>
          <a:p>
            <a:pPr>
              <a:defRPr/>
            </a:pPr>
            <a:endParaRPr lang="nb-NO" dirty="0"/>
          </a:p>
          <a:p>
            <a:pPr>
              <a:defRPr/>
            </a:pPr>
            <a:endParaRPr lang="nb-NO" dirty="0"/>
          </a:p>
          <a:p>
            <a:pPr>
              <a:defRPr/>
            </a:pPr>
            <a:endParaRPr lang="nb-NO" dirty="0"/>
          </a:p>
          <a:p>
            <a:pPr>
              <a:defRPr/>
            </a:pPr>
            <a:r>
              <a:rPr lang="nb-NO" dirty="0"/>
              <a:t>Foto: Bildet er tatt av Bildet er tatt av </a:t>
            </a:r>
            <a:r>
              <a:rPr lang="nb-NO" dirty="0">
                <a:hlinkClick r:id="rId3"/>
              </a:rPr>
              <a:t>Alexas_Fotos</a:t>
            </a:r>
            <a:r>
              <a:rPr lang="nb-NO" dirty="0"/>
              <a:t> fra </a:t>
            </a:r>
            <a:r>
              <a:rPr lang="nb-NO" dirty="0">
                <a:hlinkClick r:id="rId4"/>
              </a:rPr>
              <a:t>Pixabay</a:t>
            </a:r>
            <a:r>
              <a:rPr lang="nb-NO" dirty="0"/>
              <a:t> </a:t>
            </a:r>
          </a:p>
          <a:p>
            <a:pPr>
              <a:defRPr/>
            </a:pPr>
            <a:endParaRPr lang="nb-NO" dirty="0"/>
          </a:p>
          <a:p>
            <a:pPr>
              <a:defRPr/>
            </a:pPr>
            <a:endParaRPr lang="nb-NO" dirty="0"/>
          </a:p>
          <a:p>
            <a:pPr marL="0" marR="0" lvl="0" indent="0" algn="l" defTabSz="914400">
              <a:lnSpc>
                <a:spcPct val="100000"/>
              </a:lnSpc>
              <a:spcBef>
                <a:spcPts val="0"/>
              </a:spcBef>
              <a:spcAft>
                <a:spcPts val="0"/>
              </a:spcAft>
              <a:buNone/>
              <a:tabLst/>
              <a:defRPr/>
            </a:pPr>
            <a:endParaRPr lang="nb-NO" dirty="0"/>
          </a:p>
          <a:p>
            <a:pPr marL="0" indent="0">
              <a:buNone/>
            </a:pPr>
            <a:endParaRPr lang="nb-NO" sz="1200" dirty="0">
              <a:ea typeface="+mn-lt"/>
              <a:cs typeface="+mn-lt"/>
            </a:endParaRPr>
          </a:p>
          <a:p>
            <a:endParaRPr lang="nb-NO"/>
          </a:p>
        </p:txBody>
      </p:sp>
      <p:sp>
        <p:nvSpPr>
          <p:cNvPr id="4" name="Plassholder for lysbildenummer 3"/>
          <p:cNvSpPr>
            <a:spLocks noGrp="1"/>
          </p:cNvSpPr>
          <p:nvPr>
            <p:ph type="sldNum" sz="quarter" idx="5"/>
          </p:nvPr>
        </p:nvSpPr>
        <p:spPr/>
        <p:txBody>
          <a:bodyPr/>
          <a:lstStyle/>
          <a:p>
            <a:fld id="{737E9971-35A5-C144-955B-B463B8C9BB68}" type="slidenum">
              <a:rPr lang="nb-NO" smtClean="0"/>
              <a:t>9</a:t>
            </a:fld>
            <a:endParaRPr lang="nb-NO"/>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9BC4BBD-4F12-D9E8-7836-C7BE6D6DE1A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A5B8240-0DF4-CE2D-917E-241FB358B2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72987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68741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26649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322522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375613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9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 id="2147483692" r:id="rId6"/>
    <p:sldLayoutId id="2147483693" r:id="rId7"/>
    <p:sldLayoutId id="214748369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94"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5gjrfoi365"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RsYpYCpORg"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a:xfrm>
            <a:off x="1550893" y="4914276"/>
            <a:ext cx="8980968" cy="901060"/>
          </a:xfrm>
        </p:spPr>
        <p:txBody>
          <a:bodyPr lIns="91440" tIns="45720" rIns="91440" bIns="45720" anchor="b"/>
          <a:lstStyle/>
          <a:p>
            <a:r>
              <a:rPr lang="nb-NO">
                <a:solidFill>
                  <a:srgbClr val="009999"/>
                </a:solidFill>
                <a:latin typeface="Georgia"/>
              </a:rPr>
              <a:t>Kropp 3. trinn</a:t>
            </a:r>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7D7784C1-68FC-4557-52AC-7071D9156DA7}"/>
              </a:ext>
            </a:extLst>
          </p:cNvPr>
          <p:cNvSpPr txBox="1"/>
          <p:nvPr/>
        </p:nvSpPr>
        <p:spPr>
          <a:xfrm>
            <a:off x="1048150" y="2644170"/>
            <a:ext cx="7280563" cy="1015663"/>
          </a:xfrm>
          <a:prstGeom prst="rect">
            <a:avLst/>
          </a:prstGeom>
          <a:noFill/>
        </p:spPr>
        <p:txBody>
          <a:bodyPr wrap="square" lIns="91440" tIns="45720" rIns="91440" bIns="45720" anchor="t">
            <a:spAutoFit/>
          </a:bodyPr>
          <a:lstStyle/>
          <a:p>
            <a:r>
              <a:rPr lang="nb-NO" sz="6000" dirty="0">
                <a:latin typeface="Georgia"/>
                <a:hlinkClick r:id="rId3">
                  <a:extLst>
                    <a:ext uri="{A12FA001-AC4F-418D-AE19-62706E023703}">
                      <ahyp:hlinkClr xmlns:ahyp="http://schemas.microsoft.com/office/drawing/2018/hyperlinkcolor" val="tx"/>
                    </a:ext>
                  </a:extLst>
                </a:hlinkClick>
              </a:rPr>
              <a:t>Inngangsmusikk</a:t>
            </a:r>
          </a:p>
        </p:txBody>
      </p:sp>
    </p:spTree>
    <p:extLst>
      <p:ext uri="{BB962C8B-B14F-4D97-AF65-F5344CB8AC3E}">
        <p14:creationId xmlns:p14="http://schemas.microsoft.com/office/powerpoint/2010/main" val="3200725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E4F0686-B446-2591-0834-00CE790D5560}"/>
              </a:ext>
            </a:extLst>
          </p:cNvPr>
          <p:cNvSpPr>
            <a:spLocks noGrp="1"/>
          </p:cNvSpPr>
          <p:nvPr>
            <p:ph type="body" idx="10"/>
          </p:nvPr>
        </p:nvSpPr>
        <p:spPr>
          <a:xfrm>
            <a:off x="3720063" y="2521373"/>
            <a:ext cx="7981121" cy="3429000"/>
          </a:xfrm>
        </p:spPr>
        <p:txBody>
          <a:bodyPr lIns="91440" tIns="45720" rIns="91440" bIns="45720" anchor="t"/>
          <a:lstStyle/>
          <a:p>
            <a:r>
              <a:rPr lang="nb-NO" sz="6000" dirty="0">
                <a:latin typeface="Georgia"/>
                <a:ea typeface="Verdana"/>
                <a:cs typeface="Calibri"/>
                <a:hlinkClick r:id="rId3"/>
              </a:rPr>
              <a:t>Pust og bevegelse</a:t>
            </a:r>
            <a:endParaRPr lang="nb-NO" sz="6000">
              <a:latin typeface="Georgia"/>
              <a:ea typeface="Verdana"/>
              <a:cs typeface="Calibri"/>
            </a:endParaRPr>
          </a:p>
        </p:txBody>
      </p:sp>
    </p:spTree>
    <p:extLst>
      <p:ext uri="{BB962C8B-B14F-4D97-AF65-F5344CB8AC3E}">
        <p14:creationId xmlns:p14="http://schemas.microsoft.com/office/powerpoint/2010/main" val="281956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175195" y="1880319"/>
            <a:ext cx="9353550" cy="1537105"/>
          </a:xfrm>
        </p:spPr>
        <p:txBody>
          <a:bodyPr>
            <a:normAutofit/>
          </a:bodyPr>
          <a:lstStyle/>
          <a:p>
            <a:pPr algn="ctr"/>
            <a:r>
              <a:rPr lang="nb-NO" b="0" dirty="0">
                <a:solidFill>
                  <a:srgbClr val="009999"/>
                </a:solidFill>
                <a:latin typeface="Georgia"/>
                <a:cs typeface="Segoe UI"/>
              </a:rPr>
              <a:t>Vi ser film!</a:t>
            </a:r>
            <a:endParaRPr lang="nb-NO" dirty="0"/>
          </a:p>
        </p:txBody>
      </p:sp>
      <p:sp>
        <p:nvSpPr>
          <p:cNvPr id="3" name="TekstSylinder 2">
            <a:extLst>
              <a:ext uri="{FF2B5EF4-FFF2-40B4-BE49-F238E27FC236}">
                <a16:creationId xmlns:a16="http://schemas.microsoft.com/office/drawing/2014/main" id="{BDC7D275-2054-2FCF-0B90-0293DF711B39}"/>
              </a:ext>
            </a:extLst>
          </p:cNvPr>
          <p:cNvSpPr txBox="1"/>
          <p:nvPr/>
        </p:nvSpPr>
        <p:spPr>
          <a:xfrm>
            <a:off x="1203629" y="2763628"/>
            <a:ext cx="7740502" cy="1323439"/>
          </a:xfrm>
          <a:prstGeom prst="rect">
            <a:avLst/>
          </a:prstGeom>
          <a:noFill/>
        </p:spPr>
        <p:txBody>
          <a:bodyPr wrap="square" lIns="91440" tIns="45720" rIns="91440" bIns="45720" anchor="t">
            <a:spAutoFit/>
          </a:bodyPr>
          <a:lstStyle/>
          <a:p>
            <a:pPr algn="ctr"/>
            <a:endParaRPr lang="nb-NO" sz="4000" dirty="0">
              <a:solidFill>
                <a:schemeClr val="tx1">
                  <a:lumMod val="85000"/>
                  <a:lumOff val="15000"/>
                </a:schemeClr>
              </a:solidFill>
              <a:latin typeface="Georgia"/>
            </a:endParaRPr>
          </a:p>
          <a:p>
            <a:pPr algn="ctr"/>
            <a:r>
              <a:rPr lang="nb-NO" sz="4000" dirty="0">
                <a:solidFill>
                  <a:srgbClr val="009999"/>
                </a:solidFill>
                <a:latin typeface="Georgia"/>
                <a:hlinkClick r:id="rId3">
                  <a:extLst>
                    <a:ext uri="{A12FA001-AC4F-418D-AE19-62706E023703}">
                      <ahyp:hlinkClr xmlns:ahyp="http://schemas.microsoft.com/office/drawing/2018/hyperlinkcolor" val="tx"/>
                    </a:ext>
                  </a:extLst>
                </a:hlinkClick>
              </a:rPr>
              <a:t>Kropp og følelser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FC41BA-5D7D-194F-B1E0-C3969CBE2DAF}"/>
              </a:ext>
            </a:extLst>
          </p:cNvPr>
          <p:cNvSpPr>
            <a:spLocks noGrp="1"/>
          </p:cNvSpPr>
          <p:nvPr>
            <p:ph type="title"/>
          </p:nvPr>
        </p:nvSpPr>
        <p:spPr/>
        <p:txBody>
          <a:bodyPr>
            <a:noAutofit/>
          </a:bodyPr>
          <a:lstStyle/>
          <a:p>
            <a:pPr algn="ctr"/>
            <a:r>
              <a:rPr lang="nb-NO" sz="6000" b="0">
                <a:solidFill>
                  <a:schemeClr val="tx2"/>
                </a:solidFill>
                <a:latin typeface="Georgia"/>
              </a:rPr>
              <a:t>Hva er bra med kroppen vår?</a:t>
            </a:r>
          </a:p>
        </p:txBody>
      </p:sp>
      <p:pic>
        <p:nvPicPr>
          <p:cNvPr id="4" name="Plassholder for innhold 3">
            <a:extLst>
              <a:ext uri="{FF2B5EF4-FFF2-40B4-BE49-F238E27FC236}">
                <a16:creationId xmlns:a16="http://schemas.microsoft.com/office/drawing/2014/main" id="{4FA1AFFB-AE63-2A52-E672-2DFE5034F26B}"/>
              </a:ext>
            </a:extLst>
          </p:cNvPr>
          <p:cNvPicPr>
            <a:picLocks noGrp="1" noChangeAspect="1"/>
          </p:cNvPicPr>
          <p:nvPr>
            <p:ph idx="1"/>
          </p:nvPr>
        </p:nvPicPr>
        <p:blipFill>
          <a:blip r:embed="rId3"/>
          <a:stretch>
            <a:fillRect/>
          </a:stretch>
        </p:blipFill>
        <p:spPr>
          <a:xfrm>
            <a:off x="2182951" y="1813268"/>
            <a:ext cx="7826097" cy="4402180"/>
          </a:xfrm>
          <a:prstGeom prst="rect">
            <a:avLst/>
          </a:prstGeom>
        </p:spPr>
      </p:pic>
    </p:spTree>
    <p:extLst>
      <p:ext uri="{BB962C8B-B14F-4D97-AF65-F5344CB8AC3E}">
        <p14:creationId xmlns:p14="http://schemas.microsoft.com/office/powerpoint/2010/main" val="739872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8DFB4F-C015-93C3-4AC7-C1AD066FF2FD}"/>
              </a:ext>
            </a:extLst>
          </p:cNvPr>
          <p:cNvSpPr>
            <a:spLocks noGrp="1"/>
          </p:cNvSpPr>
          <p:nvPr>
            <p:ph type="title"/>
          </p:nvPr>
        </p:nvSpPr>
        <p:spPr/>
        <p:txBody>
          <a:bodyPr>
            <a:noAutofit/>
          </a:bodyPr>
          <a:lstStyle/>
          <a:p>
            <a:pPr algn="ctr"/>
            <a:r>
              <a:rPr lang="nb-NO" sz="6000" b="0" dirty="0">
                <a:solidFill>
                  <a:schemeClr val="tx2"/>
                </a:solidFill>
                <a:latin typeface="Georgia"/>
              </a:rPr>
              <a:t>Hva er fint med at vi er ulike?</a:t>
            </a:r>
            <a:endParaRPr lang="nb-NO" sz="6000" b="0" dirty="0">
              <a:solidFill>
                <a:schemeClr val="tx2"/>
              </a:solidFill>
            </a:endParaRPr>
          </a:p>
        </p:txBody>
      </p:sp>
      <p:pic>
        <p:nvPicPr>
          <p:cNvPr id="4" name="Plassholder for innhold 3">
            <a:extLst>
              <a:ext uri="{FF2B5EF4-FFF2-40B4-BE49-F238E27FC236}">
                <a16:creationId xmlns:a16="http://schemas.microsoft.com/office/drawing/2014/main" id="{15EA0454-407E-12EF-DCEE-7108A1F8ABC3}"/>
              </a:ext>
            </a:extLst>
          </p:cNvPr>
          <p:cNvPicPr>
            <a:picLocks noGrp="1" noChangeAspect="1"/>
          </p:cNvPicPr>
          <p:nvPr>
            <p:ph idx="1"/>
          </p:nvPr>
        </p:nvPicPr>
        <p:blipFill>
          <a:blip r:embed="rId3"/>
          <a:stretch>
            <a:fillRect/>
          </a:stretch>
        </p:blipFill>
        <p:spPr>
          <a:xfrm>
            <a:off x="2251013" y="1866968"/>
            <a:ext cx="7663690" cy="4320174"/>
          </a:xfrm>
          <a:prstGeom prst="rect">
            <a:avLst/>
          </a:prstGeom>
        </p:spPr>
      </p:pic>
    </p:spTree>
    <p:extLst>
      <p:ext uri="{BB962C8B-B14F-4D97-AF65-F5344CB8AC3E}">
        <p14:creationId xmlns:p14="http://schemas.microsoft.com/office/powerpoint/2010/main" val="3913438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81B588-3B39-8A90-91DA-BACD9E89C7DC}"/>
              </a:ext>
            </a:extLst>
          </p:cNvPr>
          <p:cNvSpPr>
            <a:spLocks noGrp="1"/>
          </p:cNvSpPr>
          <p:nvPr>
            <p:ph type="title"/>
          </p:nvPr>
        </p:nvSpPr>
        <p:spPr/>
        <p:txBody>
          <a:bodyPr>
            <a:noAutofit/>
          </a:bodyPr>
          <a:lstStyle/>
          <a:p>
            <a:pPr algn="ctr"/>
            <a:r>
              <a:rPr lang="nb-NO" sz="6000" b="0">
                <a:solidFill>
                  <a:schemeClr val="tx2"/>
                </a:solidFill>
                <a:latin typeface="Georgia"/>
              </a:rPr>
              <a:t>Hvordan henger kropp og følelser sammen?</a:t>
            </a:r>
          </a:p>
        </p:txBody>
      </p:sp>
      <p:pic>
        <p:nvPicPr>
          <p:cNvPr id="4" name="Plassholder for innhold 3">
            <a:extLst>
              <a:ext uri="{FF2B5EF4-FFF2-40B4-BE49-F238E27FC236}">
                <a16:creationId xmlns:a16="http://schemas.microsoft.com/office/drawing/2014/main" id="{8007C513-6818-EE73-D5CE-5BA79F65F258}"/>
              </a:ext>
            </a:extLst>
          </p:cNvPr>
          <p:cNvPicPr>
            <a:picLocks noGrp="1" noChangeAspect="1"/>
          </p:cNvPicPr>
          <p:nvPr>
            <p:ph idx="1"/>
          </p:nvPr>
        </p:nvPicPr>
        <p:blipFill>
          <a:blip r:embed="rId3"/>
          <a:stretch>
            <a:fillRect/>
          </a:stretch>
        </p:blipFill>
        <p:spPr>
          <a:xfrm>
            <a:off x="2449796" y="1987566"/>
            <a:ext cx="7550959" cy="4246517"/>
          </a:xfrm>
          <a:prstGeom prst="rect">
            <a:avLst/>
          </a:prstGeom>
        </p:spPr>
      </p:pic>
    </p:spTree>
    <p:extLst>
      <p:ext uri="{BB962C8B-B14F-4D97-AF65-F5344CB8AC3E}">
        <p14:creationId xmlns:p14="http://schemas.microsoft.com/office/powerpoint/2010/main" val="2845606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tel 1">
            <a:extLst>
              <a:ext uri="{FF2B5EF4-FFF2-40B4-BE49-F238E27FC236}">
                <a16:creationId xmlns:a16="http://schemas.microsoft.com/office/drawing/2014/main" id="{469BD19F-0D3B-BD96-CB1F-5D21E8E48E74}"/>
              </a:ext>
            </a:extLst>
          </p:cNvPr>
          <p:cNvSpPr>
            <a:spLocks noGrp="1" noChangeArrowheads="1"/>
          </p:cNvSpPr>
          <p:nvPr>
            <p:ph type="title"/>
          </p:nvPr>
        </p:nvSpPr>
        <p:spPr>
          <a:xfrm>
            <a:off x="1031561" y="1959448"/>
            <a:ext cx="6406192" cy="2061984"/>
          </a:xfrm>
        </p:spPr>
        <p:txBody>
          <a:bodyPr/>
          <a:lstStyle/>
          <a:p>
            <a:pPr eaLnBrk="1" hangingPunct="1"/>
            <a:r>
              <a:rPr lang="nb-NO" altLang="nb-NO" b="0">
                <a:solidFill>
                  <a:srgbClr val="009999"/>
                </a:solidFill>
              </a:rPr>
              <a:t>	Vi leker!</a:t>
            </a:r>
          </a:p>
        </p:txBody>
      </p:sp>
      <p:sp>
        <p:nvSpPr>
          <p:cNvPr id="16386" name="Plassholder for tekst 2">
            <a:extLst>
              <a:ext uri="{FF2B5EF4-FFF2-40B4-BE49-F238E27FC236}">
                <a16:creationId xmlns:a16="http://schemas.microsoft.com/office/drawing/2014/main" id="{06FBE9FF-01BB-9F9B-355A-5BD972D94F49}"/>
              </a:ext>
            </a:extLst>
          </p:cNvPr>
          <p:cNvSpPr>
            <a:spLocks noGrp="1" noChangeArrowheads="1"/>
          </p:cNvSpPr>
          <p:nvPr>
            <p:ph type="body" idx="1"/>
          </p:nvPr>
        </p:nvSpPr>
        <p:spPr>
          <a:xfrm>
            <a:off x="1159183" y="4024067"/>
            <a:ext cx="9353550" cy="1500188"/>
          </a:xfrm>
        </p:spPr>
        <p:txBody>
          <a:bodyPr vert="horz" lIns="91440" tIns="45720" rIns="91440" bIns="45720" rtlCol="0" anchor="t">
            <a:noAutofit/>
          </a:bodyPr>
          <a:lstStyle/>
          <a:p>
            <a:r>
              <a:rPr lang="nb-NO" altLang="nb-NO" sz="4000" dirty="0">
                <a:solidFill>
                  <a:srgbClr val="009999"/>
                </a:solidFill>
                <a:latin typeface="Georgia"/>
                <a:ea typeface="Verdana"/>
                <a:cs typeface="Calibri"/>
              </a:rPr>
              <a:t>	Navnelek 3</a:t>
            </a:r>
            <a:endParaRPr lang="nb-NO" altLang="nb-NO" sz="4000" dirty="0">
              <a:solidFill>
                <a:srgbClr val="009999"/>
              </a:solidFill>
              <a:latin typeface="Georgia"/>
            </a:endParaRPr>
          </a:p>
          <a:p>
            <a:pPr eaLnBrk="1" hangingPunct="1"/>
            <a:r>
              <a:rPr lang="nb-NO" altLang="nb-NO" sz="4000" dirty="0">
                <a:solidFill>
                  <a:srgbClr val="009999"/>
                </a:solidFill>
                <a:latin typeface="Georgia"/>
                <a:ea typeface="Verdana"/>
                <a:cs typeface="Calibri"/>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488830" y="379502"/>
            <a:ext cx="11575473" cy="1325563"/>
          </a:xfrm>
        </p:spPr>
        <p:txBody>
          <a:bodyPr/>
          <a:lstStyle/>
          <a:p>
            <a:br>
              <a:rPr lang="nb-NO"/>
            </a:br>
            <a:r>
              <a:rPr lang="nb-NO" sz="6000">
                <a:solidFill>
                  <a:schemeClr val="accent1"/>
                </a:solidFill>
                <a:latin typeface="Georgia" panose="02040502050405020303" pitchFamily="18" charset="0"/>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564908" y="2122488"/>
            <a:ext cx="6253712" cy="3806248"/>
          </a:xfrm>
        </p:spPr>
        <p:txBody>
          <a:bodyPr/>
          <a:lstStyle/>
          <a:p>
            <a:pPr marL="0" indent="0">
              <a:buNone/>
            </a:pPr>
            <a:endParaRPr lang="nb-NO" sz="2400">
              <a:ea typeface="+mn-lt"/>
              <a:cs typeface="+mn-lt"/>
            </a:endParaRPr>
          </a:p>
          <a:p>
            <a:pPr lvl="2"/>
            <a:r>
              <a:rPr lang="nb-NO" sz="4000">
                <a:solidFill>
                  <a:schemeClr val="accent1"/>
                </a:solidFill>
                <a:latin typeface="Georgia" panose="02040502050405020303" pitchFamily="18" charset="0"/>
                <a:ea typeface="+mn-lt"/>
                <a:cs typeface="+mn-lt"/>
              </a:rPr>
              <a:t>Hva likte du i dag? </a:t>
            </a:r>
          </a:p>
          <a:p>
            <a:pPr lvl="2"/>
            <a:r>
              <a:rPr lang="nb-NO" sz="4000">
                <a:solidFill>
                  <a:schemeClr val="accent1"/>
                </a:solidFill>
                <a:latin typeface="Georgia" panose="02040502050405020303" pitchFamily="18" charset="0"/>
                <a:ea typeface="+mn-lt"/>
                <a:cs typeface="+mn-lt"/>
              </a:rPr>
              <a:t>Hva lærte du? </a:t>
            </a:r>
          </a:p>
          <a:p>
            <a:pPr lvl="2"/>
            <a:r>
              <a:rPr lang="nb-NO" sz="4000">
                <a:solidFill>
                  <a:schemeClr val="accent1"/>
                </a:solidFill>
                <a:latin typeface="Georgia" panose="02040502050405020303" pitchFamily="18" charset="0"/>
                <a:ea typeface="+mn-lt"/>
                <a:cs typeface="+mn-lt"/>
              </a:rPr>
              <a:t>Hvorfor er dette viktig å snakke om? </a:t>
            </a:r>
          </a:p>
          <a:p>
            <a:pPr lvl="2"/>
            <a:r>
              <a:rPr lang="nb-NO" sz="4000">
                <a:solidFill>
                  <a:schemeClr val="accent1"/>
                </a:solidFill>
                <a:latin typeface="Georgia" panose="02040502050405020303" pitchFamily="18" charset="0"/>
                <a:ea typeface="+mn-lt"/>
                <a:cs typeface="+mn-lt"/>
              </a:rPr>
              <a:t>Hva kan vi øve på?</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40F78B-DFD0-4DA3-A20C-0C8B2FC4FE62}">
  <ds:schemaRefs>
    <ds:schemaRef ds:uri="http://schemas.microsoft.com/sharepoint/v3/contenttype/forms"/>
  </ds:schemaRefs>
</ds:datastoreItem>
</file>

<file path=customXml/itemProps2.xml><?xml version="1.0" encoding="utf-8"?>
<ds:datastoreItem xmlns:ds="http://schemas.openxmlformats.org/officeDocument/2006/customXml" ds:itemID="{A1C276B6-875B-45C6-8DFF-C750ACEC269B}">
  <ds:schemaRefs>
    <ds:schemaRef ds:uri="ee598b89-8811-470d-ad8e-f3a66432fe16"/>
    <ds:schemaRef ds:uri="http://purl.org/dc/terms/"/>
    <ds:schemaRef ds:uri="http://schemas.microsoft.com/office/infopath/2007/PartnerControls"/>
    <ds:schemaRef ds:uri="http://purl.org/dc/elements/1.1/"/>
    <ds:schemaRef ds:uri="http://www.w3.org/XML/1998/namespace"/>
    <ds:schemaRef ds:uri="b8da453c-6e37-4915-9292-e90fa68e84a7"/>
    <ds:schemaRef ds:uri="http://schemas.microsoft.com/office/2006/metadata/properties"/>
    <ds:schemaRef ds:uri="http://schemas.microsoft.com/office/2006/documentManagement/typ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7FB7305F-73D0-45D0-B0FB-4C4F3B5E70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708</Words>
  <Application>Microsoft Office PowerPoint</Application>
  <PresentationFormat>Widescreen</PresentationFormat>
  <Paragraphs>67</Paragraphs>
  <Slides>10</Slides>
  <Notes>8</Notes>
  <HiddenSlides>0</HiddenSlides>
  <MMClips>0</MMClips>
  <ScaleCrop>false</ScaleCrop>
  <HeadingPairs>
    <vt:vector size="4" baseType="variant">
      <vt:variant>
        <vt:lpstr>Theme</vt:lpstr>
      </vt:variant>
      <vt:variant>
        <vt:i4>5</vt:i4>
      </vt:variant>
      <vt:variant>
        <vt:lpstr>Slide Titles</vt:lpstr>
      </vt:variant>
      <vt:variant>
        <vt:i4>10</vt:i4>
      </vt:variant>
    </vt:vector>
  </HeadingPairs>
  <TitlesOfParts>
    <vt:vector size="15" baseType="lpstr">
      <vt:lpstr>4_Office-tema</vt:lpstr>
      <vt:lpstr>Egendefinert utforming</vt:lpstr>
      <vt:lpstr>5_Office-tema</vt:lpstr>
      <vt:lpstr>3_Office-tema</vt:lpstr>
      <vt:lpstr>6_Office-tema</vt:lpstr>
      <vt:lpstr>Kropp 3. trinn</vt:lpstr>
      <vt:lpstr>PowerPoint Presentation</vt:lpstr>
      <vt:lpstr>PowerPoint Presentation</vt:lpstr>
      <vt:lpstr>Vi ser film!</vt:lpstr>
      <vt:lpstr>Hva er bra med kroppen vår?</vt:lpstr>
      <vt:lpstr>Hva er fint med at vi er ulike?</vt:lpstr>
      <vt:lpstr>Hvordan henger kropp og følelser sammen?</vt:lpstr>
      <vt:lpstr> Vi leker!</vt:lpstr>
      <vt:lpstr> Vi oppsummer sammen i ringen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Renate Dybdal Hansen</cp:lastModifiedBy>
  <cp:revision>60</cp:revision>
  <dcterms:created xsi:type="dcterms:W3CDTF">2020-02-24T12:22:26Z</dcterms:created>
  <dcterms:modified xsi:type="dcterms:W3CDTF">2025-03-05T12:00:31Z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