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3.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4.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5.xml" ContentType="application/vnd.openxmlformats-officedocument.theme+xml"/>
  <Override PartName="/ppt/slideLayouts/slideLayout22.xml" ContentType="application/vnd.openxmlformats-officedocument.presentationml.slideLayout+xml"/>
  <Override PartName="/ppt/theme/theme6.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7.xml" ContentType="application/vnd.openxmlformats-officedocument.theme+xml"/>
  <Override PartName="/ppt/theme/themeOverride1.xml" ContentType="application/vnd.openxmlformats-officedocument.themeOverrid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8.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9.xml" ContentType="application/vnd.openxmlformats-officedocument.theme+xml"/>
  <Override PartName="/ppt/theme/themeOverride2.xml" ContentType="application/vnd.openxmlformats-officedocument.themeOverrid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10.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11.xml" ContentType="application/vnd.openxmlformats-officedocument.theme+xml"/>
  <Override PartName="/ppt/theme/themeOverride3.xml" ContentType="application/vnd.openxmlformats-officedocument.themeOverride+xml"/>
  <Override PartName="/ppt/theme/theme1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7" r:id="rId4"/>
    <p:sldMasterId id="2147483690" r:id="rId5"/>
    <p:sldMasterId id="2147483683" r:id="rId6"/>
    <p:sldMasterId id="2147483746" r:id="rId7"/>
    <p:sldMasterId id="2147483734" r:id="rId8"/>
    <p:sldMasterId id="2147483692" r:id="rId9"/>
    <p:sldMasterId id="2147483694" r:id="rId10"/>
    <p:sldMasterId id="2147483700" r:id="rId11"/>
    <p:sldMasterId id="2147483706" r:id="rId12"/>
    <p:sldMasterId id="2147483675" r:id="rId13"/>
    <p:sldMasterId id="2147483659" r:id="rId14"/>
  </p:sldMasterIdLst>
  <p:notesMasterIdLst>
    <p:notesMasterId r:id="rId26"/>
  </p:notesMasterIdLst>
  <p:sldIdLst>
    <p:sldId id="272" r:id="rId15"/>
    <p:sldId id="309" r:id="rId16"/>
    <p:sldId id="937" r:id="rId17"/>
    <p:sldId id="938" r:id="rId18"/>
    <p:sldId id="940" r:id="rId19"/>
    <p:sldId id="941" r:id="rId20"/>
    <p:sldId id="942" r:id="rId21"/>
    <p:sldId id="934" r:id="rId22"/>
    <p:sldId id="935" r:id="rId23"/>
    <p:sldId id="936" r:id="rId24"/>
    <p:sldId id="270" r:id="rId25"/>
  </p:sldIdLst>
  <p:sldSz cx="12192000" cy="6858000"/>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80"/>
    <a:srgbClr val="BCDAD1"/>
    <a:srgbClr val="1A1A35"/>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D4ADBAA-0E28-CC31-F0BA-0901226A97E4}" v="23" dt="2025-01-29T11:36:25.042"/>
    <p1510:client id="{9D1F40C2-6511-4422-9562-D9A050BFD136}" v="1808" dt="2025-01-29T12:07:37.77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Master" Target="slideMasters/slideMaster10.xml"/><Relationship Id="rId18" Type="http://schemas.openxmlformats.org/officeDocument/2006/relationships/slide" Target="slides/slide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7.xml"/><Relationship Id="rId7" Type="http://schemas.openxmlformats.org/officeDocument/2006/relationships/slideMaster" Target="slideMasters/slideMaster4.xml"/><Relationship Id="rId12" Type="http://schemas.openxmlformats.org/officeDocument/2006/relationships/slideMaster" Target="slideMasters/slideMaster9.xml"/><Relationship Id="rId17" Type="http://schemas.openxmlformats.org/officeDocument/2006/relationships/slide" Target="slides/slide3.xml"/><Relationship Id="rId25" Type="http://schemas.openxmlformats.org/officeDocument/2006/relationships/slide" Target="slides/slide11.xml"/><Relationship Id="rId2" Type="http://schemas.openxmlformats.org/officeDocument/2006/relationships/customXml" Target="../customXml/item2.xml"/><Relationship Id="rId16" Type="http://schemas.openxmlformats.org/officeDocument/2006/relationships/slide" Target="slides/slide2.xml"/><Relationship Id="rId20" Type="http://schemas.openxmlformats.org/officeDocument/2006/relationships/slide" Target="slides/slide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10.xml"/><Relationship Id="rId32"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1.xml"/><Relationship Id="rId23" Type="http://schemas.openxmlformats.org/officeDocument/2006/relationships/slide" Target="slides/slide9.xml"/><Relationship Id="rId28" Type="http://schemas.openxmlformats.org/officeDocument/2006/relationships/viewProps" Target="viewProps.xml"/><Relationship Id="rId10" Type="http://schemas.openxmlformats.org/officeDocument/2006/relationships/slideMaster" Target="slideMasters/slideMaster7.xml"/><Relationship Id="rId19" Type="http://schemas.openxmlformats.org/officeDocument/2006/relationships/slide" Target="slides/slide5.xml"/><Relationship Id="rId31"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Master" Target="slideMasters/slideMaster11.xml"/><Relationship Id="rId22" Type="http://schemas.openxmlformats.org/officeDocument/2006/relationships/slide" Target="slides/slide8.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enate Dybdal Hansen" userId="8f533bdc-1f06-46c5-8376-6b62126245f7" providerId="ADAL" clId="{9D1F40C2-6511-4422-9562-D9A050BFD136}"/>
    <pc:docChg chg="undo redo custSel addSld delSld modSld sldOrd addMainMaster modMainMaster">
      <pc:chgData name="Renate Dybdal Hansen" userId="8f533bdc-1f06-46c5-8376-6b62126245f7" providerId="ADAL" clId="{9D1F40C2-6511-4422-9562-D9A050BFD136}" dt="2025-01-29T12:07:37.779" v="1831" actId="20577"/>
      <pc:docMkLst>
        <pc:docMk/>
      </pc:docMkLst>
      <pc:sldChg chg="del ord">
        <pc:chgData name="Renate Dybdal Hansen" userId="8f533bdc-1f06-46c5-8376-6b62126245f7" providerId="ADAL" clId="{9D1F40C2-6511-4422-9562-D9A050BFD136}" dt="2025-01-29T08:37:04.888" v="10" actId="47"/>
        <pc:sldMkLst>
          <pc:docMk/>
          <pc:sldMk cId="803539824" sldId="260"/>
        </pc:sldMkLst>
      </pc:sldChg>
      <pc:sldChg chg="del">
        <pc:chgData name="Renate Dybdal Hansen" userId="8f533bdc-1f06-46c5-8376-6b62126245f7" providerId="ADAL" clId="{9D1F40C2-6511-4422-9562-D9A050BFD136}" dt="2025-01-29T10:13:54.601" v="16" actId="47"/>
        <pc:sldMkLst>
          <pc:docMk/>
          <pc:sldMk cId="3811256377" sldId="261"/>
        </pc:sldMkLst>
      </pc:sldChg>
      <pc:sldChg chg="del">
        <pc:chgData name="Renate Dybdal Hansen" userId="8f533bdc-1f06-46c5-8376-6b62126245f7" providerId="ADAL" clId="{9D1F40C2-6511-4422-9562-D9A050BFD136}" dt="2025-01-29T09:44:42.948" v="14" actId="47"/>
        <pc:sldMkLst>
          <pc:docMk/>
          <pc:sldMk cId="724699703" sldId="263"/>
        </pc:sldMkLst>
      </pc:sldChg>
      <pc:sldChg chg="del">
        <pc:chgData name="Renate Dybdal Hansen" userId="8f533bdc-1f06-46c5-8376-6b62126245f7" providerId="ADAL" clId="{9D1F40C2-6511-4422-9562-D9A050BFD136}" dt="2025-01-29T10:13:56.742" v="18" actId="47"/>
        <pc:sldMkLst>
          <pc:docMk/>
          <pc:sldMk cId="3127349272" sldId="265"/>
        </pc:sldMkLst>
      </pc:sldChg>
      <pc:sldChg chg="del">
        <pc:chgData name="Renate Dybdal Hansen" userId="8f533bdc-1f06-46c5-8376-6b62126245f7" providerId="ADAL" clId="{9D1F40C2-6511-4422-9562-D9A050BFD136}" dt="2025-01-29T08:37:02.961" v="9" actId="47"/>
        <pc:sldMkLst>
          <pc:docMk/>
          <pc:sldMk cId="3407100729" sldId="266"/>
        </pc:sldMkLst>
      </pc:sldChg>
      <pc:sldChg chg="del">
        <pc:chgData name="Renate Dybdal Hansen" userId="8f533bdc-1f06-46c5-8376-6b62126245f7" providerId="ADAL" clId="{9D1F40C2-6511-4422-9562-D9A050BFD136}" dt="2025-01-29T10:13:56.110" v="17" actId="47"/>
        <pc:sldMkLst>
          <pc:docMk/>
          <pc:sldMk cId="1590979230" sldId="268"/>
        </pc:sldMkLst>
      </pc:sldChg>
      <pc:sldChg chg="delSp mod">
        <pc:chgData name="Renate Dybdal Hansen" userId="8f533bdc-1f06-46c5-8376-6b62126245f7" providerId="ADAL" clId="{9D1F40C2-6511-4422-9562-D9A050BFD136}" dt="2025-01-29T08:34:55.265" v="0" actId="478"/>
        <pc:sldMkLst>
          <pc:docMk/>
          <pc:sldMk cId="2792964846" sldId="272"/>
        </pc:sldMkLst>
        <pc:picChg chg="del">
          <ac:chgData name="Renate Dybdal Hansen" userId="8f533bdc-1f06-46c5-8376-6b62126245f7" providerId="ADAL" clId="{9D1F40C2-6511-4422-9562-D9A050BFD136}" dt="2025-01-29T08:34:55.265" v="0" actId="478"/>
          <ac:picMkLst>
            <pc:docMk/>
            <pc:sldMk cId="2792964846" sldId="272"/>
            <ac:picMk id="6" creationId="{E44BE511-E2AA-84E8-097D-BB9DD506009A}"/>
          </ac:picMkLst>
        </pc:picChg>
      </pc:sldChg>
      <pc:sldChg chg="modSp mod modNotesTx">
        <pc:chgData name="Renate Dybdal Hansen" userId="8f533bdc-1f06-46c5-8376-6b62126245f7" providerId="ADAL" clId="{9D1F40C2-6511-4422-9562-D9A050BFD136}" dt="2025-01-29T11:54:33.491" v="1788" actId="1076"/>
        <pc:sldMkLst>
          <pc:docMk/>
          <pc:sldMk cId="238921961" sldId="309"/>
        </pc:sldMkLst>
        <pc:spChg chg="mod">
          <ac:chgData name="Renate Dybdal Hansen" userId="8f533bdc-1f06-46c5-8376-6b62126245f7" providerId="ADAL" clId="{9D1F40C2-6511-4422-9562-D9A050BFD136}" dt="2025-01-29T11:54:33.491" v="1788" actId="1076"/>
          <ac:spMkLst>
            <pc:docMk/>
            <pc:sldMk cId="238921961" sldId="309"/>
            <ac:spMk id="14337" creationId="{DDB1F4A0-12A1-BECF-0CC0-A48C706C739D}"/>
          </ac:spMkLst>
        </pc:spChg>
      </pc:sldChg>
      <pc:sldChg chg="del">
        <pc:chgData name="Renate Dybdal Hansen" userId="8f533bdc-1f06-46c5-8376-6b62126245f7" providerId="ADAL" clId="{9D1F40C2-6511-4422-9562-D9A050BFD136}" dt="2025-01-29T10:14:03.003" v="23" actId="47"/>
        <pc:sldMkLst>
          <pc:docMk/>
          <pc:sldMk cId="1308536544" sldId="523"/>
        </pc:sldMkLst>
      </pc:sldChg>
      <pc:sldChg chg="del">
        <pc:chgData name="Renate Dybdal Hansen" userId="8f533bdc-1f06-46c5-8376-6b62126245f7" providerId="ADAL" clId="{9D1F40C2-6511-4422-9562-D9A050BFD136}" dt="2025-01-29T09:44:41.797" v="13" actId="47"/>
        <pc:sldMkLst>
          <pc:docMk/>
          <pc:sldMk cId="1842802951" sldId="925"/>
        </pc:sldMkLst>
      </pc:sldChg>
      <pc:sldChg chg="del">
        <pc:chgData name="Renate Dybdal Hansen" userId="8f533bdc-1f06-46c5-8376-6b62126245f7" providerId="ADAL" clId="{9D1F40C2-6511-4422-9562-D9A050BFD136}" dt="2025-01-29T10:13:57.319" v="19" actId="47"/>
        <pc:sldMkLst>
          <pc:docMk/>
          <pc:sldMk cId="2394255437" sldId="926"/>
        </pc:sldMkLst>
      </pc:sldChg>
      <pc:sldChg chg="del">
        <pc:chgData name="Renate Dybdal Hansen" userId="8f533bdc-1f06-46c5-8376-6b62126245f7" providerId="ADAL" clId="{9D1F40C2-6511-4422-9562-D9A050BFD136}" dt="2025-01-29T09:44:43.818" v="15" actId="47"/>
        <pc:sldMkLst>
          <pc:docMk/>
          <pc:sldMk cId="867868061" sldId="928"/>
        </pc:sldMkLst>
      </pc:sldChg>
      <pc:sldChg chg="del">
        <pc:chgData name="Renate Dybdal Hansen" userId="8f533bdc-1f06-46c5-8376-6b62126245f7" providerId="ADAL" clId="{9D1F40C2-6511-4422-9562-D9A050BFD136}" dt="2025-01-29T10:13:58.737" v="21" actId="47"/>
        <pc:sldMkLst>
          <pc:docMk/>
          <pc:sldMk cId="1203653075" sldId="929"/>
        </pc:sldMkLst>
      </pc:sldChg>
      <pc:sldChg chg="del">
        <pc:chgData name="Renate Dybdal Hansen" userId="8f533bdc-1f06-46c5-8376-6b62126245f7" providerId="ADAL" clId="{9D1F40C2-6511-4422-9562-D9A050BFD136}" dt="2025-01-29T10:13:58.103" v="20" actId="47"/>
        <pc:sldMkLst>
          <pc:docMk/>
          <pc:sldMk cId="3858531143" sldId="930"/>
        </pc:sldMkLst>
      </pc:sldChg>
      <pc:sldChg chg="del">
        <pc:chgData name="Renate Dybdal Hansen" userId="8f533bdc-1f06-46c5-8376-6b62126245f7" providerId="ADAL" clId="{9D1F40C2-6511-4422-9562-D9A050BFD136}" dt="2025-01-29T09:44:38.037" v="11" actId="47"/>
        <pc:sldMkLst>
          <pc:docMk/>
          <pc:sldMk cId="27364639" sldId="931"/>
        </pc:sldMkLst>
      </pc:sldChg>
      <pc:sldChg chg="del">
        <pc:chgData name="Renate Dybdal Hansen" userId="8f533bdc-1f06-46c5-8376-6b62126245f7" providerId="ADAL" clId="{9D1F40C2-6511-4422-9562-D9A050BFD136}" dt="2025-01-29T09:44:39.222" v="12" actId="47"/>
        <pc:sldMkLst>
          <pc:docMk/>
          <pc:sldMk cId="2569866276" sldId="932"/>
        </pc:sldMkLst>
      </pc:sldChg>
      <pc:sldChg chg="del">
        <pc:chgData name="Renate Dybdal Hansen" userId="8f533bdc-1f06-46c5-8376-6b62126245f7" providerId="ADAL" clId="{9D1F40C2-6511-4422-9562-D9A050BFD136}" dt="2025-01-29T10:13:59.425" v="22" actId="47"/>
        <pc:sldMkLst>
          <pc:docMk/>
          <pc:sldMk cId="1641806929" sldId="933"/>
        </pc:sldMkLst>
      </pc:sldChg>
      <pc:sldChg chg="add ord">
        <pc:chgData name="Renate Dybdal Hansen" userId="8f533bdc-1f06-46c5-8376-6b62126245f7" providerId="ADAL" clId="{9D1F40C2-6511-4422-9562-D9A050BFD136}" dt="2025-01-29T11:15:16.567" v="236"/>
        <pc:sldMkLst>
          <pc:docMk/>
          <pc:sldMk cId="2702231644" sldId="934"/>
        </pc:sldMkLst>
      </pc:sldChg>
      <pc:sldChg chg="add">
        <pc:chgData name="Renate Dybdal Hansen" userId="8f533bdc-1f06-46c5-8376-6b62126245f7" providerId="ADAL" clId="{9D1F40C2-6511-4422-9562-D9A050BFD136}" dt="2025-01-29T08:36:57.533" v="6"/>
        <pc:sldMkLst>
          <pc:docMk/>
          <pc:sldMk cId="701386632" sldId="935"/>
        </pc:sldMkLst>
      </pc:sldChg>
      <pc:sldChg chg="add">
        <pc:chgData name="Renate Dybdal Hansen" userId="8f533bdc-1f06-46c5-8376-6b62126245f7" providerId="ADAL" clId="{9D1F40C2-6511-4422-9562-D9A050BFD136}" dt="2025-01-29T08:36:58.795" v="8"/>
        <pc:sldMkLst>
          <pc:docMk/>
          <pc:sldMk cId="3475341018" sldId="936"/>
        </pc:sldMkLst>
      </pc:sldChg>
      <pc:sldChg chg="modSp add">
        <pc:chgData name="Renate Dybdal Hansen" userId="8f533bdc-1f06-46c5-8376-6b62126245f7" providerId="ADAL" clId="{9D1F40C2-6511-4422-9562-D9A050BFD136}" dt="2025-01-29T11:53:14.025" v="1778" actId="14100"/>
        <pc:sldMkLst>
          <pc:docMk/>
          <pc:sldMk cId="1023484925" sldId="937"/>
        </pc:sldMkLst>
        <pc:spChg chg="mod">
          <ac:chgData name="Renate Dybdal Hansen" userId="8f533bdc-1f06-46c5-8376-6b62126245f7" providerId="ADAL" clId="{9D1F40C2-6511-4422-9562-D9A050BFD136}" dt="2025-01-29T11:53:14.025" v="1778" actId="14100"/>
          <ac:spMkLst>
            <pc:docMk/>
            <pc:sldMk cId="1023484925" sldId="937"/>
            <ac:spMk id="3" creationId="{5BF45F6B-4040-B748-B471-C29F054B4EE5}"/>
          </ac:spMkLst>
        </pc:spChg>
      </pc:sldChg>
      <pc:sldChg chg="addSp delSp modSp add mod modNotesTx">
        <pc:chgData name="Renate Dybdal Hansen" userId="8f533bdc-1f06-46c5-8376-6b62126245f7" providerId="ADAL" clId="{9D1F40C2-6511-4422-9562-D9A050BFD136}" dt="2025-01-29T11:52:52.913" v="1776" actId="20577"/>
        <pc:sldMkLst>
          <pc:docMk/>
          <pc:sldMk cId="3598930890" sldId="938"/>
        </pc:sldMkLst>
        <pc:spChg chg="add del mod">
          <ac:chgData name="Renate Dybdal Hansen" userId="8f533bdc-1f06-46c5-8376-6b62126245f7" providerId="ADAL" clId="{9D1F40C2-6511-4422-9562-D9A050BFD136}" dt="2025-01-29T11:06:32.739" v="40" actId="478"/>
          <ac:spMkLst>
            <pc:docMk/>
            <pc:sldMk cId="3598930890" sldId="938"/>
            <ac:spMk id="2" creationId="{B62C6D22-B33B-4B3C-10CC-95D6A008AC13}"/>
          </ac:spMkLst>
        </pc:spChg>
        <pc:spChg chg="add mod">
          <ac:chgData name="Renate Dybdal Hansen" userId="8f533bdc-1f06-46c5-8376-6b62126245f7" providerId="ADAL" clId="{9D1F40C2-6511-4422-9562-D9A050BFD136}" dt="2025-01-29T11:10:11.185" v="90" actId="1076"/>
          <ac:spMkLst>
            <pc:docMk/>
            <pc:sldMk cId="3598930890" sldId="938"/>
            <ac:spMk id="3" creationId="{1CF7517C-C066-B94E-1CE8-9EBA568263EF}"/>
          </ac:spMkLst>
        </pc:spChg>
        <pc:spChg chg="add del mod">
          <ac:chgData name="Renate Dybdal Hansen" userId="8f533bdc-1f06-46c5-8376-6b62126245f7" providerId="ADAL" clId="{9D1F40C2-6511-4422-9562-D9A050BFD136}" dt="2025-01-29T11:12:28.429" v="138" actId="478"/>
          <ac:spMkLst>
            <pc:docMk/>
            <pc:sldMk cId="3598930890" sldId="938"/>
            <ac:spMk id="4" creationId="{A15CAB83-C4E6-8487-D7A8-B48AC52B210B}"/>
          </ac:spMkLst>
        </pc:spChg>
        <pc:spChg chg="add mod">
          <ac:chgData name="Renate Dybdal Hansen" userId="8f533bdc-1f06-46c5-8376-6b62126245f7" providerId="ADAL" clId="{9D1F40C2-6511-4422-9562-D9A050BFD136}" dt="2025-01-29T11:12:36.708" v="139" actId="1076"/>
          <ac:spMkLst>
            <pc:docMk/>
            <pc:sldMk cId="3598930890" sldId="938"/>
            <ac:spMk id="5" creationId="{41548B4E-EC56-A85B-EB70-2A1B31E5979E}"/>
          </ac:spMkLst>
        </pc:spChg>
        <pc:spChg chg="del mod">
          <ac:chgData name="Renate Dybdal Hansen" userId="8f533bdc-1f06-46c5-8376-6b62126245f7" providerId="ADAL" clId="{9D1F40C2-6511-4422-9562-D9A050BFD136}" dt="2025-01-29T11:06:26.236" v="39" actId="478"/>
          <ac:spMkLst>
            <pc:docMk/>
            <pc:sldMk cId="3598930890" sldId="938"/>
            <ac:spMk id="16385" creationId="{3C32E97B-88D2-ECC9-386E-8CC8818429BB}"/>
          </ac:spMkLst>
        </pc:spChg>
      </pc:sldChg>
      <pc:sldChg chg="addSp delSp modSp new del mod">
        <pc:chgData name="Renate Dybdal Hansen" userId="8f533bdc-1f06-46c5-8376-6b62126245f7" providerId="ADAL" clId="{9D1F40C2-6511-4422-9562-D9A050BFD136}" dt="2025-01-29T11:16:34.100" v="265" actId="47"/>
        <pc:sldMkLst>
          <pc:docMk/>
          <pc:sldMk cId="30390826" sldId="939"/>
        </pc:sldMkLst>
        <pc:spChg chg="del">
          <ac:chgData name="Renate Dybdal Hansen" userId="8f533bdc-1f06-46c5-8376-6b62126245f7" providerId="ADAL" clId="{9D1F40C2-6511-4422-9562-D9A050BFD136}" dt="2025-01-29T11:15:11.077" v="233" actId="478"/>
          <ac:spMkLst>
            <pc:docMk/>
            <pc:sldMk cId="30390826" sldId="939"/>
            <ac:spMk id="2" creationId="{67AFC66F-2FE1-B0A5-0A8A-D51E1EECAE57}"/>
          </ac:spMkLst>
        </pc:spChg>
        <pc:spChg chg="del">
          <ac:chgData name="Renate Dybdal Hansen" userId="8f533bdc-1f06-46c5-8376-6b62126245f7" providerId="ADAL" clId="{9D1F40C2-6511-4422-9562-D9A050BFD136}" dt="2025-01-29T11:15:12.189" v="234" actId="478"/>
          <ac:spMkLst>
            <pc:docMk/>
            <pc:sldMk cId="30390826" sldId="939"/>
            <ac:spMk id="3" creationId="{E329E660-79BD-A272-391C-5D3A1BB91F15}"/>
          </ac:spMkLst>
        </pc:spChg>
        <pc:spChg chg="add mod">
          <ac:chgData name="Renate Dybdal Hansen" userId="8f533bdc-1f06-46c5-8376-6b62126245f7" providerId="ADAL" clId="{9D1F40C2-6511-4422-9562-D9A050BFD136}" dt="2025-01-29T11:15:36.116" v="260" actId="1076"/>
          <ac:spMkLst>
            <pc:docMk/>
            <pc:sldMk cId="30390826" sldId="939"/>
            <ac:spMk id="4" creationId="{6F4CD157-42D6-B745-11FB-CC90FD6005D0}"/>
          </ac:spMkLst>
        </pc:spChg>
      </pc:sldChg>
      <pc:sldChg chg="new del">
        <pc:chgData name="Renate Dybdal Hansen" userId="8f533bdc-1f06-46c5-8376-6b62126245f7" providerId="ADAL" clId="{9D1F40C2-6511-4422-9562-D9A050BFD136}" dt="2025-01-29T11:14:52.051" v="231" actId="47"/>
        <pc:sldMkLst>
          <pc:docMk/>
          <pc:sldMk cId="3474955194" sldId="939"/>
        </pc:sldMkLst>
      </pc:sldChg>
      <pc:sldChg chg="modSp add mod modNotesTx">
        <pc:chgData name="Renate Dybdal Hansen" userId="8f533bdc-1f06-46c5-8376-6b62126245f7" providerId="ADAL" clId="{9D1F40C2-6511-4422-9562-D9A050BFD136}" dt="2025-01-29T11:54:46.384" v="1789" actId="1076"/>
        <pc:sldMkLst>
          <pc:docMk/>
          <pc:sldMk cId="3429343855" sldId="940"/>
        </pc:sldMkLst>
        <pc:spChg chg="mod">
          <ac:chgData name="Renate Dybdal Hansen" userId="8f533bdc-1f06-46c5-8376-6b62126245f7" providerId="ADAL" clId="{9D1F40C2-6511-4422-9562-D9A050BFD136}" dt="2025-01-29T11:54:46.384" v="1789" actId="1076"/>
          <ac:spMkLst>
            <pc:docMk/>
            <pc:sldMk cId="3429343855" sldId="940"/>
            <ac:spMk id="2" creationId="{47431C3B-CD94-85D9-352D-C7A9448B6DF2}"/>
          </ac:spMkLst>
        </pc:spChg>
        <pc:spChg chg="mod">
          <ac:chgData name="Renate Dybdal Hansen" userId="8f533bdc-1f06-46c5-8376-6b62126245f7" providerId="ADAL" clId="{9D1F40C2-6511-4422-9562-D9A050BFD136}" dt="2025-01-29T11:54:12.363" v="1785" actId="12"/>
          <ac:spMkLst>
            <pc:docMk/>
            <pc:sldMk cId="3429343855" sldId="940"/>
            <ac:spMk id="3" creationId="{E0A97662-B03E-CCC2-1BBC-E89B8E36A80A}"/>
          </ac:spMkLst>
        </pc:spChg>
      </pc:sldChg>
      <pc:sldChg chg="modSp add mod modNotesTx">
        <pc:chgData name="Renate Dybdal Hansen" userId="8f533bdc-1f06-46c5-8376-6b62126245f7" providerId="ADAL" clId="{9D1F40C2-6511-4422-9562-D9A050BFD136}" dt="2025-01-29T12:07:37.779" v="1831" actId="20577"/>
        <pc:sldMkLst>
          <pc:docMk/>
          <pc:sldMk cId="4148516940" sldId="941"/>
        </pc:sldMkLst>
        <pc:spChg chg="mod">
          <ac:chgData name="Renate Dybdal Hansen" userId="8f533bdc-1f06-46c5-8376-6b62126245f7" providerId="ADAL" clId="{9D1F40C2-6511-4422-9562-D9A050BFD136}" dt="2025-01-29T11:55:29.746" v="1813" actId="20577"/>
          <ac:spMkLst>
            <pc:docMk/>
            <pc:sldMk cId="4148516940" sldId="941"/>
            <ac:spMk id="3" creationId="{57335F15-65C1-7783-E74F-39B0523502F9}"/>
          </ac:spMkLst>
        </pc:spChg>
      </pc:sldChg>
      <pc:sldChg chg="addSp modSp new mod modNotesTx">
        <pc:chgData name="Renate Dybdal Hansen" userId="8f533bdc-1f06-46c5-8376-6b62126245f7" providerId="ADAL" clId="{9D1F40C2-6511-4422-9562-D9A050BFD136}" dt="2025-01-29T11:55:50.931" v="1825" actId="20577"/>
        <pc:sldMkLst>
          <pc:docMk/>
          <pc:sldMk cId="3465809830" sldId="942"/>
        </pc:sldMkLst>
        <pc:spChg chg="add mod">
          <ac:chgData name="Renate Dybdal Hansen" userId="8f533bdc-1f06-46c5-8376-6b62126245f7" providerId="ADAL" clId="{9D1F40C2-6511-4422-9562-D9A050BFD136}" dt="2025-01-29T11:55:50.931" v="1825" actId="20577"/>
          <ac:spMkLst>
            <pc:docMk/>
            <pc:sldMk cId="3465809830" sldId="942"/>
            <ac:spMk id="2" creationId="{283CF517-5E69-70E4-4E60-06DDCDCCA772}"/>
          </ac:spMkLst>
        </pc:spChg>
      </pc:sldChg>
      <pc:sldMasterChg chg="add addSldLayout">
        <pc:chgData name="Renate Dybdal Hansen" userId="8f533bdc-1f06-46c5-8376-6b62126245f7" providerId="ADAL" clId="{9D1F40C2-6511-4422-9562-D9A050BFD136}" dt="2025-01-29T11:05:51.419" v="28" actId="27028"/>
        <pc:sldMasterMkLst>
          <pc:docMk/>
          <pc:sldMasterMk cId="0" sldId="2147483659"/>
        </pc:sldMasterMkLst>
        <pc:sldLayoutChg chg="add">
          <pc:chgData name="Renate Dybdal Hansen" userId="8f533bdc-1f06-46c5-8376-6b62126245f7" providerId="ADAL" clId="{9D1F40C2-6511-4422-9562-D9A050BFD136}" dt="2025-01-29T11:05:51.419" v="28" actId="27028"/>
          <pc:sldLayoutMkLst>
            <pc:docMk/>
            <pc:sldMasterMk cId="0" sldId="2147483659"/>
            <pc:sldLayoutMk cId="1911761982" sldId="2147483741"/>
          </pc:sldLayoutMkLst>
        </pc:sldLayoutChg>
        <pc:sldLayoutChg chg="add">
          <pc:chgData name="Renate Dybdal Hansen" userId="8f533bdc-1f06-46c5-8376-6b62126245f7" providerId="ADAL" clId="{9D1F40C2-6511-4422-9562-D9A050BFD136}" dt="2025-01-29T11:05:39.927" v="26" actId="27028"/>
          <pc:sldLayoutMkLst>
            <pc:docMk/>
            <pc:sldMasterMk cId="0" sldId="2147483659"/>
            <pc:sldLayoutMk cId="1145795259" sldId="2147483742"/>
          </pc:sldLayoutMkLst>
        </pc:sldLayoutChg>
        <pc:sldLayoutChg chg="add">
          <pc:chgData name="Renate Dybdal Hansen" userId="8f533bdc-1f06-46c5-8376-6b62126245f7" providerId="ADAL" clId="{9D1F40C2-6511-4422-9562-D9A050BFD136}" dt="2025-01-29T08:36:57.509" v="5" actId="27028"/>
          <pc:sldLayoutMkLst>
            <pc:docMk/>
            <pc:sldMasterMk cId="0" sldId="2147483659"/>
            <pc:sldLayoutMk cId="2083856949" sldId="2147483745"/>
          </pc:sldLayoutMkLst>
        </pc:sldLayoutChg>
      </pc:sldMasterChg>
      <pc:sldMasterChg chg="add addSldLayout">
        <pc:chgData name="Renate Dybdal Hansen" userId="8f533bdc-1f06-46c5-8376-6b62126245f7" providerId="ADAL" clId="{9D1F40C2-6511-4422-9562-D9A050BFD136}" dt="2025-01-29T08:36:58.782" v="7" actId="27028"/>
        <pc:sldMasterMkLst>
          <pc:docMk/>
          <pc:sldMasterMk cId="0" sldId="2147483675"/>
        </pc:sldMasterMkLst>
        <pc:sldLayoutChg chg="add">
          <pc:chgData name="Renate Dybdal Hansen" userId="8f533bdc-1f06-46c5-8376-6b62126245f7" providerId="ADAL" clId="{9D1F40C2-6511-4422-9562-D9A050BFD136}" dt="2025-01-29T08:36:54.151" v="3" actId="27028"/>
          <pc:sldLayoutMkLst>
            <pc:docMk/>
            <pc:sldMasterMk cId="0" sldId="2147483675"/>
            <pc:sldLayoutMk cId="742380561" sldId="2147483733"/>
          </pc:sldLayoutMkLst>
        </pc:sldLayoutChg>
        <pc:sldLayoutChg chg="add">
          <pc:chgData name="Renate Dybdal Hansen" userId="8f533bdc-1f06-46c5-8376-6b62126245f7" providerId="ADAL" clId="{9D1F40C2-6511-4422-9562-D9A050BFD136}" dt="2025-01-29T08:36:58.782" v="7" actId="27028"/>
          <pc:sldLayoutMkLst>
            <pc:docMk/>
            <pc:sldMasterMk cId="0" sldId="2147483675"/>
            <pc:sldLayoutMk cId="4152322175" sldId="2147483735"/>
          </pc:sldLayoutMkLst>
        </pc:sldLayoutChg>
      </pc:sldMasterChg>
      <pc:sldMasterChg chg="replId">
        <pc:chgData name="Renate Dybdal Hansen" userId="8f533bdc-1f06-46c5-8376-6b62126245f7" providerId="ADAL" clId="{9D1F40C2-6511-4422-9562-D9A050BFD136}" dt="2025-01-29T08:36:54.151" v="3" actId="27028"/>
        <pc:sldMasterMkLst>
          <pc:docMk/>
          <pc:sldMasterMk cId="2527318826" sldId="2147483734"/>
        </pc:sldMasterMkLst>
      </pc:sldMasterChg>
      <pc:sldMasterChg chg="replId delSldLayout">
        <pc:chgData name="Renate Dybdal Hansen" userId="8f533bdc-1f06-46c5-8376-6b62126245f7" providerId="ADAL" clId="{9D1F40C2-6511-4422-9562-D9A050BFD136}" dt="2025-01-29T10:13:59.425" v="22" actId="47"/>
        <pc:sldMasterMkLst>
          <pc:docMk/>
          <pc:sldMasterMk cId="2047487445" sldId="2147483746"/>
        </pc:sldMasterMkLst>
        <pc:sldLayoutChg chg="del">
          <pc:chgData name="Renate Dybdal Hansen" userId="8f533bdc-1f06-46c5-8376-6b62126245f7" providerId="ADAL" clId="{9D1F40C2-6511-4422-9562-D9A050BFD136}" dt="2025-01-29T10:13:58.737" v="21" actId="47"/>
          <pc:sldLayoutMkLst>
            <pc:docMk/>
            <pc:sldMasterMk cId="2047487445" sldId="2147483746"/>
            <pc:sldLayoutMk cId="2576074017" sldId="2147483718"/>
          </pc:sldLayoutMkLst>
        </pc:sldLayoutChg>
        <pc:sldLayoutChg chg="del">
          <pc:chgData name="Renate Dybdal Hansen" userId="8f533bdc-1f06-46c5-8376-6b62126245f7" providerId="ADAL" clId="{9D1F40C2-6511-4422-9562-D9A050BFD136}" dt="2025-01-29T10:13:59.425" v="22" actId="47"/>
          <pc:sldLayoutMkLst>
            <pc:docMk/>
            <pc:sldMasterMk cId="2047487445" sldId="2147483746"/>
            <pc:sldLayoutMk cId="4151726362" sldId="2147483720"/>
          </pc:sldLayoutMkLst>
        </pc:sldLayoutChg>
        <pc:sldLayoutChg chg="del">
          <pc:chgData name="Renate Dybdal Hansen" userId="8f533bdc-1f06-46c5-8376-6b62126245f7" providerId="ADAL" clId="{9D1F40C2-6511-4422-9562-D9A050BFD136}" dt="2025-01-29T08:37:02.961" v="9" actId="47"/>
          <pc:sldLayoutMkLst>
            <pc:docMk/>
            <pc:sldMasterMk cId="2047487445" sldId="2147483746"/>
            <pc:sldLayoutMk cId="754188052" sldId="2147483721"/>
          </pc:sldLayoutMkLst>
        </pc:sldLayoutChg>
      </pc:sldMasterChg>
    </pc:docChg>
  </pc:docChgLst>
  <pc:docChgLst>
    <pc:chgData name="Frida Torgersen" userId="S::frida.torgersen@io.kommune.no::ea265081-7c03-4e48-ae3c-fad608c99291" providerId="AD" clId="Web-{6D4ADBAA-0E28-CC31-F0BA-0901226A97E4}"/>
    <pc:docChg chg="modSld">
      <pc:chgData name="Frida Torgersen" userId="S::frida.torgersen@io.kommune.no::ea265081-7c03-4e48-ae3c-fad608c99291" providerId="AD" clId="Web-{6D4ADBAA-0E28-CC31-F0BA-0901226A97E4}" dt="2025-01-29T11:36:25.042" v="21" actId="1076"/>
      <pc:docMkLst>
        <pc:docMk/>
      </pc:docMkLst>
      <pc:sldChg chg="modSp">
        <pc:chgData name="Frida Torgersen" userId="S::frida.torgersen@io.kommune.no::ea265081-7c03-4e48-ae3c-fad608c99291" providerId="AD" clId="Web-{6D4ADBAA-0E28-CC31-F0BA-0901226A97E4}" dt="2025-01-29T11:36:25.042" v="21" actId="1076"/>
        <pc:sldMkLst>
          <pc:docMk/>
          <pc:sldMk cId="2792964846" sldId="272"/>
        </pc:sldMkLst>
        <pc:spChg chg="mod">
          <ac:chgData name="Frida Torgersen" userId="S::frida.torgersen@io.kommune.no::ea265081-7c03-4e48-ae3c-fad608c99291" providerId="AD" clId="Web-{6D4ADBAA-0E28-CC31-F0BA-0901226A97E4}" dt="2025-01-29T11:36:25.042" v="21" actId="1076"/>
          <ac:spMkLst>
            <pc:docMk/>
            <pc:sldMk cId="2792964846" sldId="272"/>
            <ac:spMk id="2" creationId="{DFC2809C-BFDE-562D-EE79-82D5A1E7E3FD}"/>
          </ac:spMkLst>
        </pc:spChg>
      </pc:sldChg>
      <pc:sldChg chg="addSp delSp modSp mod modClrScheme chgLayout">
        <pc:chgData name="Frida Torgersen" userId="S::frida.torgersen@io.kommune.no::ea265081-7c03-4e48-ae3c-fad608c99291" providerId="AD" clId="Web-{6D4ADBAA-0E28-CC31-F0BA-0901226A97E4}" dt="2025-01-29T11:21:11.666" v="2" actId="1076"/>
        <pc:sldMkLst>
          <pc:docMk/>
          <pc:sldMk cId="238921961" sldId="309"/>
        </pc:sldMkLst>
        <pc:spChg chg="add del mod ord">
          <ac:chgData name="Frida Torgersen" userId="S::frida.torgersen@io.kommune.no::ea265081-7c03-4e48-ae3c-fad608c99291" providerId="AD" clId="Web-{6D4ADBAA-0E28-CC31-F0BA-0901226A97E4}" dt="2025-01-29T11:21:00.400" v="1"/>
          <ac:spMkLst>
            <pc:docMk/>
            <pc:sldMk cId="238921961" sldId="309"/>
            <ac:spMk id="2" creationId="{43017E0D-AC26-94A5-5C0B-38433A246419}"/>
          </ac:spMkLst>
        </pc:spChg>
        <pc:spChg chg="mod ord">
          <ac:chgData name="Frida Torgersen" userId="S::frida.torgersen@io.kommune.no::ea265081-7c03-4e48-ae3c-fad608c99291" providerId="AD" clId="Web-{6D4ADBAA-0E28-CC31-F0BA-0901226A97E4}" dt="2025-01-29T11:21:11.666" v="2" actId="1076"/>
          <ac:spMkLst>
            <pc:docMk/>
            <pc:sldMk cId="238921961" sldId="309"/>
            <ac:spMk id="14337" creationId="{DDB1F4A0-12A1-BECF-0CC0-A48C706C739D}"/>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A0D792D-8770-4305-9AB9-BBAC142C6D4D}" type="datetimeFigureOut">
              <a:rPr lang="nb-NO" smtClean="0"/>
              <a:t>29.01.2025</a:t>
            </a:fld>
            <a:endParaRPr lang="nb-NO"/>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AF499A5-8583-488D-BD6C-457C972297AB}" type="slidenum">
              <a:rPr lang="nb-NO" smtClean="0"/>
              <a:t>‹#›</a:t>
            </a:fld>
            <a:endParaRPr lang="nb-NO"/>
          </a:p>
        </p:txBody>
      </p:sp>
    </p:spTree>
    <p:extLst>
      <p:ext uri="{BB962C8B-B14F-4D97-AF65-F5344CB8AC3E}">
        <p14:creationId xmlns:p14="http://schemas.microsoft.com/office/powerpoint/2010/main" val="23282380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iokommune.sharepoint.com/sites/OPVRobustebarn-prosjekt/_layouts/15/stream.aspx?id=%2Fsites%2FOPVRobustebarn%2Dprosjekt%2FShared%20Documents%2FGeneral%2FMusikkvideo%2FWaterloo%2Emp4&amp;referrer=StreamWebApp%2EWeb&amp;referrerScenario=AddressBarCopiedShareExpControl%2Eview" TargetMode="External"/><Relationship Id="rId2" Type="http://schemas.openxmlformats.org/officeDocument/2006/relationships/slide" Target="../slides/slide2.xml"/><Relationship Id="rId1" Type="http://schemas.openxmlformats.org/officeDocument/2006/relationships/notesMaster" Target="../notesMasters/notesMaster1.xml"/><Relationship Id="rId4" Type="http://schemas.openxmlformats.org/officeDocument/2006/relationships/hyperlink" Target="https://www.youtube.com/watch?v=mcssw3utx7o" TargetMode="Externa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indreostfoldkommune.wistia.com/medias/w64rbxkrmh" TargetMode="External"/><Relationship Id="rId2" Type="http://schemas.openxmlformats.org/officeDocument/2006/relationships/slide" Target="../slides/slide3.xml"/><Relationship Id="rId1" Type="http://schemas.openxmlformats.org/officeDocument/2006/relationships/notesMaster" Target="../notesMasters/notesMaster1.xml"/><Relationship Id="rId4" Type="http://schemas.openxmlformats.org/officeDocument/2006/relationships/hyperlink" Target="https://www.io.kommune.no/tjenester/skole-og-utdanning/robuste-barn/pust-og-bevegelse/"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116111.no/barn"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pixabay.com/no/users/alexas_fotos-686414/?utm_source=link-attribution&amp;utm_medium=referral&amp;utm_campaign=image&amp;utm_content=3599680" TargetMode="External"/><Relationship Id="rId2" Type="http://schemas.openxmlformats.org/officeDocument/2006/relationships/slide" Target="../slides/slide10.xml"/><Relationship Id="rId1" Type="http://schemas.openxmlformats.org/officeDocument/2006/relationships/notesMaster" Target="../notesMasters/notesMaster1.xml"/><Relationship Id="rId4" Type="http://schemas.openxmlformats.org/officeDocument/2006/relationships/hyperlink" Target="https://pixabay.com/no/?utm_source=link-attribution&amp;utm_medium=referral&amp;utm_campaign=image&amp;utm_content=3599680"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gn="l"/>
            <a:r>
              <a:rPr lang="nb-NO" sz="1800" b="1">
                <a:solidFill>
                  <a:srgbClr val="000000"/>
                </a:solidFill>
                <a:effectLst/>
                <a:latin typeface="Calibri" panose="020F0502020204030204" pitchFamily="34" charset="0"/>
                <a:ea typeface="Calibri" panose="020F0502020204030204" pitchFamily="34" charset="0"/>
              </a:rPr>
              <a:t>Sett på inngangsmusikk:</a:t>
            </a:r>
            <a:endParaRPr lang="nb-NO" sz="1800">
              <a:effectLst/>
              <a:latin typeface="Times New Roman" panose="02020603050405020304" pitchFamily="18" charset="0"/>
              <a:ea typeface="Yu Mincho" panose="02020400000000000000" pitchFamily="18" charset="-128"/>
            </a:endParaRPr>
          </a:p>
          <a:p>
            <a:pPr algn="l"/>
            <a:r>
              <a:rPr lang="nb-NO" sz="1800">
                <a:effectLst/>
                <a:latin typeface="Calibri" panose="020F0502020204030204" pitchFamily="34" charset="0"/>
                <a:ea typeface="Yu Mincho" panose="02020400000000000000" pitchFamily="18" charset="-128"/>
              </a:rPr>
              <a:t>For Indre Østfold kommune: </a:t>
            </a:r>
            <a:r>
              <a:rPr lang="nb-NO" sz="1800" u="sng">
                <a:solidFill>
                  <a:srgbClr val="009D8F"/>
                </a:solidFill>
                <a:effectLst/>
                <a:latin typeface="Calibri" panose="020F0502020204030204" pitchFamily="34" charset="0"/>
                <a:ea typeface="Yu Mincho" panose="02020400000000000000" pitchFamily="18" charset="-128"/>
                <a:hlinkClick r:id="rId3"/>
              </a:rPr>
              <a:t>Waterloo.mp4</a:t>
            </a:r>
            <a:r>
              <a:rPr lang="nb-NO" sz="1800">
                <a:effectLst/>
                <a:latin typeface="Calibri" panose="020F0502020204030204" pitchFamily="34" charset="0"/>
                <a:ea typeface="Yu Mincho" panose="02020400000000000000" pitchFamily="18" charset="-128"/>
              </a:rPr>
              <a:t> </a:t>
            </a:r>
            <a:endParaRPr lang="nb-NO" sz="1800">
              <a:effectLst/>
              <a:latin typeface="Times New Roman" panose="02020603050405020304" pitchFamily="18" charset="0"/>
              <a:ea typeface="Yu Mincho" panose="02020400000000000000" pitchFamily="18" charset="-128"/>
            </a:endParaRPr>
          </a:p>
          <a:p>
            <a:pPr algn="l"/>
            <a:r>
              <a:rPr lang="nb-NO" sz="1800">
                <a:effectLst/>
                <a:latin typeface="Calibri" panose="020F0502020204030204" pitchFamily="34" charset="0"/>
                <a:ea typeface="Yu Mincho" panose="02020400000000000000" pitchFamily="18" charset="-128"/>
              </a:rPr>
              <a:t>For eksterne kommuner: </a:t>
            </a:r>
            <a:r>
              <a:rPr lang="en-US" sz="1800" u="sng" err="1">
                <a:solidFill>
                  <a:srgbClr val="009D8F"/>
                </a:solidFill>
                <a:effectLst/>
                <a:latin typeface="Calibri" panose="020F0502020204030204" pitchFamily="34" charset="0"/>
                <a:ea typeface="Yu Mincho" panose="02020400000000000000" pitchFamily="18" charset="-128"/>
                <a:hlinkClick r:id="rId4"/>
              </a:rPr>
              <a:t>Waterloo.youtube</a:t>
            </a:r>
            <a:r>
              <a:rPr lang="nb-NO" sz="1800">
                <a:effectLst/>
                <a:latin typeface="Calibri" panose="020F0502020204030204" pitchFamily="34" charset="0"/>
                <a:ea typeface="Yu Mincho" panose="02020400000000000000" pitchFamily="18" charset="-128"/>
              </a:rPr>
              <a:t> </a:t>
            </a:r>
            <a:endParaRPr lang="nb-NO" sz="1800">
              <a:effectLst/>
              <a:latin typeface="Times New Roman" panose="02020603050405020304" pitchFamily="18" charset="0"/>
              <a:ea typeface="Yu Mincho" panose="02020400000000000000" pitchFamily="18" charset="-128"/>
            </a:endParaRPr>
          </a:p>
          <a:p>
            <a:pPr marL="457200" algn="l"/>
            <a:r>
              <a:rPr lang="nb-NO" sz="1800">
                <a:solidFill>
                  <a:srgbClr val="000000"/>
                </a:solidFill>
                <a:effectLst/>
                <a:latin typeface="Calibri" panose="020F0502020204030204" pitchFamily="34" charset="0"/>
                <a:ea typeface="Calibri" panose="020F0502020204030204" pitchFamily="34" charset="0"/>
              </a:rPr>
              <a:t> </a:t>
            </a:r>
            <a:endParaRPr lang="nb-NO" sz="1800">
              <a:effectLst/>
              <a:latin typeface="Times New Roman" panose="02020603050405020304" pitchFamily="18" charset="0"/>
              <a:ea typeface="Yu Mincho" panose="02020400000000000000" pitchFamily="18" charset="-128"/>
            </a:endParaRPr>
          </a:p>
          <a:p>
            <a:pPr marL="342900" lvl="0" indent="-342900" algn="l">
              <a:buFont typeface="Symbol" panose="05050102010706020507" pitchFamily="18" charset="2"/>
              <a:buChar char=""/>
            </a:pPr>
            <a:r>
              <a:rPr lang="nb-NO" sz="1800">
                <a:solidFill>
                  <a:srgbClr val="000000"/>
                </a:solidFill>
                <a:effectLst/>
                <a:latin typeface="Calibri" panose="020F0502020204030204" pitchFamily="34" charset="0"/>
                <a:ea typeface="Calibri" panose="020F0502020204030204" pitchFamily="34" charset="0"/>
                <a:cs typeface="Calibri" panose="020F0502020204030204" pitchFamily="34" charset="0"/>
              </a:rPr>
              <a:t>Vi rydder klasserom</a:t>
            </a:r>
            <a:endParaRPr lang="nb-NO" sz="1800">
              <a:effectLst/>
              <a:latin typeface="Calibri" panose="020F0502020204030204" pitchFamily="34" charset="0"/>
              <a:ea typeface="Yu Mincho" panose="02020400000000000000" pitchFamily="18" charset="-128"/>
              <a:cs typeface="Arial" panose="020B0604020202020204" pitchFamily="34" charset="0"/>
            </a:endParaRPr>
          </a:p>
          <a:p>
            <a:pPr marL="342900" lvl="0" indent="-342900" algn="l">
              <a:buFont typeface="Symbol" panose="05050102010706020507" pitchFamily="18" charset="2"/>
              <a:buChar char=""/>
            </a:pPr>
            <a:r>
              <a:rPr lang="nb-NO" sz="1800">
                <a:solidFill>
                  <a:srgbClr val="000000"/>
                </a:solidFill>
                <a:effectLst/>
                <a:latin typeface="Calibri" panose="020F0502020204030204" pitchFamily="34" charset="0"/>
                <a:ea typeface="Calibri" panose="020F0502020204030204" pitchFamily="34" charset="0"/>
                <a:cs typeface="Calibri" panose="020F0502020204030204" pitchFamily="34" charset="0"/>
              </a:rPr>
              <a:t>Vi samles i ringen</a:t>
            </a:r>
            <a:endParaRPr lang="nb-NO" sz="1800">
              <a:effectLst/>
              <a:latin typeface="Calibri" panose="020F0502020204030204" pitchFamily="34" charset="0"/>
              <a:ea typeface="Yu Mincho" panose="02020400000000000000" pitchFamily="18" charset="-128"/>
              <a:cs typeface="Arial" panose="020B0604020202020204" pitchFamily="34" charset="0"/>
            </a:endParaRPr>
          </a:p>
          <a:p>
            <a:endParaRPr lang="en-US" err="1"/>
          </a:p>
        </p:txBody>
      </p:sp>
      <p:sp>
        <p:nvSpPr>
          <p:cNvPr id="4" name="Plassholder for lysbildenumm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E59B86A1-72DB-48B8-A648-3BCAEE5FDD00}" type="slidenum">
              <a:rPr kumimoji="0" lang="nb-NO"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2</a:t>
            </a:fld>
            <a:endParaRPr kumimoji="0" lang="nb-NO"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4802081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a:hlinkClick r:id="rId3"/>
              </a:rPr>
              <a:t>Sansemotorisk øvelse - Svinge med armene</a:t>
            </a:r>
            <a:r>
              <a:rPr lang="nb-NO"/>
              <a:t> </a:t>
            </a:r>
          </a:p>
          <a:p>
            <a:endParaRPr lang="nb-NO">
              <a:cs typeface="Calibri"/>
            </a:endParaRPr>
          </a:p>
          <a:p>
            <a:r>
              <a:rPr lang="nb-NO"/>
              <a:t>Når du skal gjennomføre pusteøvelsen med elevene, velger du selv om du vil vise filmen eller om du modellerer selv.</a:t>
            </a:r>
          </a:p>
          <a:p>
            <a:r>
              <a:rPr lang="nb-NO"/>
              <a:t> </a:t>
            </a:r>
          </a:p>
          <a:p>
            <a:r>
              <a:rPr lang="nb-NO"/>
              <a:t>Dersom du ønsker å benytte en annen øvelse, finner du flere eksempler på </a:t>
            </a:r>
            <a:r>
              <a:rPr lang="nb-NO">
                <a:hlinkClick r:id="rId4"/>
              </a:rPr>
              <a:t>https://www.io.kommune.no/tjenester/skole-og-utdanning/robuste-barn/pust-og-bevegelse/</a:t>
            </a:r>
            <a:endParaRPr lang="nb-NO"/>
          </a:p>
          <a:p>
            <a:endParaRPr lang="nb-NO">
              <a:ea typeface="Calibri"/>
              <a:cs typeface="Calibri"/>
            </a:endParaRPr>
          </a:p>
        </p:txBody>
      </p:sp>
      <p:sp>
        <p:nvSpPr>
          <p:cNvPr id="4" name="Plassholder for lysbildenummer 3"/>
          <p:cNvSpPr>
            <a:spLocks noGrp="1"/>
          </p:cNvSpPr>
          <p:nvPr>
            <p:ph type="sldNum" sz="quarter" idx="5"/>
          </p:nvPr>
        </p:nvSpPr>
        <p:spPr/>
        <p:txBody>
          <a:bodyPr/>
          <a:lstStyle/>
          <a:p>
            <a:fld id="{E59B86A1-72DB-48B8-A648-3BCAEE5FDD00}" type="slidenum">
              <a:rPr lang="nb-NO" smtClean="0"/>
              <a:t>3</a:t>
            </a:fld>
            <a:endParaRPr lang="nb-NO"/>
          </a:p>
        </p:txBody>
      </p:sp>
    </p:spTree>
    <p:extLst>
      <p:ext uri="{BB962C8B-B14F-4D97-AF65-F5344CB8AC3E}">
        <p14:creationId xmlns:p14="http://schemas.microsoft.com/office/powerpoint/2010/main" val="26634821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u="none">
                <a:ea typeface="Calibri"/>
                <a:cs typeface="Calibri"/>
              </a:rPr>
              <a:t>Se filmen «Må jeg drikke?»: https://youtu.be/wnxOWN15iXc?si=K_CDfVxLARJgazFU</a:t>
            </a:r>
          </a:p>
          <a:p>
            <a:r>
              <a:rPr lang="nb-NO" i="1" u="none">
                <a:ea typeface="Calibri"/>
                <a:cs typeface="Calibri"/>
              </a:rPr>
              <a:t>Varighet: 2.47 min</a:t>
            </a:r>
          </a:p>
        </p:txBody>
      </p:sp>
      <p:sp>
        <p:nvSpPr>
          <p:cNvPr id="4" name="Plassholder for lysbildenummer 3"/>
          <p:cNvSpPr>
            <a:spLocks noGrp="1"/>
          </p:cNvSpPr>
          <p:nvPr>
            <p:ph type="sldNum" sz="quarter" idx="5"/>
          </p:nvPr>
        </p:nvSpPr>
        <p:spPr/>
        <p:txBody>
          <a:bodyPr/>
          <a:lstStyle/>
          <a:p>
            <a:fld id="{E59B86A1-72DB-48B8-A648-3BCAEE5FDD00}" type="slidenum">
              <a:rPr lang="nb-NO" smtClean="0"/>
              <a:t>4</a:t>
            </a:fld>
            <a:endParaRPr lang="nb-NO"/>
          </a:p>
        </p:txBody>
      </p:sp>
    </p:spTree>
    <p:extLst>
      <p:ext uri="{BB962C8B-B14F-4D97-AF65-F5344CB8AC3E}">
        <p14:creationId xmlns:p14="http://schemas.microsoft.com/office/powerpoint/2010/main" val="18849726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a:t>Læreren deler elevene i grupper på 4-5 stk. Lag gjerne gruppene på forhånd av økta. Læreren bestemmer hvem i gruppene som skal ha de ulike rollene: ordstyrer, sekretær og praktisk ansvarlig.</a:t>
            </a:r>
          </a:p>
        </p:txBody>
      </p:sp>
      <p:sp>
        <p:nvSpPr>
          <p:cNvPr id="4" name="Plassholder for lysbildenummer 3"/>
          <p:cNvSpPr>
            <a:spLocks noGrp="1"/>
          </p:cNvSpPr>
          <p:nvPr>
            <p:ph type="sldNum" sz="quarter" idx="5"/>
          </p:nvPr>
        </p:nvSpPr>
        <p:spPr/>
        <p:txBody>
          <a:bodyPr/>
          <a:lstStyle/>
          <a:p>
            <a:fld id="{DAF499A5-8583-488D-BD6C-457C972297AB}" type="slidenum">
              <a:rPr lang="nb-NO" smtClean="0"/>
              <a:t>5</a:t>
            </a:fld>
            <a:endParaRPr lang="nb-NO"/>
          </a:p>
        </p:txBody>
      </p:sp>
    </p:spTree>
    <p:extLst>
      <p:ext uri="{BB962C8B-B14F-4D97-AF65-F5344CB8AC3E}">
        <p14:creationId xmlns:p14="http://schemas.microsoft.com/office/powerpoint/2010/main" val="26634841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indent="0">
              <a:buFont typeface="+mj-lt"/>
              <a:buNone/>
            </a:pPr>
            <a:r>
              <a:rPr lang="nb-NO"/>
              <a:t>Snakkekortene er et eget vedlegg som må skrives ut i forkant av økten. Det skal være ett sett med snakkekort til hver gruppe. Elevene må ha tilgang til noe å skrive på og med. </a:t>
            </a:r>
          </a:p>
          <a:p>
            <a:pPr marL="0" indent="0">
              <a:buFont typeface="+mj-lt"/>
              <a:buNone/>
            </a:pPr>
            <a:endParaRPr lang="nb-NO"/>
          </a:p>
          <a:p>
            <a:pPr marL="0" indent="0">
              <a:buFont typeface="+mj-lt"/>
              <a:buNone/>
            </a:pPr>
            <a:r>
              <a:rPr lang="nb-NO"/>
              <a:t>Elevene får max 15 minutter til å gjøre denne oppgaven.</a:t>
            </a:r>
          </a:p>
        </p:txBody>
      </p:sp>
      <p:sp>
        <p:nvSpPr>
          <p:cNvPr id="4" name="Plassholder for lysbildenummer 3"/>
          <p:cNvSpPr>
            <a:spLocks noGrp="1"/>
          </p:cNvSpPr>
          <p:nvPr>
            <p:ph type="sldNum" sz="quarter" idx="5"/>
          </p:nvPr>
        </p:nvSpPr>
        <p:spPr/>
        <p:txBody>
          <a:bodyPr/>
          <a:lstStyle/>
          <a:p>
            <a:fld id="{65B6FE85-2CF4-F340-9D40-FFDDF354054E}" type="slidenum">
              <a:rPr lang="nb-NO" smtClean="0"/>
              <a:t>6</a:t>
            </a:fld>
            <a:endParaRPr lang="nb-NO"/>
          </a:p>
        </p:txBody>
      </p:sp>
    </p:spTree>
    <p:extLst>
      <p:ext uri="{BB962C8B-B14F-4D97-AF65-F5344CB8AC3E}">
        <p14:creationId xmlns:p14="http://schemas.microsoft.com/office/powerpoint/2010/main" val="31356439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a:t>Talspersonen fra hver gruppe deler med klassen hva deres gruppe har snakket om. Læreren passer tiden og at alle gruppene får delt noe. Om det er knapt med tid, kan hver talsperson dele gruppas tanker om hvert sitt spørsmål.</a:t>
            </a:r>
          </a:p>
        </p:txBody>
      </p:sp>
      <p:sp>
        <p:nvSpPr>
          <p:cNvPr id="4" name="Plassholder for lysbildenummer 3"/>
          <p:cNvSpPr>
            <a:spLocks noGrp="1"/>
          </p:cNvSpPr>
          <p:nvPr>
            <p:ph type="sldNum" sz="quarter" idx="5"/>
          </p:nvPr>
        </p:nvSpPr>
        <p:spPr/>
        <p:txBody>
          <a:bodyPr/>
          <a:lstStyle/>
          <a:p>
            <a:fld id="{DAF499A5-8583-488D-BD6C-457C972297AB}" type="slidenum">
              <a:rPr lang="nb-NO" smtClean="0"/>
              <a:t>7</a:t>
            </a:fld>
            <a:endParaRPr lang="nb-NO"/>
          </a:p>
        </p:txBody>
      </p:sp>
    </p:spTree>
    <p:extLst>
      <p:ext uri="{BB962C8B-B14F-4D97-AF65-F5344CB8AC3E}">
        <p14:creationId xmlns:p14="http://schemas.microsoft.com/office/powerpoint/2010/main" val="42231203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E1DF7B-52AE-EF3D-59A2-85C1FB1DF8F1}"/>
            </a:ext>
          </a:extLst>
        </p:cNvPr>
        <p:cNvGrpSpPr/>
        <p:nvPr/>
      </p:nvGrpSpPr>
      <p:grpSpPr>
        <a:xfrm>
          <a:off x="0" y="0"/>
          <a:ext cx="0" cy="0"/>
          <a:chOff x="0" y="0"/>
          <a:chExt cx="0" cy="0"/>
        </a:xfrm>
      </p:grpSpPr>
      <p:sp>
        <p:nvSpPr>
          <p:cNvPr id="2" name="Plassholder for lysbilde 1">
            <a:extLst>
              <a:ext uri="{FF2B5EF4-FFF2-40B4-BE49-F238E27FC236}">
                <a16:creationId xmlns:a16="http://schemas.microsoft.com/office/drawing/2014/main" id="{AE5D7530-A922-4524-1988-4BE3B99E24AB}"/>
              </a:ext>
            </a:extLst>
          </p:cNvPr>
          <p:cNvSpPr>
            <a:spLocks noGrp="1" noRot="1" noChangeAspect="1"/>
          </p:cNvSpPr>
          <p:nvPr>
            <p:ph type="sldImg"/>
          </p:nvPr>
        </p:nvSpPr>
        <p:spPr/>
      </p:sp>
      <p:sp>
        <p:nvSpPr>
          <p:cNvPr id="3" name="Plassholder for notater 2">
            <a:extLst>
              <a:ext uri="{FF2B5EF4-FFF2-40B4-BE49-F238E27FC236}">
                <a16:creationId xmlns:a16="http://schemas.microsoft.com/office/drawing/2014/main" id="{E1B8464E-869A-62A2-F2CD-FCF73CC4D805}"/>
              </a:ext>
            </a:extLst>
          </p:cNvPr>
          <p:cNvSpPr>
            <a:spLocks noGrp="1"/>
          </p:cNvSpPr>
          <p:nvPr>
            <p:ph type="body" idx="1"/>
          </p:nvPr>
        </p:nvSpPr>
        <p:spPr/>
        <p:txBody>
          <a:bodyPr/>
          <a:lstStyle/>
          <a:p>
            <a:r>
              <a:rPr lang="nb-NO" sz="1100">
                <a:latin typeface="+mn-lt"/>
              </a:rPr>
              <a:t>Om noe er vondt eller vanskelig hjemme</a:t>
            </a:r>
            <a:r>
              <a:rPr lang="nb-NO" sz="1100"/>
              <a:t> kan</a:t>
            </a:r>
            <a:r>
              <a:rPr lang="nb-NO" sz="1100">
                <a:latin typeface="+mn-lt"/>
              </a:rPr>
              <a:t> man</a:t>
            </a:r>
            <a:r>
              <a:rPr lang="nb-NO" sz="1100"/>
              <a:t> </a:t>
            </a:r>
            <a:r>
              <a:rPr lang="nb-NO" sz="1100">
                <a:latin typeface="+mn-lt"/>
              </a:rPr>
              <a:t>ringe til alarmtelefonen.</a:t>
            </a:r>
            <a:r>
              <a:rPr lang="nb-NO" sz="1100"/>
              <a:t> </a:t>
            </a:r>
            <a:endParaRPr lang="nb-NO" sz="1100">
              <a:cs typeface="Calibri"/>
            </a:endParaRPr>
          </a:p>
          <a:p>
            <a:r>
              <a:rPr lang="nb-NO"/>
              <a:t>Gå inn på nettsiden og vis filmen.  </a:t>
            </a:r>
            <a:r>
              <a:rPr lang="nb-NO">
                <a:hlinkClick r:id="rId3"/>
              </a:rPr>
              <a:t>Barn 7–12 år | Alarmtelefonen for barn og unge</a:t>
            </a:r>
            <a:r>
              <a:rPr lang="nb-NO"/>
              <a:t>. Den varer </a:t>
            </a:r>
            <a:r>
              <a:rPr lang="nb-NO" err="1"/>
              <a:t>ca</a:t>
            </a:r>
            <a:r>
              <a:rPr lang="nb-NO"/>
              <a:t> 30 sekunder</a:t>
            </a:r>
            <a:endParaRPr lang="nb-NO">
              <a:ea typeface="Calibri"/>
              <a:cs typeface="Calibri"/>
            </a:endParaRPr>
          </a:p>
        </p:txBody>
      </p:sp>
      <p:sp>
        <p:nvSpPr>
          <p:cNvPr id="4" name="Plassholder for lysbildenummer 3">
            <a:extLst>
              <a:ext uri="{FF2B5EF4-FFF2-40B4-BE49-F238E27FC236}">
                <a16:creationId xmlns:a16="http://schemas.microsoft.com/office/drawing/2014/main" id="{BAE7CC90-8A9C-0943-A9C2-26280034E9BA}"/>
              </a:ext>
            </a:extLst>
          </p:cNvPr>
          <p:cNvSpPr>
            <a:spLocks noGrp="1"/>
          </p:cNvSpPr>
          <p:nvPr>
            <p:ph type="sldNum" sz="quarter" idx="5"/>
          </p:nvPr>
        </p:nvSpPr>
        <p:spPr/>
        <p:txBody>
          <a:bodyPr/>
          <a:lstStyle/>
          <a:p>
            <a:fld id="{E59B86A1-72DB-48B8-A648-3BCAEE5FDD00}" type="slidenum">
              <a:rPr lang="nb-NO" smtClean="0"/>
              <a:t>8</a:t>
            </a:fld>
            <a:endParaRPr lang="nb-NO"/>
          </a:p>
        </p:txBody>
      </p:sp>
    </p:spTree>
    <p:extLst>
      <p:ext uri="{BB962C8B-B14F-4D97-AF65-F5344CB8AC3E}">
        <p14:creationId xmlns:p14="http://schemas.microsoft.com/office/powerpoint/2010/main" val="5683852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b="1"/>
              <a:t>Amøbeleken</a:t>
            </a:r>
            <a:endParaRPr lang="nb-NO"/>
          </a:p>
          <a:p>
            <a:r>
              <a:rPr lang="nb-NO" b="1"/>
              <a:t>Formål: </a:t>
            </a:r>
            <a:r>
              <a:rPr lang="nb-NO"/>
              <a:t>Humor og spenning</a:t>
            </a:r>
          </a:p>
          <a:p>
            <a:r>
              <a:rPr lang="nb-NO" b="1"/>
              <a:t>Beskrivelse: </a:t>
            </a:r>
            <a:r>
              <a:rPr lang="nb-NO"/>
              <a:t>Stein – saks – papir lek. Alle starter på samme nivå på gulvet og krabber rundt som amøber. Du gjør stein-saks-papir med den som er nærmest. Dersom du vinner rykker du opp til neste nivå og blir dinosaur. Da gjør du stein-saks-papir med andre dinosaurer. Dersom du taper, rykker du ned ett hakk og blir amøbe igjen. Dersom du vinner, rykker du opp et hakk til menneske, så prins/prinsesse og til slutt konge/dronning.</a:t>
            </a:r>
          </a:p>
          <a:p>
            <a:br>
              <a:rPr lang="nb-NO">
                <a:cs typeface="+mn-lt"/>
              </a:rPr>
            </a:br>
            <a:r>
              <a:rPr lang="nb-NO" b="1"/>
              <a:t>Nivåer: amøbe – dinosaur – menneske – prins/prinsesse – konge/dronning</a:t>
            </a:r>
            <a:br>
              <a:rPr lang="nb-NO" b="1">
                <a:cs typeface="+mn-lt"/>
              </a:rPr>
            </a:br>
            <a:r>
              <a:rPr lang="nb-NO" b="1"/>
              <a:t>Amøbe:</a:t>
            </a:r>
            <a:r>
              <a:rPr lang="nb-NO"/>
              <a:t> krabbe rundt </a:t>
            </a:r>
            <a:r>
              <a:rPr lang="nb-NO" err="1"/>
              <a:t>pa</a:t>
            </a:r>
            <a:r>
              <a:rPr lang="nb-NO"/>
              <a:t>̊ gulvet </a:t>
            </a:r>
            <a:r>
              <a:rPr lang="nb-NO" err="1"/>
              <a:t>pa</a:t>
            </a:r>
            <a:r>
              <a:rPr lang="nb-NO"/>
              <a:t>̊ alle fire og si «</a:t>
            </a:r>
            <a:r>
              <a:rPr lang="nb-NO" err="1"/>
              <a:t>sssss</a:t>
            </a:r>
            <a:r>
              <a:rPr lang="nb-NO"/>
              <a:t>». </a:t>
            </a:r>
            <a:br>
              <a:rPr lang="nb-NO">
                <a:cs typeface="+mn-lt"/>
              </a:rPr>
            </a:br>
            <a:r>
              <a:rPr lang="nb-NO"/>
              <a:t>Dinosaur: gå krokete, samle hendene foran seg som </a:t>
            </a:r>
            <a:r>
              <a:rPr lang="nb-NO" err="1"/>
              <a:t>sma</a:t>
            </a:r>
            <a:r>
              <a:rPr lang="nb-NO"/>
              <a:t>̊ tyrannosaurus-forbein, klore rundt deg og si «</a:t>
            </a:r>
            <a:r>
              <a:rPr lang="nb-NO" err="1"/>
              <a:t>wrææh</a:t>
            </a:r>
            <a:r>
              <a:rPr lang="nb-NO"/>
              <a:t>- </a:t>
            </a:r>
            <a:r>
              <a:rPr lang="nb-NO" err="1"/>
              <a:t>wrææh</a:t>
            </a:r>
            <a:r>
              <a:rPr lang="nb-NO"/>
              <a:t>» med aggressiv stemme. </a:t>
            </a:r>
            <a:br>
              <a:rPr lang="nb-NO">
                <a:cs typeface="+mn-lt"/>
              </a:rPr>
            </a:br>
            <a:r>
              <a:rPr lang="nb-NO"/>
              <a:t>Menneske: gå rundt med stil, hendene på hoftene og smil blidt</a:t>
            </a:r>
            <a:br>
              <a:rPr lang="nb-NO">
                <a:cs typeface="+mn-lt"/>
              </a:rPr>
            </a:br>
            <a:r>
              <a:rPr lang="nb-NO"/>
              <a:t>Prins/prinsesse: vink kongelig med handa og si «ding-ding- ding» med høy, pipete stemme.</a:t>
            </a:r>
            <a:br>
              <a:rPr lang="nb-NO">
                <a:cs typeface="+mn-lt"/>
              </a:rPr>
            </a:br>
            <a:r>
              <a:rPr lang="nb-NO"/>
              <a:t>Konge/dronning: gå opp </a:t>
            </a:r>
            <a:r>
              <a:rPr lang="nb-NO" err="1"/>
              <a:t>pa</a:t>
            </a:r>
            <a:r>
              <a:rPr lang="nb-NO"/>
              <a:t>̊ en stol og nyt synet av alle de vanvittige uttrykkene de andre har. Så gjør du stein-saks-papir med en annen stående konge eller dronning. Hvem faller ned et hakk? Leken er evigvarende – og må avsluttes av en voksen.</a:t>
            </a:r>
          </a:p>
          <a:p>
            <a:endParaRPr lang="nb-NO">
              <a:cs typeface="Calibri"/>
            </a:endParaRPr>
          </a:p>
        </p:txBody>
      </p:sp>
      <p:sp>
        <p:nvSpPr>
          <p:cNvPr id="4" name="Plassholder for lysbildenummer 3"/>
          <p:cNvSpPr>
            <a:spLocks noGrp="1"/>
          </p:cNvSpPr>
          <p:nvPr>
            <p:ph type="sldNum" sz="quarter" idx="5"/>
          </p:nvPr>
        </p:nvSpPr>
        <p:spPr/>
        <p:txBody>
          <a:bodyPr/>
          <a:lstStyle/>
          <a:p>
            <a:fld id="{E59B86A1-72DB-48B8-A648-3BCAEE5FDD00}" type="slidenum">
              <a:rPr lang="nb-NO" smtClean="0"/>
              <a:t>9</a:t>
            </a:fld>
            <a:endParaRPr lang="nb-NO"/>
          </a:p>
        </p:txBody>
      </p:sp>
    </p:spTree>
    <p:extLst>
      <p:ext uri="{BB962C8B-B14F-4D97-AF65-F5344CB8AC3E}">
        <p14:creationId xmlns:p14="http://schemas.microsoft.com/office/powerpoint/2010/main" val="29208029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a:t>Vi setter oss i ringen og oppsummerer sammen.</a:t>
            </a:r>
            <a:endParaRPr lang="en-US"/>
          </a:p>
          <a:p>
            <a:r>
              <a:rPr lang="nb-NO" i="1"/>
              <a:t>Prosess:</a:t>
            </a:r>
            <a:r>
              <a:rPr lang="nb-NO"/>
              <a:t> Sende en ball e.l. rundt i ringen. Alle får ordet etter tur. Elevene sier en ting hver. Det er helt fint å si det samme som de andre, eller noe annet. Vi tar et spørsmål av gangen. </a:t>
            </a:r>
            <a:endParaRPr lang="en-US"/>
          </a:p>
          <a:p>
            <a:r>
              <a:rPr lang="nb-NO"/>
              <a:t>Vi bytter spørsmål underveis, f. eks når 5-6 elever har svart.</a:t>
            </a:r>
            <a:endParaRPr lang="en-US"/>
          </a:p>
          <a:p>
            <a:endParaRPr lang="nb-NO"/>
          </a:p>
          <a:p>
            <a:pPr marL="285750" indent="-285750">
              <a:buFont typeface="Symbol,Sans-Serif"/>
              <a:buChar char="•"/>
            </a:pPr>
            <a:r>
              <a:rPr lang="nb-NO"/>
              <a:t>Hva likte du i dag? </a:t>
            </a:r>
            <a:endParaRPr lang="en-US"/>
          </a:p>
          <a:p>
            <a:pPr marL="285750" indent="-285750">
              <a:buFont typeface="Symbol,Sans-Serif"/>
              <a:buChar char="•"/>
            </a:pPr>
            <a:r>
              <a:rPr lang="nb-NO"/>
              <a:t>Hva lærte du? </a:t>
            </a:r>
            <a:endParaRPr lang="en-US"/>
          </a:p>
          <a:p>
            <a:pPr marL="285750" indent="-285750">
              <a:buFont typeface="Symbol,Sans-Serif"/>
              <a:buChar char="•"/>
            </a:pPr>
            <a:r>
              <a:rPr lang="nb-NO"/>
              <a:t>Hvorfor er dette viktig? </a:t>
            </a:r>
            <a:endParaRPr lang="en-US"/>
          </a:p>
          <a:p>
            <a:pPr marL="285750" indent="-285750">
              <a:buFont typeface="Symbol,Sans-Serif"/>
              <a:buChar char="•"/>
            </a:pPr>
            <a:r>
              <a:rPr lang="nb-NO"/>
              <a:t>Hva kan vi øve på? </a:t>
            </a:r>
            <a:endParaRPr lang="en-US"/>
          </a:p>
          <a:p>
            <a:endParaRPr lang="nb-NO"/>
          </a:p>
          <a:p>
            <a:r>
              <a:rPr lang="nb-NO"/>
              <a:t>Foto: Bildet er tatt av Bildet er tatt av </a:t>
            </a:r>
            <a:r>
              <a:rPr lang="nb-NO">
                <a:hlinkClick r:id="rId3"/>
              </a:rPr>
              <a:t>Alexas_Fotos</a:t>
            </a:r>
            <a:r>
              <a:rPr lang="nb-NO"/>
              <a:t> fra </a:t>
            </a:r>
            <a:r>
              <a:rPr lang="nb-NO">
                <a:hlinkClick r:id="rId4"/>
              </a:rPr>
              <a:t>Pixabay</a:t>
            </a:r>
            <a:r>
              <a:rPr lang="nb-NO"/>
              <a:t> </a:t>
            </a:r>
            <a:endParaRPr lang="nb-NO">
              <a:cs typeface="Calibri"/>
            </a:endParaRPr>
          </a:p>
        </p:txBody>
      </p:sp>
      <p:sp>
        <p:nvSpPr>
          <p:cNvPr id="4" name="Plassholder for lysbildenummer 3"/>
          <p:cNvSpPr>
            <a:spLocks noGrp="1"/>
          </p:cNvSpPr>
          <p:nvPr>
            <p:ph type="sldNum" sz="quarter" idx="5"/>
          </p:nvPr>
        </p:nvSpPr>
        <p:spPr/>
        <p:txBody>
          <a:bodyPr/>
          <a:lstStyle/>
          <a:p>
            <a:fld id="{737E9971-35A5-C144-955B-B463B8C9BB68}" type="slidenum">
              <a:rPr lang="nb-NO" smtClean="0"/>
              <a:t>10</a:t>
            </a:fld>
            <a:endParaRPr lang="nb-NO"/>
          </a:p>
        </p:txBody>
      </p:sp>
    </p:spTree>
    <p:extLst>
      <p:ext uri="{BB962C8B-B14F-4D97-AF65-F5344CB8AC3E}">
        <p14:creationId xmlns:p14="http://schemas.microsoft.com/office/powerpoint/2010/main" val="16581536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0.emf"/><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7.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Master" Target="../slideMasters/slideMaster7.xml"/><Relationship Id="rId1" Type="http://schemas.openxmlformats.org/officeDocument/2006/relationships/themeOverride" Target="../theme/themeOverride1.xml"/><Relationship Id="rId4" Type="http://schemas.openxmlformats.org/officeDocument/2006/relationships/image" Target="../media/image8.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8.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8.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9.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Master" Target="../slideMasters/slideMaster9.xml"/><Relationship Id="rId1" Type="http://schemas.openxmlformats.org/officeDocument/2006/relationships/themeOverride" Target="../theme/themeOverride2.xml"/><Relationship Id="rId4" Type="http://schemas.openxmlformats.org/officeDocument/2006/relationships/image" Target="../media/image8.pn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1.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Master" Target="../slideMasters/slideMaster11.xml"/><Relationship Id="rId1" Type="http://schemas.openxmlformats.org/officeDocument/2006/relationships/themeOverride" Target="../theme/themeOverride3.xml"/><Relationship Id="rId4" Type="http://schemas.openxmlformats.org/officeDocument/2006/relationships/image" Target="../media/image8.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5D539299-5568-3671-8407-B31C13F4C17C}"/>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nb-NO"/>
              <a:t>Klikk for å redigere tittelstil</a:t>
            </a:r>
          </a:p>
        </p:txBody>
      </p:sp>
      <p:sp>
        <p:nvSpPr>
          <p:cNvPr id="3" name="Undertittel 2">
            <a:extLst>
              <a:ext uri="{FF2B5EF4-FFF2-40B4-BE49-F238E27FC236}">
                <a16:creationId xmlns:a16="http://schemas.microsoft.com/office/drawing/2014/main" id="{4A666281-0334-EFFF-0362-4A53B3115200}"/>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p>
        </p:txBody>
      </p:sp>
    </p:spTree>
    <p:extLst>
      <p:ext uri="{BB962C8B-B14F-4D97-AF65-F5344CB8AC3E}">
        <p14:creationId xmlns:p14="http://schemas.microsoft.com/office/powerpoint/2010/main" val="37609118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1627321-09CD-7E4C-A03E-E063D1D59C47}"/>
              </a:ext>
            </a:extLst>
          </p:cNvPr>
          <p:cNvSpPr>
            <a:spLocks noGrp="1"/>
          </p:cNvSpPr>
          <p:nvPr>
            <p:ph type="ctrTitle"/>
          </p:nvPr>
        </p:nvSpPr>
        <p:spPr>
          <a:xfrm>
            <a:off x="1524000" y="1122363"/>
            <a:ext cx="9144000" cy="2387600"/>
          </a:xfrm>
        </p:spPr>
        <p:txBody>
          <a:bodyPr anchor="b"/>
          <a:lstStyle>
            <a:lvl1pPr algn="ctr">
              <a:defRPr sz="6000"/>
            </a:lvl1pPr>
          </a:lstStyle>
          <a:p>
            <a:r>
              <a:rPr lang="nb-NO"/>
              <a:t>Klikk for å redigere tittelstil</a:t>
            </a:r>
          </a:p>
        </p:txBody>
      </p:sp>
      <p:sp>
        <p:nvSpPr>
          <p:cNvPr id="3" name="Undertittel 2">
            <a:extLst>
              <a:ext uri="{FF2B5EF4-FFF2-40B4-BE49-F238E27FC236}">
                <a16:creationId xmlns:a16="http://schemas.microsoft.com/office/drawing/2014/main" id="{82A6FC44-80E3-004E-86FA-1113D21DBEC9}"/>
              </a:ext>
            </a:extLst>
          </p:cNvPr>
          <p:cNvSpPr>
            <a:spLocks noGrp="1"/>
          </p:cNvSpPr>
          <p:nvPr>
            <p:ph type="subTitle" idx="1"/>
          </p:nvPr>
        </p:nvSpPr>
        <p:spPr>
          <a:xfrm>
            <a:off x="1524000" y="3602038"/>
            <a:ext cx="9144000" cy="1655762"/>
          </a:xfrm>
        </p:spPr>
        <p:txBody>
          <a:bodyPr/>
          <a:lstStyle>
            <a:lvl1pPr marL="0" indent="0" algn="ctr">
              <a:buNone/>
              <a:defRPr sz="2400">
                <a:solidFill>
                  <a:srgbClr val="0000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p>
        </p:txBody>
      </p:sp>
    </p:spTree>
    <p:extLst>
      <p:ext uri="{BB962C8B-B14F-4D97-AF65-F5344CB8AC3E}">
        <p14:creationId xmlns:p14="http://schemas.microsoft.com/office/powerpoint/2010/main" val="34832828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873B5D5-4245-884C-B3E4-1AED4E225992}"/>
              </a:ext>
            </a:extLst>
          </p:cNvPr>
          <p:cNvSpPr>
            <a:spLocks noGrp="1"/>
          </p:cNvSpPr>
          <p:nvPr>
            <p:ph type="title"/>
          </p:nvPr>
        </p:nvSpPr>
        <p:spPr/>
        <p:txBody>
          <a:bodyPr/>
          <a:lstStyle/>
          <a:p>
            <a:r>
              <a:rPr lang="nb-NO"/>
              <a:t>Klikk for å redigere tittelstil</a:t>
            </a:r>
          </a:p>
        </p:txBody>
      </p:sp>
      <p:sp>
        <p:nvSpPr>
          <p:cNvPr id="3" name="Plassholder for innhold 2">
            <a:extLst>
              <a:ext uri="{FF2B5EF4-FFF2-40B4-BE49-F238E27FC236}">
                <a16:creationId xmlns:a16="http://schemas.microsoft.com/office/drawing/2014/main" id="{2EC55E50-CA30-1E47-8D59-F697AEC38129}"/>
              </a:ext>
            </a:extLst>
          </p:cNvPr>
          <p:cNvSpPr>
            <a:spLocks noGrp="1"/>
          </p:cNvSpPr>
          <p:nvPr>
            <p:ph idx="1"/>
          </p:nvPr>
        </p:nvSpPr>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37750638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E2245CC-55DE-3F40-9525-7AFED5EB6AA2}"/>
              </a:ext>
            </a:extLst>
          </p:cNvPr>
          <p:cNvSpPr>
            <a:spLocks noGrp="1"/>
          </p:cNvSpPr>
          <p:nvPr>
            <p:ph type="title"/>
          </p:nvPr>
        </p:nvSpPr>
        <p:spPr>
          <a:xfrm>
            <a:off x="592859" y="1003156"/>
            <a:ext cx="9352419" cy="2852737"/>
          </a:xfrm>
        </p:spPr>
        <p:txBody>
          <a:bodyPr anchor="b"/>
          <a:lstStyle>
            <a:lvl1pPr>
              <a:defRPr sz="6000">
                <a:solidFill>
                  <a:schemeClr val="tx1"/>
                </a:solidFill>
              </a:defRPr>
            </a:lvl1pPr>
          </a:lstStyle>
          <a:p>
            <a:r>
              <a:rPr lang="nb-NO"/>
              <a:t>Klikk for å redigere tittelstil</a:t>
            </a:r>
          </a:p>
        </p:txBody>
      </p:sp>
      <p:sp>
        <p:nvSpPr>
          <p:cNvPr id="3" name="Plassholder for tekst 2">
            <a:extLst>
              <a:ext uri="{FF2B5EF4-FFF2-40B4-BE49-F238E27FC236}">
                <a16:creationId xmlns:a16="http://schemas.microsoft.com/office/drawing/2014/main" id="{D9A233D2-3A60-E849-B5F1-64355023F21F}"/>
              </a:ext>
            </a:extLst>
          </p:cNvPr>
          <p:cNvSpPr>
            <a:spLocks noGrp="1"/>
          </p:cNvSpPr>
          <p:nvPr>
            <p:ph type="body" idx="1"/>
          </p:nvPr>
        </p:nvSpPr>
        <p:spPr>
          <a:xfrm>
            <a:off x="592859" y="3882881"/>
            <a:ext cx="9352418" cy="1500187"/>
          </a:xfrm>
        </p:spPr>
        <p:txBody>
          <a:bodyPr/>
          <a:lstStyle>
            <a:lvl1pPr marL="0" indent="0">
              <a:buNone/>
              <a:defRPr sz="2400">
                <a:solidFill>
                  <a:srgbClr val="00000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pic>
        <p:nvPicPr>
          <p:cNvPr id="5" name="Bilde 4" descr="Et bilde som inneholder silhuetter, vektorgrafikk&#10;&#10;Automatisk generert beskrivelse">
            <a:extLst>
              <a:ext uri="{FF2B5EF4-FFF2-40B4-BE49-F238E27FC236}">
                <a16:creationId xmlns:a16="http://schemas.microsoft.com/office/drawing/2014/main" id="{E9A678A4-823C-836F-BAAF-99FC72B60A1C}"/>
              </a:ext>
            </a:extLst>
          </p:cNvPr>
          <p:cNvPicPr>
            <a:picLocks noChangeAspect="1"/>
          </p:cNvPicPr>
          <p:nvPr userDrawn="1"/>
        </p:nvPicPr>
        <p:blipFill>
          <a:blip r:embed="rId2"/>
          <a:stretch>
            <a:fillRect/>
          </a:stretch>
        </p:blipFill>
        <p:spPr>
          <a:xfrm flipH="1">
            <a:off x="6774874" y="-1577883"/>
            <a:ext cx="8708664" cy="9106004"/>
          </a:xfrm>
          <a:prstGeom prst="rect">
            <a:avLst/>
          </a:prstGeom>
        </p:spPr>
      </p:pic>
    </p:spTree>
    <p:extLst>
      <p:ext uri="{BB962C8B-B14F-4D97-AF65-F5344CB8AC3E}">
        <p14:creationId xmlns:p14="http://schemas.microsoft.com/office/powerpoint/2010/main" val="11829248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o innholdsdel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D1244CA-01E8-4941-9C4F-C7D22418BB32}"/>
              </a:ext>
            </a:extLst>
          </p:cNvPr>
          <p:cNvSpPr>
            <a:spLocks noGrp="1"/>
          </p:cNvSpPr>
          <p:nvPr>
            <p:ph type="title"/>
          </p:nvPr>
        </p:nvSpPr>
        <p:spPr/>
        <p:txBody>
          <a:bodyPr/>
          <a:lstStyle/>
          <a:p>
            <a:r>
              <a:rPr lang="nb-NO"/>
              <a:t>Klikk for å redigere tittelstil</a:t>
            </a:r>
          </a:p>
        </p:txBody>
      </p:sp>
      <p:sp>
        <p:nvSpPr>
          <p:cNvPr id="5" name="Plassholder for tekst 2">
            <a:extLst>
              <a:ext uri="{FF2B5EF4-FFF2-40B4-BE49-F238E27FC236}">
                <a16:creationId xmlns:a16="http://schemas.microsoft.com/office/drawing/2014/main" id="{F9BCAB48-F424-6D4B-AA19-81B8F95C9801}"/>
              </a:ext>
            </a:extLst>
          </p:cNvPr>
          <p:cNvSpPr>
            <a:spLocks noGrp="1"/>
          </p:cNvSpPr>
          <p:nvPr>
            <p:ph type="body" idx="10"/>
          </p:nvPr>
        </p:nvSpPr>
        <p:spPr>
          <a:xfrm>
            <a:off x="581889" y="2007703"/>
            <a:ext cx="10993584" cy="3896139"/>
          </a:xfrm>
          <a:prstGeom prst="rect">
            <a:avLst/>
          </a:prstGeom>
        </p:spPr>
        <p:txBody>
          <a:bodyPr/>
          <a:lstStyle>
            <a:lvl1pPr marL="0" indent="0">
              <a:buNone/>
              <a:defRPr sz="2400">
                <a:solidFill>
                  <a:srgbClr val="00000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Tree>
    <p:extLst>
      <p:ext uri="{BB962C8B-B14F-4D97-AF65-F5344CB8AC3E}">
        <p14:creationId xmlns:p14="http://schemas.microsoft.com/office/powerpoint/2010/main" val="1143587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tellysbilde">
    <p:spTree>
      <p:nvGrpSpPr>
        <p:cNvPr id="1" name=""/>
        <p:cNvGrpSpPr/>
        <p:nvPr/>
      </p:nvGrpSpPr>
      <p:grpSpPr>
        <a:xfrm>
          <a:off x="0" y="0"/>
          <a:ext cx="0" cy="0"/>
          <a:chOff x="0" y="0"/>
          <a:chExt cx="0" cy="0"/>
        </a:xfrm>
      </p:grpSpPr>
      <p:sp>
        <p:nvSpPr>
          <p:cNvPr id="6" name="Plassholder for tekst 2">
            <a:extLst>
              <a:ext uri="{FF2B5EF4-FFF2-40B4-BE49-F238E27FC236}">
                <a16:creationId xmlns:a16="http://schemas.microsoft.com/office/drawing/2014/main" id="{8ED785BC-86D4-6C45-9C2A-7263EBECEE6E}"/>
              </a:ext>
            </a:extLst>
          </p:cNvPr>
          <p:cNvSpPr>
            <a:spLocks noGrp="1"/>
          </p:cNvSpPr>
          <p:nvPr>
            <p:ph type="body" idx="10"/>
          </p:nvPr>
        </p:nvSpPr>
        <p:spPr>
          <a:xfrm>
            <a:off x="3617843" y="2246243"/>
            <a:ext cx="7981121" cy="3429000"/>
          </a:xfrm>
          <a:prstGeom prst="rect">
            <a:avLst/>
          </a:prstGeom>
        </p:spPr>
        <p:txBody>
          <a:bodyPr/>
          <a:lstStyle>
            <a:lvl1pPr marL="0" indent="0">
              <a:buNone/>
              <a:defRPr sz="2400">
                <a:solidFill>
                  <a:srgbClr val="00000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
        <p:nvSpPr>
          <p:cNvPr id="7" name="Tittel 1">
            <a:extLst>
              <a:ext uri="{FF2B5EF4-FFF2-40B4-BE49-F238E27FC236}">
                <a16:creationId xmlns:a16="http://schemas.microsoft.com/office/drawing/2014/main" id="{255CCC1D-290E-D24F-8E8C-DCD80863DF85}"/>
              </a:ext>
            </a:extLst>
          </p:cNvPr>
          <p:cNvSpPr>
            <a:spLocks noGrp="1"/>
          </p:cNvSpPr>
          <p:nvPr>
            <p:ph type="title"/>
          </p:nvPr>
        </p:nvSpPr>
        <p:spPr>
          <a:xfrm>
            <a:off x="3617842" y="543509"/>
            <a:ext cx="7981120" cy="1500320"/>
          </a:xfrm>
        </p:spPr>
        <p:txBody>
          <a:bodyPr anchor="b">
            <a:normAutofit/>
          </a:bodyPr>
          <a:lstStyle>
            <a:lvl1pPr>
              <a:defRPr sz="3000"/>
            </a:lvl1pPr>
          </a:lstStyle>
          <a:p>
            <a:r>
              <a:rPr lang="nb-NO"/>
              <a:t>Klikk for å redigere tittelstil</a:t>
            </a:r>
          </a:p>
        </p:txBody>
      </p:sp>
      <p:pic>
        <p:nvPicPr>
          <p:cNvPr id="8" name="Bilde 7">
            <a:extLst>
              <a:ext uri="{FF2B5EF4-FFF2-40B4-BE49-F238E27FC236}">
                <a16:creationId xmlns:a16="http://schemas.microsoft.com/office/drawing/2014/main" id="{3A422E9A-A3FB-EE0A-EF08-C93ED821EFD6}"/>
              </a:ext>
            </a:extLst>
          </p:cNvPr>
          <p:cNvPicPr>
            <a:picLocks noChangeAspect="1"/>
          </p:cNvPicPr>
          <p:nvPr userDrawn="1"/>
        </p:nvPicPr>
        <p:blipFill>
          <a:blip r:embed="rId2"/>
          <a:stretch>
            <a:fillRect/>
          </a:stretch>
        </p:blipFill>
        <p:spPr>
          <a:xfrm>
            <a:off x="-2549306" y="1118464"/>
            <a:ext cx="10007343" cy="7072416"/>
          </a:xfrm>
          <a:prstGeom prst="rect">
            <a:avLst/>
          </a:prstGeom>
        </p:spPr>
      </p:pic>
    </p:spTree>
    <p:extLst>
      <p:ext uri="{BB962C8B-B14F-4D97-AF65-F5344CB8AC3E}">
        <p14:creationId xmlns:p14="http://schemas.microsoft.com/office/powerpoint/2010/main" val="28474312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Innhold-7">
    <p:spTree>
      <p:nvGrpSpPr>
        <p:cNvPr id="1" name=""/>
        <p:cNvGrpSpPr/>
        <p:nvPr/>
      </p:nvGrpSpPr>
      <p:grpSpPr>
        <a:xfrm>
          <a:off x="0" y="0"/>
          <a:ext cx="0" cy="0"/>
          <a:chOff x="0" y="0"/>
          <a:chExt cx="0" cy="0"/>
        </a:xfrm>
      </p:grpSpPr>
      <p:pic>
        <p:nvPicPr>
          <p:cNvPr id="6" name="Bilde 5">
            <a:extLst>
              <a:ext uri="{FF2B5EF4-FFF2-40B4-BE49-F238E27FC236}">
                <a16:creationId xmlns:a16="http://schemas.microsoft.com/office/drawing/2014/main" id="{B1CD9F78-4CFC-B94A-AA99-1BE9F053337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41443" y="437586"/>
            <a:ext cx="275250" cy="259786"/>
          </a:xfrm>
          <a:prstGeom prst="rect">
            <a:avLst/>
          </a:prstGeom>
        </p:spPr>
      </p:pic>
      <p:sp>
        <p:nvSpPr>
          <p:cNvPr id="9" name="Plassholder for bilde 8">
            <a:extLst>
              <a:ext uri="{FF2B5EF4-FFF2-40B4-BE49-F238E27FC236}">
                <a16:creationId xmlns:a16="http://schemas.microsoft.com/office/drawing/2014/main" id="{58F165EB-F5B4-E640-A9B1-8E61A611C7F7}"/>
              </a:ext>
            </a:extLst>
          </p:cNvPr>
          <p:cNvSpPr>
            <a:spLocks noGrp="1"/>
          </p:cNvSpPr>
          <p:nvPr>
            <p:ph type="pic" sz="quarter" idx="15" hasCustomPrompt="1"/>
          </p:nvPr>
        </p:nvSpPr>
        <p:spPr>
          <a:xfrm>
            <a:off x="6994525" y="0"/>
            <a:ext cx="5197475" cy="6858000"/>
          </a:xfrm>
          <a:custGeom>
            <a:avLst/>
            <a:gdLst>
              <a:gd name="connsiteX0" fmla="*/ 5197475 w 5197475"/>
              <a:gd name="connsiteY0" fmla="*/ 5331973 h 6858000"/>
              <a:gd name="connsiteX1" fmla="*/ 5197475 w 5197475"/>
              <a:gd name="connsiteY1" fmla="*/ 6858000 h 6858000"/>
              <a:gd name="connsiteX2" fmla="*/ 1278585 w 5197475"/>
              <a:gd name="connsiteY2" fmla="*/ 6858000 h 6858000"/>
              <a:gd name="connsiteX3" fmla="*/ 1348854 w 5197475"/>
              <a:gd name="connsiteY3" fmla="*/ 6811922 h 6858000"/>
              <a:gd name="connsiteX4" fmla="*/ 1633509 w 5197475"/>
              <a:gd name="connsiteY4" fmla="*/ 6634523 h 6858000"/>
              <a:gd name="connsiteX5" fmla="*/ 2019775 w 5197475"/>
              <a:gd name="connsiteY5" fmla="*/ 6539754 h 6858000"/>
              <a:gd name="connsiteX6" fmla="*/ 2776736 w 5197475"/>
              <a:gd name="connsiteY6" fmla="*/ 6284051 h 6858000"/>
              <a:gd name="connsiteX7" fmla="*/ 3674780 w 5197475"/>
              <a:gd name="connsiteY7" fmla="*/ 5733232 h 6858000"/>
              <a:gd name="connsiteX8" fmla="*/ 4179823 w 5197475"/>
              <a:gd name="connsiteY8" fmla="*/ 5775792 h 6858000"/>
              <a:gd name="connsiteX9" fmla="*/ 4844012 w 5197475"/>
              <a:gd name="connsiteY9" fmla="*/ 5560824 h 6858000"/>
              <a:gd name="connsiteX10" fmla="*/ 5071566 w 5197475"/>
              <a:gd name="connsiteY10" fmla="*/ 5419270 h 6858000"/>
              <a:gd name="connsiteX11" fmla="*/ 5197475 w 5197475"/>
              <a:gd name="connsiteY11" fmla="*/ 4190840 h 6858000"/>
              <a:gd name="connsiteX12" fmla="*/ 5197475 w 5197475"/>
              <a:gd name="connsiteY12" fmla="*/ 5303925 h 6858000"/>
              <a:gd name="connsiteX13" fmla="*/ 5080759 w 5197475"/>
              <a:gd name="connsiteY13" fmla="*/ 5385253 h 6858000"/>
              <a:gd name="connsiteX14" fmla="*/ 4850517 w 5197475"/>
              <a:gd name="connsiteY14" fmla="*/ 5528685 h 6858000"/>
              <a:gd name="connsiteX15" fmla="*/ 4167854 w 5197475"/>
              <a:gd name="connsiteY15" fmla="*/ 5746922 h 6858000"/>
              <a:gd name="connsiteX16" fmla="*/ 3667456 w 5197475"/>
              <a:gd name="connsiteY16" fmla="*/ 5701000 h 6858000"/>
              <a:gd name="connsiteX17" fmla="*/ 2687261 w 5197475"/>
              <a:gd name="connsiteY17" fmla="*/ 6299540 h 6858000"/>
              <a:gd name="connsiteX18" fmla="*/ 1944511 w 5197475"/>
              <a:gd name="connsiteY18" fmla="*/ 6521914 h 6858000"/>
              <a:gd name="connsiteX19" fmla="*/ 1373713 w 5197475"/>
              <a:gd name="connsiteY19" fmla="*/ 6763501 h 6858000"/>
              <a:gd name="connsiteX20" fmla="*/ 1236786 w 5197475"/>
              <a:gd name="connsiteY20" fmla="*/ 6857992 h 6858000"/>
              <a:gd name="connsiteX21" fmla="*/ 1236773 w 5197475"/>
              <a:gd name="connsiteY21" fmla="*/ 6858000 h 6858000"/>
              <a:gd name="connsiteX22" fmla="*/ 0 w 5197475"/>
              <a:gd name="connsiteY22" fmla="*/ 6858000 h 6858000"/>
              <a:gd name="connsiteX23" fmla="*/ 0 w 5197475"/>
              <a:gd name="connsiteY23" fmla="*/ 6068904 h 6858000"/>
              <a:gd name="connsiteX24" fmla="*/ 6233 w 5197475"/>
              <a:gd name="connsiteY24" fmla="*/ 6065519 h 6858000"/>
              <a:gd name="connsiteX25" fmla="*/ 227911 w 5197475"/>
              <a:gd name="connsiteY25" fmla="*/ 5980438 h 6858000"/>
              <a:gd name="connsiteX26" fmla="*/ 786663 w 5197475"/>
              <a:gd name="connsiteY26" fmla="*/ 5871060 h 6858000"/>
              <a:gd name="connsiteX27" fmla="*/ 1384680 w 5197475"/>
              <a:gd name="connsiteY27" fmla="*/ 5369033 h 6858000"/>
              <a:gd name="connsiteX28" fmla="*/ 2168487 w 5197475"/>
              <a:gd name="connsiteY28" fmla="*/ 5198109 h 6858000"/>
              <a:gd name="connsiteX29" fmla="*/ 3446353 w 5197475"/>
              <a:gd name="connsiteY29" fmla="*/ 5077187 h 6858000"/>
              <a:gd name="connsiteX30" fmla="*/ 4113338 w 5197475"/>
              <a:gd name="connsiteY30" fmla="*/ 4770248 h 6858000"/>
              <a:gd name="connsiteX31" fmla="*/ 4750422 w 5197475"/>
              <a:gd name="connsiteY31" fmla="*/ 4290116 h 6858000"/>
              <a:gd name="connsiteX32" fmla="*/ 5089297 w 5197475"/>
              <a:gd name="connsiteY32" fmla="*/ 4203727 h 6858000"/>
              <a:gd name="connsiteX33" fmla="*/ 0 w 5197475"/>
              <a:gd name="connsiteY33" fmla="*/ 0 h 6858000"/>
              <a:gd name="connsiteX34" fmla="*/ 5197475 w 5197475"/>
              <a:gd name="connsiteY34" fmla="*/ 0 h 6858000"/>
              <a:gd name="connsiteX35" fmla="*/ 5197475 w 5197475"/>
              <a:gd name="connsiteY35" fmla="*/ 4157983 h 6858000"/>
              <a:gd name="connsiteX36" fmla="*/ 5107772 w 5197475"/>
              <a:gd name="connsiteY36" fmla="*/ 4167746 h 6858000"/>
              <a:gd name="connsiteX37" fmla="*/ 4718779 w 5197475"/>
              <a:gd name="connsiteY37" fmla="*/ 4276415 h 6858000"/>
              <a:gd name="connsiteX38" fmla="*/ 3793135 w 5197475"/>
              <a:gd name="connsiteY38" fmla="*/ 4939605 h 6858000"/>
              <a:gd name="connsiteX39" fmla="*/ 2810174 w 5197475"/>
              <a:gd name="connsiteY39" fmla="*/ 5129792 h 6858000"/>
              <a:gd name="connsiteX40" fmla="*/ 1488505 w 5197475"/>
              <a:gd name="connsiteY40" fmla="*/ 5289689 h 6858000"/>
              <a:gd name="connsiteX41" fmla="*/ 771994 w 5197475"/>
              <a:gd name="connsiteY41" fmla="*/ 5849338 h 6858000"/>
              <a:gd name="connsiteX42" fmla="*/ 164482 w 5197475"/>
              <a:gd name="connsiteY42" fmla="*/ 5968830 h 6858000"/>
              <a:gd name="connsiteX43" fmla="*/ 4593 w 5197475"/>
              <a:gd name="connsiteY43" fmla="*/ 6039947 h 6858000"/>
              <a:gd name="connsiteX44" fmla="*/ 0 w 5197475"/>
              <a:gd name="connsiteY44" fmla="*/ 6042469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5197475" h="6858000">
                <a:moveTo>
                  <a:pt x="5197475" y="5331973"/>
                </a:moveTo>
                <a:lnTo>
                  <a:pt x="5197475" y="6858000"/>
                </a:lnTo>
                <a:lnTo>
                  <a:pt x="1278585" y="6858000"/>
                </a:lnTo>
                <a:lnTo>
                  <a:pt x="1348854" y="6811922"/>
                </a:lnTo>
                <a:cubicBezTo>
                  <a:pt x="1452460" y="6741581"/>
                  <a:pt x="1551690" y="6672734"/>
                  <a:pt x="1633509" y="6634523"/>
                </a:cubicBezTo>
                <a:cubicBezTo>
                  <a:pt x="1797148" y="6558100"/>
                  <a:pt x="1821717" y="6570164"/>
                  <a:pt x="2019775" y="6539754"/>
                </a:cubicBezTo>
                <a:cubicBezTo>
                  <a:pt x="2217832" y="6509345"/>
                  <a:pt x="2500902" y="6418471"/>
                  <a:pt x="2776736" y="6284051"/>
                </a:cubicBezTo>
                <a:cubicBezTo>
                  <a:pt x="3052570" y="6149631"/>
                  <a:pt x="3440932" y="5817942"/>
                  <a:pt x="3674780" y="5733232"/>
                </a:cubicBezTo>
                <a:cubicBezTo>
                  <a:pt x="3908628" y="5648523"/>
                  <a:pt x="3984951" y="5804527"/>
                  <a:pt x="4179823" y="5775792"/>
                </a:cubicBezTo>
                <a:cubicBezTo>
                  <a:pt x="4374696" y="5747057"/>
                  <a:pt x="4578636" y="5704829"/>
                  <a:pt x="4844012" y="5560824"/>
                </a:cubicBezTo>
                <a:cubicBezTo>
                  <a:pt x="4910356" y="5524822"/>
                  <a:pt x="4988460" y="5475417"/>
                  <a:pt x="5071566" y="5419270"/>
                </a:cubicBezTo>
                <a:close/>
                <a:moveTo>
                  <a:pt x="5197475" y="4190840"/>
                </a:moveTo>
                <a:lnTo>
                  <a:pt x="5197475" y="5303925"/>
                </a:lnTo>
                <a:lnTo>
                  <a:pt x="5080759" y="5385253"/>
                </a:lnTo>
                <a:cubicBezTo>
                  <a:pt x="4996839" y="5442184"/>
                  <a:pt x="4917806" y="5492277"/>
                  <a:pt x="4850517" y="5528685"/>
                </a:cubicBezTo>
                <a:cubicBezTo>
                  <a:pt x="4581360" y="5674320"/>
                  <a:pt x="4365031" y="5718203"/>
                  <a:pt x="4167854" y="5746922"/>
                </a:cubicBezTo>
                <a:cubicBezTo>
                  <a:pt x="3970677" y="5775641"/>
                  <a:pt x="3914222" y="5608897"/>
                  <a:pt x="3667456" y="5701000"/>
                </a:cubicBezTo>
                <a:cubicBezTo>
                  <a:pt x="3420691" y="5793104"/>
                  <a:pt x="2974419" y="6162721"/>
                  <a:pt x="2687261" y="6299540"/>
                </a:cubicBezTo>
                <a:cubicBezTo>
                  <a:pt x="2400103" y="6436359"/>
                  <a:pt x="2181176" y="6486058"/>
                  <a:pt x="1944511" y="6521914"/>
                </a:cubicBezTo>
                <a:cubicBezTo>
                  <a:pt x="1707846" y="6557771"/>
                  <a:pt x="1602855" y="6602875"/>
                  <a:pt x="1373713" y="6763501"/>
                </a:cubicBezTo>
                <a:cubicBezTo>
                  <a:pt x="1316427" y="6803658"/>
                  <a:pt x="1272669" y="6834030"/>
                  <a:pt x="1236786" y="6857992"/>
                </a:cubicBezTo>
                <a:lnTo>
                  <a:pt x="1236773" y="6858000"/>
                </a:lnTo>
                <a:lnTo>
                  <a:pt x="0" y="6858000"/>
                </a:lnTo>
                <a:lnTo>
                  <a:pt x="0" y="6068904"/>
                </a:lnTo>
                <a:lnTo>
                  <a:pt x="6233" y="6065519"/>
                </a:lnTo>
                <a:cubicBezTo>
                  <a:pt x="83155" y="6025413"/>
                  <a:pt x="126322" y="6012275"/>
                  <a:pt x="227911" y="5980438"/>
                </a:cubicBezTo>
                <a:cubicBezTo>
                  <a:pt x="390454" y="5929499"/>
                  <a:pt x="593868" y="5972961"/>
                  <a:pt x="786663" y="5871060"/>
                </a:cubicBezTo>
                <a:cubicBezTo>
                  <a:pt x="979457" y="5769160"/>
                  <a:pt x="1154377" y="5481193"/>
                  <a:pt x="1384680" y="5369033"/>
                </a:cubicBezTo>
                <a:cubicBezTo>
                  <a:pt x="1614985" y="5256875"/>
                  <a:pt x="1826075" y="5224701"/>
                  <a:pt x="2168487" y="5198109"/>
                </a:cubicBezTo>
                <a:cubicBezTo>
                  <a:pt x="2510897" y="5171516"/>
                  <a:pt x="3122211" y="5148496"/>
                  <a:pt x="3446353" y="5077187"/>
                </a:cubicBezTo>
                <a:cubicBezTo>
                  <a:pt x="3770496" y="5005876"/>
                  <a:pt x="3902561" y="4920850"/>
                  <a:pt x="4113338" y="4770248"/>
                </a:cubicBezTo>
                <a:cubicBezTo>
                  <a:pt x="4324114" y="4619647"/>
                  <a:pt x="4530614" y="4393057"/>
                  <a:pt x="4750422" y="4290116"/>
                </a:cubicBezTo>
                <a:cubicBezTo>
                  <a:pt x="4860326" y="4238645"/>
                  <a:pt x="4974477" y="4218247"/>
                  <a:pt x="5089297" y="4203727"/>
                </a:cubicBezTo>
                <a:close/>
                <a:moveTo>
                  <a:pt x="0" y="0"/>
                </a:moveTo>
                <a:lnTo>
                  <a:pt x="5197475" y="0"/>
                </a:lnTo>
                <a:lnTo>
                  <a:pt x="5197475" y="4157983"/>
                </a:lnTo>
                <a:lnTo>
                  <a:pt x="5107772" y="4167746"/>
                </a:lnTo>
                <a:cubicBezTo>
                  <a:pt x="4985805" y="4182909"/>
                  <a:pt x="4857656" y="4208004"/>
                  <a:pt x="4718779" y="4276415"/>
                </a:cubicBezTo>
                <a:cubicBezTo>
                  <a:pt x="4441024" y="4413237"/>
                  <a:pt x="4111235" y="4797374"/>
                  <a:pt x="3793135" y="4939605"/>
                </a:cubicBezTo>
                <a:cubicBezTo>
                  <a:pt x="3475034" y="5081834"/>
                  <a:pt x="3191820" y="5102576"/>
                  <a:pt x="2810174" y="5129792"/>
                </a:cubicBezTo>
                <a:cubicBezTo>
                  <a:pt x="2428528" y="5157008"/>
                  <a:pt x="1828202" y="5169765"/>
                  <a:pt x="1488505" y="5289689"/>
                </a:cubicBezTo>
                <a:cubicBezTo>
                  <a:pt x="1148809" y="5409613"/>
                  <a:pt x="992664" y="5736149"/>
                  <a:pt x="771994" y="5849338"/>
                </a:cubicBezTo>
                <a:cubicBezTo>
                  <a:pt x="551324" y="5962528"/>
                  <a:pt x="369425" y="5896220"/>
                  <a:pt x="164482" y="5968830"/>
                </a:cubicBezTo>
                <a:cubicBezTo>
                  <a:pt x="113247" y="5986983"/>
                  <a:pt x="59314" y="6011857"/>
                  <a:pt x="4593" y="6039947"/>
                </a:cubicBezTo>
                <a:lnTo>
                  <a:pt x="0" y="6042469"/>
                </a:lnTo>
                <a:close/>
              </a:path>
            </a:pathLst>
          </a:custGeom>
          <a:blipFill dpi="0" rotWithShape="1">
            <a:blip r:embed="rId3" cstate="screen">
              <a:extLst>
                <a:ext uri="{28A0092B-C50C-407E-A947-70E740481C1C}">
                  <a14:useLocalDpi xmlns:a14="http://schemas.microsoft.com/office/drawing/2010/main"/>
                </a:ext>
              </a:extLst>
            </a:blip>
            <a:srcRect/>
            <a:stretch>
              <a:fillRect/>
            </a:stretch>
          </a:blipFill>
        </p:spPr>
        <p:txBody>
          <a:bodyPr wrap="square" tIns="360000" anchor="t" anchorCtr="1">
            <a:noAutofit/>
          </a:bodyPr>
          <a:lstStyle>
            <a:lvl1pPr marL="2160000" indent="0" algn="l">
              <a:buNone/>
              <a:defRPr>
                <a:solidFill>
                  <a:schemeClr val="bg1"/>
                </a:solidFill>
              </a:defRPr>
            </a:lvl1pPr>
          </a:lstStyle>
          <a:p>
            <a:pPr lvl="0"/>
            <a:r>
              <a:rPr lang="nb-NO"/>
              <a:t>Klikk på ikonet for å bytte bilde</a:t>
            </a:r>
          </a:p>
        </p:txBody>
      </p:sp>
      <p:sp>
        <p:nvSpPr>
          <p:cNvPr id="10" name="Friform 9">
            <a:extLst>
              <a:ext uri="{FF2B5EF4-FFF2-40B4-BE49-F238E27FC236}">
                <a16:creationId xmlns:a16="http://schemas.microsoft.com/office/drawing/2014/main" id="{41134339-17AF-B841-976B-0CBA4E3523B6}"/>
              </a:ext>
            </a:extLst>
          </p:cNvPr>
          <p:cNvSpPr/>
          <p:nvPr userDrawn="1"/>
        </p:nvSpPr>
        <p:spPr>
          <a:xfrm>
            <a:off x="4781317" y="6040294"/>
            <a:ext cx="2213208" cy="817706"/>
          </a:xfrm>
          <a:custGeom>
            <a:avLst/>
            <a:gdLst>
              <a:gd name="connsiteX0" fmla="*/ 2213208 w 2213208"/>
              <a:gd name="connsiteY0" fmla="*/ 0 h 817706"/>
              <a:gd name="connsiteX1" fmla="*/ 2213208 w 2213208"/>
              <a:gd name="connsiteY1" fmla="*/ 26435 h 817706"/>
              <a:gd name="connsiteX2" fmla="*/ 2168501 w 2213208"/>
              <a:gd name="connsiteY2" fmla="*/ 50714 h 817706"/>
              <a:gd name="connsiteX3" fmla="*/ 2024616 w 2213208"/>
              <a:gd name="connsiteY3" fmla="*/ 134228 h 817706"/>
              <a:gd name="connsiteX4" fmla="*/ 1436701 w 2213208"/>
              <a:gd name="connsiteY4" fmla="*/ 330521 h 817706"/>
              <a:gd name="connsiteX5" fmla="*/ 678860 w 2213208"/>
              <a:gd name="connsiteY5" fmla="*/ 494238 h 817706"/>
              <a:gd name="connsiteX6" fmla="*/ 150487 w 2213208"/>
              <a:gd name="connsiteY6" fmla="*/ 769874 h 817706"/>
              <a:gd name="connsiteX7" fmla="*/ 65640 w 2213208"/>
              <a:gd name="connsiteY7" fmla="*/ 817706 h 817706"/>
              <a:gd name="connsiteX8" fmla="*/ 0 w 2213208"/>
              <a:gd name="connsiteY8" fmla="*/ 817706 h 817706"/>
              <a:gd name="connsiteX9" fmla="*/ 102146 w 2213208"/>
              <a:gd name="connsiteY9" fmla="*/ 759571 h 817706"/>
              <a:gd name="connsiteX10" fmla="*/ 588448 w 2213208"/>
              <a:gd name="connsiteY10" fmla="*/ 502697 h 817706"/>
              <a:gd name="connsiteX11" fmla="*/ 1363060 w 2213208"/>
              <a:gd name="connsiteY11" fmla="*/ 306862 h 817706"/>
              <a:gd name="connsiteX12" fmla="*/ 1755544 w 2213208"/>
              <a:gd name="connsiteY12" fmla="*/ 242533 h 817706"/>
              <a:gd name="connsiteX13" fmla="*/ 2053179 w 2213208"/>
              <a:gd name="connsiteY13" fmla="*/ 87895 h 817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13208" h="817706">
                <a:moveTo>
                  <a:pt x="2213208" y="0"/>
                </a:moveTo>
                <a:lnTo>
                  <a:pt x="2213208" y="26435"/>
                </a:lnTo>
                <a:lnTo>
                  <a:pt x="2168501" y="50714"/>
                </a:lnTo>
                <a:cubicBezTo>
                  <a:pt x="2130857" y="71802"/>
                  <a:pt x="2084861" y="98665"/>
                  <a:pt x="2024616" y="134228"/>
                </a:cubicBezTo>
                <a:cubicBezTo>
                  <a:pt x="1783634" y="276477"/>
                  <a:pt x="1675443" y="313248"/>
                  <a:pt x="1436701" y="330521"/>
                </a:cubicBezTo>
                <a:cubicBezTo>
                  <a:pt x="1197960" y="347795"/>
                  <a:pt x="975821" y="380252"/>
                  <a:pt x="678860" y="494238"/>
                </a:cubicBezTo>
                <a:cubicBezTo>
                  <a:pt x="530379" y="551232"/>
                  <a:pt x="337698" y="663142"/>
                  <a:pt x="150487" y="769874"/>
                </a:cubicBezTo>
                <a:lnTo>
                  <a:pt x="65640" y="817706"/>
                </a:lnTo>
                <a:lnTo>
                  <a:pt x="0" y="817706"/>
                </a:lnTo>
                <a:lnTo>
                  <a:pt x="102146" y="759571"/>
                </a:lnTo>
                <a:cubicBezTo>
                  <a:pt x="271068" y="662146"/>
                  <a:pt x="445706" y="558936"/>
                  <a:pt x="588448" y="502697"/>
                </a:cubicBezTo>
                <a:cubicBezTo>
                  <a:pt x="873933" y="390218"/>
                  <a:pt x="1163233" y="321717"/>
                  <a:pt x="1363060" y="306862"/>
                </a:cubicBezTo>
                <a:cubicBezTo>
                  <a:pt x="1562886" y="292005"/>
                  <a:pt x="1586439" y="305950"/>
                  <a:pt x="1755544" y="242533"/>
                </a:cubicBezTo>
                <a:cubicBezTo>
                  <a:pt x="1840097" y="210825"/>
                  <a:pt x="1944398" y="149934"/>
                  <a:pt x="2053179" y="87895"/>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b-NO"/>
          </a:p>
        </p:txBody>
      </p:sp>
      <p:sp>
        <p:nvSpPr>
          <p:cNvPr id="12" name="Plassholder for innhold 2">
            <a:extLst>
              <a:ext uri="{FF2B5EF4-FFF2-40B4-BE49-F238E27FC236}">
                <a16:creationId xmlns:a16="http://schemas.microsoft.com/office/drawing/2014/main" id="{AAD10642-821B-6343-9297-8488550FBB9B}"/>
              </a:ext>
            </a:extLst>
          </p:cNvPr>
          <p:cNvSpPr>
            <a:spLocks noGrp="1"/>
          </p:cNvSpPr>
          <p:nvPr>
            <p:ph idx="16"/>
          </p:nvPr>
        </p:nvSpPr>
        <p:spPr>
          <a:xfrm>
            <a:off x="1121664" y="2259662"/>
            <a:ext cx="4809580" cy="3870793"/>
          </a:xfrm>
        </p:spPr>
        <p:txBody>
          <a:bodyPr/>
          <a:lstStyle>
            <a:lvl1pPr marL="0" indent="0">
              <a:buNone/>
              <a:defRPr/>
            </a:lvl1pPr>
            <a:lvl2pPr marL="628650" indent="-171450">
              <a:buFont typeface="Arial" panose="020B0604020202020204" pitchFamily="34" charset="0"/>
              <a:buChar char="•"/>
              <a:defRPr/>
            </a:lvl2pPr>
            <a:lvl3pPr marL="1085850" indent="-171450">
              <a:buFont typeface="Arial" panose="020B0604020202020204" pitchFamily="34" charset="0"/>
              <a:buChar char="•"/>
              <a:defRPr/>
            </a:lvl3pPr>
            <a:lvl4pPr marL="1543050" indent="-171450">
              <a:buFont typeface="Arial" panose="020B0604020202020204" pitchFamily="34" charset="0"/>
              <a:buChar char="•"/>
              <a:defRPr/>
            </a:lvl4pPr>
            <a:lvl5pPr marL="2000250" indent="-171450">
              <a:buFont typeface="Arial" panose="020B0604020202020204" pitchFamily="34" charset="0"/>
              <a:buChar char="•"/>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13" name="Tittel 1">
            <a:extLst>
              <a:ext uri="{FF2B5EF4-FFF2-40B4-BE49-F238E27FC236}">
                <a16:creationId xmlns:a16="http://schemas.microsoft.com/office/drawing/2014/main" id="{477B4B50-168B-F247-B8DD-D13253C9688C}"/>
              </a:ext>
            </a:extLst>
          </p:cNvPr>
          <p:cNvSpPr>
            <a:spLocks noGrp="1"/>
          </p:cNvSpPr>
          <p:nvPr>
            <p:ph type="title"/>
          </p:nvPr>
        </p:nvSpPr>
        <p:spPr>
          <a:xfrm>
            <a:off x="1121664" y="437586"/>
            <a:ext cx="4809580" cy="1455365"/>
          </a:xfrm>
        </p:spPr>
        <p:txBody>
          <a:bodyPr/>
          <a:lstStyle/>
          <a:p>
            <a:r>
              <a:rPr lang="nb-NO"/>
              <a:t>Klikk for å redigere tittelstil</a:t>
            </a:r>
          </a:p>
        </p:txBody>
      </p:sp>
      <p:sp>
        <p:nvSpPr>
          <p:cNvPr id="7" name="Plassholder for tekst 2">
            <a:extLst>
              <a:ext uri="{FF2B5EF4-FFF2-40B4-BE49-F238E27FC236}">
                <a16:creationId xmlns:a16="http://schemas.microsoft.com/office/drawing/2014/main" id="{75A6F999-1284-D946-BB38-539EAF169376}"/>
              </a:ext>
            </a:extLst>
          </p:cNvPr>
          <p:cNvSpPr>
            <a:spLocks noGrp="1"/>
          </p:cNvSpPr>
          <p:nvPr>
            <p:ph type="body" sz="quarter" idx="17" hasCustomPrompt="1"/>
          </p:nvPr>
        </p:nvSpPr>
        <p:spPr>
          <a:xfrm>
            <a:off x="-1" y="6531717"/>
            <a:ext cx="5212747" cy="326283"/>
          </a:xfrm>
        </p:spPr>
        <p:txBody>
          <a:bodyPr tIns="90000" bIns="90000">
            <a:noAutofit/>
          </a:bodyPr>
          <a:lstStyle>
            <a:lvl1pPr marL="0" indent="0">
              <a:buNone/>
              <a:defRPr sz="800">
                <a:solidFill>
                  <a:schemeClr val="tx1"/>
                </a:solidFill>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nb-NO"/>
              <a:t>Kilde: </a:t>
            </a:r>
            <a:endParaRPr lang="nn-NO"/>
          </a:p>
        </p:txBody>
      </p:sp>
    </p:spTree>
    <p:extLst>
      <p:ext uri="{BB962C8B-B14F-4D97-AF65-F5344CB8AC3E}">
        <p14:creationId xmlns:p14="http://schemas.microsoft.com/office/powerpoint/2010/main" val="40542041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tellysbilde">
    <p:spTree>
      <p:nvGrpSpPr>
        <p:cNvPr id="1" name=""/>
        <p:cNvGrpSpPr/>
        <p:nvPr/>
      </p:nvGrpSpPr>
      <p:grpSpPr>
        <a:xfrm>
          <a:off x="0" y="0"/>
          <a:ext cx="0" cy="0"/>
          <a:chOff x="0" y="0"/>
          <a:chExt cx="0" cy="0"/>
        </a:xfrm>
      </p:grpSpPr>
      <p:sp>
        <p:nvSpPr>
          <p:cNvPr id="4" name="Plassholder for bilde 7">
            <a:extLst>
              <a:ext uri="{FF2B5EF4-FFF2-40B4-BE49-F238E27FC236}">
                <a16:creationId xmlns:a16="http://schemas.microsoft.com/office/drawing/2014/main" id="{9D8BCDAE-31FE-2648-95DC-BAF966608118}"/>
              </a:ext>
            </a:extLst>
          </p:cNvPr>
          <p:cNvSpPr>
            <a:spLocks noGrp="1"/>
          </p:cNvSpPr>
          <p:nvPr>
            <p:ph type="pic" idx="1"/>
          </p:nvPr>
        </p:nvSpPr>
        <p:spPr>
          <a:xfrm>
            <a:off x="0" y="0"/>
            <a:ext cx="7037408" cy="6858000"/>
          </a:xfrm>
          <a:prstGeom prst="rect">
            <a:avLst/>
          </a:prstGeom>
        </p:spPr>
      </p:sp>
      <p:sp>
        <p:nvSpPr>
          <p:cNvPr id="6" name="Plassholder for tekst 2">
            <a:extLst>
              <a:ext uri="{FF2B5EF4-FFF2-40B4-BE49-F238E27FC236}">
                <a16:creationId xmlns:a16="http://schemas.microsoft.com/office/drawing/2014/main" id="{8ED785BC-86D4-6C45-9C2A-7263EBECEE6E}"/>
              </a:ext>
            </a:extLst>
          </p:cNvPr>
          <p:cNvSpPr>
            <a:spLocks noGrp="1"/>
          </p:cNvSpPr>
          <p:nvPr>
            <p:ph type="body" idx="10"/>
          </p:nvPr>
        </p:nvSpPr>
        <p:spPr>
          <a:xfrm>
            <a:off x="7663070" y="864705"/>
            <a:ext cx="3756537" cy="4518364"/>
          </a:xfrm>
          <a:prstGeom prst="rect">
            <a:avLst/>
          </a:prstGeo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pic>
        <p:nvPicPr>
          <p:cNvPr id="3" name="Bilde 2">
            <a:extLst>
              <a:ext uri="{FF2B5EF4-FFF2-40B4-BE49-F238E27FC236}">
                <a16:creationId xmlns:a16="http://schemas.microsoft.com/office/drawing/2014/main" id="{99B1B098-01B8-9E4B-56A8-CB64DD5F2E3D}"/>
              </a:ext>
            </a:extLst>
          </p:cNvPr>
          <p:cNvPicPr>
            <a:picLocks noChangeAspect="1"/>
          </p:cNvPicPr>
          <p:nvPr userDrawn="1"/>
        </p:nvPicPr>
        <p:blipFill>
          <a:blip r:embed="rId2"/>
          <a:stretch>
            <a:fillRect/>
          </a:stretch>
        </p:blipFill>
        <p:spPr>
          <a:xfrm>
            <a:off x="10386009" y="926472"/>
            <a:ext cx="3039619" cy="1838094"/>
          </a:xfrm>
          <a:prstGeom prst="rect">
            <a:avLst/>
          </a:prstGeom>
        </p:spPr>
      </p:pic>
    </p:spTree>
    <p:extLst>
      <p:ext uri="{BB962C8B-B14F-4D97-AF65-F5344CB8AC3E}">
        <p14:creationId xmlns:p14="http://schemas.microsoft.com/office/powerpoint/2010/main" val="16671577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Tittellysbilde">
    <p:spTree>
      <p:nvGrpSpPr>
        <p:cNvPr id="1" name=""/>
        <p:cNvGrpSpPr/>
        <p:nvPr/>
      </p:nvGrpSpPr>
      <p:grpSpPr>
        <a:xfrm>
          <a:off x="0" y="0"/>
          <a:ext cx="0" cy="0"/>
          <a:chOff x="0" y="0"/>
          <a:chExt cx="0" cy="0"/>
        </a:xfrm>
      </p:grpSpPr>
      <p:sp>
        <p:nvSpPr>
          <p:cNvPr id="4" name="Plassholder for bilde 7">
            <a:extLst>
              <a:ext uri="{FF2B5EF4-FFF2-40B4-BE49-F238E27FC236}">
                <a16:creationId xmlns:a16="http://schemas.microsoft.com/office/drawing/2014/main" id="{9D8BCDAE-31FE-2648-95DC-BAF966608118}"/>
              </a:ext>
            </a:extLst>
          </p:cNvPr>
          <p:cNvSpPr>
            <a:spLocks noGrp="1"/>
          </p:cNvSpPr>
          <p:nvPr>
            <p:ph type="pic" idx="1"/>
          </p:nvPr>
        </p:nvSpPr>
        <p:spPr>
          <a:xfrm>
            <a:off x="437322" y="447261"/>
            <a:ext cx="6758608" cy="4726056"/>
          </a:xfrm>
          <a:prstGeom prst="rect">
            <a:avLst/>
          </a:prstGeom>
        </p:spPr>
      </p:sp>
      <p:sp>
        <p:nvSpPr>
          <p:cNvPr id="6" name="Plassholder for tekst 2">
            <a:extLst>
              <a:ext uri="{FF2B5EF4-FFF2-40B4-BE49-F238E27FC236}">
                <a16:creationId xmlns:a16="http://schemas.microsoft.com/office/drawing/2014/main" id="{8ED785BC-86D4-6C45-9C2A-7263EBECEE6E}"/>
              </a:ext>
            </a:extLst>
          </p:cNvPr>
          <p:cNvSpPr>
            <a:spLocks noGrp="1"/>
          </p:cNvSpPr>
          <p:nvPr>
            <p:ph type="body" idx="10"/>
          </p:nvPr>
        </p:nvSpPr>
        <p:spPr>
          <a:xfrm>
            <a:off x="437322" y="5546036"/>
            <a:ext cx="7682948" cy="864703"/>
          </a:xfrm>
          <a:prstGeom prst="rect">
            <a:avLst/>
          </a:prstGeom>
        </p:spPr>
        <p:txBody>
          <a:bodyPr/>
          <a:lstStyle>
            <a:lvl1pPr marL="0" indent="0">
              <a:buNone/>
              <a:defRPr sz="2400">
                <a:solidFill>
                  <a:srgbClr val="00000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
        <p:nvSpPr>
          <p:cNvPr id="5" name="Plassholder for bilde 7">
            <a:extLst>
              <a:ext uri="{FF2B5EF4-FFF2-40B4-BE49-F238E27FC236}">
                <a16:creationId xmlns:a16="http://schemas.microsoft.com/office/drawing/2014/main" id="{A3C7CC5C-DB45-7649-A246-96AE37B0DA16}"/>
              </a:ext>
            </a:extLst>
          </p:cNvPr>
          <p:cNvSpPr>
            <a:spLocks noGrp="1"/>
          </p:cNvSpPr>
          <p:nvPr>
            <p:ph type="pic" idx="11"/>
          </p:nvPr>
        </p:nvSpPr>
        <p:spPr>
          <a:xfrm>
            <a:off x="7494104" y="447261"/>
            <a:ext cx="3462131" cy="2256182"/>
          </a:xfrm>
          <a:prstGeom prst="rect">
            <a:avLst/>
          </a:prstGeom>
        </p:spPr>
      </p:sp>
      <p:sp>
        <p:nvSpPr>
          <p:cNvPr id="8" name="Plassholder for bilde 7">
            <a:extLst>
              <a:ext uri="{FF2B5EF4-FFF2-40B4-BE49-F238E27FC236}">
                <a16:creationId xmlns:a16="http://schemas.microsoft.com/office/drawing/2014/main" id="{CA394562-8932-984B-AB93-8DC6578417D3}"/>
              </a:ext>
            </a:extLst>
          </p:cNvPr>
          <p:cNvSpPr>
            <a:spLocks noGrp="1"/>
          </p:cNvSpPr>
          <p:nvPr>
            <p:ph type="pic" idx="12"/>
          </p:nvPr>
        </p:nvSpPr>
        <p:spPr>
          <a:xfrm>
            <a:off x="7494104" y="2917135"/>
            <a:ext cx="3462131" cy="2256182"/>
          </a:xfrm>
          <a:prstGeom prst="rect">
            <a:avLst/>
          </a:prstGeom>
        </p:spPr>
      </p:sp>
    </p:spTree>
    <p:extLst>
      <p:ext uri="{BB962C8B-B14F-4D97-AF65-F5344CB8AC3E}">
        <p14:creationId xmlns:p14="http://schemas.microsoft.com/office/powerpoint/2010/main" val="1801162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ittellysbilde">
    <p:spTree>
      <p:nvGrpSpPr>
        <p:cNvPr id="1" name=""/>
        <p:cNvGrpSpPr/>
        <p:nvPr/>
      </p:nvGrpSpPr>
      <p:grpSpPr>
        <a:xfrm>
          <a:off x="0" y="0"/>
          <a:ext cx="0" cy="0"/>
          <a:chOff x="0" y="0"/>
          <a:chExt cx="0" cy="0"/>
        </a:xfrm>
      </p:grpSpPr>
      <p:sp>
        <p:nvSpPr>
          <p:cNvPr id="4" name="Plassholder for bilde 7">
            <a:extLst>
              <a:ext uri="{FF2B5EF4-FFF2-40B4-BE49-F238E27FC236}">
                <a16:creationId xmlns:a16="http://schemas.microsoft.com/office/drawing/2014/main" id="{9D8BCDAE-31FE-2648-95DC-BAF966608118}"/>
              </a:ext>
            </a:extLst>
          </p:cNvPr>
          <p:cNvSpPr>
            <a:spLocks noGrp="1"/>
          </p:cNvSpPr>
          <p:nvPr>
            <p:ph type="pic" idx="1"/>
          </p:nvPr>
        </p:nvSpPr>
        <p:spPr>
          <a:xfrm>
            <a:off x="0" y="0"/>
            <a:ext cx="12192000" cy="6858000"/>
          </a:xfrm>
          <a:prstGeom prst="rect">
            <a:avLst/>
          </a:prstGeom>
        </p:spPr>
      </p:sp>
      <p:sp>
        <p:nvSpPr>
          <p:cNvPr id="6" name="Plassholder for tekst 2">
            <a:extLst>
              <a:ext uri="{FF2B5EF4-FFF2-40B4-BE49-F238E27FC236}">
                <a16:creationId xmlns:a16="http://schemas.microsoft.com/office/drawing/2014/main" id="{8ED785BC-86D4-6C45-9C2A-7263EBECEE6E}"/>
              </a:ext>
            </a:extLst>
          </p:cNvPr>
          <p:cNvSpPr>
            <a:spLocks noGrp="1"/>
          </p:cNvSpPr>
          <p:nvPr>
            <p:ph type="body" idx="10"/>
          </p:nvPr>
        </p:nvSpPr>
        <p:spPr>
          <a:xfrm>
            <a:off x="993914" y="5227983"/>
            <a:ext cx="5546034" cy="1262269"/>
          </a:xfrm>
          <a:prstGeom prst="rect">
            <a:avLst/>
          </a:prstGeo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Tree>
    <p:extLst>
      <p:ext uri="{BB962C8B-B14F-4D97-AF65-F5344CB8AC3E}">
        <p14:creationId xmlns:p14="http://schemas.microsoft.com/office/powerpoint/2010/main" val="347711972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873B5D5-4245-884C-B3E4-1AED4E225992}"/>
              </a:ext>
            </a:extLst>
          </p:cNvPr>
          <p:cNvSpPr>
            <a:spLocks noGrp="1"/>
          </p:cNvSpPr>
          <p:nvPr>
            <p:ph type="title"/>
          </p:nvPr>
        </p:nvSpPr>
        <p:spPr>
          <a:xfrm>
            <a:off x="581889" y="365125"/>
            <a:ext cx="10993584" cy="1325563"/>
          </a:xfrm>
          <a:prstGeom prst="rect">
            <a:avLst/>
          </a:prstGeom>
        </p:spPr>
        <p:txBody>
          <a:bodyPr/>
          <a:lstStyle/>
          <a:p>
            <a:r>
              <a:rPr lang="nb-NO"/>
              <a:t>Klikk for å redigere tittelstil</a:t>
            </a:r>
          </a:p>
        </p:txBody>
      </p:sp>
      <p:sp>
        <p:nvSpPr>
          <p:cNvPr id="3" name="Plassholder for innhold 2">
            <a:extLst>
              <a:ext uri="{FF2B5EF4-FFF2-40B4-BE49-F238E27FC236}">
                <a16:creationId xmlns:a16="http://schemas.microsoft.com/office/drawing/2014/main" id="{2EC55E50-CA30-1E47-8D59-F697AEC38129}"/>
              </a:ext>
            </a:extLst>
          </p:cNvPr>
          <p:cNvSpPr>
            <a:spLocks noGrp="1"/>
          </p:cNvSpPr>
          <p:nvPr>
            <p:ph idx="1"/>
          </p:nvPr>
        </p:nvSpPr>
        <p:spPr>
          <a:xfrm>
            <a:off x="581889" y="1825625"/>
            <a:ext cx="10993584" cy="3899766"/>
          </a:xfrm>
          <a:prstGeom prst="rect">
            <a:avLst/>
          </a:prstGeo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11280327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tellysbilde">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147E672-3AB7-CD63-6C69-0E787AE561BE}"/>
              </a:ext>
            </a:extLst>
          </p:cNvPr>
          <p:cNvSpPr>
            <a:spLocks noGrp="1"/>
          </p:cNvSpPr>
          <p:nvPr>
            <p:ph type="ctrTitle"/>
          </p:nvPr>
        </p:nvSpPr>
        <p:spPr>
          <a:xfrm>
            <a:off x="1550893" y="4914276"/>
            <a:ext cx="8980968" cy="1099842"/>
          </a:xfrm>
          <a:prstGeom prst="rect">
            <a:avLst/>
          </a:prstGeom>
        </p:spPr>
        <p:txBody>
          <a:bodyPr anchor="b"/>
          <a:lstStyle>
            <a:lvl1pPr algn="ctr">
              <a:defRPr sz="6000"/>
            </a:lvl1pPr>
          </a:lstStyle>
          <a:p>
            <a:r>
              <a:rPr lang="nb-NO"/>
              <a:t>Klikk for å redigere tittelstil</a:t>
            </a:r>
          </a:p>
        </p:txBody>
      </p:sp>
    </p:spTree>
    <p:extLst>
      <p:ext uri="{BB962C8B-B14F-4D97-AF65-F5344CB8AC3E}">
        <p14:creationId xmlns:p14="http://schemas.microsoft.com/office/powerpoint/2010/main" val="127208095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E2245CC-55DE-3F40-9525-7AFED5EB6AA2}"/>
              </a:ext>
            </a:extLst>
          </p:cNvPr>
          <p:cNvSpPr>
            <a:spLocks noGrp="1"/>
          </p:cNvSpPr>
          <p:nvPr>
            <p:ph type="title"/>
          </p:nvPr>
        </p:nvSpPr>
        <p:spPr>
          <a:xfrm>
            <a:off x="592859" y="1003156"/>
            <a:ext cx="10826750" cy="2852737"/>
          </a:xfrm>
          <a:prstGeom prst="rect">
            <a:avLst/>
          </a:prstGeom>
        </p:spPr>
        <p:txBody>
          <a:bodyPr anchor="b"/>
          <a:lstStyle>
            <a:lvl1pPr>
              <a:defRPr sz="6000">
                <a:solidFill>
                  <a:schemeClr val="tx1"/>
                </a:solidFill>
              </a:defRPr>
            </a:lvl1pPr>
          </a:lstStyle>
          <a:p>
            <a:r>
              <a:rPr lang="nb-NO"/>
              <a:t>Klikk for å redigere tittelstil</a:t>
            </a:r>
          </a:p>
        </p:txBody>
      </p:sp>
      <p:sp>
        <p:nvSpPr>
          <p:cNvPr id="3" name="Plassholder for tekst 2">
            <a:extLst>
              <a:ext uri="{FF2B5EF4-FFF2-40B4-BE49-F238E27FC236}">
                <a16:creationId xmlns:a16="http://schemas.microsoft.com/office/drawing/2014/main" id="{D9A233D2-3A60-E849-B5F1-64355023F21F}"/>
              </a:ext>
            </a:extLst>
          </p:cNvPr>
          <p:cNvSpPr>
            <a:spLocks noGrp="1"/>
          </p:cNvSpPr>
          <p:nvPr>
            <p:ph type="body" idx="1"/>
          </p:nvPr>
        </p:nvSpPr>
        <p:spPr>
          <a:xfrm>
            <a:off x="592858" y="3882881"/>
            <a:ext cx="10826749"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Tree>
    <p:extLst>
      <p:ext uri="{BB962C8B-B14F-4D97-AF65-F5344CB8AC3E}">
        <p14:creationId xmlns:p14="http://schemas.microsoft.com/office/powerpoint/2010/main" val="203393307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D1244CA-01E8-4941-9C4F-C7D22418BB32}"/>
              </a:ext>
            </a:extLst>
          </p:cNvPr>
          <p:cNvSpPr>
            <a:spLocks noGrp="1"/>
          </p:cNvSpPr>
          <p:nvPr>
            <p:ph type="title"/>
          </p:nvPr>
        </p:nvSpPr>
        <p:spPr>
          <a:xfrm>
            <a:off x="581889" y="365125"/>
            <a:ext cx="10993584" cy="1325563"/>
          </a:xfrm>
          <a:prstGeom prst="rect">
            <a:avLst/>
          </a:prstGeom>
        </p:spPr>
        <p:txBody>
          <a:bodyPr/>
          <a:lstStyle/>
          <a:p>
            <a:r>
              <a:rPr lang="nb-NO"/>
              <a:t>Klikk for å redigere tittelstil</a:t>
            </a:r>
          </a:p>
        </p:txBody>
      </p:sp>
      <p:sp>
        <p:nvSpPr>
          <p:cNvPr id="3" name="Plassholder for innhold 2">
            <a:extLst>
              <a:ext uri="{FF2B5EF4-FFF2-40B4-BE49-F238E27FC236}">
                <a16:creationId xmlns:a16="http://schemas.microsoft.com/office/drawing/2014/main" id="{0C1BD739-4466-EE4A-8335-F7F1373C42F9}"/>
              </a:ext>
            </a:extLst>
          </p:cNvPr>
          <p:cNvSpPr>
            <a:spLocks noGrp="1"/>
          </p:cNvSpPr>
          <p:nvPr>
            <p:ph sz="half" idx="1"/>
          </p:nvPr>
        </p:nvSpPr>
        <p:spPr>
          <a:xfrm>
            <a:off x="581889" y="1825625"/>
            <a:ext cx="5437911" cy="3806248"/>
          </a:xfrm>
          <a:prstGeom prst="rect">
            <a:avLst/>
          </a:prstGeo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a:extLst>
              <a:ext uri="{FF2B5EF4-FFF2-40B4-BE49-F238E27FC236}">
                <a16:creationId xmlns:a16="http://schemas.microsoft.com/office/drawing/2014/main" id="{6507E102-81DF-024D-9060-93851F9FE2E7}"/>
              </a:ext>
            </a:extLst>
          </p:cNvPr>
          <p:cNvSpPr>
            <a:spLocks noGrp="1"/>
          </p:cNvSpPr>
          <p:nvPr>
            <p:ph sz="half" idx="2"/>
          </p:nvPr>
        </p:nvSpPr>
        <p:spPr>
          <a:xfrm>
            <a:off x="6172199" y="1825625"/>
            <a:ext cx="5403273" cy="3806248"/>
          </a:xfrm>
          <a:prstGeom prst="rect">
            <a:avLst/>
          </a:prstGeo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200334915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21359643-A214-DD48-033C-653B0902528F}"/>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nb-NO"/>
              <a:t>Klikk for å redigere tittelstil</a:t>
            </a:r>
          </a:p>
        </p:txBody>
      </p:sp>
      <p:sp>
        <p:nvSpPr>
          <p:cNvPr id="3" name="Undertittel 2">
            <a:extLst>
              <a:ext uri="{FF2B5EF4-FFF2-40B4-BE49-F238E27FC236}">
                <a16:creationId xmlns:a16="http://schemas.microsoft.com/office/drawing/2014/main" id="{6DCB4A89-B240-72B4-4706-64B90CA70BBE}"/>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p>
        </p:txBody>
      </p:sp>
    </p:spTree>
    <p:extLst>
      <p:ext uri="{BB962C8B-B14F-4D97-AF65-F5344CB8AC3E}">
        <p14:creationId xmlns:p14="http://schemas.microsoft.com/office/powerpoint/2010/main" val="385224598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4_Tittellysbilde">
    <p:spTree>
      <p:nvGrpSpPr>
        <p:cNvPr id="1" name=""/>
        <p:cNvGrpSpPr/>
        <p:nvPr/>
      </p:nvGrpSpPr>
      <p:grpSpPr>
        <a:xfrm>
          <a:off x="0" y="0"/>
          <a:ext cx="0" cy="0"/>
          <a:chOff x="0" y="0"/>
          <a:chExt cx="0" cy="0"/>
        </a:xfrm>
      </p:grpSpPr>
      <p:pic>
        <p:nvPicPr>
          <p:cNvPr id="2" name="Bilde 1">
            <a:extLst>
              <a:ext uri="{FF2B5EF4-FFF2-40B4-BE49-F238E27FC236}">
                <a16:creationId xmlns:a16="http://schemas.microsoft.com/office/drawing/2014/main" id="{8EF609B4-F000-442E-FEB9-7CE45F385D2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4400" y="1831975"/>
            <a:ext cx="2741613" cy="319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Bilde 2" descr="Et bilde som inneholder vektorgrafikk&#10;&#10;Automatisk generert beskrivelse">
            <a:extLst>
              <a:ext uri="{FF2B5EF4-FFF2-40B4-BE49-F238E27FC236}">
                <a16:creationId xmlns:a16="http://schemas.microsoft.com/office/drawing/2014/main" id="{195695A0-885F-3B7B-FB25-E6028FAB0DB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1813" y="-271463"/>
            <a:ext cx="12220576" cy="8637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79680321"/>
      </p:ext>
    </p:extLst>
  </p:cSld>
  <p:clrMapOvr>
    <a:overrideClrMapping bg1="lt1" tx1="dk1" bg2="lt2" tx2="dk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Tittellysbilde">
    <p:spTree>
      <p:nvGrpSpPr>
        <p:cNvPr id="1" name=""/>
        <p:cNvGrpSpPr/>
        <p:nvPr/>
      </p:nvGrpSpPr>
      <p:grpSpPr>
        <a:xfrm>
          <a:off x="0" y="0"/>
          <a:ext cx="0" cy="0"/>
          <a:chOff x="0" y="0"/>
          <a:chExt cx="0" cy="0"/>
        </a:xfrm>
      </p:grpSpPr>
      <p:pic>
        <p:nvPicPr>
          <p:cNvPr id="2" name="Bilde 1">
            <a:extLst>
              <a:ext uri="{FF2B5EF4-FFF2-40B4-BE49-F238E27FC236}">
                <a16:creationId xmlns:a16="http://schemas.microsoft.com/office/drawing/2014/main" id="{D2BF6742-5C80-2033-2FC9-CC7A523497C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79163" y="5822950"/>
            <a:ext cx="6604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Bilde 2">
            <a:extLst>
              <a:ext uri="{FF2B5EF4-FFF2-40B4-BE49-F238E27FC236}">
                <a16:creationId xmlns:a16="http://schemas.microsoft.com/office/drawing/2014/main" id="{ECA5D7B4-2D13-8EBB-9024-4766F7416C8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27238" y="-947738"/>
            <a:ext cx="13496926" cy="953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88062165"/>
      </p:ext>
    </p:extLst>
  </p:cSld>
  <p:clrMapOvr>
    <a:overrideClrMapping bg1="lt1" tx1="dk1" bg2="lt2" tx2="dk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tellysbilde">
    <p:bg>
      <p:bgPr>
        <a:solidFill>
          <a:schemeClr val="tx1"/>
        </a:solidFill>
        <a:effectLst/>
      </p:bgPr>
    </p:bg>
    <p:spTree>
      <p:nvGrpSpPr>
        <p:cNvPr id="1" name=""/>
        <p:cNvGrpSpPr/>
        <p:nvPr/>
      </p:nvGrpSpPr>
      <p:grpSpPr>
        <a:xfrm>
          <a:off x="0" y="0"/>
          <a:ext cx="0" cy="0"/>
          <a:chOff x="0" y="0"/>
          <a:chExt cx="0" cy="0"/>
        </a:xfrm>
      </p:grpSpPr>
      <p:pic>
        <p:nvPicPr>
          <p:cNvPr id="2" name="Bilde 1" descr="Et bilde som inneholder tekst&#10;&#10;Automatisk generert beskrivelse">
            <a:extLst>
              <a:ext uri="{FF2B5EF4-FFF2-40B4-BE49-F238E27FC236}">
                <a16:creationId xmlns:a16="http://schemas.microsoft.com/office/drawing/2014/main" id="{22EF9C6B-B7DF-6732-F01F-417CF1499AA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99800" y="5822950"/>
            <a:ext cx="6604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Bilde 2">
            <a:extLst>
              <a:ext uri="{FF2B5EF4-FFF2-40B4-BE49-F238E27FC236}">
                <a16:creationId xmlns:a16="http://schemas.microsoft.com/office/drawing/2014/main" id="{0D4AD9FB-9BA8-A986-AE03-8A9B1E4787B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8363" y="-1128713"/>
            <a:ext cx="8683626" cy="8874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364744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_Tittellysbilde">
    <p:spTree>
      <p:nvGrpSpPr>
        <p:cNvPr id="1" name=""/>
        <p:cNvGrpSpPr/>
        <p:nvPr/>
      </p:nvGrpSpPr>
      <p:grpSpPr>
        <a:xfrm>
          <a:off x="0" y="0"/>
          <a:ext cx="0" cy="0"/>
          <a:chOff x="0" y="0"/>
          <a:chExt cx="0" cy="0"/>
        </a:xfrm>
      </p:grpSpPr>
      <p:pic>
        <p:nvPicPr>
          <p:cNvPr id="2" name="Bilde 1" descr="Et bilde som inneholder tekst&#10;&#10;Automatisk generert beskrivelse">
            <a:extLst>
              <a:ext uri="{FF2B5EF4-FFF2-40B4-BE49-F238E27FC236}">
                <a16:creationId xmlns:a16="http://schemas.microsoft.com/office/drawing/2014/main" id="{A7C1CA75-268F-115A-051E-7919BA011FF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99800" y="5822950"/>
            <a:ext cx="6604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Bilde 2" descr="Et bilde som inneholder sport, idrett&#10;&#10;Automatisk generert beskrivelse">
            <a:extLst>
              <a:ext uri="{FF2B5EF4-FFF2-40B4-BE49-F238E27FC236}">
                <a16:creationId xmlns:a16="http://schemas.microsoft.com/office/drawing/2014/main" id="{4EB9FF26-C901-C14A-3545-41583985C86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45075" y="-100013"/>
            <a:ext cx="7564438" cy="7729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68129927"/>
      </p:ext>
    </p:extLst>
  </p:cSld>
  <p:clrMapOvr>
    <a:overrideClrMapping bg1="dk1" tx1="lt1" bg2="dk2" tx2="lt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Egendefinert oppsett">
    <p:spTree>
      <p:nvGrpSpPr>
        <p:cNvPr id="1" name=""/>
        <p:cNvGrpSpPr/>
        <p:nvPr/>
      </p:nvGrpSpPr>
      <p:grpSpPr>
        <a:xfrm>
          <a:off x="0" y="0"/>
          <a:ext cx="0" cy="0"/>
          <a:chOff x="0" y="0"/>
          <a:chExt cx="0" cy="0"/>
        </a:xfrm>
      </p:grpSpPr>
      <p:pic>
        <p:nvPicPr>
          <p:cNvPr id="2" name="Bilde 1">
            <a:extLst>
              <a:ext uri="{FF2B5EF4-FFF2-40B4-BE49-F238E27FC236}">
                <a16:creationId xmlns:a16="http://schemas.microsoft.com/office/drawing/2014/main" id="{FFA98772-1707-472E-7C16-5C97CF5DAEC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79163" y="5822950"/>
            <a:ext cx="6604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Bilde 2">
            <a:extLst>
              <a:ext uri="{FF2B5EF4-FFF2-40B4-BE49-F238E27FC236}">
                <a16:creationId xmlns:a16="http://schemas.microsoft.com/office/drawing/2014/main" id="{92606950-D668-0CA9-A234-61993C1F537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2600" y="263525"/>
            <a:ext cx="5816600" cy="594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4513355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p:cNvSpPr>
            <a:spLocks noGrp="1"/>
          </p:cNvSpPr>
          <p:nvPr>
            <p:ph type="ctrTitle"/>
          </p:nvPr>
        </p:nvSpPr>
        <p:spPr>
          <a:xfrm>
            <a:off x="1524000" y="1122363"/>
            <a:ext cx="9144000" cy="2387600"/>
          </a:xfrm>
        </p:spPr>
        <p:txBody>
          <a:bodyPr anchor="b"/>
          <a:lstStyle>
            <a:lvl1pPr algn="ctr">
              <a:defRPr sz="6000"/>
            </a:lvl1pPr>
          </a:lstStyle>
          <a:p>
            <a:r>
              <a:rPr lang="nb-NO"/>
              <a:t>Klikk for å redigere tittelstil</a:t>
            </a:r>
          </a:p>
        </p:txBody>
      </p:sp>
      <p:sp>
        <p:nvSpPr>
          <p:cNvPr id="3" name="Undertittel 2"/>
          <p:cNvSpPr>
            <a:spLocks noGrp="1"/>
          </p:cNvSpPr>
          <p:nvPr>
            <p:ph type="subTitle" idx="1"/>
          </p:nvPr>
        </p:nvSpPr>
        <p:spPr>
          <a:xfrm>
            <a:off x="1524000" y="3602038"/>
            <a:ext cx="9144000" cy="1655762"/>
          </a:xfrm>
        </p:spPr>
        <p:txBody>
          <a:bodyPr/>
          <a:lstStyle>
            <a:lvl1pPr marL="0" indent="0" algn="ctr">
              <a:buNone/>
              <a:defRPr sz="2400">
                <a:solidFill>
                  <a:srgbClr val="0000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p>
        </p:txBody>
      </p:sp>
    </p:spTree>
    <p:extLst>
      <p:ext uri="{BB962C8B-B14F-4D97-AF65-F5344CB8AC3E}">
        <p14:creationId xmlns:p14="http://schemas.microsoft.com/office/powerpoint/2010/main" val="204672571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innhold 2"/>
          <p:cNvSpPr>
            <a:spLocks noGrp="1"/>
          </p:cNvSpPr>
          <p:nvPr>
            <p:ph idx="1"/>
          </p:nvPr>
        </p:nvSpPr>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11036003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Tittellysbilde">
    <p:bg>
      <p:bgRef idx="1001">
        <a:schemeClr val="bg2"/>
      </p:bgRef>
    </p:bg>
    <p:spTree>
      <p:nvGrpSpPr>
        <p:cNvPr id="1" name=""/>
        <p:cNvGrpSpPr/>
        <p:nvPr/>
      </p:nvGrpSpPr>
      <p:grpSpPr>
        <a:xfrm>
          <a:off x="0" y="0"/>
          <a:ext cx="0" cy="0"/>
          <a:chOff x="0" y="0"/>
          <a:chExt cx="0" cy="0"/>
        </a:xfrm>
      </p:grpSpPr>
      <p:pic>
        <p:nvPicPr>
          <p:cNvPr id="4" name="Bilde 3">
            <a:extLst>
              <a:ext uri="{FF2B5EF4-FFF2-40B4-BE49-F238E27FC236}">
                <a16:creationId xmlns:a16="http://schemas.microsoft.com/office/drawing/2014/main" id="{F50D1785-77B1-9B5E-84E2-5C6379AE05EB}"/>
              </a:ext>
            </a:extLst>
          </p:cNvPr>
          <p:cNvPicPr>
            <a:picLocks noChangeAspect="1"/>
          </p:cNvPicPr>
          <p:nvPr userDrawn="1"/>
        </p:nvPicPr>
        <p:blipFill>
          <a:blip r:embed="rId2"/>
          <a:stretch>
            <a:fillRect/>
          </a:stretch>
        </p:blipFill>
        <p:spPr>
          <a:xfrm>
            <a:off x="4725193" y="1832732"/>
            <a:ext cx="2741613" cy="3192536"/>
          </a:xfrm>
          <a:prstGeom prst="rect">
            <a:avLst/>
          </a:prstGeom>
        </p:spPr>
      </p:pic>
      <p:pic>
        <p:nvPicPr>
          <p:cNvPr id="6" name="Bilde 5" descr="Et bilde som inneholder vektorgrafikk&#10;&#10;Automatisk generert beskrivelse">
            <a:extLst>
              <a:ext uri="{FF2B5EF4-FFF2-40B4-BE49-F238E27FC236}">
                <a16:creationId xmlns:a16="http://schemas.microsoft.com/office/drawing/2014/main" id="{D1670B37-2F34-60AB-DDB6-3F87E6726890}"/>
              </a:ext>
            </a:extLst>
          </p:cNvPr>
          <p:cNvPicPr>
            <a:picLocks noChangeAspect="1"/>
          </p:cNvPicPr>
          <p:nvPr userDrawn="1"/>
        </p:nvPicPr>
        <p:blipFill>
          <a:blip r:embed="rId3"/>
          <a:stretch>
            <a:fillRect/>
          </a:stretch>
        </p:blipFill>
        <p:spPr>
          <a:xfrm>
            <a:off x="-4342387" y="-270927"/>
            <a:ext cx="12221943" cy="8637524"/>
          </a:xfrm>
          <a:prstGeom prst="rect">
            <a:avLst/>
          </a:prstGeom>
        </p:spPr>
      </p:pic>
    </p:spTree>
    <p:extLst>
      <p:ext uri="{BB962C8B-B14F-4D97-AF65-F5344CB8AC3E}">
        <p14:creationId xmlns:p14="http://schemas.microsoft.com/office/powerpoint/2010/main" val="44289632"/>
      </p:ext>
    </p:extLst>
  </p:cSld>
  <p:clrMapOvr>
    <a:overrideClrMapping bg1="lt1" tx1="dk1" bg2="lt2" tx2="dk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pic>
        <p:nvPicPr>
          <p:cNvPr id="4" name="Bilde 4" descr="Et bilde som inneholder silhuetter, vektorgrafikk&#10;&#10;Automatisk generert beskrivelse">
            <a:extLst>
              <a:ext uri="{FF2B5EF4-FFF2-40B4-BE49-F238E27FC236}">
                <a16:creationId xmlns:a16="http://schemas.microsoft.com/office/drawing/2014/main" id="{99FFA154-DCE0-6E14-6A4A-E98B3C10ECB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6775450" y="-1577975"/>
            <a:ext cx="8707438" cy="910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tel 1"/>
          <p:cNvSpPr>
            <a:spLocks noGrp="1"/>
          </p:cNvSpPr>
          <p:nvPr>
            <p:ph type="title"/>
          </p:nvPr>
        </p:nvSpPr>
        <p:spPr>
          <a:xfrm>
            <a:off x="592859" y="1003156"/>
            <a:ext cx="9352419" cy="2852737"/>
          </a:xfrm>
        </p:spPr>
        <p:txBody>
          <a:bodyPr anchor="b"/>
          <a:lstStyle>
            <a:lvl1pPr>
              <a:defRPr sz="6000">
                <a:solidFill>
                  <a:schemeClr val="tx1"/>
                </a:solidFill>
              </a:defRPr>
            </a:lvl1pPr>
          </a:lstStyle>
          <a:p>
            <a:r>
              <a:rPr lang="nb-NO"/>
              <a:t>Klikk for å redigere tittelstil</a:t>
            </a:r>
          </a:p>
        </p:txBody>
      </p:sp>
      <p:sp>
        <p:nvSpPr>
          <p:cNvPr id="3" name="Plassholder for tekst 2"/>
          <p:cNvSpPr>
            <a:spLocks noGrp="1"/>
          </p:cNvSpPr>
          <p:nvPr>
            <p:ph type="body" idx="1"/>
          </p:nvPr>
        </p:nvSpPr>
        <p:spPr>
          <a:xfrm>
            <a:off x="592859" y="3882881"/>
            <a:ext cx="9352418" cy="1500187"/>
          </a:xfrm>
        </p:spPr>
        <p:txBody>
          <a:bodyPr/>
          <a:lstStyle>
            <a:lvl1pPr marL="0" indent="0">
              <a:buNone/>
              <a:defRPr sz="2400">
                <a:solidFill>
                  <a:srgbClr val="00000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Tree>
    <p:extLst>
      <p:ext uri="{BB962C8B-B14F-4D97-AF65-F5344CB8AC3E}">
        <p14:creationId xmlns:p14="http://schemas.microsoft.com/office/powerpoint/2010/main" val="394220859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5" name="Plassholder for tekst 2"/>
          <p:cNvSpPr>
            <a:spLocks noGrp="1"/>
          </p:cNvSpPr>
          <p:nvPr>
            <p:ph type="body" idx="10"/>
          </p:nvPr>
        </p:nvSpPr>
        <p:spPr>
          <a:xfrm>
            <a:off x="581889" y="2007703"/>
            <a:ext cx="10993584" cy="3896139"/>
          </a:xfrm>
          <a:prstGeom prst="rect">
            <a:avLst/>
          </a:prstGeom>
        </p:spPr>
        <p:txBody>
          <a:bodyPr/>
          <a:lstStyle>
            <a:lvl1pPr marL="0" indent="0">
              <a:buNone/>
              <a:defRPr sz="2400">
                <a:solidFill>
                  <a:srgbClr val="00000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Tree>
    <p:extLst>
      <p:ext uri="{BB962C8B-B14F-4D97-AF65-F5344CB8AC3E}">
        <p14:creationId xmlns:p14="http://schemas.microsoft.com/office/powerpoint/2010/main" val="53628940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Tittellysbilde">
    <p:spTree>
      <p:nvGrpSpPr>
        <p:cNvPr id="1" name=""/>
        <p:cNvGrpSpPr/>
        <p:nvPr/>
      </p:nvGrpSpPr>
      <p:grpSpPr>
        <a:xfrm>
          <a:off x="0" y="0"/>
          <a:ext cx="0" cy="0"/>
          <a:chOff x="0" y="0"/>
          <a:chExt cx="0" cy="0"/>
        </a:xfrm>
      </p:grpSpPr>
      <p:pic>
        <p:nvPicPr>
          <p:cNvPr id="2" name="Bilde 4">
            <a:extLst>
              <a:ext uri="{FF2B5EF4-FFF2-40B4-BE49-F238E27FC236}">
                <a16:creationId xmlns:a16="http://schemas.microsoft.com/office/drawing/2014/main" id="{491D9613-025E-42C8-3BB1-BF2B1E5A2CB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49525" y="1119188"/>
            <a:ext cx="10007600" cy="707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Plassholder for tekst 2"/>
          <p:cNvSpPr>
            <a:spLocks noGrp="1"/>
          </p:cNvSpPr>
          <p:nvPr>
            <p:ph type="body" idx="10"/>
          </p:nvPr>
        </p:nvSpPr>
        <p:spPr>
          <a:xfrm>
            <a:off x="3617843" y="2246243"/>
            <a:ext cx="7981121" cy="3429000"/>
          </a:xfrm>
          <a:prstGeom prst="rect">
            <a:avLst/>
          </a:prstGeom>
        </p:spPr>
        <p:txBody>
          <a:bodyPr/>
          <a:lstStyle>
            <a:lvl1pPr marL="0" indent="0">
              <a:buNone/>
              <a:defRPr sz="2400">
                <a:solidFill>
                  <a:srgbClr val="00000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
        <p:nvSpPr>
          <p:cNvPr id="7" name="Tittel 1"/>
          <p:cNvSpPr>
            <a:spLocks noGrp="1"/>
          </p:cNvSpPr>
          <p:nvPr>
            <p:ph type="title"/>
          </p:nvPr>
        </p:nvSpPr>
        <p:spPr>
          <a:xfrm>
            <a:off x="3617842" y="543509"/>
            <a:ext cx="7981120" cy="1500320"/>
          </a:xfrm>
        </p:spPr>
        <p:txBody>
          <a:bodyPr anchor="b">
            <a:normAutofit/>
          </a:bodyPr>
          <a:lstStyle>
            <a:lvl1pPr>
              <a:defRPr sz="3000"/>
            </a:lvl1pPr>
          </a:lstStyle>
          <a:p>
            <a:r>
              <a:rPr lang="nb-NO"/>
              <a:t>Klikk for å redigere tittelstil</a:t>
            </a:r>
          </a:p>
        </p:txBody>
      </p:sp>
    </p:spTree>
    <p:extLst>
      <p:ext uri="{BB962C8B-B14F-4D97-AF65-F5344CB8AC3E}">
        <p14:creationId xmlns:p14="http://schemas.microsoft.com/office/powerpoint/2010/main" val="300625545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4_Tittellysbilde">
    <p:spTree>
      <p:nvGrpSpPr>
        <p:cNvPr id="1" name=""/>
        <p:cNvGrpSpPr/>
        <p:nvPr/>
      </p:nvGrpSpPr>
      <p:grpSpPr>
        <a:xfrm>
          <a:off x="0" y="0"/>
          <a:ext cx="0" cy="0"/>
          <a:chOff x="0" y="0"/>
          <a:chExt cx="0" cy="0"/>
        </a:xfrm>
      </p:grpSpPr>
      <p:pic>
        <p:nvPicPr>
          <p:cNvPr id="2" name="Bilde 1">
            <a:extLst>
              <a:ext uri="{FF2B5EF4-FFF2-40B4-BE49-F238E27FC236}">
                <a16:creationId xmlns:a16="http://schemas.microsoft.com/office/drawing/2014/main" id="{8EF609B4-F000-442E-FEB9-7CE45F385D2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4400" y="1831975"/>
            <a:ext cx="2741613" cy="319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Bilde 2" descr="Et bilde som inneholder vektorgrafikk&#10;&#10;Automatisk generert beskrivelse">
            <a:extLst>
              <a:ext uri="{FF2B5EF4-FFF2-40B4-BE49-F238E27FC236}">
                <a16:creationId xmlns:a16="http://schemas.microsoft.com/office/drawing/2014/main" id="{195695A0-885F-3B7B-FB25-E6028FAB0DB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1813" y="-271463"/>
            <a:ext cx="12220576" cy="8637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40646785"/>
      </p:ext>
    </p:extLst>
  </p:cSld>
  <p:clrMapOvr>
    <a:overrideClrMapping bg1="lt1" tx1="dk1" bg2="lt2" tx2="dk2" accent1="accent1" accent2="accent2" accent3="accent3" accent4="accent4" accent5="accent5" accent6="accent6" hlink="hlink" folHlink="folHlink"/>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Tittellysbilde">
    <p:spTree>
      <p:nvGrpSpPr>
        <p:cNvPr id="1" name=""/>
        <p:cNvGrpSpPr/>
        <p:nvPr/>
      </p:nvGrpSpPr>
      <p:grpSpPr>
        <a:xfrm>
          <a:off x="0" y="0"/>
          <a:ext cx="0" cy="0"/>
          <a:chOff x="0" y="0"/>
          <a:chExt cx="0" cy="0"/>
        </a:xfrm>
      </p:grpSpPr>
      <p:pic>
        <p:nvPicPr>
          <p:cNvPr id="2" name="Bilde 1">
            <a:extLst>
              <a:ext uri="{FF2B5EF4-FFF2-40B4-BE49-F238E27FC236}">
                <a16:creationId xmlns:a16="http://schemas.microsoft.com/office/drawing/2014/main" id="{D2BF6742-5C80-2033-2FC9-CC7A523497C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79163" y="5822950"/>
            <a:ext cx="6604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Bilde 2">
            <a:extLst>
              <a:ext uri="{FF2B5EF4-FFF2-40B4-BE49-F238E27FC236}">
                <a16:creationId xmlns:a16="http://schemas.microsoft.com/office/drawing/2014/main" id="{ECA5D7B4-2D13-8EBB-9024-4766F7416C8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27238" y="-947738"/>
            <a:ext cx="13496926" cy="953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51933820"/>
      </p:ext>
    </p:extLst>
  </p:cSld>
  <p:clrMapOvr>
    <a:overrideClrMapping bg1="lt1" tx1="dk1" bg2="lt2" tx2="dk2" accent1="accent1" accent2="accent2" accent3="accent3" accent4="accent4" accent5="accent5" accent6="accent6" hlink="hlink" folHlink="folHlink"/>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tellysbilde">
    <p:bg>
      <p:bgPr>
        <a:solidFill>
          <a:schemeClr val="tx1"/>
        </a:solidFill>
        <a:effectLst/>
      </p:bgPr>
    </p:bg>
    <p:spTree>
      <p:nvGrpSpPr>
        <p:cNvPr id="1" name=""/>
        <p:cNvGrpSpPr/>
        <p:nvPr/>
      </p:nvGrpSpPr>
      <p:grpSpPr>
        <a:xfrm>
          <a:off x="0" y="0"/>
          <a:ext cx="0" cy="0"/>
          <a:chOff x="0" y="0"/>
          <a:chExt cx="0" cy="0"/>
        </a:xfrm>
      </p:grpSpPr>
      <p:pic>
        <p:nvPicPr>
          <p:cNvPr id="2" name="Bilde 1" descr="Et bilde som inneholder tekst&#10;&#10;Automatisk generert beskrivelse">
            <a:extLst>
              <a:ext uri="{FF2B5EF4-FFF2-40B4-BE49-F238E27FC236}">
                <a16:creationId xmlns:a16="http://schemas.microsoft.com/office/drawing/2014/main" id="{22EF9C6B-B7DF-6732-F01F-417CF1499AA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99800" y="5822950"/>
            <a:ext cx="6604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Bilde 2">
            <a:extLst>
              <a:ext uri="{FF2B5EF4-FFF2-40B4-BE49-F238E27FC236}">
                <a16:creationId xmlns:a16="http://schemas.microsoft.com/office/drawing/2014/main" id="{0D4AD9FB-9BA8-A986-AE03-8A9B1E4787B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8363" y="-1128713"/>
            <a:ext cx="8683626" cy="8874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8863693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2_Tittellysbilde">
    <p:spTree>
      <p:nvGrpSpPr>
        <p:cNvPr id="1" name=""/>
        <p:cNvGrpSpPr/>
        <p:nvPr/>
      </p:nvGrpSpPr>
      <p:grpSpPr>
        <a:xfrm>
          <a:off x="0" y="0"/>
          <a:ext cx="0" cy="0"/>
          <a:chOff x="0" y="0"/>
          <a:chExt cx="0" cy="0"/>
        </a:xfrm>
      </p:grpSpPr>
      <p:pic>
        <p:nvPicPr>
          <p:cNvPr id="2" name="Bilde 1" descr="Et bilde som inneholder tekst&#10;&#10;Automatisk generert beskrivelse">
            <a:extLst>
              <a:ext uri="{FF2B5EF4-FFF2-40B4-BE49-F238E27FC236}">
                <a16:creationId xmlns:a16="http://schemas.microsoft.com/office/drawing/2014/main" id="{A7C1CA75-268F-115A-051E-7919BA011FF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99800" y="5822950"/>
            <a:ext cx="6604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Bilde 2" descr="Et bilde som inneholder sport, idrett&#10;&#10;Automatisk generert beskrivelse">
            <a:extLst>
              <a:ext uri="{FF2B5EF4-FFF2-40B4-BE49-F238E27FC236}">
                <a16:creationId xmlns:a16="http://schemas.microsoft.com/office/drawing/2014/main" id="{4EB9FF26-C901-C14A-3545-41583985C86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45075" y="-100013"/>
            <a:ext cx="7564438" cy="7729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5174713"/>
      </p:ext>
    </p:extLst>
  </p:cSld>
  <p:clrMapOvr>
    <a:overrideClrMapping bg1="dk1" tx1="lt1" bg2="dk2" tx2="lt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Egendefinert oppsett">
    <p:spTree>
      <p:nvGrpSpPr>
        <p:cNvPr id="1" name=""/>
        <p:cNvGrpSpPr/>
        <p:nvPr/>
      </p:nvGrpSpPr>
      <p:grpSpPr>
        <a:xfrm>
          <a:off x="0" y="0"/>
          <a:ext cx="0" cy="0"/>
          <a:chOff x="0" y="0"/>
          <a:chExt cx="0" cy="0"/>
        </a:xfrm>
      </p:grpSpPr>
      <p:pic>
        <p:nvPicPr>
          <p:cNvPr id="2" name="Bilde 1">
            <a:extLst>
              <a:ext uri="{FF2B5EF4-FFF2-40B4-BE49-F238E27FC236}">
                <a16:creationId xmlns:a16="http://schemas.microsoft.com/office/drawing/2014/main" id="{FFA98772-1707-472E-7C16-5C97CF5DAEC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79163" y="5822950"/>
            <a:ext cx="6604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Bilde 2">
            <a:extLst>
              <a:ext uri="{FF2B5EF4-FFF2-40B4-BE49-F238E27FC236}">
                <a16:creationId xmlns:a16="http://schemas.microsoft.com/office/drawing/2014/main" id="{92606950-D668-0CA9-A234-61993C1F537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2600" y="263525"/>
            <a:ext cx="5816600" cy="594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6325700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a:xfrm>
            <a:off x="581889" y="365125"/>
            <a:ext cx="10993584" cy="1325563"/>
          </a:xfrm>
          <a:prstGeom prst="rect">
            <a:avLst/>
          </a:prstGeom>
        </p:spPr>
        <p:txBody>
          <a:bodyPr/>
          <a:lstStyle/>
          <a:p>
            <a:r>
              <a:rPr lang="nb-NO"/>
              <a:t>Klikk for å redigere tittelstil</a:t>
            </a:r>
          </a:p>
        </p:txBody>
      </p:sp>
      <p:sp>
        <p:nvSpPr>
          <p:cNvPr id="3" name="Plassholder for innhold 2"/>
          <p:cNvSpPr>
            <a:spLocks noGrp="1"/>
          </p:cNvSpPr>
          <p:nvPr>
            <p:ph sz="half" idx="1"/>
          </p:nvPr>
        </p:nvSpPr>
        <p:spPr>
          <a:xfrm>
            <a:off x="581889" y="1825625"/>
            <a:ext cx="5437911" cy="3806248"/>
          </a:xfrm>
          <a:prstGeom prst="rect">
            <a:avLst/>
          </a:prstGeo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p:cNvSpPr>
            <a:spLocks noGrp="1"/>
          </p:cNvSpPr>
          <p:nvPr>
            <p:ph sz="half" idx="2"/>
          </p:nvPr>
        </p:nvSpPr>
        <p:spPr>
          <a:xfrm>
            <a:off x="6172199" y="1825625"/>
            <a:ext cx="5403273" cy="3806248"/>
          </a:xfrm>
          <a:prstGeom prst="rect">
            <a:avLst/>
          </a:prstGeo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415232217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a:xfrm>
            <a:off x="581889" y="365125"/>
            <a:ext cx="10993584" cy="1325563"/>
          </a:xfrm>
          <a:prstGeom prst="rect">
            <a:avLst/>
          </a:prstGeom>
        </p:spPr>
        <p:txBody>
          <a:bodyPr/>
          <a:lstStyle/>
          <a:p>
            <a:r>
              <a:rPr lang="nb-NO"/>
              <a:t>Klikk for å redigere tittelstil</a:t>
            </a:r>
          </a:p>
        </p:txBody>
      </p:sp>
      <p:sp>
        <p:nvSpPr>
          <p:cNvPr id="3" name="Plassholder for innhold 2"/>
          <p:cNvSpPr>
            <a:spLocks noGrp="1"/>
          </p:cNvSpPr>
          <p:nvPr>
            <p:ph idx="1"/>
          </p:nvPr>
        </p:nvSpPr>
        <p:spPr>
          <a:xfrm>
            <a:off x="581889" y="1825625"/>
            <a:ext cx="10993584" cy="3899766"/>
          </a:xfrm>
          <a:prstGeom prst="rect">
            <a:avLst/>
          </a:prstGeo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7423805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tellysbilde">
    <p:bg>
      <p:bgRef idx="1001">
        <a:schemeClr val="bg2"/>
      </p:bgRef>
    </p:bg>
    <p:spTree>
      <p:nvGrpSpPr>
        <p:cNvPr id="1" name=""/>
        <p:cNvGrpSpPr/>
        <p:nvPr/>
      </p:nvGrpSpPr>
      <p:grpSpPr>
        <a:xfrm>
          <a:off x="0" y="0"/>
          <a:ext cx="0" cy="0"/>
          <a:chOff x="0" y="0"/>
          <a:chExt cx="0" cy="0"/>
        </a:xfrm>
      </p:grpSpPr>
      <p:pic>
        <p:nvPicPr>
          <p:cNvPr id="2" name="Bilde 1">
            <a:extLst>
              <a:ext uri="{FF2B5EF4-FFF2-40B4-BE49-F238E27FC236}">
                <a16:creationId xmlns:a16="http://schemas.microsoft.com/office/drawing/2014/main" id="{07D9C9F5-E853-14D8-6FEB-851962EE0C33}"/>
              </a:ext>
            </a:extLst>
          </p:cNvPr>
          <p:cNvPicPr>
            <a:picLocks noChangeAspect="1"/>
          </p:cNvPicPr>
          <p:nvPr userDrawn="1"/>
        </p:nvPicPr>
        <p:blipFill>
          <a:blip r:embed="rId2"/>
          <a:stretch>
            <a:fillRect/>
          </a:stretch>
        </p:blipFill>
        <p:spPr>
          <a:xfrm>
            <a:off x="11079133" y="5823557"/>
            <a:ext cx="659963" cy="768510"/>
          </a:xfrm>
          <a:prstGeom prst="rect">
            <a:avLst/>
          </a:prstGeom>
        </p:spPr>
      </p:pic>
      <p:pic>
        <p:nvPicPr>
          <p:cNvPr id="7" name="Bilde 6">
            <a:extLst>
              <a:ext uri="{FF2B5EF4-FFF2-40B4-BE49-F238E27FC236}">
                <a16:creationId xmlns:a16="http://schemas.microsoft.com/office/drawing/2014/main" id="{82C591DC-4BA5-EC5F-8D00-97DA1AE1F2C2}"/>
              </a:ext>
            </a:extLst>
          </p:cNvPr>
          <p:cNvPicPr>
            <a:picLocks noChangeAspect="1"/>
          </p:cNvPicPr>
          <p:nvPr userDrawn="1"/>
        </p:nvPicPr>
        <p:blipFill>
          <a:blip r:embed="rId3"/>
          <a:stretch>
            <a:fillRect/>
          </a:stretch>
        </p:blipFill>
        <p:spPr>
          <a:xfrm>
            <a:off x="-2027812" y="-947667"/>
            <a:ext cx="13498293" cy="9539549"/>
          </a:xfrm>
          <a:prstGeom prst="rect">
            <a:avLst/>
          </a:prstGeom>
        </p:spPr>
      </p:pic>
    </p:spTree>
    <p:extLst>
      <p:ext uri="{BB962C8B-B14F-4D97-AF65-F5344CB8AC3E}">
        <p14:creationId xmlns:p14="http://schemas.microsoft.com/office/powerpoint/2010/main" val="2102119574"/>
      </p:ext>
    </p:extLst>
  </p:cSld>
  <p:clrMapOvr>
    <a:overrideClrMapping bg1="lt1" tx1="dk1" bg2="lt2" tx2="dk2" accent1="accent1" accent2="accent2" accent3="accent3" accent4="accent4" accent5="accent5" accent6="accent6" hlink="hlink" folHlink="folHlink"/>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pic>
        <p:nvPicPr>
          <p:cNvPr id="4" name="Bilde 4" descr="Et bilde som inneholder silhuetter, vektorgrafikk&#10;&#10;Automatisk generert beskrivelse">
            <a:extLst>
              <a:ext uri="{FF2B5EF4-FFF2-40B4-BE49-F238E27FC236}">
                <a16:creationId xmlns:a16="http://schemas.microsoft.com/office/drawing/2014/main" id="{9DB8A5BF-3C82-0E68-1924-E46BA41AB2E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6775450" y="-1577975"/>
            <a:ext cx="8707438" cy="910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tel 1"/>
          <p:cNvSpPr>
            <a:spLocks noGrp="1"/>
          </p:cNvSpPr>
          <p:nvPr>
            <p:ph type="title"/>
          </p:nvPr>
        </p:nvSpPr>
        <p:spPr>
          <a:xfrm>
            <a:off x="592859" y="1003156"/>
            <a:ext cx="9352419" cy="2852737"/>
          </a:xfrm>
        </p:spPr>
        <p:txBody>
          <a:bodyPr anchor="b"/>
          <a:lstStyle>
            <a:lvl1pPr>
              <a:defRPr sz="6000">
                <a:solidFill>
                  <a:schemeClr val="tx1"/>
                </a:solidFill>
              </a:defRPr>
            </a:lvl1pPr>
          </a:lstStyle>
          <a:p>
            <a:r>
              <a:rPr lang="nb-NO"/>
              <a:t>Klikk for å redigere tittelstil</a:t>
            </a:r>
          </a:p>
        </p:txBody>
      </p:sp>
      <p:sp>
        <p:nvSpPr>
          <p:cNvPr id="3" name="Plassholder for tekst 2"/>
          <p:cNvSpPr>
            <a:spLocks noGrp="1"/>
          </p:cNvSpPr>
          <p:nvPr>
            <p:ph type="body" idx="1"/>
          </p:nvPr>
        </p:nvSpPr>
        <p:spPr>
          <a:xfrm>
            <a:off x="592859" y="3882881"/>
            <a:ext cx="9352418" cy="1500187"/>
          </a:xfrm>
        </p:spPr>
        <p:txBody>
          <a:bodyPr/>
          <a:lstStyle>
            <a:lvl1pPr marL="0" indent="0">
              <a:buNone/>
              <a:defRPr sz="2400">
                <a:solidFill>
                  <a:srgbClr val="00000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Tree>
    <p:extLst>
      <p:ext uri="{BB962C8B-B14F-4D97-AF65-F5344CB8AC3E}">
        <p14:creationId xmlns:p14="http://schemas.microsoft.com/office/powerpoint/2010/main" val="191176198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_Tittellysbilde">
    <p:spTree>
      <p:nvGrpSpPr>
        <p:cNvPr id="1" name=""/>
        <p:cNvGrpSpPr/>
        <p:nvPr/>
      </p:nvGrpSpPr>
      <p:grpSpPr>
        <a:xfrm>
          <a:off x="0" y="0"/>
          <a:ext cx="0" cy="0"/>
          <a:chOff x="0" y="0"/>
          <a:chExt cx="0" cy="0"/>
        </a:xfrm>
      </p:grpSpPr>
      <p:pic>
        <p:nvPicPr>
          <p:cNvPr id="2" name="Bilde 4">
            <a:extLst>
              <a:ext uri="{FF2B5EF4-FFF2-40B4-BE49-F238E27FC236}">
                <a16:creationId xmlns:a16="http://schemas.microsoft.com/office/drawing/2014/main" id="{562F8881-FE0E-BAD0-F561-26706D62C5B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49525" y="1119188"/>
            <a:ext cx="10007600" cy="707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Plassholder for tekst 2"/>
          <p:cNvSpPr>
            <a:spLocks noGrp="1"/>
          </p:cNvSpPr>
          <p:nvPr>
            <p:ph type="body" idx="10"/>
          </p:nvPr>
        </p:nvSpPr>
        <p:spPr>
          <a:xfrm>
            <a:off x="3617843" y="2246243"/>
            <a:ext cx="7981121" cy="3429000"/>
          </a:xfrm>
          <a:prstGeom prst="rect">
            <a:avLst/>
          </a:prstGeom>
        </p:spPr>
        <p:txBody>
          <a:bodyPr/>
          <a:lstStyle>
            <a:lvl1pPr marL="0" indent="0">
              <a:buNone/>
              <a:defRPr sz="2400">
                <a:solidFill>
                  <a:srgbClr val="00000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
        <p:nvSpPr>
          <p:cNvPr id="7" name="Tittel 1"/>
          <p:cNvSpPr>
            <a:spLocks noGrp="1"/>
          </p:cNvSpPr>
          <p:nvPr>
            <p:ph type="title"/>
          </p:nvPr>
        </p:nvSpPr>
        <p:spPr>
          <a:xfrm>
            <a:off x="3617842" y="543509"/>
            <a:ext cx="7981120" cy="1500320"/>
          </a:xfrm>
        </p:spPr>
        <p:txBody>
          <a:bodyPr anchor="b">
            <a:normAutofit/>
          </a:bodyPr>
          <a:lstStyle>
            <a:lvl1pPr>
              <a:defRPr sz="3000"/>
            </a:lvl1pPr>
          </a:lstStyle>
          <a:p>
            <a:r>
              <a:rPr lang="nb-NO"/>
              <a:t>Klikk for å redigere tittelstil</a:t>
            </a:r>
          </a:p>
        </p:txBody>
      </p:sp>
    </p:spTree>
    <p:extLst>
      <p:ext uri="{BB962C8B-B14F-4D97-AF65-F5344CB8AC3E}">
        <p14:creationId xmlns:p14="http://schemas.microsoft.com/office/powerpoint/2010/main" val="114579525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3_Tittellysbilde">
    <p:spTree>
      <p:nvGrpSpPr>
        <p:cNvPr id="1" name=""/>
        <p:cNvGrpSpPr/>
        <p:nvPr/>
      </p:nvGrpSpPr>
      <p:grpSpPr>
        <a:xfrm>
          <a:off x="0" y="0"/>
          <a:ext cx="0" cy="0"/>
          <a:chOff x="0" y="0"/>
          <a:chExt cx="0" cy="0"/>
        </a:xfrm>
      </p:grpSpPr>
      <p:pic>
        <p:nvPicPr>
          <p:cNvPr id="2" name="Bilde 1" descr="Et bilde som inneholder tekst&#10;&#10;Automatisk generert beskrivelse">
            <a:extLst>
              <a:ext uri="{FF2B5EF4-FFF2-40B4-BE49-F238E27FC236}">
                <a16:creationId xmlns:a16="http://schemas.microsoft.com/office/drawing/2014/main" id="{A7C1CA75-268F-115A-051E-7919BA011FF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99800" y="5822950"/>
            <a:ext cx="6604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Bilde 2" descr="Et bilde som inneholder sport, idrett&#10;&#10;Automatisk generert beskrivelse">
            <a:extLst>
              <a:ext uri="{FF2B5EF4-FFF2-40B4-BE49-F238E27FC236}">
                <a16:creationId xmlns:a16="http://schemas.microsoft.com/office/drawing/2014/main" id="{4EB9FF26-C901-C14A-3545-41583985C86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45075" y="-100013"/>
            <a:ext cx="7564438" cy="7729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83856949"/>
      </p:ext>
    </p:extLst>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tellysbilde">
    <p:bg>
      <p:bgPr>
        <a:solidFill>
          <a:schemeClr val="tx1"/>
        </a:solidFill>
        <a:effectLst/>
      </p:bgPr>
    </p:bg>
    <p:spTree>
      <p:nvGrpSpPr>
        <p:cNvPr id="1" name=""/>
        <p:cNvGrpSpPr/>
        <p:nvPr/>
      </p:nvGrpSpPr>
      <p:grpSpPr>
        <a:xfrm>
          <a:off x="0" y="0"/>
          <a:ext cx="0" cy="0"/>
          <a:chOff x="0" y="0"/>
          <a:chExt cx="0" cy="0"/>
        </a:xfrm>
      </p:grpSpPr>
      <p:pic>
        <p:nvPicPr>
          <p:cNvPr id="4" name="Bilde 3" descr="Et bilde som inneholder tekst&#10;&#10;Automatisk generert beskrivelse">
            <a:extLst>
              <a:ext uri="{FF2B5EF4-FFF2-40B4-BE49-F238E27FC236}">
                <a16:creationId xmlns:a16="http://schemas.microsoft.com/office/drawing/2014/main" id="{455F2080-DA26-FE88-6D25-532394502286}"/>
              </a:ext>
            </a:extLst>
          </p:cNvPr>
          <p:cNvPicPr>
            <a:picLocks noChangeAspect="1"/>
          </p:cNvPicPr>
          <p:nvPr userDrawn="1"/>
        </p:nvPicPr>
        <p:blipFill>
          <a:blip r:embed="rId2"/>
          <a:stretch>
            <a:fillRect/>
          </a:stretch>
        </p:blipFill>
        <p:spPr>
          <a:xfrm>
            <a:off x="11100563" y="5823557"/>
            <a:ext cx="659963" cy="768510"/>
          </a:xfrm>
          <a:prstGeom prst="rect">
            <a:avLst/>
          </a:prstGeom>
        </p:spPr>
      </p:pic>
      <p:pic>
        <p:nvPicPr>
          <p:cNvPr id="14" name="Bilde 13">
            <a:extLst>
              <a:ext uri="{FF2B5EF4-FFF2-40B4-BE49-F238E27FC236}">
                <a16:creationId xmlns:a16="http://schemas.microsoft.com/office/drawing/2014/main" id="{C194DBD9-7579-69BE-3C8A-50066CB53645}"/>
              </a:ext>
            </a:extLst>
          </p:cNvPr>
          <p:cNvPicPr>
            <a:picLocks noChangeAspect="1"/>
          </p:cNvPicPr>
          <p:nvPr userDrawn="1"/>
        </p:nvPicPr>
        <p:blipFill>
          <a:blip r:embed="rId3"/>
          <a:stretch>
            <a:fillRect/>
          </a:stretch>
        </p:blipFill>
        <p:spPr>
          <a:xfrm>
            <a:off x="-868689" y="-1128714"/>
            <a:ext cx="8683951" cy="8873557"/>
          </a:xfrm>
          <a:prstGeom prst="rect">
            <a:avLst/>
          </a:prstGeom>
        </p:spPr>
      </p:pic>
    </p:spTree>
    <p:extLst>
      <p:ext uri="{BB962C8B-B14F-4D97-AF65-F5344CB8AC3E}">
        <p14:creationId xmlns:p14="http://schemas.microsoft.com/office/powerpoint/2010/main" val="29974199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Tittellysbilde">
    <p:bg>
      <p:bgRef idx="1001">
        <a:schemeClr val="bg2"/>
      </p:bgRef>
    </p:bg>
    <p:spTree>
      <p:nvGrpSpPr>
        <p:cNvPr id="1" name=""/>
        <p:cNvGrpSpPr/>
        <p:nvPr/>
      </p:nvGrpSpPr>
      <p:grpSpPr>
        <a:xfrm>
          <a:off x="0" y="0"/>
          <a:ext cx="0" cy="0"/>
          <a:chOff x="0" y="0"/>
          <a:chExt cx="0" cy="0"/>
        </a:xfrm>
      </p:grpSpPr>
      <p:pic>
        <p:nvPicPr>
          <p:cNvPr id="2" name="Bilde 1" descr="Et bilde som inneholder tekst&#10;&#10;Automatisk generert beskrivelse">
            <a:extLst>
              <a:ext uri="{FF2B5EF4-FFF2-40B4-BE49-F238E27FC236}">
                <a16:creationId xmlns:a16="http://schemas.microsoft.com/office/drawing/2014/main" id="{564F2221-E1FA-6C8B-69CE-066B58D92E25}"/>
              </a:ext>
            </a:extLst>
          </p:cNvPr>
          <p:cNvPicPr>
            <a:picLocks noChangeAspect="1"/>
          </p:cNvPicPr>
          <p:nvPr userDrawn="1"/>
        </p:nvPicPr>
        <p:blipFill>
          <a:blip r:embed="rId2"/>
          <a:stretch>
            <a:fillRect/>
          </a:stretch>
        </p:blipFill>
        <p:spPr>
          <a:xfrm>
            <a:off x="11100563" y="5823557"/>
            <a:ext cx="659963" cy="768510"/>
          </a:xfrm>
          <a:prstGeom prst="rect">
            <a:avLst/>
          </a:prstGeom>
        </p:spPr>
      </p:pic>
      <p:pic>
        <p:nvPicPr>
          <p:cNvPr id="5" name="Bilde 4" descr="Et bilde som inneholder sport, idrett&#10;&#10;Automatisk generert beskrivelse">
            <a:extLst>
              <a:ext uri="{FF2B5EF4-FFF2-40B4-BE49-F238E27FC236}">
                <a16:creationId xmlns:a16="http://schemas.microsoft.com/office/drawing/2014/main" id="{74F869F4-A9BB-3B80-29DF-2E099B546DE3}"/>
              </a:ext>
            </a:extLst>
          </p:cNvPr>
          <p:cNvPicPr>
            <a:picLocks noChangeAspect="1"/>
          </p:cNvPicPr>
          <p:nvPr userDrawn="1"/>
        </p:nvPicPr>
        <p:blipFill>
          <a:blip r:embed="rId3"/>
          <a:stretch>
            <a:fillRect/>
          </a:stretch>
        </p:blipFill>
        <p:spPr>
          <a:xfrm>
            <a:off x="5045075" y="-100012"/>
            <a:ext cx="7563644" cy="7728789"/>
          </a:xfrm>
          <a:prstGeom prst="rect">
            <a:avLst/>
          </a:prstGeom>
        </p:spPr>
      </p:pic>
    </p:spTree>
    <p:extLst>
      <p:ext uri="{BB962C8B-B14F-4D97-AF65-F5344CB8AC3E}">
        <p14:creationId xmlns:p14="http://schemas.microsoft.com/office/powerpoint/2010/main" val="3498864585"/>
      </p:ext>
    </p:extLst>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Egendefinert oppsett">
    <p:spTree>
      <p:nvGrpSpPr>
        <p:cNvPr id="1" name=""/>
        <p:cNvGrpSpPr/>
        <p:nvPr/>
      </p:nvGrpSpPr>
      <p:grpSpPr>
        <a:xfrm>
          <a:off x="0" y="0"/>
          <a:ext cx="0" cy="0"/>
          <a:chOff x="0" y="0"/>
          <a:chExt cx="0" cy="0"/>
        </a:xfrm>
      </p:grpSpPr>
      <p:pic>
        <p:nvPicPr>
          <p:cNvPr id="4" name="Bilde 3">
            <a:extLst>
              <a:ext uri="{FF2B5EF4-FFF2-40B4-BE49-F238E27FC236}">
                <a16:creationId xmlns:a16="http://schemas.microsoft.com/office/drawing/2014/main" id="{F33B1B9A-56AB-0438-C127-EE398D2EAF36}"/>
              </a:ext>
            </a:extLst>
          </p:cNvPr>
          <p:cNvPicPr>
            <a:picLocks noChangeAspect="1"/>
          </p:cNvPicPr>
          <p:nvPr userDrawn="1"/>
        </p:nvPicPr>
        <p:blipFill>
          <a:blip r:embed="rId2"/>
          <a:stretch>
            <a:fillRect/>
          </a:stretch>
        </p:blipFill>
        <p:spPr>
          <a:xfrm>
            <a:off x="11079133" y="5823557"/>
            <a:ext cx="659963" cy="768510"/>
          </a:xfrm>
          <a:prstGeom prst="rect">
            <a:avLst/>
          </a:prstGeom>
        </p:spPr>
      </p:pic>
      <p:pic>
        <p:nvPicPr>
          <p:cNvPr id="5" name="Bilde 4">
            <a:extLst>
              <a:ext uri="{FF2B5EF4-FFF2-40B4-BE49-F238E27FC236}">
                <a16:creationId xmlns:a16="http://schemas.microsoft.com/office/drawing/2014/main" id="{EACA3921-4FFD-2029-34BE-EC8370C83645}"/>
              </a:ext>
            </a:extLst>
          </p:cNvPr>
          <p:cNvPicPr>
            <a:picLocks noChangeAspect="1"/>
          </p:cNvPicPr>
          <p:nvPr userDrawn="1"/>
        </p:nvPicPr>
        <p:blipFill>
          <a:blip r:embed="rId3"/>
          <a:stretch>
            <a:fillRect/>
          </a:stretch>
        </p:blipFill>
        <p:spPr>
          <a:xfrm>
            <a:off x="-483347" y="264212"/>
            <a:ext cx="5816600" cy="5943600"/>
          </a:xfrm>
          <a:prstGeom prst="rect">
            <a:avLst/>
          </a:prstGeom>
        </p:spPr>
      </p:pic>
    </p:spTree>
    <p:extLst>
      <p:ext uri="{BB962C8B-B14F-4D97-AF65-F5344CB8AC3E}">
        <p14:creationId xmlns:p14="http://schemas.microsoft.com/office/powerpoint/2010/main" val="18365684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innhold 2"/>
          <p:cNvSpPr>
            <a:spLocks noGrp="1"/>
          </p:cNvSpPr>
          <p:nvPr>
            <p:ph sz="half" idx="1"/>
          </p:nvPr>
        </p:nvSpPr>
        <p:spPr>
          <a:xfrm>
            <a:off x="624417" y="2060576"/>
            <a:ext cx="5384800" cy="396081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p:cNvSpPr>
            <a:spLocks noGrp="1"/>
          </p:cNvSpPr>
          <p:nvPr>
            <p:ph sz="half" idx="2"/>
          </p:nvPr>
        </p:nvSpPr>
        <p:spPr>
          <a:xfrm>
            <a:off x="6212417" y="2060576"/>
            <a:ext cx="5384800" cy="396081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3546566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Innhold-1">
    <p:spTree>
      <p:nvGrpSpPr>
        <p:cNvPr id="1" name=""/>
        <p:cNvGrpSpPr/>
        <p:nvPr/>
      </p:nvGrpSpPr>
      <p:grpSpPr>
        <a:xfrm>
          <a:off x="0" y="0"/>
          <a:ext cx="0" cy="0"/>
          <a:chOff x="0" y="0"/>
          <a:chExt cx="0" cy="0"/>
        </a:xfrm>
      </p:grpSpPr>
      <p:pic>
        <p:nvPicPr>
          <p:cNvPr id="6" name="Bilde 5">
            <a:extLst>
              <a:ext uri="{FF2B5EF4-FFF2-40B4-BE49-F238E27FC236}">
                <a16:creationId xmlns:a16="http://schemas.microsoft.com/office/drawing/2014/main" id="{B1CD9F78-4CFC-B94A-AA99-1BE9F053337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41443" y="437586"/>
            <a:ext cx="275250" cy="259786"/>
          </a:xfrm>
          <a:prstGeom prst="rect">
            <a:avLst/>
          </a:prstGeom>
        </p:spPr>
      </p:pic>
      <p:sp>
        <p:nvSpPr>
          <p:cNvPr id="7" name="Tittel 1">
            <a:extLst>
              <a:ext uri="{FF2B5EF4-FFF2-40B4-BE49-F238E27FC236}">
                <a16:creationId xmlns:a16="http://schemas.microsoft.com/office/drawing/2014/main" id="{5A64D38E-6988-5744-9FD5-0310932FCE85}"/>
              </a:ext>
            </a:extLst>
          </p:cNvPr>
          <p:cNvSpPr>
            <a:spLocks noGrp="1"/>
          </p:cNvSpPr>
          <p:nvPr>
            <p:ph type="title"/>
          </p:nvPr>
        </p:nvSpPr>
        <p:spPr>
          <a:xfrm>
            <a:off x="1121663" y="437586"/>
            <a:ext cx="10082097" cy="1455365"/>
          </a:xfrm>
        </p:spPr>
        <p:txBody>
          <a:bodyPr/>
          <a:lstStyle/>
          <a:p>
            <a:r>
              <a:rPr lang="nb-NO"/>
              <a:t>Klikk for å redigere tittelstil</a:t>
            </a:r>
          </a:p>
        </p:txBody>
      </p:sp>
      <p:sp>
        <p:nvSpPr>
          <p:cNvPr id="11" name="Plassholder for innhold 2">
            <a:extLst>
              <a:ext uri="{FF2B5EF4-FFF2-40B4-BE49-F238E27FC236}">
                <a16:creationId xmlns:a16="http://schemas.microsoft.com/office/drawing/2014/main" id="{63B1E38E-6ED7-5340-B50F-6C97E1D4EE53}"/>
              </a:ext>
            </a:extLst>
          </p:cNvPr>
          <p:cNvSpPr>
            <a:spLocks noGrp="1"/>
          </p:cNvSpPr>
          <p:nvPr>
            <p:ph idx="1"/>
          </p:nvPr>
        </p:nvSpPr>
        <p:spPr>
          <a:xfrm>
            <a:off x="1113340" y="2259662"/>
            <a:ext cx="10082097" cy="3870793"/>
          </a:xfrm>
        </p:spPr>
        <p:txBody>
          <a:bodyPr/>
          <a:lstStyle>
            <a:lvl1pPr marL="0" indent="0">
              <a:buNone/>
              <a:defRPr/>
            </a:lvl1pPr>
            <a:lvl2pPr marL="628650" indent="-171450">
              <a:buFont typeface="Arial" panose="020B0604020202020204" pitchFamily="34" charset="0"/>
              <a:buChar char="•"/>
              <a:defRPr/>
            </a:lvl2pPr>
            <a:lvl3pPr marL="1085850" indent="-171450">
              <a:buFont typeface="Arial" panose="020B0604020202020204" pitchFamily="34" charset="0"/>
              <a:buChar char="•"/>
              <a:defRPr/>
            </a:lvl3pPr>
            <a:lvl4pPr marL="1543050" indent="-171450">
              <a:buFont typeface="Arial" panose="020B0604020202020204" pitchFamily="34" charset="0"/>
              <a:buChar char="•"/>
              <a:defRPr/>
            </a:lvl4pPr>
            <a:lvl5pPr marL="2000250" indent="-171450">
              <a:buFont typeface="Arial" panose="020B0604020202020204" pitchFamily="34" charset="0"/>
              <a:buChar char="•"/>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421457521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_rels/slideMaster10.xml.rels><?xml version="1.0" encoding="UTF-8" standalone="yes"?>
<Relationships xmlns="http://schemas.openxmlformats.org/package/2006/relationships"><Relationship Id="rId3" Type="http://schemas.openxmlformats.org/officeDocument/2006/relationships/theme" Target="../theme/theme10.xml"/><Relationship Id="rId2" Type="http://schemas.openxmlformats.org/officeDocument/2006/relationships/slideLayout" Target="../slideLayouts/slideLayout39.xml"/><Relationship Id="rId1" Type="http://schemas.openxmlformats.org/officeDocument/2006/relationships/slideLayout" Target="../slideLayouts/slideLayout38.xml"/><Relationship Id="rId4" Type="http://schemas.openxmlformats.org/officeDocument/2006/relationships/image" Target="../media/image1.png"/></Relationships>
</file>

<file path=ppt/slideMasters/_rels/slideMaster11.xml.rels><?xml version="1.0" encoding="UTF-8" standalone="yes"?>
<Relationships xmlns="http://schemas.openxmlformats.org/package/2006/relationships"><Relationship Id="rId3" Type="http://schemas.openxmlformats.org/officeDocument/2006/relationships/slideLayout" Target="../slideLayouts/slideLayout42.xml"/><Relationship Id="rId2" Type="http://schemas.openxmlformats.org/officeDocument/2006/relationships/slideLayout" Target="../slideLayouts/slideLayout41.xml"/><Relationship Id="rId1" Type="http://schemas.openxmlformats.org/officeDocument/2006/relationships/slideLayout" Target="../slideLayouts/slideLayout40.xml"/><Relationship Id="rId5" Type="http://schemas.openxmlformats.org/officeDocument/2006/relationships/image" Target="../media/image1.png"/><Relationship Id="rId4" Type="http://schemas.openxmlformats.org/officeDocument/2006/relationships/theme" Target="../theme/theme1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2.xml"/><Relationship Id="rId4" Type="http://schemas.openxmlformats.org/officeDocument/2006/relationships/image" Target="../media/image3.png"/></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5.xml"/><Relationship Id="rId7" Type="http://schemas.openxmlformats.org/officeDocument/2006/relationships/slideLayout" Target="../slideLayouts/slideLayout9.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5" Type="http://schemas.openxmlformats.org/officeDocument/2006/relationships/slideLayout" Target="../slideLayouts/slideLayout7.xml"/><Relationship Id="rId4" Type="http://schemas.openxmlformats.org/officeDocument/2006/relationships/slideLayout" Target="../slideLayouts/slideLayout6.xml"/></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12.xml"/><Relationship Id="rId7" Type="http://schemas.openxmlformats.org/officeDocument/2006/relationships/theme" Target="../theme/theme4.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5" Type="http://schemas.openxmlformats.org/officeDocument/2006/relationships/slideLayout" Target="../slideLayouts/slideLayout14.xml"/><Relationship Id="rId4" Type="http://schemas.openxmlformats.org/officeDocument/2006/relationships/slideLayout" Target="../slideLayouts/slideLayout13.xml"/></Relationships>
</file>

<file path=ppt/slideMasters/_rels/slideMaster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18.xml"/><Relationship Id="rId7" Type="http://schemas.openxmlformats.org/officeDocument/2006/relationships/theme" Target="../theme/theme5.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5" Type="http://schemas.openxmlformats.org/officeDocument/2006/relationships/slideLayout" Target="../slideLayouts/slideLayout20.xml"/><Relationship Id="rId4" Type="http://schemas.openxmlformats.org/officeDocument/2006/relationships/slideLayout" Target="../slideLayouts/slideLayout19.xm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6.xml"/><Relationship Id="rId1" Type="http://schemas.openxmlformats.org/officeDocument/2006/relationships/slideLayout" Target="../slideLayouts/slideLayout22.xml"/><Relationship Id="rId4" Type="http://schemas.openxmlformats.org/officeDocument/2006/relationships/image" Target="../media/image2.png"/></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25.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theme" Target="../theme/theme7.xml"/><Relationship Id="rId5" Type="http://schemas.openxmlformats.org/officeDocument/2006/relationships/slideLayout" Target="../slideLayouts/slideLayout27.xml"/><Relationship Id="rId4" Type="http://schemas.openxmlformats.org/officeDocument/2006/relationships/slideLayout" Target="../slideLayouts/slideLayout26.xml"/></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30.xml"/><Relationship Id="rId7" Type="http://schemas.openxmlformats.org/officeDocument/2006/relationships/image" Target="../media/image1.png"/><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theme" Target="../theme/theme8.xml"/><Relationship Id="rId5" Type="http://schemas.openxmlformats.org/officeDocument/2006/relationships/slideLayout" Target="../slideLayouts/slideLayout32.xml"/><Relationship Id="rId4" Type="http://schemas.openxmlformats.org/officeDocument/2006/relationships/slideLayout" Target="../slideLayouts/slideLayout31.xml"/></Relationships>
</file>

<file path=ppt/slideMasters/_rels/slideMaster9.xml.rels><?xml version="1.0" encoding="UTF-8" standalone="yes"?>
<Relationships xmlns="http://schemas.openxmlformats.org/package/2006/relationships"><Relationship Id="rId3" Type="http://schemas.openxmlformats.org/officeDocument/2006/relationships/slideLayout" Target="../slideLayouts/slideLayout35.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theme" Target="../theme/theme9.xml"/><Relationship Id="rId5" Type="http://schemas.openxmlformats.org/officeDocument/2006/relationships/slideLayout" Target="../slideLayouts/slideLayout37.xml"/><Relationship Id="rId4"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pic>
        <p:nvPicPr>
          <p:cNvPr id="4" name="Bilde 3">
            <a:extLst>
              <a:ext uri="{FF2B5EF4-FFF2-40B4-BE49-F238E27FC236}">
                <a16:creationId xmlns:a16="http://schemas.microsoft.com/office/drawing/2014/main" id="{080FC79D-184C-6445-B130-27F3CDC780D7}"/>
              </a:ext>
            </a:extLst>
          </p:cNvPr>
          <p:cNvPicPr>
            <a:picLocks noChangeAspect="1"/>
          </p:cNvPicPr>
          <p:nvPr userDrawn="1"/>
        </p:nvPicPr>
        <p:blipFill>
          <a:blip r:embed="rId3"/>
          <a:stretch>
            <a:fillRect/>
          </a:stretch>
        </p:blipFill>
        <p:spPr>
          <a:xfrm>
            <a:off x="11079133" y="5823557"/>
            <a:ext cx="659963" cy="768510"/>
          </a:xfrm>
          <a:prstGeom prst="rect">
            <a:avLst/>
          </a:prstGeom>
        </p:spPr>
      </p:pic>
      <p:pic>
        <p:nvPicPr>
          <p:cNvPr id="9" name="Bilde 8" descr="Et bilde som inneholder leke, vektorgrafikk&#10;&#10;Automatisk generert beskrivelse">
            <a:extLst>
              <a:ext uri="{FF2B5EF4-FFF2-40B4-BE49-F238E27FC236}">
                <a16:creationId xmlns:a16="http://schemas.microsoft.com/office/drawing/2014/main" id="{5692691E-C84D-CE6A-B806-DEA8130DAAB8}"/>
              </a:ext>
            </a:extLst>
          </p:cNvPr>
          <p:cNvPicPr>
            <a:picLocks noChangeAspect="1"/>
          </p:cNvPicPr>
          <p:nvPr userDrawn="1"/>
        </p:nvPicPr>
        <p:blipFill>
          <a:blip r:embed="rId4"/>
          <a:stretch>
            <a:fillRect/>
          </a:stretch>
        </p:blipFill>
        <p:spPr>
          <a:xfrm>
            <a:off x="-935831" y="-315760"/>
            <a:ext cx="7329488" cy="7489520"/>
          </a:xfrm>
          <a:prstGeom prst="rect">
            <a:avLst/>
          </a:prstGeom>
        </p:spPr>
      </p:pic>
    </p:spTree>
    <p:extLst>
      <p:ext uri="{BB962C8B-B14F-4D97-AF65-F5344CB8AC3E}">
        <p14:creationId xmlns:p14="http://schemas.microsoft.com/office/powerpoint/2010/main" val="4060189657"/>
      </p:ext>
    </p:extLst>
  </p:cSld>
  <p:clrMap bg1="lt1" tx1="dk1" bg2="lt2" tx2="dk2" accent1="accent1" accent2="accent2" accent3="accent3" accent4="accent4" accent5="accent5" accent6="accent6" hlink="hlink" folHlink="folHlink"/>
  <p:sldLayoutIdLst>
    <p:sldLayoutId id="214748371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pic>
        <p:nvPicPr>
          <p:cNvPr id="12290" name="Bilde 1">
            <a:extLst>
              <a:ext uri="{FF2B5EF4-FFF2-40B4-BE49-F238E27FC236}">
                <a16:creationId xmlns:a16="http://schemas.microsoft.com/office/drawing/2014/main" id="{22F5A3CB-1833-C9F0-CCBB-FDF49E36C42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079163" y="5822950"/>
            <a:ext cx="6604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35" r:id="rId1"/>
    <p:sldLayoutId id="2147483733" r:id="rId2"/>
  </p:sldLayoutIdLst>
  <p:txStyles>
    <p:titleStyle>
      <a:lvl1pPr algn="l" rtl="0" eaLnBrk="0" fontAlgn="base" hangingPunct="0">
        <a:lnSpc>
          <a:spcPct val="90000"/>
        </a:lnSpc>
        <a:spcBef>
          <a:spcPct val="0"/>
        </a:spcBef>
        <a:spcAft>
          <a:spcPct val="0"/>
        </a:spcAft>
        <a:defRPr sz="4400" b="1" kern="1200">
          <a:solidFill>
            <a:schemeClr val="tx1"/>
          </a:solidFill>
          <a:latin typeface="Georgia" panose="02040502050405020303" pitchFamily="18" charset="0"/>
          <a:ea typeface="+mj-ea"/>
          <a:cs typeface="+mj-cs"/>
        </a:defRPr>
      </a:lvl1pPr>
      <a:lvl2pPr algn="l" rtl="0" eaLnBrk="0" fontAlgn="base" hangingPunct="0">
        <a:lnSpc>
          <a:spcPct val="90000"/>
        </a:lnSpc>
        <a:spcBef>
          <a:spcPct val="0"/>
        </a:spcBef>
        <a:spcAft>
          <a:spcPct val="0"/>
        </a:spcAft>
        <a:defRPr sz="4400" b="1">
          <a:solidFill>
            <a:schemeClr val="tx1"/>
          </a:solidFill>
          <a:latin typeface="Georgia" panose="02040502050405020303" pitchFamily="18" charset="0"/>
        </a:defRPr>
      </a:lvl2pPr>
      <a:lvl3pPr algn="l" rtl="0" eaLnBrk="0" fontAlgn="base" hangingPunct="0">
        <a:lnSpc>
          <a:spcPct val="90000"/>
        </a:lnSpc>
        <a:spcBef>
          <a:spcPct val="0"/>
        </a:spcBef>
        <a:spcAft>
          <a:spcPct val="0"/>
        </a:spcAft>
        <a:defRPr sz="4400" b="1">
          <a:solidFill>
            <a:schemeClr val="tx1"/>
          </a:solidFill>
          <a:latin typeface="Georgia" panose="02040502050405020303" pitchFamily="18" charset="0"/>
        </a:defRPr>
      </a:lvl3pPr>
      <a:lvl4pPr algn="l" rtl="0" eaLnBrk="0" fontAlgn="base" hangingPunct="0">
        <a:lnSpc>
          <a:spcPct val="90000"/>
        </a:lnSpc>
        <a:spcBef>
          <a:spcPct val="0"/>
        </a:spcBef>
        <a:spcAft>
          <a:spcPct val="0"/>
        </a:spcAft>
        <a:defRPr sz="4400" b="1">
          <a:solidFill>
            <a:schemeClr val="tx1"/>
          </a:solidFill>
          <a:latin typeface="Georgia" panose="02040502050405020303" pitchFamily="18" charset="0"/>
        </a:defRPr>
      </a:lvl4pPr>
      <a:lvl5pPr algn="l" rtl="0" eaLnBrk="0" fontAlgn="base" hangingPunct="0">
        <a:lnSpc>
          <a:spcPct val="90000"/>
        </a:lnSpc>
        <a:spcBef>
          <a:spcPct val="0"/>
        </a:spcBef>
        <a:spcAft>
          <a:spcPct val="0"/>
        </a:spcAft>
        <a:defRPr sz="4400" b="1">
          <a:solidFill>
            <a:schemeClr val="tx1"/>
          </a:solidFill>
          <a:latin typeface="Georgia" panose="02040502050405020303" pitchFamily="18" charset="0"/>
        </a:defRPr>
      </a:lvl5pPr>
      <a:lvl6pPr marL="457200" algn="l" rtl="0" fontAlgn="base">
        <a:lnSpc>
          <a:spcPct val="90000"/>
        </a:lnSpc>
        <a:spcBef>
          <a:spcPct val="0"/>
        </a:spcBef>
        <a:spcAft>
          <a:spcPct val="0"/>
        </a:spcAft>
        <a:defRPr sz="4400" b="1">
          <a:solidFill>
            <a:schemeClr val="tx1"/>
          </a:solidFill>
          <a:latin typeface="Georgia" panose="02040502050405020303" pitchFamily="18" charset="0"/>
        </a:defRPr>
      </a:lvl6pPr>
      <a:lvl7pPr marL="914400" algn="l" rtl="0" fontAlgn="base">
        <a:lnSpc>
          <a:spcPct val="90000"/>
        </a:lnSpc>
        <a:spcBef>
          <a:spcPct val="0"/>
        </a:spcBef>
        <a:spcAft>
          <a:spcPct val="0"/>
        </a:spcAft>
        <a:defRPr sz="4400" b="1">
          <a:solidFill>
            <a:schemeClr val="tx1"/>
          </a:solidFill>
          <a:latin typeface="Georgia" panose="02040502050405020303" pitchFamily="18" charset="0"/>
        </a:defRPr>
      </a:lvl7pPr>
      <a:lvl8pPr marL="1371600" algn="l" rtl="0" fontAlgn="base">
        <a:lnSpc>
          <a:spcPct val="90000"/>
        </a:lnSpc>
        <a:spcBef>
          <a:spcPct val="0"/>
        </a:spcBef>
        <a:spcAft>
          <a:spcPct val="0"/>
        </a:spcAft>
        <a:defRPr sz="4400" b="1">
          <a:solidFill>
            <a:schemeClr val="tx1"/>
          </a:solidFill>
          <a:latin typeface="Georgia" panose="02040502050405020303" pitchFamily="18" charset="0"/>
        </a:defRPr>
      </a:lvl8pPr>
      <a:lvl9pPr marL="1828800" algn="l" rtl="0" fontAlgn="base">
        <a:lnSpc>
          <a:spcPct val="90000"/>
        </a:lnSpc>
        <a:spcBef>
          <a:spcPct val="0"/>
        </a:spcBef>
        <a:spcAft>
          <a:spcPct val="0"/>
        </a:spcAft>
        <a:defRPr sz="4400" b="1">
          <a:solidFill>
            <a:schemeClr val="tx1"/>
          </a:solidFill>
          <a:latin typeface="Georgia" panose="02040502050405020303" pitchFamily="18"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rgbClr val="0D0D1A"/>
          </a:solidFill>
          <a:latin typeface="Calibri" panose="020F0502020204030204" pitchFamily="34" charset="0"/>
          <a:ea typeface="Verdana" panose="020B0604030504040204" pitchFamily="34" charset="0"/>
          <a:cs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rgbClr val="0D0D1A"/>
          </a:solidFill>
          <a:latin typeface="Calibri" panose="020F0502020204030204" pitchFamily="34" charset="0"/>
          <a:ea typeface="Verdana" panose="020B0604030504040204" pitchFamily="34" charset="0"/>
          <a:cs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rgbClr val="0D0D1A"/>
          </a:solidFill>
          <a:latin typeface="Calibri" panose="020F0502020204030204" pitchFamily="34" charset="0"/>
          <a:ea typeface="Verdana" panose="020B0604030504040204" pitchFamily="34" charset="0"/>
          <a:cs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rgbClr val="0D0D1A"/>
          </a:solidFill>
          <a:latin typeface="Calibri" panose="020F0502020204030204" pitchFamily="34" charset="0"/>
          <a:ea typeface="Verdana" panose="020B0604030504040204" pitchFamily="34" charset="0"/>
          <a:cs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rgbClr val="0D0D1A"/>
          </a:solidFill>
          <a:latin typeface="Calibri" panose="020F0502020204030204" pitchFamily="34" charset="0"/>
          <a:ea typeface="Verdana" panose="020B0604030504040204" pitchFamily="34" charset="0"/>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9218" name="Plassholder for tittel 1">
            <a:extLst>
              <a:ext uri="{FF2B5EF4-FFF2-40B4-BE49-F238E27FC236}">
                <a16:creationId xmlns:a16="http://schemas.microsoft.com/office/drawing/2014/main" id="{1B2B19DC-BA3D-0177-5EA5-E64E6C48A6E8}"/>
              </a:ext>
            </a:extLst>
          </p:cNvPr>
          <p:cNvSpPr>
            <a:spLocks noGrp="1" noChangeArrowheads="1"/>
          </p:cNvSpPr>
          <p:nvPr>
            <p:ph type="title"/>
          </p:nvPr>
        </p:nvSpPr>
        <p:spPr bwMode="auto">
          <a:xfrm>
            <a:off x="582613" y="365125"/>
            <a:ext cx="10993437"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nb-NO" altLang="nb-NO"/>
              <a:t>Klikk for å redigere tittelstil</a:t>
            </a:r>
          </a:p>
        </p:txBody>
      </p:sp>
      <p:sp>
        <p:nvSpPr>
          <p:cNvPr id="9219" name="Plassholder for tekst 2">
            <a:extLst>
              <a:ext uri="{FF2B5EF4-FFF2-40B4-BE49-F238E27FC236}">
                <a16:creationId xmlns:a16="http://schemas.microsoft.com/office/drawing/2014/main" id="{305518F0-4F81-1B70-3865-45B243BE8251}"/>
              </a:ext>
            </a:extLst>
          </p:cNvPr>
          <p:cNvSpPr>
            <a:spLocks noGrp="1" noChangeArrowheads="1"/>
          </p:cNvSpPr>
          <p:nvPr>
            <p:ph type="body" idx="1"/>
          </p:nvPr>
        </p:nvSpPr>
        <p:spPr bwMode="auto">
          <a:xfrm>
            <a:off x="582613" y="1825625"/>
            <a:ext cx="10993437" cy="3900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nb-NO" altLang="nb-NO"/>
              <a:t>Klikk for å redigere tekststiler i malen</a:t>
            </a:r>
          </a:p>
          <a:p>
            <a:pPr lvl="1"/>
            <a:r>
              <a:rPr lang="nb-NO" altLang="nb-NO"/>
              <a:t>Andre nivå</a:t>
            </a:r>
          </a:p>
          <a:p>
            <a:pPr lvl="2"/>
            <a:r>
              <a:rPr lang="nb-NO" altLang="nb-NO"/>
              <a:t>Tredje nivå</a:t>
            </a:r>
          </a:p>
          <a:p>
            <a:pPr lvl="3"/>
            <a:r>
              <a:rPr lang="nb-NO" altLang="nb-NO"/>
              <a:t>Fjerde nivå</a:t>
            </a:r>
          </a:p>
          <a:p>
            <a:pPr lvl="4"/>
            <a:r>
              <a:rPr lang="nb-NO" altLang="nb-NO"/>
              <a:t>Femte nivå</a:t>
            </a:r>
          </a:p>
        </p:txBody>
      </p:sp>
      <p:pic>
        <p:nvPicPr>
          <p:cNvPr id="9220" name="Bilde 3">
            <a:extLst>
              <a:ext uri="{FF2B5EF4-FFF2-40B4-BE49-F238E27FC236}">
                <a16:creationId xmlns:a16="http://schemas.microsoft.com/office/drawing/2014/main" id="{E0A055A9-7CC7-9CAF-B766-0EDC08A05DC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079163" y="5822950"/>
            <a:ext cx="6604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41" r:id="rId1"/>
    <p:sldLayoutId id="2147483742" r:id="rId2"/>
    <p:sldLayoutId id="2147483745" r:id="rId3"/>
  </p:sldLayoutIdLst>
  <p:txStyles>
    <p:titleStyle>
      <a:lvl1pPr algn="l" rtl="0" eaLnBrk="0" fontAlgn="base" hangingPunct="0">
        <a:lnSpc>
          <a:spcPct val="90000"/>
        </a:lnSpc>
        <a:spcBef>
          <a:spcPct val="0"/>
        </a:spcBef>
        <a:spcAft>
          <a:spcPct val="0"/>
        </a:spcAft>
        <a:defRPr sz="4400" b="1" kern="1200">
          <a:solidFill>
            <a:schemeClr val="tx1"/>
          </a:solidFill>
          <a:latin typeface="Georgia" panose="02040502050405020303" pitchFamily="18" charset="0"/>
          <a:ea typeface="+mj-ea"/>
          <a:cs typeface="+mj-cs"/>
        </a:defRPr>
      </a:lvl1pPr>
      <a:lvl2pPr algn="l" rtl="0" eaLnBrk="0" fontAlgn="base" hangingPunct="0">
        <a:lnSpc>
          <a:spcPct val="90000"/>
        </a:lnSpc>
        <a:spcBef>
          <a:spcPct val="0"/>
        </a:spcBef>
        <a:spcAft>
          <a:spcPct val="0"/>
        </a:spcAft>
        <a:defRPr sz="4400" b="1">
          <a:solidFill>
            <a:schemeClr val="tx1"/>
          </a:solidFill>
          <a:latin typeface="Georgia" panose="02040502050405020303" pitchFamily="18" charset="0"/>
        </a:defRPr>
      </a:lvl2pPr>
      <a:lvl3pPr algn="l" rtl="0" eaLnBrk="0" fontAlgn="base" hangingPunct="0">
        <a:lnSpc>
          <a:spcPct val="90000"/>
        </a:lnSpc>
        <a:spcBef>
          <a:spcPct val="0"/>
        </a:spcBef>
        <a:spcAft>
          <a:spcPct val="0"/>
        </a:spcAft>
        <a:defRPr sz="4400" b="1">
          <a:solidFill>
            <a:schemeClr val="tx1"/>
          </a:solidFill>
          <a:latin typeface="Georgia" panose="02040502050405020303" pitchFamily="18" charset="0"/>
        </a:defRPr>
      </a:lvl3pPr>
      <a:lvl4pPr algn="l" rtl="0" eaLnBrk="0" fontAlgn="base" hangingPunct="0">
        <a:lnSpc>
          <a:spcPct val="90000"/>
        </a:lnSpc>
        <a:spcBef>
          <a:spcPct val="0"/>
        </a:spcBef>
        <a:spcAft>
          <a:spcPct val="0"/>
        </a:spcAft>
        <a:defRPr sz="4400" b="1">
          <a:solidFill>
            <a:schemeClr val="tx1"/>
          </a:solidFill>
          <a:latin typeface="Georgia" panose="02040502050405020303" pitchFamily="18" charset="0"/>
        </a:defRPr>
      </a:lvl4pPr>
      <a:lvl5pPr algn="l" rtl="0" eaLnBrk="0" fontAlgn="base" hangingPunct="0">
        <a:lnSpc>
          <a:spcPct val="90000"/>
        </a:lnSpc>
        <a:spcBef>
          <a:spcPct val="0"/>
        </a:spcBef>
        <a:spcAft>
          <a:spcPct val="0"/>
        </a:spcAft>
        <a:defRPr sz="4400" b="1">
          <a:solidFill>
            <a:schemeClr val="tx1"/>
          </a:solidFill>
          <a:latin typeface="Georgia" panose="02040502050405020303" pitchFamily="18" charset="0"/>
        </a:defRPr>
      </a:lvl5pPr>
      <a:lvl6pPr marL="457200" algn="l" rtl="0" fontAlgn="base">
        <a:lnSpc>
          <a:spcPct val="90000"/>
        </a:lnSpc>
        <a:spcBef>
          <a:spcPct val="0"/>
        </a:spcBef>
        <a:spcAft>
          <a:spcPct val="0"/>
        </a:spcAft>
        <a:defRPr sz="4400" b="1">
          <a:solidFill>
            <a:schemeClr val="tx1"/>
          </a:solidFill>
          <a:latin typeface="Georgia" panose="02040502050405020303" pitchFamily="18" charset="0"/>
        </a:defRPr>
      </a:lvl6pPr>
      <a:lvl7pPr marL="914400" algn="l" rtl="0" fontAlgn="base">
        <a:lnSpc>
          <a:spcPct val="90000"/>
        </a:lnSpc>
        <a:spcBef>
          <a:spcPct val="0"/>
        </a:spcBef>
        <a:spcAft>
          <a:spcPct val="0"/>
        </a:spcAft>
        <a:defRPr sz="4400" b="1">
          <a:solidFill>
            <a:schemeClr val="tx1"/>
          </a:solidFill>
          <a:latin typeface="Georgia" panose="02040502050405020303" pitchFamily="18" charset="0"/>
        </a:defRPr>
      </a:lvl7pPr>
      <a:lvl8pPr marL="1371600" algn="l" rtl="0" fontAlgn="base">
        <a:lnSpc>
          <a:spcPct val="90000"/>
        </a:lnSpc>
        <a:spcBef>
          <a:spcPct val="0"/>
        </a:spcBef>
        <a:spcAft>
          <a:spcPct val="0"/>
        </a:spcAft>
        <a:defRPr sz="4400" b="1">
          <a:solidFill>
            <a:schemeClr val="tx1"/>
          </a:solidFill>
          <a:latin typeface="Georgia" panose="02040502050405020303" pitchFamily="18" charset="0"/>
        </a:defRPr>
      </a:lvl8pPr>
      <a:lvl9pPr marL="1828800" algn="l" rtl="0" fontAlgn="base">
        <a:lnSpc>
          <a:spcPct val="90000"/>
        </a:lnSpc>
        <a:spcBef>
          <a:spcPct val="0"/>
        </a:spcBef>
        <a:spcAft>
          <a:spcPct val="0"/>
        </a:spcAft>
        <a:defRPr sz="4400" b="1">
          <a:solidFill>
            <a:schemeClr val="tx1"/>
          </a:solidFill>
          <a:latin typeface="Georgia" panose="02040502050405020303" pitchFamily="18"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rgbClr val="000000"/>
          </a:solidFill>
          <a:latin typeface="Calibri" panose="020F0502020204030204" pitchFamily="34" charset="0"/>
          <a:ea typeface="Verdana" panose="020B0604030504040204" pitchFamily="34" charset="0"/>
          <a:cs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rgbClr val="000000"/>
          </a:solidFill>
          <a:latin typeface="Calibri" panose="020F0502020204030204" pitchFamily="34" charset="0"/>
          <a:ea typeface="Verdana" panose="020B0604030504040204" pitchFamily="34" charset="0"/>
          <a:cs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rgbClr val="000000"/>
          </a:solidFill>
          <a:latin typeface="Calibri" panose="020F0502020204030204" pitchFamily="34" charset="0"/>
          <a:ea typeface="Verdana" panose="020B0604030504040204" pitchFamily="34" charset="0"/>
          <a:cs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rgbClr val="000000"/>
          </a:solidFill>
          <a:latin typeface="Calibri" panose="020F0502020204030204" pitchFamily="34" charset="0"/>
          <a:ea typeface="Verdana" panose="020B0604030504040204" pitchFamily="34" charset="0"/>
          <a:cs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rgbClr val="000000"/>
          </a:solidFill>
          <a:latin typeface="Calibri" panose="020F0502020204030204" pitchFamily="34" charset="0"/>
          <a:ea typeface="Verdana" panose="020B0604030504040204" pitchFamily="34" charset="0"/>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Bilde 6">
            <a:extLst>
              <a:ext uri="{FF2B5EF4-FFF2-40B4-BE49-F238E27FC236}">
                <a16:creationId xmlns:a16="http://schemas.microsoft.com/office/drawing/2014/main" id="{EAE3014C-5444-7690-3015-000DC900ECDF}"/>
              </a:ext>
            </a:extLst>
          </p:cNvPr>
          <p:cNvPicPr>
            <a:picLocks noChangeAspect="1"/>
          </p:cNvPicPr>
          <p:nvPr userDrawn="1"/>
        </p:nvPicPr>
        <p:blipFill>
          <a:blip r:embed="rId3"/>
          <a:stretch>
            <a:fillRect/>
          </a:stretch>
        </p:blipFill>
        <p:spPr>
          <a:xfrm>
            <a:off x="11079133" y="5823557"/>
            <a:ext cx="659963" cy="768510"/>
          </a:xfrm>
          <a:prstGeom prst="rect">
            <a:avLst/>
          </a:prstGeom>
        </p:spPr>
      </p:pic>
      <p:pic>
        <p:nvPicPr>
          <p:cNvPr id="8" name="Bilde 7">
            <a:extLst>
              <a:ext uri="{FF2B5EF4-FFF2-40B4-BE49-F238E27FC236}">
                <a16:creationId xmlns:a16="http://schemas.microsoft.com/office/drawing/2014/main" id="{7AB584A9-7338-F410-0FE6-B44C313B48DB}"/>
              </a:ext>
            </a:extLst>
          </p:cNvPr>
          <p:cNvPicPr>
            <a:picLocks noChangeAspect="1"/>
          </p:cNvPicPr>
          <p:nvPr userDrawn="1"/>
        </p:nvPicPr>
        <p:blipFill>
          <a:blip r:embed="rId4"/>
          <a:stretch>
            <a:fillRect/>
          </a:stretch>
        </p:blipFill>
        <p:spPr>
          <a:xfrm>
            <a:off x="-301292" y="-1427170"/>
            <a:ext cx="12181768" cy="8609131"/>
          </a:xfrm>
          <a:prstGeom prst="rect">
            <a:avLst/>
          </a:prstGeom>
        </p:spPr>
      </p:pic>
    </p:spTree>
    <p:extLst>
      <p:ext uri="{BB962C8B-B14F-4D97-AF65-F5344CB8AC3E}">
        <p14:creationId xmlns:p14="http://schemas.microsoft.com/office/powerpoint/2010/main" val="3783863877"/>
      </p:ext>
    </p:extLst>
  </p:cSld>
  <p:clrMap bg1="lt1" tx1="dk1" bg2="lt2" tx2="dk2" accent1="accent1" accent2="accent2" accent3="accent3" accent4="accent4" accent5="accent5" accent6="accent6" hlink="hlink" folHlink="folHlink"/>
  <p:sldLayoutIdLst>
    <p:sldLayoutId id="214748369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68123268"/>
      </p:ext>
    </p:extLst>
  </p:cSld>
  <p:clrMap bg1="lt1" tx1="dk1" bg2="lt2" tx2="dk2" accent1="accent1" accent2="accent2" accent3="accent3" accent4="accent4" accent5="accent5" accent6="accent6" hlink="hlink" folHlink="folHlink"/>
  <p:sldLayoutIdLst>
    <p:sldLayoutId id="2147483688" r:id="rId1"/>
    <p:sldLayoutId id="2147483685" r:id="rId2"/>
    <p:sldLayoutId id="2147483684" r:id="rId3"/>
    <p:sldLayoutId id="2147483686" r:id="rId4"/>
    <p:sldLayoutId id="2147483689" r:id="rId5"/>
    <p:sldLayoutId id="2147483716" r:id="rId6"/>
    <p:sldLayoutId id="2147483717"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Plassholder for tittel 1">
            <a:extLst>
              <a:ext uri="{FF2B5EF4-FFF2-40B4-BE49-F238E27FC236}">
                <a16:creationId xmlns:a16="http://schemas.microsoft.com/office/drawing/2014/main" id="{5B7AD31D-6C6F-F141-A9F4-79ED8780319D}"/>
              </a:ext>
            </a:extLst>
          </p:cNvPr>
          <p:cNvSpPr>
            <a:spLocks noGrp="1"/>
          </p:cNvSpPr>
          <p:nvPr>
            <p:ph type="title"/>
          </p:nvPr>
        </p:nvSpPr>
        <p:spPr>
          <a:xfrm>
            <a:off x="581889" y="365125"/>
            <a:ext cx="10993584" cy="1325563"/>
          </a:xfrm>
          <a:prstGeom prst="rect">
            <a:avLst/>
          </a:prstGeom>
        </p:spPr>
        <p:txBody>
          <a:bodyPr vert="horz" lIns="91440" tIns="45720" rIns="91440" bIns="45720" rtlCol="0" anchor="ctr">
            <a:normAutofit/>
          </a:bodyPr>
          <a:lstStyle/>
          <a:p>
            <a:r>
              <a:rPr lang="nb-NO"/>
              <a:t>Klikk for å redigere tittelstil</a:t>
            </a:r>
          </a:p>
        </p:txBody>
      </p:sp>
      <p:sp>
        <p:nvSpPr>
          <p:cNvPr id="3" name="Plassholder for tekst 2">
            <a:extLst>
              <a:ext uri="{FF2B5EF4-FFF2-40B4-BE49-F238E27FC236}">
                <a16:creationId xmlns:a16="http://schemas.microsoft.com/office/drawing/2014/main" id="{582C29AA-83AD-2D40-B1F3-B0BBA9B8EC05}"/>
              </a:ext>
            </a:extLst>
          </p:cNvPr>
          <p:cNvSpPr>
            <a:spLocks noGrp="1"/>
          </p:cNvSpPr>
          <p:nvPr>
            <p:ph type="body" idx="1"/>
          </p:nvPr>
        </p:nvSpPr>
        <p:spPr>
          <a:xfrm>
            <a:off x="581889" y="1825625"/>
            <a:ext cx="10993584" cy="3899766"/>
          </a:xfrm>
          <a:prstGeom prst="rect">
            <a:avLst/>
          </a:prstGeom>
        </p:spPr>
        <p:txBody>
          <a:bodyPr vert="horz" lIns="91440" tIns="45720" rIns="91440" bIns="4572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pic>
        <p:nvPicPr>
          <p:cNvPr id="4" name="Bilde 3">
            <a:extLst>
              <a:ext uri="{FF2B5EF4-FFF2-40B4-BE49-F238E27FC236}">
                <a16:creationId xmlns:a16="http://schemas.microsoft.com/office/drawing/2014/main" id="{53BBEC1B-A70D-831A-9E5A-594CCDFD7BD1}"/>
              </a:ext>
            </a:extLst>
          </p:cNvPr>
          <p:cNvPicPr>
            <a:picLocks noChangeAspect="1"/>
          </p:cNvPicPr>
          <p:nvPr userDrawn="1"/>
        </p:nvPicPr>
        <p:blipFill>
          <a:blip r:embed="rId8"/>
          <a:stretch>
            <a:fillRect/>
          </a:stretch>
        </p:blipFill>
        <p:spPr>
          <a:xfrm>
            <a:off x="11079133" y="5823557"/>
            <a:ext cx="659963" cy="768510"/>
          </a:xfrm>
          <a:prstGeom prst="rect">
            <a:avLst/>
          </a:prstGeom>
        </p:spPr>
      </p:pic>
    </p:spTree>
    <p:extLst>
      <p:ext uri="{BB962C8B-B14F-4D97-AF65-F5344CB8AC3E}">
        <p14:creationId xmlns:p14="http://schemas.microsoft.com/office/powerpoint/2010/main" val="2047487445"/>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82" r:id="rId5"/>
    <p:sldLayoutId id="2147483719" r:id="rId6"/>
  </p:sldLayoutIdLst>
  <p:txStyles>
    <p:titleStyle>
      <a:lvl1pPr algn="l" defTabSz="914400" rtl="0" eaLnBrk="1" latinLnBrk="0" hangingPunct="1">
        <a:lnSpc>
          <a:spcPct val="90000"/>
        </a:lnSpc>
        <a:spcBef>
          <a:spcPct val="0"/>
        </a:spcBef>
        <a:buNone/>
        <a:defRPr sz="4400" b="1" i="0" kern="1200">
          <a:solidFill>
            <a:schemeClr val="tx1"/>
          </a:solidFill>
          <a:latin typeface="Georgia" panose="02040502050405020303"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rgbClr val="000000"/>
          </a:solidFill>
          <a:latin typeface="Calibri" panose="020F0502020204030204" pitchFamily="34" charset="0"/>
          <a:ea typeface="Verdana" panose="020B0604030504040204" pitchFamily="34" charset="0"/>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rgbClr val="000000"/>
          </a:solidFill>
          <a:latin typeface="Calibri" panose="020F0502020204030204" pitchFamily="34" charset="0"/>
          <a:ea typeface="Verdana" panose="020B0604030504040204" pitchFamily="34" charset="0"/>
          <a:cs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rgbClr val="000000"/>
          </a:solidFill>
          <a:latin typeface="Calibri" panose="020F0502020204030204" pitchFamily="34" charset="0"/>
          <a:ea typeface="Verdana" panose="020B0604030504040204" pitchFamily="34" charset="0"/>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rgbClr val="000000"/>
          </a:solidFill>
          <a:latin typeface="Calibri" panose="020F0502020204030204" pitchFamily="34" charset="0"/>
          <a:ea typeface="Verdana" panose="020B0604030504040204" pitchFamily="34" charset="0"/>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rgbClr val="000000"/>
          </a:solidFill>
          <a:latin typeface="Calibri" panose="020F0502020204030204" pitchFamily="34" charset="0"/>
          <a:ea typeface="Verdana" panose="020B0604030504040204" pitchFamily="34" charset="0"/>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pic>
        <p:nvPicPr>
          <p:cNvPr id="2" name="Bilde 1">
            <a:extLst>
              <a:ext uri="{FF2B5EF4-FFF2-40B4-BE49-F238E27FC236}">
                <a16:creationId xmlns:a16="http://schemas.microsoft.com/office/drawing/2014/main" id="{C54E7C3C-030F-654A-F5C0-A0471AF801FB}"/>
              </a:ext>
            </a:extLst>
          </p:cNvPr>
          <p:cNvPicPr>
            <a:picLocks noChangeAspect="1"/>
          </p:cNvPicPr>
          <p:nvPr userDrawn="1"/>
        </p:nvPicPr>
        <p:blipFill>
          <a:blip r:embed="rId8"/>
          <a:stretch>
            <a:fillRect/>
          </a:stretch>
        </p:blipFill>
        <p:spPr>
          <a:xfrm>
            <a:off x="11079133" y="5823557"/>
            <a:ext cx="659963" cy="768510"/>
          </a:xfrm>
          <a:prstGeom prst="rect">
            <a:avLst/>
          </a:prstGeom>
        </p:spPr>
      </p:pic>
    </p:spTree>
    <p:extLst>
      <p:ext uri="{BB962C8B-B14F-4D97-AF65-F5344CB8AC3E}">
        <p14:creationId xmlns:p14="http://schemas.microsoft.com/office/powerpoint/2010/main" val="2527318826"/>
      </p:ext>
    </p:extLst>
  </p:cSld>
  <p:clrMap bg1="lt1" tx1="dk1" bg2="lt2" tx2="dk2" accent1="accent1" accent2="accent2" accent3="accent3" accent4="accent4" accent5="accent5" accent6="accent6" hlink="hlink" folHlink="folHlink"/>
  <p:sldLayoutIdLst>
    <p:sldLayoutId id="2147483676" r:id="rId1"/>
    <p:sldLayoutId id="2147483681" r:id="rId2"/>
    <p:sldLayoutId id="2147483680" r:id="rId3"/>
    <p:sldLayoutId id="2147483677" r:id="rId4"/>
    <p:sldLayoutId id="2147483678" r:id="rId5"/>
    <p:sldLayoutId id="2147483679" r:id="rId6"/>
  </p:sldLayoutIdLst>
  <p:txStyles>
    <p:titleStyle>
      <a:lvl1pPr algn="l" defTabSz="914400" rtl="0" eaLnBrk="1" latinLnBrk="0" hangingPunct="1">
        <a:lnSpc>
          <a:spcPct val="90000"/>
        </a:lnSpc>
        <a:spcBef>
          <a:spcPct val="0"/>
        </a:spcBef>
        <a:buNone/>
        <a:defRPr sz="4400" b="1" i="0" kern="1200">
          <a:solidFill>
            <a:schemeClr val="tx1"/>
          </a:solidFill>
          <a:latin typeface="Georgia" panose="02040502050405020303"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lumMod val="50000"/>
            </a:schemeClr>
          </a:solidFill>
          <a:latin typeface="Calibri" panose="020F0502020204030204" pitchFamily="34" charset="0"/>
          <a:ea typeface="Verdana" panose="020B0604030504040204" pitchFamily="34" charset="0"/>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lumMod val="50000"/>
            </a:schemeClr>
          </a:solidFill>
          <a:latin typeface="Calibri" panose="020F0502020204030204" pitchFamily="34" charset="0"/>
          <a:ea typeface="Verdana" panose="020B0604030504040204" pitchFamily="34" charset="0"/>
          <a:cs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lumMod val="50000"/>
            </a:schemeClr>
          </a:solidFill>
          <a:latin typeface="Calibri" panose="020F0502020204030204" pitchFamily="34" charset="0"/>
          <a:ea typeface="Verdana" panose="020B0604030504040204" pitchFamily="34" charset="0"/>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lumMod val="50000"/>
            </a:schemeClr>
          </a:solidFill>
          <a:latin typeface="Calibri" panose="020F0502020204030204" pitchFamily="34" charset="0"/>
          <a:ea typeface="Verdana" panose="020B0604030504040204" pitchFamily="34" charset="0"/>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lumMod val="50000"/>
            </a:schemeClr>
          </a:solidFill>
          <a:latin typeface="Calibri" panose="020F0502020204030204" pitchFamily="34" charset="0"/>
          <a:ea typeface="Verdana" panose="020B0604030504040204" pitchFamily="34" charset="0"/>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pic>
        <p:nvPicPr>
          <p:cNvPr id="1026" name="Bilde 3">
            <a:extLst>
              <a:ext uri="{FF2B5EF4-FFF2-40B4-BE49-F238E27FC236}">
                <a16:creationId xmlns:a16="http://schemas.microsoft.com/office/drawing/2014/main" id="{4BF44FF5-9772-1B26-DE4A-2514BCBDCFF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79163" y="5822950"/>
            <a:ext cx="6604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Bilde 8" descr="Et bilde som inneholder leke, vektorgrafikk&#10;&#10;Automatisk generert beskrivelse">
            <a:extLst>
              <a:ext uri="{FF2B5EF4-FFF2-40B4-BE49-F238E27FC236}">
                <a16:creationId xmlns:a16="http://schemas.microsoft.com/office/drawing/2014/main" id="{F77E550E-EC4C-2FD2-4759-0127F16B5C8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5038" y="-315913"/>
            <a:ext cx="7329488" cy="7489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55103026"/>
      </p:ext>
    </p:extLst>
  </p:cSld>
  <p:clrMap bg1="lt1" tx1="dk1" bg2="lt2" tx2="dk2" accent1="accent1" accent2="accent2" accent3="accent3" accent4="accent4" accent5="accent5" accent6="accent6" hlink="hlink" folHlink="folHlink"/>
  <p:sldLayoutIdLst>
    <p:sldLayoutId id="2147483714" r:id="rId1"/>
  </p:sldLayoutIdLst>
  <p:txStyles>
    <p:titleStyle>
      <a:lvl1pPr algn="l" rtl="0" eaLnBrk="1" fontAlgn="base" hangingPunct="1">
        <a:lnSpc>
          <a:spcPct val="90000"/>
        </a:lnSpc>
        <a:spcBef>
          <a:spcPct val="0"/>
        </a:spcBef>
        <a:spcAft>
          <a:spcPct val="0"/>
        </a:spcAft>
        <a:defRPr sz="4400" kern="1200">
          <a:solidFill>
            <a:schemeClr val="tx1"/>
          </a:solidFill>
          <a:latin typeface="+mj-lt"/>
          <a:ea typeface="+mj-ea"/>
          <a:cs typeface="+mj-cs"/>
        </a:defRPr>
      </a:lvl1pPr>
      <a:lvl2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2pPr>
      <a:lvl3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3pPr>
      <a:lvl4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4pPr>
      <a:lvl5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5pPr>
      <a:lvl6pPr marL="4572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6pPr>
      <a:lvl7pPr marL="9144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7pPr>
      <a:lvl8pPr marL="13716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8pPr>
      <a:lvl9pPr marL="18288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1" fontAlgn="base" hangingPunct="1">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62069183"/>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9218" name="Plassholder for tittel 1">
            <a:extLst>
              <a:ext uri="{FF2B5EF4-FFF2-40B4-BE49-F238E27FC236}">
                <a16:creationId xmlns:a16="http://schemas.microsoft.com/office/drawing/2014/main" id="{305888C2-B1AC-EC6A-7FBE-F27F9A6057F4}"/>
              </a:ext>
            </a:extLst>
          </p:cNvPr>
          <p:cNvSpPr>
            <a:spLocks noGrp="1" noChangeArrowheads="1"/>
          </p:cNvSpPr>
          <p:nvPr>
            <p:ph type="title"/>
          </p:nvPr>
        </p:nvSpPr>
        <p:spPr bwMode="auto">
          <a:xfrm>
            <a:off x="582613" y="365125"/>
            <a:ext cx="10993437"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nb-NO" altLang="nb-NO"/>
              <a:t>Klikk for å redigere tittelstil</a:t>
            </a:r>
          </a:p>
        </p:txBody>
      </p:sp>
      <p:sp>
        <p:nvSpPr>
          <p:cNvPr id="9219" name="Plassholder for tekst 2">
            <a:extLst>
              <a:ext uri="{FF2B5EF4-FFF2-40B4-BE49-F238E27FC236}">
                <a16:creationId xmlns:a16="http://schemas.microsoft.com/office/drawing/2014/main" id="{D5CA50F6-058B-2604-36A2-8063DFCDB11D}"/>
              </a:ext>
            </a:extLst>
          </p:cNvPr>
          <p:cNvSpPr>
            <a:spLocks noGrp="1" noChangeArrowheads="1"/>
          </p:cNvSpPr>
          <p:nvPr>
            <p:ph type="body" idx="1"/>
          </p:nvPr>
        </p:nvSpPr>
        <p:spPr bwMode="auto">
          <a:xfrm>
            <a:off x="582613" y="1825625"/>
            <a:ext cx="10993437" cy="3900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nb-NO" altLang="nb-NO"/>
              <a:t>Klikk for å redigere tekststiler i malen</a:t>
            </a:r>
          </a:p>
          <a:p>
            <a:pPr lvl="1"/>
            <a:r>
              <a:rPr lang="nb-NO" altLang="nb-NO"/>
              <a:t>Andre nivå</a:t>
            </a:r>
          </a:p>
          <a:p>
            <a:pPr lvl="2"/>
            <a:r>
              <a:rPr lang="nb-NO" altLang="nb-NO"/>
              <a:t>Tredje nivå</a:t>
            </a:r>
          </a:p>
          <a:p>
            <a:pPr lvl="3"/>
            <a:r>
              <a:rPr lang="nb-NO" altLang="nb-NO"/>
              <a:t>Fjerde nivå</a:t>
            </a:r>
          </a:p>
          <a:p>
            <a:pPr lvl="4"/>
            <a:r>
              <a:rPr lang="nb-NO" altLang="nb-NO"/>
              <a:t>Femte nivå</a:t>
            </a:r>
          </a:p>
        </p:txBody>
      </p:sp>
      <p:pic>
        <p:nvPicPr>
          <p:cNvPr id="9220" name="Bilde 3">
            <a:extLst>
              <a:ext uri="{FF2B5EF4-FFF2-40B4-BE49-F238E27FC236}">
                <a16:creationId xmlns:a16="http://schemas.microsoft.com/office/drawing/2014/main" id="{78C2D3AE-5CC6-E47F-0F72-D4A72E1BF8F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079163" y="5822950"/>
            <a:ext cx="6604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41732288"/>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Lst>
  <p:txStyles>
    <p:titleStyle>
      <a:lvl1pPr algn="l" rtl="0" eaLnBrk="0" fontAlgn="base" hangingPunct="0">
        <a:lnSpc>
          <a:spcPct val="90000"/>
        </a:lnSpc>
        <a:spcBef>
          <a:spcPct val="0"/>
        </a:spcBef>
        <a:spcAft>
          <a:spcPct val="0"/>
        </a:spcAft>
        <a:defRPr sz="4400" b="1" kern="1200">
          <a:solidFill>
            <a:schemeClr val="tx1"/>
          </a:solidFill>
          <a:latin typeface="Georgia" panose="02040502050405020303" pitchFamily="18" charset="0"/>
          <a:ea typeface="+mj-ea"/>
          <a:cs typeface="+mj-cs"/>
        </a:defRPr>
      </a:lvl1pPr>
      <a:lvl2pPr algn="l" rtl="0" eaLnBrk="0" fontAlgn="base" hangingPunct="0">
        <a:lnSpc>
          <a:spcPct val="90000"/>
        </a:lnSpc>
        <a:spcBef>
          <a:spcPct val="0"/>
        </a:spcBef>
        <a:spcAft>
          <a:spcPct val="0"/>
        </a:spcAft>
        <a:defRPr sz="4400" b="1">
          <a:solidFill>
            <a:schemeClr val="tx1"/>
          </a:solidFill>
          <a:latin typeface="Georgia" panose="02040502050405020303" pitchFamily="18" charset="0"/>
        </a:defRPr>
      </a:lvl2pPr>
      <a:lvl3pPr algn="l" rtl="0" eaLnBrk="0" fontAlgn="base" hangingPunct="0">
        <a:lnSpc>
          <a:spcPct val="90000"/>
        </a:lnSpc>
        <a:spcBef>
          <a:spcPct val="0"/>
        </a:spcBef>
        <a:spcAft>
          <a:spcPct val="0"/>
        </a:spcAft>
        <a:defRPr sz="4400" b="1">
          <a:solidFill>
            <a:schemeClr val="tx1"/>
          </a:solidFill>
          <a:latin typeface="Georgia" panose="02040502050405020303" pitchFamily="18" charset="0"/>
        </a:defRPr>
      </a:lvl3pPr>
      <a:lvl4pPr algn="l" rtl="0" eaLnBrk="0" fontAlgn="base" hangingPunct="0">
        <a:lnSpc>
          <a:spcPct val="90000"/>
        </a:lnSpc>
        <a:spcBef>
          <a:spcPct val="0"/>
        </a:spcBef>
        <a:spcAft>
          <a:spcPct val="0"/>
        </a:spcAft>
        <a:defRPr sz="4400" b="1">
          <a:solidFill>
            <a:schemeClr val="tx1"/>
          </a:solidFill>
          <a:latin typeface="Georgia" panose="02040502050405020303" pitchFamily="18" charset="0"/>
        </a:defRPr>
      </a:lvl4pPr>
      <a:lvl5pPr algn="l" rtl="0" eaLnBrk="0" fontAlgn="base" hangingPunct="0">
        <a:lnSpc>
          <a:spcPct val="90000"/>
        </a:lnSpc>
        <a:spcBef>
          <a:spcPct val="0"/>
        </a:spcBef>
        <a:spcAft>
          <a:spcPct val="0"/>
        </a:spcAft>
        <a:defRPr sz="4400" b="1">
          <a:solidFill>
            <a:schemeClr val="tx1"/>
          </a:solidFill>
          <a:latin typeface="Georgia" panose="02040502050405020303" pitchFamily="18" charset="0"/>
        </a:defRPr>
      </a:lvl5pPr>
      <a:lvl6pPr marL="457200" algn="l" rtl="0" fontAlgn="base">
        <a:lnSpc>
          <a:spcPct val="90000"/>
        </a:lnSpc>
        <a:spcBef>
          <a:spcPct val="0"/>
        </a:spcBef>
        <a:spcAft>
          <a:spcPct val="0"/>
        </a:spcAft>
        <a:defRPr sz="4400" b="1">
          <a:solidFill>
            <a:schemeClr val="tx1"/>
          </a:solidFill>
          <a:latin typeface="Georgia" panose="02040502050405020303" pitchFamily="18" charset="0"/>
        </a:defRPr>
      </a:lvl6pPr>
      <a:lvl7pPr marL="914400" algn="l" rtl="0" fontAlgn="base">
        <a:lnSpc>
          <a:spcPct val="90000"/>
        </a:lnSpc>
        <a:spcBef>
          <a:spcPct val="0"/>
        </a:spcBef>
        <a:spcAft>
          <a:spcPct val="0"/>
        </a:spcAft>
        <a:defRPr sz="4400" b="1">
          <a:solidFill>
            <a:schemeClr val="tx1"/>
          </a:solidFill>
          <a:latin typeface="Georgia" panose="02040502050405020303" pitchFamily="18" charset="0"/>
        </a:defRPr>
      </a:lvl7pPr>
      <a:lvl8pPr marL="1371600" algn="l" rtl="0" fontAlgn="base">
        <a:lnSpc>
          <a:spcPct val="90000"/>
        </a:lnSpc>
        <a:spcBef>
          <a:spcPct val="0"/>
        </a:spcBef>
        <a:spcAft>
          <a:spcPct val="0"/>
        </a:spcAft>
        <a:defRPr sz="4400" b="1">
          <a:solidFill>
            <a:schemeClr val="tx1"/>
          </a:solidFill>
          <a:latin typeface="Georgia" panose="02040502050405020303" pitchFamily="18" charset="0"/>
        </a:defRPr>
      </a:lvl8pPr>
      <a:lvl9pPr marL="1828800" algn="l" rtl="0" fontAlgn="base">
        <a:lnSpc>
          <a:spcPct val="90000"/>
        </a:lnSpc>
        <a:spcBef>
          <a:spcPct val="0"/>
        </a:spcBef>
        <a:spcAft>
          <a:spcPct val="0"/>
        </a:spcAft>
        <a:defRPr sz="4400" b="1">
          <a:solidFill>
            <a:schemeClr val="tx1"/>
          </a:solidFill>
          <a:latin typeface="Georgia" panose="02040502050405020303" pitchFamily="18"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rgbClr val="000000"/>
          </a:solidFill>
          <a:latin typeface="Calibri" panose="020F0502020204030204" pitchFamily="34" charset="0"/>
          <a:ea typeface="Verdana" panose="020B0604030504040204" pitchFamily="34" charset="0"/>
          <a:cs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rgbClr val="000000"/>
          </a:solidFill>
          <a:latin typeface="Calibri" panose="020F0502020204030204" pitchFamily="34" charset="0"/>
          <a:ea typeface="Verdana" panose="020B0604030504040204" pitchFamily="34" charset="0"/>
          <a:cs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rgbClr val="000000"/>
          </a:solidFill>
          <a:latin typeface="Calibri" panose="020F0502020204030204" pitchFamily="34" charset="0"/>
          <a:ea typeface="Verdana" panose="020B0604030504040204" pitchFamily="34" charset="0"/>
          <a:cs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rgbClr val="000000"/>
          </a:solidFill>
          <a:latin typeface="Calibri" panose="020F0502020204030204" pitchFamily="34" charset="0"/>
          <a:ea typeface="Verdana" panose="020B0604030504040204" pitchFamily="34" charset="0"/>
          <a:cs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rgbClr val="000000"/>
          </a:solidFill>
          <a:latin typeface="Calibri" panose="020F0502020204030204" pitchFamily="34" charset="0"/>
          <a:ea typeface="Verdana" panose="020B0604030504040204" pitchFamily="34" charset="0"/>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8752219"/>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9.xml"/><Relationship Id="rId1" Type="http://schemas.openxmlformats.org/officeDocument/2006/relationships/slideLayout" Target="../slideLayouts/slideLayout3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hyperlink" Target="NULL"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hyperlink" Target="https://iokommune.sharepoint.com/sites/OPVOppvekst543/_layouts/15/stream.aspx?id=%2Fsites%2FOPVOppvekst543%2FShared%20Documents%2FVideoer%20%28fra%20plandager%20og%20annet%29%2FRobuste%20barn%20%2D%20musikkvideoer%2FCan%27t%20Stop%20The%20Feeling%2Emp4&amp;nav=eyJyZWZlcnJhbEluZm8iOnsicmVmZXJyYWxBcHAiOiJTdHJlYW1XZWJBcHAiLCJyZWZlcnJhbFZpZXciOiJTaGFyZURpYWxvZy1MaW5rIiwicmVmZXJyYWxBcHBQbGF0Zm9ybSI6IldlYiIsInJlZmVycmFsTW9kZSI6InZpZXcifX0%3D&amp;referrer=StreamWebApp%2EWeb&amp;referrerScenario=AddressBarCopied%2Eview"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indreostfoldkommune.wistia.com/medias/w64rbxkrmh" TargetMode="External"/><Relationship Id="rId2" Type="http://schemas.openxmlformats.org/officeDocument/2006/relationships/notesSlide" Target="../notesSlides/notesSlide2.xml"/><Relationship Id="rId1" Type="http://schemas.openxmlformats.org/officeDocument/2006/relationships/slideLayout" Target="../slideLayouts/slideLayout41.xml"/></Relationships>
</file>

<file path=ppt/slides/_rels/slide4.xml.rels><?xml version="1.0" encoding="UTF-8" standalone="yes"?>
<Relationships xmlns="http://schemas.openxmlformats.org/package/2006/relationships"><Relationship Id="rId3" Type="http://schemas.openxmlformats.org/officeDocument/2006/relationships/hyperlink" Target="https://youtu.be/wnxOWN15iXc?si=K_CDfVxLARJgazFU" TargetMode="External"/><Relationship Id="rId2" Type="http://schemas.openxmlformats.org/officeDocument/2006/relationships/notesSlide" Target="../notesSlides/notesSlide3.xml"/><Relationship Id="rId1" Type="http://schemas.openxmlformats.org/officeDocument/2006/relationships/slideLayout" Target="../slideLayouts/slideLayout4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7.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31.xml"/><Relationship Id="rId5" Type="http://schemas.openxmlformats.org/officeDocument/2006/relationships/hyperlink" Target="https://www.blakors.no/ressursbank/snakkekort/snakkekort-om-alkohol/" TargetMode="External"/><Relationship Id="rId4" Type="http://schemas.openxmlformats.org/officeDocument/2006/relationships/hyperlink" Target="https://www.blakors.no/content/uploads/sites/22/2023/12/Snakkekort-om-alkohol.pdf"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7.xml"/></Relationships>
</file>

<file path=ppt/slides/_rels/slide8.xml.rels><?xml version="1.0" encoding="UTF-8" standalone="yes"?>
<Relationships xmlns="http://schemas.openxmlformats.org/package/2006/relationships"><Relationship Id="rId3" Type="http://schemas.openxmlformats.org/officeDocument/2006/relationships/hyperlink" Target="https://www.116111.no/barn" TargetMode="External"/><Relationship Id="rId2" Type="http://schemas.openxmlformats.org/officeDocument/2006/relationships/notesSlide" Target="../notesSlides/notesSlide7.xml"/><Relationship Id="rId1" Type="http://schemas.openxmlformats.org/officeDocument/2006/relationships/slideLayout" Target="../slideLayouts/slideLayout39.xml"/><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FC2809C-BFDE-562D-EE79-82D5A1E7E3FD}"/>
              </a:ext>
            </a:extLst>
          </p:cNvPr>
          <p:cNvSpPr>
            <a:spLocks noGrp="1"/>
          </p:cNvSpPr>
          <p:nvPr>
            <p:ph type="ctrTitle"/>
          </p:nvPr>
        </p:nvSpPr>
        <p:spPr>
          <a:xfrm>
            <a:off x="1608402" y="5403106"/>
            <a:ext cx="8980968" cy="1099842"/>
          </a:xfrm>
        </p:spPr>
        <p:txBody>
          <a:bodyPr lIns="91440" tIns="45720" rIns="91440" bIns="45720" anchor="b"/>
          <a:lstStyle/>
          <a:p>
            <a:r>
              <a:rPr lang="nb-NO">
                <a:solidFill>
                  <a:srgbClr val="008080"/>
                </a:solidFill>
                <a:latin typeface="Georgia"/>
              </a:rPr>
              <a:t>Alkohol og drikkepress 7.trinn</a:t>
            </a:r>
          </a:p>
        </p:txBody>
      </p:sp>
    </p:spTree>
    <p:extLst>
      <p:ext uri="{BB962C8B-B14F-4D97-AF65-F5344CB8AC3E}">
        <p14:creationId xmlns:p14="http://schemas.microsoft.com/office/powerpoint/2010/main" val="27929648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68C4D59-A565-1CA6-C8A5-050F36C19963}"/>
              </a:ext>
            </a:extLst>
          </p:cNvPr>
          <p:cNvSpPr>
            <a:spLocks noGrp="1"/>
          </p:cNvSpPr>
          <p:nvPr>
            <p:ph type="title"/>
          </p:nvPr>
        </p:nvSpPr>
        <p:spPr>
          <a:xfrm>
            <a:off x="581889" y="365125"/>
            <a:ext cx="11611810" cy="1339940"/>
          </a:xfrm>
        </p:spPr>
        <p:txBody>
          <a:bodyPr lIns="91440" tIns="45720" rIns="91440" bIns="45720" anchor="t"/>
          <a:lstStyle/>
          <a:p>
            <a:br>
              <a:rPr lang="nb-NO"/>
            </a:br>
            <a:r>
              <a:rPr lang="nb-NO" sz="6000" b="0">
                <a:solidFill>
                  <a:schemeClr val="accent1"/>
                </a:solidFill>
                <a:latin typeface="Georgia"/>
              </a:rPr>
              <a:t>Vi oppsummer sammen i ringen</a:t>
            </a:r>
          </a:p>
        </p:txBody>
      </p:sp>
      <p:sp>
        <p:nvSpPr>
          <p:cNvPr id="3" name="Plassholder for innhold 2">
            <a:extLst>
              <a:ext uri="{FF2B5EF4-FFF2-40B4-BE49-F238E27FC236}">
                <a16:creationId xmlns:a16="http://schemas.microsoft.com/office/drawing/2014/main" id="{952AD62F-0DB6-602E-20E5-5B39ABE89282}"/>
              </a:ext>
            </a:extLst>
          </p:cNvPr>
          <p:cNvSpPr>
            <a:spLocks noGrp="1"/>
          </p:cNvSpPr>
          <p:nvPr>
            <p:ph sz="half" idx="1"/>
          </p:nvPr>
        </p:nvSpPr>
        <p:spPr>
          <a:xfrm>
            <a:off x="5291738" y="2711960"/>
            <a:ext cx="6659986" cy="3806248"/>
          </a:xfrm>
        </p:spPr>
        <p:txBody>
          <a:bodyPr lIns="91440" tIns="45720" rIns="91440" bIns="45720" anchor="t"/>
          <a:lstStyle/>
          <a:p>
            <a:pPr marL="0" indent="0">
              <a:buNone/>
            </a:pPr>
            <a:endParaRPr lang="nb-NO" sz="2400">
              <a:latin typeface="Georgia"/>
              <a:ea typeface="+mn-lt"/>
              <a:cs typeface="+mn-lt"/>
            </a:endParaRPr>
          </a:p>
          <a:p>
            <a:pPr lvl="2"/>
            <a:r>
              <a:rPr lang="nb-NO" sz="3200">
                <a:solidFill>
                  <a:schemeClr val="tx2"/>
                </a:solidFill>
                <a:latin typeface="Georgia"/>
                <a:ea typeface="+mn-lt"/>
                <a:cs typeface="+mn-lt"/>
              </a:rPr>
              <a:t>Hva likte du i dag? </a:t>
            </a:r>
          </a:p>
          <a:p>
            <a:pPr lvl="2"/>
            <a:r>
              <a:rPr lang="nb-NO" sz="3200">
                <a:solidFill>
                  <a:schemeClr val="tx2"/>
                </a:solidFill>
                <a:latin typeface="Georgia"/>
                <a:ea typeface="+mn-lt"/>
                <a:cs typeface="+mn-lt"/>
              </a:rPr>
              <a:t>Hva lærte du? </a:t>
            </a:r>
          </a:p>
          <a:p>
            <a:pPr lvl="2"/>
            <a:r>
              <a:rPr lang="nb-NO" sz="3200">
                <a:solidFill>
                  <a:schemeClr val="tx2"/>
                </a:solidFill>
                <a:latin typeface="Georgia"/>
                <a:ea typeface="+mn-lt"/>
                <a:cs typeface="+mn-lt"/>
              </a:rPr>
              <a:t>Hvorfor er dette viktig? </a:t>
            </a:r>
          </a:p>
          <a:p>
            <a:pPr lvl="2"/>
            <a:r>
              <a:rPr lang="nb-NO" sz="3200">
                <a:solidFill>
                  <a:schemeClr val="tx2"/>
                </a:solidFill>
                <a:latin typeface="Georgia"/>
                <a:ea typeface="+mn-lt"/>
                <a:cs typeface="+mn-lt"/>
              </a:rPr>
              <a:t>Hva kan vi øve på?</a:t>
            </a:r>
          </a:p>
        </p:txBody>
      </p:sp>
      <p:pic>
        <p:nvPicPr>
          <p:cNvPr id="5" name="Plassholder for innhold 4" descr="Et bilde som inneholder brun&#10;&#10;Automatisk generert beskrivelse">
            <a:extLst>
              <a:ext uri="{FF2B5EF4-FFF2-40B4-BE49-F238E27FC236}">
                <a16:creationId xmlns:a16="http://schemas.microsoft.com/office/drawing/2014/main" id="{7E0CCFED-A70F-0DDA-2C0F-F34F5FB8141A}"/>
              </a:ext>
            </a:extLst>
          </p:cNvPr>
          <p:cNvPicPr>
            <a:picLocks noGrp="1" noChangeAspect="1"/>
          </p:cNvPicPr>
          <p:nvPr>
            <p:ph sz="half" idx="2"/>
          </p:nvPr>
        </p:nvPicPr>
        <p:blipFill rotWithShape="1">
          <a:blip r:embed="rId3" cstate="email">
            <a:extLst>
              <a:ext uri="{28A0092B-C50C-407E-A947-70E740481C1C}">
                <a14:useLocalDpi xmlns:a14="http://schemas.microsoft.com/office/drawing/2010/main"/>
              </a:ext>
            </a:extLst>
          </a:blip>
          <a:srcRect b="-2"/>
          <a:stretch/>
        </p:blipFill>
        <p:spPr>
          <a:xfrm>
            <a:off x="1144513" y="2779215"/>
            <a:ext cx="3798345" cy="3806825"/>
          </a:xfrm>
          <a:custGeom>
            <a:avLst/>
            <a:gdLst/>
            <a:ahLst/>
            <a:cxnLst/>
            <a:rect l="l" t="t" r="r" b="b"/>
            <a:pathLst>
              <a:path w="1838528" h="1838528">
                <a:moveTo>
                  <a:pt x="919264" y="0"/>
                </a:moveTo>
                <a:cubicBezTo>
                  <a:pt x="1426959" y="0"/>
                  <a:pt x="1838528" y="411569"/>
                  <a:pt x="1838528" y="919264"/>
                </a:cubicBezTo>
                <a:cubicBezTo>
                  <a:pt x="1838528" y="1426959"/>
                  <a:pt x="1426959" y="1838528"/>
                  <a:pt x="919264" y="1838528"/>
                </a:cubicBezTo>
                <a:cubicBezTo>
                  <a:pt x="411569" y="1838528"/>
                  <a:pt x="0" y="1426959"/>
                  <a:pt x="0" y="919264"/>
                </a:cubicBezTo>
                <a:cubicBezTo>
                  <a:pt x="0" y="411569"/>
                  <a:pt x="411569" y="0"/>
                  <a:pt x="919264" y="0"/>
                </a:cubicBezTo>
                <a:close/>
              </a:path>
            </a:pathLst>
          </a:custGeom>
        </p:spPr>
      </p:pic>
    </p:spTree>
    <p:extLst>
      <p:ext uri="{BB962C8B-B14F-4D97-AF65-F5344CB8AC3E}">
        <p14:creationId xmlns:p14="http://schemas.microsoft.com/office/powerpoint/2010/main" val="34753410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2748009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tel 1">
            <a:extLst>
              <a:ext uri="{FF2B5EF4-FFF2-40B4-BE49-F238E27FC236}">
                <a16:creationId xmlns:a16="http://schemas.microsoft.com/office/drawing/2014/main" id="{DDB1F4A0-12A1-BECF-0CC0-A48C706C739D}"/>
              </a:ext>
            </a:extLst>
          </p:cNvPr>
          <p:cNvSpPr>
            <a:spLocks noGrp="1" noChangeArrowheads="1"/>
          </p:cNvSpPr>
          <p:nvPr>
            <p:ph type="title" idx="4294967295"/>
          </p:nvPr>
        </p:nvSpPr>
        <p:spPr bwMode="auto">
          <a:xfrm>
            <a:off x="5127103" y="1824831"/>
            <a:ext cx="6907580" cy="320833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br>
              <a:rPr lang="nb-NO" sz="2800">
                <a:hlinkClick r:id="rId3" invalidUrl="http://">
                  <a:extLst>
                    <a:ext uri="{A12FA001-AC4F-418D-AE19-62706E023703}">
                      <ahyp:hlinkClr xmlns:ahyp="http://schemas.microsoft.com/office/drawing/2018/hyperlinkcolor" val="tx"/>
                    </a:ext>
                  </a:extLst>
                </a:hlinkClick>
              </a:rPr>
            </a:br>
            <a:br>
              <a:rPr lang="nb-NO" sz="2800"/>
            </a:br>
            <a:r>
              <a:rPr lang="nb-NO" sz="6000" b="1">
                <a:solidFill>
                  <a:schemeClr val="tx2"/>
                </a:solidFill>
                <a:latin typeface="Georgia"/>
                <a:hlinkClick r:id="rId4">
                  <a:extLst>
                    <a:ext uri="{A12FA001-AC4F-418D-AE19-62706E023703}">
                      <ahyp:hlinkClr xmlns:ahyp="http://schemas.microsoft.com/office/drawing/2018/hyperlinkcolor" val="tx"/>
                    </a:ext>
                  </a:extLst>
                </a:hlinkClick>
              </a:rPr>
              <a:t>Inngangsmusikk</a:t>
            </a:r>
            <a:br>
              <a:rPr lang="nb-NO" sz="3600">
                <a:latin typeface="+mn-lt"/>
                <a:cs typeface="Calibri"/>
              </a:rPr>
            </a:br>
            <a:br>
              <a:rPr lang="nb-NO" sz="3600">
                <a:latin typeface="+mn-lt"/>
              </a:rPr>
            </a:br>
            <a:br>
              <a:rPr lang="nb-NO" sz="3600">
                <a:latin typeface="+mn-lt"/>
              </a:rPr>
            </a:br>
            <a:br>
              <a:rPr lang="nb-NO" sz="3600">
                <a:latin typeface="+mn-lt"/>
              </a:rPr>
            </a:br>
            <a:br>
              <a:rPr lang="nb-NO" sz="3600">
                <a:latin typeface="+mn-lt"/>
              </a:rPr>
            </a:br>
            <a:br>
              <a:rPr lang="nb-NO" sz="6000"/>
            </a:br>
            <a:endParaRPr lang="nb-NO" altLang="nb-NO"/>
          </a:p>
        </p:txBody>
      </p:sp>
    </p:spTree>
    <p:extLst>
      <p:ext uri="{BB962C8B-B14F-4D97-AF65-F5344CB8AC3E}">
        <p14:creationId xmlns:p14="http://schemas.microsoft.com/office/powerpoint/2010/main" val="2389219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tel 2">
            <a:extLst>
              <a:ext uri="{FF2B5EF4-FFF2-40B4-BE49-F238E27FC236}">
                <a16:creationId xmlns:a16="http://schemas.microsoft.com/office/drawing/2014/main" id="{5BF45F6B-4040-B748-B471-C29F054B4EE5}"/>
              </a:ext>
            </a:extLst>
          </p:cNvPr>
          <p:cNvSpPr>
            <a:spLocks noGrp="1"/>
          </p:cNvSpPr>
          <p:nvPr>
            <p:ph type="title"/>
          </p:nvPr>
        </p:nvSpPr>
        <p:spPr>
          <a:xfrm>
            <a:off x="4214335" y="2124209"/>
            <a:ext cx="7451639" cy="1500320"/>
          </a:xfrm>
        </p:spPr>
        <p:txBody>
          <a:bodyPr>
            <a:normAutofit/>
          </a:bodyPr>
          <a:lstStyle/>
          <a:p>
            <a:r>
              <a:rPr lang="nb-NO" sz="6000">
                <a:solidFill>
                  <a:srgbClr val="009999"/>
                </a:solidFill>
                <a:latin typeface="Georgia"/>
                <a:hlinkClick r:id="rId3">
                  <a:extLst>
                    <a:ext uri="{A12FA001-AC4F-418D-AE19-62706E023703}">
                      <ahyp:hlinkClr xmlns:ahyp="http://schemas.microsoft.com/office/drawing/2018/hyperlinkcolor" val="tx"/>
                    </a:ext>
                  </a:extLst>
                </a:hlinkClick>
              </a:rPr>
              <a:t>Pust og bevegelse</a:t>
            </a:r>
          </a:p>
        </p:txBody>
      </p:sp>
    </p:spTree>
    <p:extLst>
      <p:ext uri="{BB962C8B-B14F-4D97-AF65-F5344CB8AC3E}">
        <p14:creationId xmlns:p14="http://schemas.microsoft.com/office/powerpoint/2010/main" val="10234849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Sylinder 2">
            <a:extLst>
              <a:ext uri="{FF2B5EF4-FFF2-40B4-BE49-F238E27FC236}">
                <a16:creationId xmlns:a16="http://schemas.microsoft.com/office/drawing/2014/main" id="{1CF7517C-C066-B94E-1CE8-9EBA568263EF}"/>
              </a:ext>
            </a:extLst>
          </p:cNvPr>
          <p:cNvSpPr txBox="1"/>
          <p:nvPr/>
        </p:nvSpPr>
        <p:spPr>
          <a:xfrm>
            <a:off x="1179871" y="2064774"/>
            <a:ext cx="5825613" cy="1015663"/>
          </a:xfrm>
          <a:prstGeom prst="rect">
            <a:avLst/>
          </a:prstGeom>
          <a:noFill/>
        </p:spPr>
        <p:txBody>
          <a:bodyPr wrap="square" rtlCol="0">
            <a:spAutoFit/>
          </a:bodyPr>
          <a:lstStyle/>
          <a:p>
            <a:r>
              <a:rPr lang="nb-NO" sz="6000" b="1">
                <a:solidFill>
                  <a:schemeClr val="tx2"/>
                </a:solidFill>
                <a:latin typeface="Georgia" panose="02040502050405020303" pitchFamily="18" charset="0"/>
              </a:rPr>
              <a:t>Vi ser film!</a:t>
            </a:r>
          </a:p>
        </p:txBody>
      </p:sp>
      <p:sp>
        <p:nvSpPr>
          <p:cNvPr id="5" name="TekstSylinder 4">
            <a:extLst>
              <a:ext uri="{FF2B5EF4-FFF2-40B4-BE49-F238E27FC236}">
                <a16:creationId xmlns:a16="http://schemas.microsoft.com/office/drawing/2014/main" id="{41548B4E-EC56-A85B-EB70-2A1B31E5979E}"/>
              </a:ext>
            </a:extLst>
          </p:cNvPr>
          <p:cNvSpPr txBox="1"/>
          <p:nvPr/>
        </p:nvSpPr>
        <p:spPr>
          <a:xfrm>
            <a:off x="4092677" y="3464919"/>
            <a:ext cx="3495367" cy="707886"/>
          </a:xfrm>
          <a:prstGeom prst="rect">
            <a:avLst/>
          </a:prstGeom>
          <a:noFill/>
        </p:spPr>
        <p:txBody>
          <a:bodyPr wrap="square" rtlCol="0">
            <a:spAutoFit/>
          </a:bodyPr>
          <a:lstStyle/>
          <a:p>
            <a:r>
              <a:rPr lang="nb-NO" sz="4000">
                <a:solidFill>
                  <a:schemeClr val="tx2"/>
                </a:solidFill>
                <a:latin typeface="Georgia" panose="02040502050405020303" pitchFamily="18" charset="0"/>
                <a:hlinkClick r:id="rId3">
                  <a:extLst>
                    <a:ext uri="{A12FA001-AC4F-418D-AE19-62706E023703}">
                      <ahyp:hlinkClr xmlns:ahyp="http://schemas.microsoft.com/office/drawing/2018/hyperlinkcolor" val="tx"/>
                    </a:ext>
                  </a:extLst>
                </a:hlinkClick>
              </a:rPr>
              <a:t>Må jeg drikke?</a:t>
            </a:r>
            <a:endParaRPr lang="nb-NO" sz="4000">
              <a:solidFill>
                <a:schemeClr val="tx2"/>
              </a:solidFill>
              <a:latin typeface="Georgia" panose="02040502050405020303" pitchFamily="18" charset="0"/>
            </a:endParaRPr>
          </a:p>
        </p:txBody>
      </p:sp>
    </p:spTree>
    <p:extLst>
      <p:ext uri="{BB962C8B-B14F-4D97-AF65-F5344CB8AC3E}">
        <p14:creationId xmlns:p14="http://schemas.microsoft.com/office/powerpoint/2010/main" val="35989308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47431C3B-CD94-85D9-352D-C7A9448B6DF2}"/>
              </a:ext>
            </a:extLst>
          </p:cNvPr>
          <p:cNvSpPr>
            <a:spLocks noGrp="1"/>
          </p:cNvSpPr>
          <p:nvPr>
            <p:ph type="title" idx="4294967295"/>
          </p:nvPr>
        </p:nvSpPr>
        <p:spPr>
          <a:xfrm>
            <a:off x="645829" y="580519"/>
            <a:ext cx="10080625" cy="1454150"/>
          </a:xfrm>
        </p:spPr>
        <p:txBody>
          <a:bodyPr>
            <a:normAutofit/>
          </a:bodyPr>
          <a:lstStyle/>
          <a:p>
            <a:r>
              <a:rPr lang="nb-NO" sz="6000" b="1">
                <a:solidFill>
                  <a:schemeClr val="accent1">
                    <a:lumMod val="75000"/>
                  </a:schemeClr>
                </a:solidFill>
                <a:effectLst/>
                <a:latin typeface="Georgia" panose="02040502050405020303" pitchFamily="18" charset="0"/>
                <a:ea typeface="Times New Roman" panose="02020603050405020304" pitchFamily="18" charset="0"/>
                <a:cs typeface="Times New Roman" panose="02020603050405020304" pitchFamily="18" charset="0"/>
              </a:rPr>
              <a:t>Fordele roller på gruppa</a:t>
            </a:r>
            <a:endParaRPr lang="nb-NO" sz="6000">
              <a:solidFill>
                <a:schemeClr val="accent1">
                  <a:lumMod val="75000"/>
                </a:schemeClr>
              </a:solidFill>
              <a:latin typeface="Georgia" panose="02040502050405020303" pitchFamily="18" charset="0"/>
            </a:endParaRPr>
          </a:p>
        </p:txBody>
      </p:sp>
      <p:sp>
        <p:nvSpPr>
          <p:cNvPr id="3" name="Plassholder for innhold 2">
            <a:extLst>
              <a:ext uri="{FF2B5EF4-FFF2-40B4-BE49-F238E27FC236}">
                <a16:creationId xmlns:a16="http://schemas.microsoft.com/office/drawing/2014/main" id="{E0A97662-B03E-CCC2-1BBC-E89B8E36A80A}"/>
              </a:ext>
            </a:extLst>
          </p:cNvPr>
          <p:cNvSpPr>
            <a:spLocks noGrp="1"/>
          </p:cNvSpPr>
          <p:nvPr>
            <p:ph idx="4294967295"/>
          </p:nvPr>
        </p:nvSpPr>
        <p:spPr>
          <a:xfrm>
            <a:off x="1615860" y="1887185"/>
            <a:ext cx="8960279" cy="3871912"/>
          </a:xfrm>
        </p:spPr>
        <p:txBody>
          <a:bodyPr>
            <a:normAutofit lnSpcReduction="10000"/>
          </a:bodyPr>
          <a:lstStyle/>
          <a:p>
            <a:pPr>
              <a:lnSpc>
                <a:spcPct val="115000"/>
              </a:lnSpc>
              <a:spcBef>
                <a:spcPts val="200"/>
              </a:spcBef>
            </a:pPr>
            <a:endParaRPr lang="nb-NO" sz="2800" b="1">
              <a:effectLst/>
              <a:latin typeface="Georgia" panose="02040502050405020303" pitchFamily="18" charset="0"/>
              <a:ea typeface="Times New Roman" panose="02020603050405020304" pitchFamily="18" charset="0"/>
              <a:cs typeface="Times New Roman" panose="02020603050405020304" pitchFamily="18" charset="0"/>
            </a:endParaRPr>
          </a:p>
          <a:p>
            <a:pPr marL="0" indent="0">
              <a:lnSpc>
                <a:spcPct val="115000"/>
              </a:lnSpc>
              <a:buNone/>
              <a:tabLst>
                <a:tab pos="457200" algn="l"/>
              </a:tabLst>
            </a:pPr>
            <a:r>
              <a:rPr lang="nb-NO" sz="3200" b="1" kern="100">
                <a:effectLst/>
                <a:latin typeface="Georgia" panose="02040502050405020303" pitchFamily="18" charset="0"/>
                <a:ea typeface="Calibri" panose="020F0502020204030204" pitchFamily="34" charset="0"/>
                <a:cs typeface="Times New Roman" panose="02020603050405020304" pitchFamily="18" charset="0"/>
              </a:rPr>
              <a:t>Ordstyrer: </a:t>
            </a:r>
            <a:r>
              <a:rPr lang="nb-NO" sz="3200" kern="100">
                <a:effectLst/>
                <a:latin typeface="Georgia" panose="02040502050405020303" pitchFamily="18" charset="0"/>
                <a:ea typeface="Calibri" panose="020F0502020204030204" pitchFamily="34" charset="0"/>
                <a:cs typeface="Times New Roman" panose="02020603050405020304" pitchFamily="18" charset="0"/>
              </a:rPr>
              <a:t>passer på at alle får ordet </a:t>
            </a:r>
          </a:p>
          <a:p>
            <a:pPr marL="0" indent="0">
              <a:lnSpc>
                <a:spcPct val="115000"/>
              </a:lnSpc>
              <a:buNone/>
              <a:tabLst>
                <a:tab pos="457200" algn="l"/>
              </a:tabLst>
            </a:pPr>
            <a:r>
              <a:rPr lang="nb-NO" sz="3200" b="1" kern="100">
                <a:effectLst/>
                <a:latin typeface="Georgia" panose="02040502050405020303" pitchFamily="18" charset="0"/>
                <a:ea typeface="Calibri" panose="020F0502020204030204" pitchFamily="34" charset="0"/>
                <a:cs typeface="Times New Roman" panose="02020603050405020304" pitchFamily="18" charset="0"/>
              </a:rPr>
              <a:t>Sekretær: </a:t>
            </a:r>
            <a:r>
              <a:rPr lang="nb-NO" sz="3200" kern="100">
                <a:effectLst/>
                <a:latin typeface="Georgia" panose="02040502050405020303" pitchFamily="18" charset="0"/>
                <a:ea typeface="Calibri" panose="020F0502020204030204" pitchFamily="34" charset="0"/>
                <a:cs typeface="Times New Roman" panose="02020603050405020304" pitchFamily="18" charset="0"/>
              </a:rPr>
              <a:t>skrive ned det som blir sagt</a:t>
            </a:r>
          </a:p>
          <a:p>
            <a:pPr marL="0" indent="0">
              <a:lnSpc>
                <a:spcPct val="115000"/>
              </a:lnSpc>
              <a:buNone/>
              <a:tabLst>
                <a:tab pos="457200" algn="l"/>
              </a:tabLst>
            </a:pPr>
            <a:r>
              <a:rPr lang="nb-NO" sz="3200" b="1" kern="100">
                <a:effectLst/>
                <a:latin typeface="Georgia" panose="02040502050405020303" pitchFamily="18" charset="0"/>
                <a:ea typeface="Calibri" panose="020F0502020204030204" pitchFamily="34" charset="0"/>
                <a:cs typeface="Times New Roman" panose="02020603050405020304" pitchFamily="18" charset="0"/>
              </a:rPr>
              <a:t>Praktisk ansvarlig: </a:t>
            </a:r>
            <a:r>
              <a:rPr lang="nb-NO" sz="3200" kern="100">
                <a:effectLst/>
                <a:latin typeface="Georgia" panose="02040502050405020303" pitchFamily="18" charset="0"/>
                <a:ea typeface="Calibri" panose="020F0502020204030204" pitchFamily="34" charset="0"/>
                <a:cs typeface="Times New Roman" panose="02020603050405020304" pitchFamily="18" charset="0"/>
              </a:rPr>
              <a:t>leser og rydder lapper</a:t>
            </a:r>
          </a:p>
          <a:p>
            <a:pPr marL="0" indent="0">
              <a:lnSpc>
                <a:spcPct val="115000"/>
              </a:lnSpc>
              <a:buNone/>
              <a:tabLst>
                <a:tab pos="457200" algn="l"/>
              </a:tabLst>
            </a:pPr>
            <a:r>
              <a:rPr lang="nb-NO" sz="3200" b="1" kern="100">
                <a:latin typeface="Georgia" panose="02040502050405020303" pitchFamily="18" charset="0"/>
                <a:ea typeface="Calibri" panose="020F0502020204030204" pitchFamily="34" charset="0"/>
                <a:cs typeface="Times New Roman" panose="02020603050405020304" pitchFamily="18" charset="0"/>
              </a:rPr>
              <a:t>Talsperson: </a:t>
            </a:r>
            <a:r>
              <a:rPr lang="nb-NO" sz="3200" kern="100">
                <a:latin typeface="Georgia" panose="02040502050405020303" pitchFamily="18" charset="0"/>
                <a:ea typeface="Calibri" panose="020F0502020204030204" pitchFamily="34" charset="0"/>
                <a:cs typeface="Times New Roman" panose="02020603050405020304" pitchFamily="18" charset="0"/>
              </a:rPr>
              <a:t>Snakker på vegne av gruppa i felles refleksjonsrunde</a:t>
            </a:r>
            <a:endParaRPr lang="nb-NO" sz="3200" kern="100">
              <a:effectLst/>
              <a:latin typeface="Georgia" panose="02040502050405020303" pitchFamily="18" charset="0"/>
              <a:ea typeface="Calibri" panose="020F0502020204030204" pitchFamily="34" charset="0"/>
              <a:cs typeface="Times New Roman" panose="02020603050405020304" pitchFamily="18" charset="0"/>
            </a:endParaRPr>
          </a:p>
          <a:p>
            <a:endParaRPr lang="nb-NO">
              <a:latin typeface="Georgia" panose="02040502050405020303" pitchFamily="18" charset="0"/>
            </a:endParaRPr>
          </a:p>
        </p:txBody>
      </p:sp>
    </p:spTree>
    <p:extLst>
      <p:ext uri="{BB962C8B-B14F-4D97-AF65-F5344CB8AC3E}">
        <p14:creationId xmlns:p14="http://schemas.microsoft.com/office/powerpoint/2010/main" val="34293438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57CD90E-B199-9555-0DBC-54BF650461E4}"/>
              </a:ext>
            </a:extLst>
          </p:cNvPr>
          <p:cNvSpPr>
            <a:spLocks noGrp="1"/>
          </p:cNvSpPr>
          <p:nvPr>
            <p:ph type="title"/>
          </p:nvPr>
        </p:nvSpPr>
        <p:spPr/>
        <p:txBody>
          <a:bodyPr/>
          <a:lstStyle/>
          <a:p>
            <a:pPr algn="ctr"/>
            <a:r>
              <a:rPr lang="nb-NO" sz="6600">
                <a:solidFill>
                  <a:schemeClr val="accent1">
                    <a:lumMod val="75000"/>
                  </a:schemeClr>
                </a:solidFill>
              </a:rPr>
              <a:t>Snakkekort om alkohol</a:t>
            </a:r>
          </a:p>
        </p:txBody>
      </p:sp>
      <p:pic>
        <p:nvPicPr>
          <p:cNvPr id="5" name="Plassholder for innhold 4" descr="Et bilde som inneholder tekst, skjermbilde, Font, mønster&#10;&#10;Automatisk generert beskrivelse">
            <a:extLst>
              <a:ext uri="{FF2B5EF4-FFF2-40B4-BE49-F238E27FC236}">
                <a16:creationId xmlns:a16="http://schemas.microsoft.com/office/drawing/2014/main" id="{C23F4240-6516-F5D5-E177-2034A492C1BD}"/>
              </a:ext>
            </a:extLst>
          </p:cNvPr>
          <p:cNvPicPr>
            <a:picLocks noGrp="1" noChangeAspect="1"/>
          </p:cNvPicPr>
          <p:nvPr>
            <p:ph idx="4294967295"/>
          </p:nvPr>
        </p:nvPicPr>
        <p:blipFill>
          <a:blip r:embed="rId3" cstate="email">
            <a:extLst>
              <a:ext uri="{28A0092B-C50C-407E-A947-70E740481C1C}">
                <a14:useLocalDpi xmlns:a14="http://schemas.microsoft.com/office/drawing/2010/main"/>
              </a:ext>
            </a:extLst>
          </a:blip>
          <a:stretch>
            <a:fillRect/>
          </a:stretch>
        </p:blipFill>
        <p:spPr>
          <a:xfrm>
            <a:off x="7776991" y="1868837"/>
            <a:ext cx="2763837" cy="3871913"/>
          </a:xfrm>
        </p:spPr>
      </p:pic>
      <p:sp>
        <p:nvSpPr>
          <p:cNvPr id="9" name="TekstSylinder 8">
            <a:extLst>
              <a:ext uri="{FF2B5EF4-FFF2-40B4-BE49-F238E27FC236}">
                <a16:creationId xmlns:a16="http://schemas.microsoft.com/office/drawing/2014/main" id="{9FB416FD-C8BA-F1D0-0A45-8C8E33468B25}"/>
              </a:ext>
            </a:extLst>
          </p:cNvPr>
          <p:cNvSpPr txBox="1"/>
          <p:nvPr/>
        </p:nvSpPr>
        <p:spPr>
          <a:xfrm>
            <a:off x="180332" y="6474296"/>
            <a:ext cx="8529637" cy="369332"/>
          </a:xfrm>
          <a:prstGeom prst="rect">
            <a:avLst/>
          </a:prstGeom>
          <a:noFill/>
        </p:spPr>
        <p:txBody>
          <a:bodyPr wrap="square" lIns="91440" tIns="45720" rIns="91440" bIns="45720" anchor="t">
            <a:spAutoFit/>
          </a:bodyPr>
          <a:lstStyle/>
          <a:p>
            <a:r>
              <a:rPr lang="nb-NO" u="sng">
                <a:latin typeface="Calibri"/>
                <a:cs typeface="Calibri"/>
                <a:hlinkClick r:id="rId4">
                  <a:extLst>
                    <a:ext uri="{A12FA001-AC4F-418D-AE19-62706E023703}">
                      <ahyp:hlinkClr xmlns:ahyp="http://schemas.microsoft.com/office/drawing/2018/hyperlinkcolor" val="tx"/>
                    </a:ext>
                  </a:extLst>
                </a:hlinkClick>
              </a:rPr>
              <a:t>Hentet fra Blå Kors</a:t>
            </a:r>
            <a:endParaRPr lang="nb-NO">
              <a:solidFill>
                <a:srgbClr val="0563C1"/>
              </a:solidFill>
              <a:latin typeface="Calibri"/>
              <a:cs typeface="Calibri"/>
              <a:hlinkClick r:id="rId5">
                <a:extLst>
                  <a:ext uri="{A12FA001-AC4F-418D-AE19-62706E023703}">
                    <ahyp:hlinkClr xmlns:ahyp="http://schemas.microsoft.com/office/drawing/2018/hyperlinkcolor" val="tx"/>
                  </a:ext>
                </a:extLst>
              </a:hlinkClick>
            </a:endParaRPr>
          </a:p>
        </p:txBody>
      </p:sp>
      <p:sp>
        <p:nvSpPr>
          <p:cNvPr id="3" name="TekstSylinder 2">
            <a:extLst>
              <a:ext uri="{FF2B5EF4-FFF2-40B4-BE49-F238E27FC236}">
                <a16:creationId xmlns:a16="http://schemas.microsoft.com/office/drawing/2014/main" id="{57335F15-65C1-7783-E74F-39B0523502F9}"/>
              </a:ext>
            </a:extLst>
          </p:cNvPr>
          <p:cNvSpPr txBox="1"/>
          <p:nvPr/>
        </p:nvSpPr>
        <p:spPr>
          <a:xfrm>
            <a:off x="1030962" y="2072171"/>
            <a:ext cx="6527086" cy="3030510"/>
          </a:xfrm>
          <a:prstGeom prst="rect">
            <a:avLst/>
          </a:prstGeom>
          <a:noFill/>
        </p:spPr>
        <p:txBody>
          <a:bodyPr wrap="square" rtlCol="0">
            <a:spAutoFit/>
          </a:bodyPr>
          <a:lstStyle/>
          <a:p>
            <a:pPr lvl="0">
              <a:lnSpc>
                <a:spcPct val="115000"/>
              </a:lnSpc>
              <a:tabLst>
                <a:tab pos="457200" algn="l"/>
              </a:tabLst>
            </a:pPr>
            <a:r>
              <a:rPr lang="nb-NO" sz="2400" b="1" kern="100">
                <a:latin typeface="Georgia" panose="02040502050405020303" pitchFamily="18" charset="0"/>
                <a:ea typeface="Calibri" panose="020F0502020204030204" pitchFamily="34" charset="0"/>
                <a:cs typeface="Times New Roman" panose="02020603050405020304" pitchFamily="18" charset="0"/>
              </a:rPr>
              <a:t>Praktisk ansvarlig</a:t>
            </a:r>
            <a:r>
              <a:rPr lang="nb-NO" sz="2400" b="1" kern="100">
                <a:effectLst/>
                <a:latin typeface="Georgia" panose="02040502050405020303" pitchFamily="18" charset="0"/>
                <a:ea typeface="Calibri" panose="020F0502020204030204" pitchFamily="34" charset="0"/>
                <a:cs typeface="Times New Roman" panose="02020603050405020304" pitchFamily="18" charset="0"/>
              </a:rPr>
              <a:t> </a:t>
            </a:r>
            <a:r>
              <a:rPr lang="nb-NO" sz="2400" kern="100">
                <a:effectLst/>
                <a:latin typeface="Georgia" panose="02040502050405020303" pitchFamily="18" charset="0"/>
                <a:ea typeface="Calibri" panose="020F0502020204030204" pitchFamily="34" charset="0"/>
                <a:cs typeface="Times New Roman" panose="02020603050405020304" pitchFamily="18" charset="0"/>
              </a:rPr>
              <a:t>trekker et kort og leser </a:t>
            </a:r>
          </a:p>
          <a:p>
            <a:pPr lvl="0">
              <a:lnSpc>
                <a:spcPct val="115000"/>
              </a:lnSpc>
              <a:tabLst>
                <a:tab pos="457200" algn="l"/>
              </a:tabLst>
            </a:pPr>
            <a:r>
              <a:rPr lang="nb-NO" sz="2400" b="1" kern="100">
                <a:latin typeface="Georgia" panose="02040502050405020303" pitchFamily="18" charset="0"/>
                <a:ea typeface="Calibri" panose="020F0502020204030204" pitchFamily="34" charset="0"/>
                <a:cs typeface="Times New Roman" panose="02020603050405020304" pitchFamily="18" charset="0"/>
              </a:rPr>
              <a:t>S</a:t>
            </a:r>
            <a:r>
              <a:rPr lang="nb-NO" sz="2400" b="1" kern="100">
                <a:effectLst/>
                <a:latin typeface="Georgia" panose="02040502050405020303" pitchFamily="18" charset="0"/>
                <a:ea typeface="Calibri" panose="020F0502020204030204" pitchFamily="34" charset="0"/>
                <a:cs typeface="Times New Roman" panose="02020603050405020304" pitchFamily="18" charset="0"/>
              </a:rPr>
              <a:t>ekretæren</a:t>
            </a:r>
            <a:r>
              <a:rPr lang="nb-NO" sz="2400" kern="100">
                <a:effectLst/>
                <a:latin typeface="Georgia" panose="02040502050405020303" pitchFamily="18" charset="0"/>
                <a:ea typeface="Calibri" panose="020F0502020204030204" pitchFamily="34" charset="0"/>
                <a:cs typeface="Times New Roman" panose="02020603050405020304" pitchFamily="18" charset="0"/>
              </a:rPr>
              <a:t> skriver ned noen stikkord om det som blir sagt </a:t>
            </a:r>
          </a:p>
          <a:p>
            <a:pPr lvl="0">
              <a:lnSpc>
                <a:spcPct val="115000"/>
              </a:lnSpc>
              <a:tabLst>
                <a:tab pos="457200" algn="l"/>
              </a:tabLst>
            </a:pPr>
            <a:r>
              <a:rPr lang="nb-NO" sz="2400" b="1" kern="100">
                <a:latin typeface="Georgia" panose="02040502050405020303" pitchFamily="18" charset="0"/>
                <a:ea typeface="Calibri" panose="020F0502020204030204" pitchFamily="34" charset="0"/>
                <a:cs typeface="Times New Roman" panose="02020603050405020304" pitchFamily="18" charset="0"/>
              </a:rPr>
              <a:t>O</a:t>
            </a:r>
            <a:r>
              <a:rPr lang="nb-NO" sz="2400" b="1" kern="100">
                <a:effectLst/>
                <a:latin typeface="Georgia" panose="02040502050405020303" pitchFamily="18" charset="0"/>
                <a:ea typeface="Calibri" panose="020F0502020204030204" pitchFamily="34" charset="0"/>
                <a:cs typeface="Times New Roman" panose="02020603050405020304" pitchFamily="18" charset="0"/>
              </a:rPr>
              <a:t>rdstyrer</a:t>
            </a:r>
            <a:r>
              <a:rPr lang="nb-NO" sz="2400" kern="100">
                <a:effectLst/>
                <a:latin typeface="Georgia" panose="02040502050405020303" pitchFamily="18" charset="0"/>
                <a:ea typeface="Calibri" panose="020F0502020204030204" pitchFamily="34" charset="0"/>
                <a:cs typeface="Times New Roman" panose="02020603050405020304" pitchFamily="18" charset="0"/>
              </a:rPr>
              <a:t> passer på at alle i gruppa sier noe til hvert spørsmål</a:t>
            </a:r>
          </a:p>
          <a:p>
            <a:pPr lvl="0">
              <a:lnSpc>
                <a:spcPct val="115000"/>
              </a:lnSpc>
              <a:tabLst>
                <a:tab pos="457200" algn="l"/>
              </a:tabLst>
            </a:pPr>
            <a:endParaRPr lang="nb-NO" sz="2400" kern="100">
              <a:effectLst/>
              <a:latin typeface="Georgia" panose="02040502050405020303" pitchFamily="18" charset="0"/>
              <a:ea typeface="Calibri" panose="020F0502020204030204" pitchFamily="34" charset="0"/>
              <a:cs typeface="Times New Roman" panose="02020603050405020304" pitchFamily="18" charset="0"/>
            </a:endParaRPr>
          </a:p>
          <a:p>
            <a:pPr lvl="0">
              <a:lnSpc>
                <a:spcPct val="115000"/>
              </a:lnSpc>
              <a:tabLst>
                <a:tab pos="457200" algn="l"/>
              </a:tabLst>
            </a:pPr>
            <a:r>
              <a:rPr lang="nb-NO" sz="2400">
                <a:effectLst/>
                <a:latin typeface="Georgia" panose="02040502050405020303" pitchFamily="18" charset="0"/>
                <a:ea typeface="Calibri" panose="020F0502020204030204" pitchFamily="34" charset="0"/>
                <a:cs typeface="Times New Roman" panose="02020603050405020304" pitchFamily="18" charset="0"/>
              </a:rPr>
              <a:t>Fortsett til alle kort er snakket om</a:t>
            </a:r>
            <a:endParaRPr lang="nb-NO" sz="2400">
              <a:effectLst/>
              <a:latin typeface="Georgia" panose="02040502050405020303" pitchFamily="18" charset="0"/>
            </a:endParaRPr>
          </a:p>
        </p:txBody>
      </p:sp>
      <p:pic>
        <p:nvPicPr>
          <p:cNvPr id="4" name="Plassholder for innhold 4" descr="Et bilde som inneholder tekst, skjermbilde, Font, mønster&#10;&#10;Automatisk generert beskrivelse">
            <a:extLst>
              <a:ext uri="{FF2B5EF4-FFF2-40B4-BE49-F238E27FC236}">
                <a16:creationId xmlns:a16="http://schemas.microsoft.com/office/drawing/2014/main" id="{4C37798D-592D-B282-BA5F-1CFCF3AA1FB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547586" y="1317668"/>
            <a:ext cx="2763157" cy="3871912"/>
          </a:xfrm>
        </p:spPr>
      </p:pic>
    </p:spTree>
    <p:extLst>
      <p:ext uri="{BB962C8B-B14F-4D97-AF65-F5344CB8AC3E}">
        <p14:creationId xmlns:p14="http://schemas.microsoft.com/office/powerpoint/2010/main" val="41485169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283CF517-5E69-70E4-4E60-06DDCDCCA772}"/>
              </a:ext>
            </a:extLst>
          </p:cNvPr>
          <p:cNvSpPr txBox="1">
            <a:spLocks/>
          </p:cNvSpPr>
          <p:nvPr/>
        </p:nvSpPr>
        <p:spPr>
          <a:xfrm>
            <a:off x="599281" y="2103437"/>
            <a:ext cx="10993437" cy="1325563"/>
          </a:xfrm>
          <a:prstGeom prst="rect">
            <a:avLst/>
          </a:prstGeom>
        </p:spPr>
        <p:txBody>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algn="ctr"/>
            <a:r>
              <a:rPr lang="nb-NO" sz="6000" b="1">
                <a:solidFill>
                  <a:schemeClr val="accent1">
                    <a:lumMod val="75000"/>
                  </a:schemeClr>
                </a:solidFill>
                <a:latin typeface="Georgia" panose="02040502050405020303" pitchFamily="18" charset="0"/>
              </a:rPr>
              <a:t>Refleksjonsrunde</a:t>
            </a:r>
          </a:p>
          <a:p>
            <a:pPr algn="ctr"/>
            <a:r>
              <a:rPr lang="nb-NO" sz="6000" b="1">
                <a:solidFill>
                  <a:schemeClr val="accent1">
                    <a:lumMod val="75000"/>
                  </a:schemeClr>
                </a:solidFill>
                <a:latin typeface="Georgia" panose="02040502050405020303" pitchFamily="18" charset="0"/>
              </a:rPr>
              <a:t>i ringen</a:t>
            </a:r>
          </a:p>
        </p:txBody>
      </p:sp>
    </p:spTree>
    <p:extLst>
      <p:ext uri="{BB962C8B-B14F-4D97-AF65-F5344CB8AC3E}">
        <p14:creationId xmlns:p14="http://schemas.microsoft.com/office/powerpoint/2010/main" val="34658098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2A40FE-E8DA-762F-E905-5FF0FEF264EF}"/>
            </a:ext>
          </a:extLst>
        </p:cNvPr>
        <p:cNvGrpSpPr/>
        <p:nvPr/>
      </p:nvGrpSpPr>
      <p:grpSpPr>
        <a:xfrm>
          <a:off x="0" y="0"/>
          <a:ext cx="0" cy="0"/>
          <a:chOff x="0" y="0"/>
          <a:chExt cx="0" cy="0"/>
        </a:xfrm>
      </p:grpSpPr>
      <p:sp>
        <p:nvSpPr>
          <p:cNvPr id="2" name="Tittel 1">
            <a:extLst>
              <a:ext uri="{FF2B5EF4-FFF2-40B4-BE49-F238E27FC236}">
                <a16:creationId xmlns:a16="http://schemas.microsoft.com/office/drawing/2014/main" id="{619240FB-CE24-3ED6-7B9D-7950B8AF3869}"/>
              </a:ext>
            </a:extLst>
          </p:cNvPr>
          <p:cNvSpPr>
            <a:spLocks noGrp="1"/>
          </p:cNvSpPr>
          <p:nvPr>
            <p:ph type="title"/>
          </p:nvPr>
        </p:nvSpPr>
        <p:spPr>
          <a:xfrm>
            <a:off x="582613" y="365125"/>
            <a:ext cx="10993437" cy="866775"/>
          </a:xfrm>
        </p:spPr>
        <p:txBody>
          <a:bodyPr/>
          <a:lstStyle/>
          <a:p>
            <a:pPr algn="ctr"/>
            <a:br>
              <a:rPr lang="nb-NO"/>
            </a:br>
            <a:r>
              <a:rPr lang="nb-NO" sz="6000" b="0">
                <a:solidFill>
                  <a:schemeClr val="accent1"/>
                </a:solidFill>
                <a:hlinkClick r:id="rId3"/>
              </a:rPr>
              <a:t>Alarmtelefonen 116 111</a:t>
            </a:r>
            <a:endParaRPr lang="nb-NO" sz="6000" b="0">
              <a:solidFill>
                <a:schemeClr val="accent1"/>
              </a:solidFill>
            </a:endParaRPr>
          </a:p>
        </p:txBody>
      </p:sp>
      <p:pic>
        <p:nvPicPr>
          <p:cNvPr id="5" name="Plassholder for innhold 4" descr="Et bilde som inneholder tekst, person, utendørs, skilt&#10;&#10;Automatisk generert beskrivelse">
            <a:extLst>
              <a:ext uri="{FF2B5EF4-FFF2-40B4-BE49-F238E27FC236}">
                <a16:creationId xmlns:a16="http://schemas.microsoft.com/office/drawing/2014/main" id="{A27688C3-4F83-48E5-7958-016A3EDDD390}"/>
              </a:ext>
            </a:extLst>
          </p:cNvPr>
          <p:cNvPicPr>
            <a:picLocks noGrp="1" noChangeAspect="1"/>
          </p:cNvPicPr>
          <p:nvPr>
            <p:ph idx="1"/>
          </p:nvPr>
        </p:nvPicPr>
        <p:blipFill>
          <a:blip r:embed="rId4"/>
          <a:stretch>
            <a:fillRect/>
          </a:stretch>
        </p:blipFill>
        <p:spPr>
          <a:xfrm>
            <a:off x="2851290" y="2673888"/>
            <a:ext cx="6499214" cy="3426036"/>
          </a:xfrm>
        </p:spPr>
      </p:pic>
    </p:spTree>
    <p:extLst>
      <p:ext uri="{BB962C8B-B14F-4D97-AF65-F5344CB8AC3E}">
        <p14:creationId xmlns:p14="http://schemas.microsoft.com/office/powerpoint/2010/main" val="27022316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Sylinder 1">
            <a:extLst>
              <a:ext uri="{FF2B5EF4-FFF2-40B4-BE49-F238E27FC236}">
                <a16:creationId xmlns:a16="http://schemas.microsoft.com/office/drawing/2014/main" id="{8BE0A268-285E-F54E-0E49-82F2CB12130D}"/>
              </a:ext>
            </a:extLst>
          </p:cNvPr>
          <p:cNvSpPr txBox="1"/>
          <p:nvPr/>
        </p:nvSpPr>
        <p:spPr>
          <a:xfrm>
            <a:off x="2722314" y="2716390"/>
            <a:ext cx="5753528" cy="2246769"/>
          </a:xfrm>
          <a:prstGeom prst="rect">
            <a:avLst/>
          </a:prstGeom>
          <a:noFill/>
        </p:spPr>
        <p:txBody>
          <a:bodyPr wrap="square" lIns="91440" tIns="45720" rIns="91440" bIns="45720" rtlCol="0" anchor="t">
            <a:spAutoFit/>
          </a:bodyPr>
          <a:lstStyle/>
          <a:p>
            <a:r>
              <a:rPr lang="nb-NO" sz="6000">
                <a:solidFill>
                  <a:schemeClr val="accent4">
                    <a:lumMod val="20000"/>
                    <a:lumOff val="80000"/>
                  </a:schemeClr>
                </a:solidFill>
                <a:latin typeface="Georgia"/>
                <a:cs typeface="Calibri"/>
              </a:rPr>
              <a:t>Vi leker! </a:t>
            </a:r>
            <a:endParaRPr lang="en-US" sz="6000">
              <a:solidFill>
                <a:schemeClr val="accent4">
                  <a:lumMod val="20000"/>
                  <a:lumOff val="80000"/>
                </a:schemeClr>
              </a:solidFill>
              <a:latin typeface="Georgia"/>
              <a:cs typeface="Calibri"/>
            </a:endParaRPr>
          </a:p>
          <a:p>
            <a:endParaRPr lang="nb-NO" sz="4400">
              <a:solidFill>
                <a:schemeClr val="accent4">
                  <a:lumMod val="20000"/>
                  <a:lumOff val="80000"/>
                </a:schemeClr>
              </a:solidFill>
              <a:latin typeface="Georgia"/>
              <a:cs typeface="Calibri"/>
            </a:endParaRPr>
          </a:p>
          <a:p>
            <a:endParaRPr lang="nb-NO"/>
          </a:p>
          <a:p>
            <a:endParaRPr lang="nb-NO"/>
          </a:p>
        </p:txBody>
      </p:sp>
      <p:sp>
        <p:nvSpPr>
          <p:cNvPr id="4" name="TekstSylinder 3">
            <a:extLst>
              <a:ext uri="{FF2B5EF4-FFF2-40B4-BE49-F238E27FC236}">
                <a16:creationId xmlns:a16="http://schemas.microsoft.com/office/drawing/2014/main" id="{039DC984-2DAB-D68B-4511-3F216A209EDD}"/>
              </a:ext>
            </a:extLst>
          </p:cNvPr>
          <p:cNvSpPr txBox="1"/>
          <p:nvPr/>
        </p:nvSpPr>
        <p:spPr>
          <a:xfrm>
            <a:off x="2880465" y="3840221"/>
            <a:ext cx="5435600" cy="707886"/>
          </a:xfrm>
          <a:prstGeom prst="rect">
            <a:avLst/>
          </a:prstGeom>
          <a:noFill/>
        </p:spPr>
        <p:txBody>
          <a:bodyPr wrap="square" lIns="91440" tIns="45720" rIns="91440" bIns="45720" rtlCol="0" anchor="t">
            <a:spAutoFit/>
          </a:bodyPr>
          <a:lstStyle/>
          <a:p>
            <a:r>
              <a:rPr lang="nb-NO" sz="4000">
                <a:solidFill>
                  <a:srgbClr val="F7F7FA"/>
                </a:solidFill>
                <a:latin typeface="Georgia"/>
                <a:cs typeface="Calibri"/>
              </a:rPr>
              <a:t>Amøbeleken </a:t>
            </a:r>
            <a:endParaRPr lang="nb-NO" sz="4000">
              <a:solidFill>
                <a:srgbClr val="F7F7FA"/>
              </a:solidFill>
              <a:effectLst/>
              <a:latin typeface="Georgia"/>
              <a:ea typeface="MS Mincho" panose="02020609040205080304" pitchFamily="49" charset="-128"/>
              <a:cs typeface="Calibri"/>
            </a:endParaRPr>
          </a:p>
        </p:txBody>
      </p:sp>
    </p:spTree>
    <p:extLst>
      <p:ext uri="{BB962C8B-B14F-4D97-AF65-F5344CB8AC3E}">
        <p14:creationId xmlns:p14="http://schemas.microsoft.com/office/powerpoint/2010/main" val="701386632"/>
      </p:ext>
    </p:extLst>
  </p:cSld>
  <p:clrMapOvr>
    <a:masterClrMapping/>
  </p:clrMapOvr>
</p:sld>
</file>

<file path=ppt/theme/theme1.xml><?xml version="1.0" encoding="utf-8"?>
<a:theme xmlns:a="http://schemas.openxmlformats.org/drawingml/2006/main" name="4_Office-tema">
  <a:themeElements>
    <a:clrScheme name="Egendefinert 1">
      <a:dk1>
        <a:srgbClr val="191A35"/>
      </a:dk1>
      <a:lt1>
        <a:srgbClr val="DCE8E3"/>
      </a:lt1>
      <a:dk2>
        <a:srgbClr val="009D8F"/>
      </a:dk2>
      <a:lt2>
        <a:srgbClr val="FFFEFE"/>
      </a:lt2>
      <a:accent1>
        <a:srgbClr val="009D8F"/>
      </a:accent1>
      <a:accent2>
        <a:srgbClr val="DCE8E3"/>
      </a:accent2>
      <a:accent3>
        <a:srgbClr val="276AA5"/>
      </a:accent3>
      <a:accent4>
        <a:srgbClr val="BBD9D0"/>
      </a:accent4>
      <a:accent5>
        <a:srgbClr val="276AA5"/>
      </a:accent5>
      <a:accent6>
        <a:srgbClr val="E2E1DA"/>
      </a:accent6>
      <a:hlink>
        <a:srgbClr val="009D8F"/>
      </a:hlink>
      <a:folHlink>
        <a:srgbClr val="276AA5"/>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6_Office-tema">
  <a:themeElements>
    <a:clrScheme name="Egendefinert 1">
      <a:dk1>
        <a:srgbClr val="191A35"/>
      </a:dk1>
      <a:lt1>
        <a:srgbClr val="DCE8E3"/>
      </a:lt1>
      <a:dk2>
        <a:srgbClr val="009D8F"/>
      </a:dk2>
      <a:lt2>
        <a:srgbClr val="FFFEFE"/>
      </a:lt2>
      <a:accent1>
        <a:srgbClr val="009D8F"/>
      </a:accent1>
      <a:accent2>
        <a:srgbClr val="DCE8E3"/>
      </a:accent2>
      <a:accent3>
        <a:srgbClr val="276AA5"/>
      </a:accent3>
      <a:accent4>
        <a:srgbClr val="BBD9D0"/>
      </a:accent4>
      <a:accent5>
        <a:srgbClr val="276AA5"/>
      </a:accent5>
      <a:accent6>
        <a:srgbClr val="E2E1DA"/>
      </a:accent6>
      <a:hlink>
        <a:srgbClr val="009D8F"/>
      </a:hlink>
      <a:folHlink>
        <a:srgbClr val="276AA5"/>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obuste Barn_Profil_PP_Presentasjon" id="{5D8BE0BD-8766-F64A-B214-3AAD3B23BC0D}" vid="{CB0D46C2-F3AF-FF4B-BB9F-1F0E4EAD2805}"/>
    </a:ext>
  </a:extLst>
</a:theme>
</file>

<file path=ppt/theme/theme11.xml><?xml version="1.0" encoding="utf-8"?>
<a:theme xmlns:a="http://schemas.openxmlformats.org/drawingml/2006/main" name="3_Office-tema">
  <a:themeElements>
    <a:clrScheme name="Egendefinert 1">
      <a:dk1>
        <a:srgbClr val="191A35"/>
      </a:dk1>
      <a:lt1>
        <a:srgbClr val="DCE8E3"/>
      </a:lt1>
      <a:dk2>
        <a:srgbClr val="009D8F"/>
      </a:dk2>
      <a:lt2>
        <a:srgbClr val="FFFEFE"/>
      </a:lt2>
      <a:accent1>
        <a:srgbClr val="009D8F"/>
      </a:accent1>
      <a:accent2>
        <a:srgbClr val="DCE8E3"/>
      </a:accent2>
      <a:accent3>
        <a:srgbClr val="276AA5"/>
      </a:accent3>
      <a:accent4>
        <a:srgbClr val="BBD9D0"/>
      </a:accent4>
      <a:accent5>
        <a:srgbClr val="276AA5"/>
      </a:accent5>
      <a:accent6>
        <a:srgbClr val="E2E1DA"/>
      </a:accent6>
      <a:hlink>
        <a:srgbClr val="009D8F"/>
      </a:hlink>
      <a:folHlink>
        <a:srgbClr val="276AA5"/>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obuste Barn_Profil_PP_Presentasjon" id="{5D8BE0BD-8766-F64A-B214-3AAD3B23BC0D}" vid="{5B92D138-C25D-5A46-B7FC-BA2332ABBCB7}"/>
    </a:ext>
  </a:extLst>
</a:theme>
</file>

<file path=ppt/theme/theme1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Egendefinert utforming">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5_Office-tema">
  <a:themeElements>
    <a:clrScheme name="Robuste Barn">
      <a:dk1>
        <a:srgbClr val="191A35"/>
      </a:dk1>
      <a:lt1>
        <a:srgbClr val="DCE8E3"/>
      </a:lt1>
      <a:dk2>
        <a:srgbClr val="009D8F"/>
      </a:dk2>
      <a:lt2>
        <a:srgbClr val="DCE8E3"/>
      </a:lt2>
      <a:accent1>
        <a:srgbClr val="009D8F"/>
      </a:accent1>
      <a:accent2>
        <a:srgbClr val="DCE8E3"/>
      </a:accent2>
      <a:accent3>
        <a:srgbClr val="276AA5"/>
      </a:accent3>
      <a:accent4>
        <a:srgbClr val="BBD9D0"/>
      </a:accent4>
      <a:accent5>
        <a:srgbClr val="276AA5"/>
      </a:accent5>
      <a:accent6>
        <a:srgbClr val="E2E1DA"/>
      </a:accent6>
      <a:hlink>
        <a:srgbClr val="009D8F"/>
      </a:hlink>
      <a:folHlink>
        <a:srgbClr val="276AA5"/>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Office-tema">
  <a:themeElements>
    <a:clrScheme name="Egendefinert 1">
      <a:dk1>
        <a:srgbClr val="191A35"/>
      </a:dk1>
      <a:lt1>
        <a:srgbClr val="DCE8E3"/>
      </a:lt1>
      <a:dk2>
        <a:srgbClr val="009D8F"/>
      </a:dk2>
      <a:lt2>
        <a:srgbClr val="FFFEFE"/>
      </a:lt2>
      <a:accent1>
        <a:srgbClr val="009D8F"/>
      </a:accent1>
      <a:accent2>
        <a:srgbClr val="DCE8E3"/>
      </a:accent2>
      <a:accent3>
        <a:srgbClr val="276AA5"/>
      </a:accent3>
      <a:accent4>
        <a:srgbClr val="BBD9D0"/>
      </a:accent4>
      <a:accent5>
        <a:srgbClr val="276AA5"/>
      </a:accent5>
      <a:accent6>
        <a:srgbClr val="E2E1DA"/>
      </a:accent6>
      <a:hlink>
        <a:srgbClr val="009D8F"/>
      </a:hlink>
      <a:folHlink>
        <a:srgbClr val="276AA5"/>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6_Office-tema">
  <a:themeElements>
    <a:clrScheme name="Egendefinert 1">
      <a:dk1>
        <a:srgbClr val="191A35"/>
      </a:dk1>
      <a:lt1>
        <a:srgbClr val="DCE8E3"/>
      </a:lt1>
      <a:dk2>
        <a:srgbClr val="009D8F"/>
      </a:dk2>
      <a:lt2>
        <a:srgbClr val="FFFEFE"/>
      </a:lt2>
      <a:accent1>
        <a:srgbClr val="009D8F"/>
      </a:accent1>
      <a:accent2>
        <a:srgbClr val="DCE8E3"/>
      </a:accent2>
      <a:accent3>
        <a:srgbClr val="276AA5"/>
      </a:accent3>
      <a:accent4>
        <a:srgbClr val="BBD9D0"/>
      </a:accent4>
      <a:accent5>
        <a:srgbClr val="276AA5"/>
      </a:accent5>
      <a:accent6>
        <a:srgbClr val="E2E1DA"/>
      </a:accent6>
      <a:hlink>
        <a:srgbClr val="009D8F"/>
      </a:hlink>
      <a:folHlink>
        <a:srgbClr val="276AA5"/>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7_Office-tema">
  <a:themeElements>
    <a:clrScheme name="Egendefinert 1">
      <a:dk1>
        <a:srgbClr val="191A35"/>
      </a:dk1>
      <a:lt1>
        <a:srgbClr val="DCE8E3"/>
      </a:lt1>
      <a:dk2>
        <a:srgbClr val="009D8F"/>
      </a:dk2>
      <a:lt2>
        <a:srgbClr val="FFFEFE"/>
      </a:lt2>
      <a:accent1>
        <a:srgbClr val="009D8F"/>
      </a:accent1>
      <a:accent2>
        <a:srgbClr val="DCE8E3"/>
      </a:accent2>
      <a:accent3>
        <a:srgbClr val="276AA5"/>
      </a:accent3>
      <a:accent4>
        <a:srgbClr val="BBD9D0"/>
      </a:accent4>
      <a:accent5>
        <a:srgbClr val="276AA5"/>
      </a:accent5>
      <a:accent6>
        <a:srgbClr val="E2E1DA"/>
      </a:accent6>
      <a:hlink>
        <a:srgbClr val="009D8F"/>
      </a:hlink>
      <a:folHlink>
        <a:srgbClr val="276AA5"/>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obuste Barn_Profil_PP_Presentasjon" id="{5D8BE0BD-8766-F64A-B214-3AAD3B23BC0D}" vid="{72614E21-DF98-7D46-8731-84A07EA55BD9}"/>
    </a:ext>
  </a:extLst>
</a:theme>
</file>

<file path=ppt/theme/theme7.xml><?xml version="1.0" encoding="utf-8"?>
<a:theme xmlns:a="http://schemas.openxmlformats.org/drawingml/2006/main" name="8_Office-tema">
  <a:themeElements>
    <a:clrScheme name="Robuste Barn">
      <a:dk1>
        <a:srgbClr val="191A35"/>
      </a:dk1>
      <a:lt1>
        <a:srgbClr val="DCE8E3"/>
      </a:lt1>
      <a:dk2>
        <a:srgbClr val="009D8F"/>
      </a:dk2>
      <a:lt2>
        <a:srgbClr val="DCE8E3"/>
      </a:lt2>
      <a:accent1>
        <a:srgbClr val="009D8F"/>
      </a:accent1>
      <a:accent2>
        <a:srgbClr val="DCE8E3"/>
      </a:accent2>
      <a:accent3>
        <a:srgbClr val="276AA5"/>
      </a:accent3>
      <a:accent4>
        <a:srgbClr val="BBD9D0"/>
      </a:accent4>
      <a:accent5>
        <a:srgbClr val="276AA5"/>
      </a:accent5>
      <a:accent6>
        <a:srgbClr val="E2E1DA"/>
      </a:accent6>
      <a:hlink>
        <a:srgbClr val="009D8F"/>
      </a:hlink>
      <a:folHlink>
        <a:srgbClr val="276AA5"/>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obuste Barn_Profil_PP_Presentasjon" id="{5D8BE0BD-8766-F64A-B214-3AAD3B23BC0D}" vid="{FE984D20-11AA-8B42-8B34-786EBEA6639B}"/>
    </a:ext>
  </a:extLst>
</a:theme>
</file>

<file path=ppt/theme/theme8.xml><?xml version="1.0" encoding="utf-8"?>
<a:theme xmlns:a="http://schemas.openxmlformats.org/drawingml/2006/main" name="9_Office-tema">
  <a:themeElements>
    <a:clrScheme name="Egendefinert 1">
      <a:dk1>
        <a:srgbClr val="191A35"/>
      </a:dk1>
      <a:lt1>
        <a:srgbClr val="DCE8E3"/>
      </a:lt1>
      <a:dk2>
        <a:srgbClr val="009D8F"/>
      </a:dk2>
      <a:lt2>
        <a:srgbClr val="FFFEFE"/>
      </a:lt2>
      <a:accent1>
        <a:srgbClr val="009D8F"/>
      </a:accent1>
      <a:accent2>
        <a:srgbClr val="DCE8E3"/>
      </a:accent2>
      <a:accent3>
        <a:srgbClr val="276AA5"/>
      </a:accent3>
      <a:accent4>
        <a:srgbClr val="BBD9D0"/>
      </a:accent4>
      <a:accent5>
        <a:srgbClr val="276AA5"/>
      </a:accent5>
      <a:accent6>
        <a:srgbClr val="E2E1DA"/>
      </a:accent6>
      <a:hlink>
        <a:srgbClr val="009D8F"/>
      </a:hlink>
      <a:folHlink>
        <a:srgbClr val="276AA5"/>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obuste Barn_Profil_PP_Presentasjon" id="{5D8BE0BD-8766-F64A-B214-3AAD3B23BC0D}" vid="{5B92D138-C25D-5A46-B7FC-BA2332ABBCB7}"/>
    </a:ext>
  </a:extLst>
</a:theme>
</file>

<file path=ppt/theme/theme9.xml><?xml version="1.0" encoding="utf-8"?>
<a:theme xmlns:a="http://schemas.openxmlformats.org/drawingml/2006/main" name="10_Office-tema">
  <a:themeElements>
    <a:clrScheme name="Robuste Barn">
      <a:dk1>
        <a:srgbClr val="191A35"/>
      </a:dk1>
      <a:lt1>
        <a:srgbClr val="DCE8E3"/>
      </a:lt1>
      <a:dk2>
        <a:srgbClr val="009D8F"/>
      </a:dk2>
      <a:lt2>
        <a:srgbClr val="DCE8E3"/>
      </a:lt2>
      <a:accent1>
        <a:srgbClr val="009D8F"/>
      </a:accent1>
      <a:accent2>
        <a:srgbClr val="DCE8E3"/>
      </a:accent2>
      <a:accent3>
        <a:srgbClr val="276AA5"/>
      </a:accent3>
      <a:accent4>
        <a:srgbClr val="BBD9D0"/>
      </a:accent4>
      <a:accent5>
        <a:srgbClr val="276AA5"/>
      </a:accent5>
      <a:accent6>
        <a:srgbClr val="E2E1DA"/>
      </a:accent6>
      <a:hlink>
        <a:srgbClr val="009D8F"/>
      </a:hlink>
      <a:folHlink>
        <a:srgbClr val="276AA5"/>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obuste Barn_Profil_PP_Presentasjon" id="{5D8BE0BD-8766-F64A-B214-3AAD3B23BC0D}" vid="{FE984D20-11AA-8B42-8B34-786EBEA6639B}"/>
    </a:ext>
  </a:extLst>
</a:theme>
</file>

<file path=ppt/theme/themeOverride1.xml><?xml version="1.0" encoding="utf-8"?>
<a:themeOverride xmlns:a="http://schemas.openxmlformats.org/drawingml/2006/main">
  <a:clrScheme name="Robuste Barn">
    <a:dk1>
      <a:srgbClr val="191A35"/>
    </a:dk1>
    <a:lt1>
      <a:srgbClr val="DCE8E3"/>
    </a:lt1>
    <a:dk2>
      <a:srgbClr val="009D8F"/>
    </a:dk2>
    <a:lt2>
      <a:srgbClr val="DCE8E3"/>
    </a:lt2>
    <a:accent1>
      <a:srgbClr val="009D8F"/>
    </a:accent1>
    <a:accent2>
      <a:srgbClr val="DCE8E3"/>
    </a:accent2>
    <a:accent3>
      <a:srgbClr val="276AA5"/>
    </a:accent3>
    <a:accent4>
      <a:srgbClr val="BBD9D0"/>
    </a:accent4>
    <a:accent5>
      <a:srgbClr val="276AA5"/>
    </a:accent5>
    <a:accent6>
      <a:srgbClr val="E2E1DA"/>
    </a:accent6>
    <a:hlink>
      <a:srgbClr val="009D8F"/>
    </a:hlink>
    <a:folHlink>
      <a:srgbClr val="276AA5"/>
    </a:folHlink>
  </a:clrScheme>
</a:themeOverride>
</file>

<file path=ppt/theme/themeOverride2.xml><?xml version="1.0" encoding="utf-8"?>
<a:themeOverride xmlns:a="http://schemas.openxmlformats.org/drawingml/2006/main">
  <a:clrScheme name="Robuste Barn">
    <a:dk1>
      <a:srgbClr val="191A35"/>
    </a:dk1>
    <a:lt1>
      <a:srgbClr val="DCE8E3"/>
    </a:lt1>
    <a:dk2>
      <a:srgbClr val="009D8F"/>
    </a:dk2>
    <a:lt2>
      <a:srgbClr val="DCE8E3"/>
    </a:lt2>
    <a:accent1>
      <a:srgbClr val="009D8F"/>
    </a:accent1>
    <a:accent2>
      <a:srgbClr val="DCE8E3"/>
    </a:accent2>
    <a:accent3>
      <a:srgbClr val="276AA5"/>
    </a:accent3>
    <a:accent4>
      <a:srgbClr val="BBD9D0"/>
    </a:accent4>
    <a:accent5>
      <a:srgbClr val="276AA5"/>
    </a:accent5>
    <a:accent6>
      <a:srgbClr val="E2E1DA"/>
    </a:accent6>
    <a:hlink>
      <a:srgbClr val="009D8F"/>
    </a:hlink>
    <a:folHlink>
      <a:srgbClr val="276AA5"/>
    </a:folHlink>
  </a:clrScheme>
</a:themeOverride>
</file>

<file path=ppt/theme/themeOverride3.xml><?xml version="1.0" encoding="utf-8"?>
<a:themeOverride xmlns:a="http://schemas.openxmlformats.org/drawingml/2006/main">
  <a:clrScheme name="Robuste Barn">
    <a:dk1>
      <a:srgbClr val="191A35"/>
    </a:dk1>
    <a:lt1>
      <a:srgbClr val="DCE8E3"/>
    </a:lt1>
    <a:dk2>
      <a:srgbClr val="009D8F"/>
    </a:dk2>
    <a:lt2>
      <a:srgbClr val="DCE8E3"/>
    </a:lt2>
    <a:accent1>
      <a:srgbClr val="009D8F"/>
    </a:accent1>
    <a:accent2>
      <a:srgbClr val="DCE8E3"/>
    </a:accent2>
    <a:accent3>
      <a:srgbClr val="276AA5"/>
    </a:accent3>
    <a:accent4>
      <a:srgbClr val="BBD9D0"/>
    </a:accent4>
    <a:accent5>
      <a:srgbClr val="276AA5"/>
    </a:accent5>
    <a:accent6>
      <a:srgbClr val="E2E1DA"/>
    </a:accent6>
    <a:hlink>
      <a:srgbClr val="009D8F"/>
    </a:hlink>
    <a:folHlink>
      <a:srgbClr val="276AA5"/>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b8da453c-6e37-4915-9292-e90fa68e84a7" xsi:nil="true"/>
    <lcf76f155ced4ddcb4097134ff3c332f xmlns="ee598b89-8811-470d-ad8e-f3a66432fe16">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99BDA7F1AC33E64785F6135B1EACC2E7" ma:contentTypeVersion="15" ma:contentTypeDescription="Create a new document." ma:contentTypeScope="" ma:versionID="f49f9060c21bd5467253b4b2e22226ac">
  <xsd:schema xmlns:xsd="http://www.w3.org/2001/XMLSchema" xmlns:xs="http://www.w3.org/2001/XMLSchema" xmlns:p="http://schemas.microsoft.com/office/2006/metadata/properties" xmlns:ns2="ee598b89-8811-470d-ad8e-f3a66432fe16" xmlns:ns3="b8da453c-6e37-4915-9292-e90fa68e84a7" targetNamespace="http://schemas.microsoft.com/office/2006/metadata/properties" ma:root="true" ma:fieldsID="c9e2063d9d06cae000d4a2fa862403a7" ns2:_="" ns3:_="">
    <xsd:import namespace="ee598b89-8811-470d-ad8e-f3a66432fe16"/>
    <xsd:import namespace="b8da453c-6e37-4915-9292-e90fa68e84a7"/>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DateTaken" minOccurs="0"/>
                <xsd:element ref="ns2:MediaLengthInSeconds" minOccurs="0"/>
                <xsd:element ref="ns2:MediaServiceObjectDetectorVersions" minOccurs="0"/>
                <xsd:element ref="ns2:MediaServiceLocation"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e598b89-8811-470d-ad8e-f3a66432fe1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84de8575-74db-4a6a-b3a0-42d3e2483af2" ma:termSetId="09814cd3-568e-fe90-9814-8d621ff8fb84" ma:anchorId="fba54fb3-c3e1-fe81-a776-ca4b69148c4d" ma:open="true" ma:isKeyword="false">
      <xsd:complexType>
        <xsd:sequence>
          <xsd:element ref="pc:Terms" minOccurs="0" maxOccurs="1"/>
        </xsd:sequence>
      </xsd:complex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dexed="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Location" ma:index="21" nillable="true" ma:displayName="Location" ma:indexed="true" ma:internalName="MediaServiceLocation"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8da453c-6e37-4915-9292-e90fa68e84a7"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d04e097e-fe66-4030-ac2a-d36d0cfa8816}" ma:internalName="TaxCatchAll" ma:showField="CatchAllData" ma:web="b8da453c-6e37-4915-9292-e90fa68e84a7">
      <xsd:complexType>
        <xsd:complexContent>
          <xsd:extension base="dms:MultiChoiceLookup">
            <xsd:sequence>
              <xsd:element name="Value" type="dms:Lookup" maxOccurs="unbounded" minOccurs="0" nillable="true"/>
            </xsd:sequence>
          </xsd:extension>
        </xsd:complexContent>
      </xsd:complexType>
    </xsd:element>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740F78B-DFD0-4DA3-A20C-0C8B2FC4FE62}">
  <ds:schemaRefs>
    <ds:schemaRef ds:uri="http://schemas.microsoft.com/sharepoint/v3/contenttype/forms"/>
  </ds:schemaRefs>
</ds:datastoreItem>
</file>

<file path=customXml/itemProps2.xml><?xml version="1.0" encoding="utf-8"?>
<ds:datastoreItem xmlns:ds="http://schemas.openxmlformats.org/officeDocument/2006/customXml" ds:itemID="{A1C276B6-875B-45C6-8DFF-C750ACEC269B}">
  <ds:schemaRefs>
    <ds:schemaRef ds:uri="b8da453c-6e37-4915-9292-e90fa68e84a7"/>
    <ds:schemaRef ds:uri="ee598b89-8811-470d-ad8e-f3a66432fe16"/>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2AE30928-7811-4D4D-9009-3B0464A036DA}">
  <ds:schemaRefs>
    <ds:schemaRef ds:uri="b8da453c-6e37-4915-9292-e90fa68e84a7"/>
    <ds:schemaRef ds:uri="ee598b89-8811-470d-ad8e-f3a66432fe16"/>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11</Slides>
  <Notes>9</Notes>
  <HiddenSlides>0</HiddenSlides>
  <ScaleCrop>false</ScaleCrop>
  <HeadingPairs>
    <vt:vector size="4" baseType="variant">
      <vt:variant>
        <vt:lpstr>Theme</vt:lpstr>
      </vt:variant>
      <vt:variant>
        <vt:i4>11</vt:i4>
      </vt:variant>
      <vt:variant>
        <vt:lpstr>Slide Titles</vt:lpstr>
      </vt:variant>
      <vt:variant>
        <vt:i4>11</vt:i4>
      </vt:variant>
    </vt:vector>
  </HeadingPairs>
  <TitlesOfParts>
    <vt:vector size="22" baseType="lpstr">
      <vt:lpstr>4_Office-tema</vt:lpstr>
      <vt:lpstr>Egendefinert utforming</vt:lpstr>
      <vt:lpstr>5_Office-tema</vt:lpstr>
      <vt:lpstr>3_Office-tema</vt:lpstr>
      <vt:lpstr>6_Office-tema</vt:lpstr>
      <vt:lpstr>7_Office-tema</vt:lpstr>
      <vt:lpstr>8_Office-tema</vt:lpstr>
      <vt:lpstr>9_Office-tema</vt:lpstr>
      <vt:lpstr>10_Office-tema</vt:lpstr>
      <vt:lpstr>6_Office-tema</vt:lpstr>
      <vt:lpstr>3_Office-tema</vt:lpstr>
      <vt:lpstr>Alkohol og drikkepress 7.trinn</vt:lpstr>
      <vt:lpstr>  Inngangsmusikk      </vt:lpstr>
      <vt:lpstr>Pust og bevegelse</vt:lpstr>
      <vt:lpstr>PowerPoint Presentation</vt:lpstr>
      <vt:lpstr>Fordele roller på gruppa</vt:lpstr>
      <vt:lpstr>Snakkekort om alkohol</vt:lpstr>
      <vt:lpstr>PowerPoint Presentation</vt:lpstr>
      <vt:lpstr> Alarmtelefonen 116 111</vt:lpstr>
      <vt:lpstr>PowerPoint Presentation</vt:lpstr>
      <vt:lpstr> Vi oppsummer sammen i ringen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Guro M. Dalsegg</dc:creator>
  <cp:revision>1</cp:revision>
  <dcterms:created xsi:type="dcterms:W3CDTF">2020-02-24T12:22:26Z</dcterms:created>
  <dcterms:modified xsi:type="dcterms:W3CDTF">2025-01-29T12:08:26Z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0x01010099BDA7F1AC33E64785F6135B1EACC2E7</vt:lpwstr>
  </property>
  <property fmtid="{D5CDD505-2E9C-101B-9397-08002B2CF9AE}" pid="3" name="MediaServiceImageTags">
    <vt:lpwstr/>
  </property>
</Properties>
</file>