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282" r:id="rId10"/>
    <p:sldId id="291" r:id="rId11"/>
    <p:sldId id="273" r:id="rId12"/>
    <p:sldId id="262" r:id="rId13"/>
    <p:sldId id="294" r:id="rId14"/>
    <p:sldId id="293" r:id="rId15"/>
    <p:sldId id="263" r:id="rId16"/>
    <p:sldId id="285"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E9754-0CDD-43B4-8E58-F4CC8F245410}" v="2" dt="2025-03-05T11:11:40.739"/>
    <p1510:client id="{E3F6EFD9-332F-7F92-4171-7F59454E49B3}" v="4" dt="2025-03-05T11:33:01.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22" autoAdjust="0"/>
  </p:normalViewPr>
  <p:slideViewPr>
    <p:cSldViewPr snapToGrid="0">
      <p:cViewPr varScale="1">
        <p:scale>
          <a:sx n="48" d="100"/>
          <a:sy n="48" d="100"/>
        </p:scale>
        <p:origin x="77"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S::renate.dybdal.hansen@io.kommune.no::8f533bdc-1f06-46c5-8376-6b62126245f7" providerId="AD" clId="Web-{2798FCD8-B3C2-4937-98CB-1E99FADE7245}"/>
    <pc:docChg chg="modSld">
      <pc:chgData name="Renate Dybdal Hansen" userId="S::renate.dybdal.hansen@io.kommune.no::8f533bdc-1f06-46c5-8376-6b62126245f7" providerId="AD" clId="Web-{2798FCD8-B3C2-4937-98CB-1E99FADE7245}" dt="2024-12-04T12:42:01.915" v="3"/>
      <pc:docMkLst>
        <pc:docMk/>
      </pc:docMkLst>
      <pc:sldChg chg="modNotes">
        <pc:chgData name="Renate Dybdal Hansen" userId="S::renate.dybdal.hansen@io.kommune.no::8f533bdc-1f06-46c5-8376-6b62126245f7" providerId="AD" clId="Web-{2798FCD8-B3C2-4937-98CB-1E99FADE7245}" dt="2024-12-04T12:42:01.915" v="3"/>
        <pc:sldMkLst>
          <pc:docMk/>
          <pc:sldMk cId="2819561126" sldId="291"/>
        </pc:sldMkLst>
      </pc:sldChg>
    </pc:docChg>
  </pc:docChgLst>
  <pc:docChgLst>
    <pc:chgData name="Renate Dybdal Hansen" userId="S::renate.dybdal.hansen@io.kommune.no::8f533bdc-1f06-46c5-8376-6b62126245f7" providerId="AD" clId="Web-{6758631F-D114-4301-85F5-C77BE915A4D5}"/>
    <pc:docChg chg="modSld">
      <pc:chgData name="Renate Dybdal Hansen" userId="S::renate.dybdal.hansen@io.kommune.no::8f533bdc-1f06-46c5-8376-6b62126245f7" providerId="AD" clId="Web-{6758631F-D114-4301-85F5-C77BE915A4D5}" dt="2024-12-04T12:30:32.828" v="1"/>
      <pc:docMkLst>
        <pc:docMk/>
      </pc:docMkLst>
      <pc:sldChg chg="modNotes">
        <pc:chgData name="Renate Dybdal Hansen" userId="S::renate.dybdal.hansen@io.kommune.no::8f533bdc-1f06-46c5-8376-6b62126245f7" providerId="AD" clId="Web-{6758631F-D114-4301-85F5-C77BE915A4D5}" dt="2024-12-04T12:30:32.828" v="1"/>
        <pc:sldMkLst>
          <pc:docMk/>
          <pc:sldMk cId="2819561126" sldId="291"/>
        </pc:sldMkLst>
      </pc:sldChg>
    </pc:docChg>
  </pc:docChgLst>
  <pc:docChgLst>
    <pc:chgData name="Frida Torgersen" userId="S::frida.torgersen@io.kommune.no::ea265081-7c03-4e48-ae3c-fad608c99291" providerId="AD" clId="Web-{CFBBB5D8-F273-F045-E9D2-0933BD7FFB3E}"/>
    <pc:docChg chg="modSld">
      <pc:chgData name="Frida Torgersen" userId="S::frida.torgersen@io.kommune.no::ea265081-7c03-4e48-ae3c-fad608c99291" providerId="AD" clId="Web-{CFBBB5D8-F273-F045-E9D2-0933BD7FFB3E}" dt="2024-12-18T08:34:33.786" v="16"/>
      <pc:docMkLst>
        <pc:docMk/>
      </pc:docMkLst>
      <pc:sldChg chg="modNotes">
        <pc:chgData name="Frida Torgersen" userId="S::frida.torgersen@io.kommune.no::ea265081-7c03-4e48-ae3c-fad608c99291" providerId="AD" clId="Web-{CFBBB5D8-F273-F045-E9D2-0933BD7FFB3E}" dt="2024-12-18T08:33:52.535" v="4"/>
        <pc:sldMkLst>
          <pc:docMk/>
          <pc:sldMk cId="3317807385" sldId="262"/>
        </pc:sldMkLst>
      </pc:sldChg>
      <pc:sldChg chg="modNotes">
        <pc:chgData name="Frida Torgersen" userId="S::frida.torgersen@io.kommune.no::ea265081-7c03-4e48-ae3c-fad608c99291" providerId="AD" clId="Web-{CFBBB5D8-F273-F045-E9D2-0933BD7FFB3E}" dt="2024-12-18T08:34:33.786" v="16"/>
        <pc:sldMkLst>
          <pc:docMk/>
          <pc:sldMk cId="0" sldId="273"/>
        </pc:sldMkLst>
      </pc:sldChg>
      <pc:sldChg chg="modNotes">
        <pc:chgData name="Frida Torgersen" userId="S::frida.torgersen@io.kommune.no::ea265081-7c03-4e48-ae3c-fad608c99291" providerId="AD" clId="Web-{CFBBB5D8-F273-F045-E9D2-0933BD7FFB3E}" dt="2024-12-18T08:33:40.941" v="1"/>
        <pc:sldMkLst>
          <pc:docMk/>
          <pc:sldMk cId="0" sldId="285"/>
        </pc:sldMkLst>
      </pc:sldChg>
      <pc:sldChg chg="modNotes">
        <pc:chgData name="Frida Torgersen" userId="S::frida.torgersen@io.kommune.no::ea265081-7c03-4e48-ae3c-fad608c99291" providerId="AD" clId="Web-{CFBBB5D8-F273-F045-E9D2-0933BD7FFB3E}" dt="2024-12-18T08:33:44.457" v="2"/>
        <pc:sldMkLst>
          <pc:docMk/>
          <pc:sldMk cId="3184522651" sldId="293"/>
        </pc:sldMkLst>
      </pc:sldChg>
      <pc:sldChg chg="modNotes">
        <pc:chgData name="Frida Torgersen" userId="S::frida.torgersen@io.kommune.no::ea265081-7c03-4e48-ae3c-fad608c99291" providerId="AD" clId="Web-{CFBBB5D8-F273-F045-E9D2-0933BD7FFB3E}" dt="2024-12-18T08:33:48.145" v="3"/>
        <pc:sldMkLst>
          <pc:docMk/>
          <pc:sldMk cId="166649348" sldId="294"/>
        </pc:sldMkLst>
      </pc:sldChg>
    </pc:docChg>
  </pc:docChgLst>
  <pc:docChgLst>
    <pc:chgData name="May Linn Sørensen Måleng" userId="S::may.linn.sorensen.maleng@io.kommune.no::65d2e81a-27fb-4b03-88e2-32ae0cd9c733" providerId="AD" clId="Web-{AB098E97-9616-4516-95F7-09FE43593BED}"/>
    <pc:docChg chg="modSld">
      <pc:chgData name="May Linn Sørensen Måleng" userId="S::may.linn.sorensen.maleng@io.kommune.no::65d2e81a-27fb-4b03-88e2-32ae0cd9c733" providerId="AD" clId="Web-{AB098E97-9616-4516-95F7-09FE43593BED}" dt="2023-03-20T16:13:53.544" v="1"/>
      <pc:docMkLst>
        <pc:docMk/>
      </pc:docMkLst>
      <pc:sldChg chg="modNotes">
        <pc:chgData name="May Linn Sørensen Måleng" userId="S::may.linn.sorensen.maleng@io.kommune.no::65d2e81a-27fb-4b03-88e2-32ae0cd9c733" providerId="AD" clId="Web-{AB098E97-9616-4516-95F7-09FE43593BED}" dt="2023-03-20T16:13:53.544" v="1"/>
        <pc:sldMkLst>
          <pc:docMk/>
          <pc:sldMk cId="2819561126" sldId="291"/>
        </pc:sldMkLst>
      </pc:sldChg>
    </pc:docChg>
  </pc:docChgLst>
  <pc:docChgLst>
    <pc:chgData name="Renate Dybdal Hansen" userId="S::renate.dybdal.hansen@io.kommune.no::8f533bdc-1f06-46c5-8376-6b62126245f7" providerId="AD" clId="Web-{1017E3C9-F183-40D6-B83B-4A26C647309B}"/>
    <pc:docChg chg="modSld">
      <pc:chgData name="Renate Dybdal Hansen" userId="S::renate.dybdal.hansen@io.kommune.no::8f533bdc-1f06-46c5-8376-6b62126245f7" providerId="AD" clId="Web-{1017E3C9-F183-40D6-B83B-4A26C647309B}" dt="2023-10-16T13:19:32.103" v="17" actId="20577"/>
      <pc:docMkLst>
        <pc:docMk/>
      </pc:docMkLst>
      <pc:sldChg chg="modSp modNotes">
        <pc:chgData name="Renate Dybdal Hansen" userId="S::renate.dybdal.hansen@io.kommune.no::8f533bdc-1f06-46c5-8376-6b62126245f7" providerId="AD" clId="Web-{1017E3C9-F183-40D6-B83B-4A26C647309B}" dt="2023-10-16T13:18:49.837" v="6"/>
        <pc:sldMkLst>
          <pc:docMk/>
          <pc:sldMk cId="0" sldId="281"/>
        </pc:sldMkLst>
        <pc:spChg chg="mod">
          <ac:chgData name="Renate Dybdal Hansen" userId="S::renate.dybdal.hansen@io.kommune.no::8f533bdc-1f06-46c5-8376-6b62126245f7" providerId="AD" clId="Web-{1017E3C9-F183-40D6-B83B-4A26C647309B}" dt="2023-10-16T13:18:39.368" v="3"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1017E3C9-F183-40D6-B83B-4A26C647309B}" dt="2023-10-16T13:19:32.103" v="17" actId="20577"/>
        <pc:sldMkLst>
          <pc:docMk/>
          <pc:sldMk cId="2819561126" sldId="291"/>
        </pc:sldMkLst>
        <pc:spChg chg="mod">
          <ac:chgData name="Renate Dybdal Hansen" userId="S::renate.dybdal.hansen@io.kommune.no::8f533bdc-1f06-46c5-8376-6b62126245f7" providerId="AD" clId="Web-{1017E3C9-F183-40D6-B83B-4A26C647309B}" dt="2023-10-16T13:19:32.103" v="17" actId="20577"/>
          <ac:spMkLst>
            <pc:docMk/>
            <pc:sldMk cId="2819561126" sldId="291"/>
            <ac:spMk id="2" creationId="{3E4F0686-B446-2591-0834-00CE790D5560}"/>
          </ac:spMkLst>
        </pc:spChg>
      </pc:sldChg>
    </pc:docChg>
  </pc:docChgLst>
  <pc:docChgLst>
    <pc:chgData name="Frida Torgersen" userId="S::frida.torgersen@io.kommune.no::ea265081-7c03-4e48-ae3c-fad608c99291" providerId="AD" clId="Web-{5D3E9754-0CDD-43B4-8E58-F4CC8F245410}"/>
    <pc:docChg chg="modSld">
      <pc:chgData name="Frida Torgersen" userId="S::frida.torgersen@io.kommune.no::ea265081-7c03-4e48-ae3c-fad608c99291" providerId="AD" clId="Web-{5D3E9754-0CDD-43B4-8E58-F4CC8F245410}" dt="2025-03-05T11:11:40.739" v="1" actId="1076"/>
      <pc:docMkLst>
        <pc:docMk/>
      </pc:docMkLst>
      <pc:sldChg chg="modSp">
        <pc:chgData name="Frida Torgersen" userId="S::frida.torgersen@io.kommune.no::ea265081-7c03-4e48-ae3c-fad608c99291" providerId="AD" clId="Web-{5D3E9754-0CDD-43B4-8E58-F4CC8F245410}" dt="2025-03-05T11:11:28.488" v="0" actId="1076"/>
        <pc:sldMkLst>
          <pc:docMk/>
          <pc:sldMk cId="0" sldId="285"/>
        </pc:sldMkLst>
        <pc:spChg chg="mod">
          <ac:chgData name="Frida Torgersen" userId="S::frida.torgersen@io.kommune.no::ea265081-7c03-4e48-ae3c-fad608c99291" providerId="AD" clId="Web-{5D3E9754-0CDD-43B4-8E58-F4CC8F245410}" dt="2025-03-05T11:11:28.488" v="0" actId="1076"/>
          <ac:spMkLst>
            <pc:docMk/>
            <pc:sldMk cId="0" sldId="285"/>
            <ac:spMk id="2" creationId="{868C4D59-A565-1CA6-C8A5-050F36C19963}"/>
          </ac:spMkLst>
        </pc:spChg>
      </pc:sldChg>
      <pc:sldChg chg="modSp">
        <pc:chgData name="Frida Torgersen" userId="S::frida.torgersen@io.kommune.no::ea265081-7c03-4e48-ae3c-fad608c99291" providerId="AD" clId="Web-{5D3E9754-0CDD-43B4-8E58-F4CC8F245410}" dt="2025-03-05T11:11:40.739" v="1" actId="1076"/>
        <pc:sldMkLst>
          <pc:docMk/>
          <pc:sldMk cId="166649348" sldId="294"/>
        </pc:sldMkLst>
        <pc:spChg chg="mod">
          <ac:chgData name="Frida Torgersen" userId="S::frida.torgersen@io.kommune.no::ea265081-7c03-4e48-ae3c-fad608c99291" providerId="AD" clId="Web-{5D3E9754-0CDD-43B4-8E58-F4CC8F245410}" dt="2025-03-05T11:11:40.739" v="1" actId="1076"/>
          <ac:spMkLst>
            <pc:docMk/>
            <pc:sldMk cId="166649348" sldId="294"/>
            <ac:spMk id="2" creationId="{F49E89FE-AB51-BD4B-A525-9D721A0EC598}"/>
          </ac:spMkLst>
        </pc:spChg>
      </pc:sldChg>
    </pc:docChg>
  </pc:docChgLst>
  <pc:docChgLst>
    <pc:chgData name="Cathrine Løes Sørby" userId="453ffb51-d645-44fe-b265-43846f0ff910" providerId="ADAL" clId="{77C37E84-A3A2-4465-99D8-B03304433C41}"/>
    <pc:docChg chg="undo custSel addSld delSld modSld sldOrd">
      <pc:chgData name="Cathrine Løes Sørby" userId="453ffb51-d645-44fe-b265-43846f0ff910" providerId="ADAL" clId="{77C37E84-A3A2-4465-99D8-B03304433C41}" dt="2023-03-20T14:16:52.557" v="76" actId="255"/>
      <pc:docMkLst>
        <pc:docMk/>
      </pc:docMkLst>
      <pc:sldChg chg="modSp mod modNotesTx">
        <pc:chgData name="Cathrine Løes Sørby" userId="453ffb51-d645-44fe-b265-43846f0ff910" providerId="ADAL" clId="{77C37E84-A3A2-4465-99D8-B03304433C41}" dt="2023-03-20T14:16:52.557" v="76" actId="255"/>
        <pc:sldMkLst>
          <pc:docMk/>
          <pc:sldMk cId="0" sldId="263"/>
        </pc:sldMkLst>
        <pc:spChg chg="mod">
          <ac:chgData name="Cathrine Løes Sørby" userId="453ffb51-d645-44fe-b265-43846f0ff910" providerId="ADAL" clId="{77C37E84-A3A2-4465-99D8-B03304433C41}" dt="2023-03-20T14:16:52.557" v="76" actId="255"/>
          <ac:spMkLst>
            <pc:docMk/>
            <pc:sldMk cId="0" sldId="263"/>
            <ac:spMk id="16386" creationId="{06FBE9FF-01BB-9F9B-355A-5BD972D94F49}"/>
          </ac:spMkLst>
        </pc:spChg>
      </pc:sldChg>
      <pc:sldChg chg="del">
        <pc:chgData name="Cathrine Løes Sørby" userId="453ffb51-d645-44fe-b265-43846f0ff910" providerId="ADAL" clId="{77C37E84-A3A2-4465-99D8-B03304433C41}" dt="2023-03-20T13:58:13.006" v="36" actId="2696"/>
        <pc:sldMkLst>
          <pc:docMk/>
          <pc:sldMk cId="1576630516" sldId="263"/>
        </pc:sldMkLst>
      </pc:sldChg>
      <pc:sldChg chg="addSp delSp modSp del mod">
        <pc:chgData name="Cathrine Løes Sørby" userId="453ffb51-d645-44fe-b265-43846f0ff910" providerId="ADAL" clId="{77C37E84-A3A2-4465-99D8-B03304433C41}" dt="2023-03-20T14:14:33.230" v="37" actId="2696"/>
        <pc:sldMkLst>
          <pc:docMk/>
          <pc:sldMk cId="2848325185" sldId="269"/>
        </pc:sldMkLst>
        <pc:spChg chg="add del mod">
          <ac:chgData name="Cathrine Løes Sørby" userId="453ffb51-d645-44fe-b265-43846f0ff910" providerId="ADAL" clId="{77C37E84-A3A2-4465-99D8-B03304433C41}" dt="2023-03-20T13:56:46.459" v="30" actId="22"/>
          <ac:spMkLst>
            <pc:docMk/>
            <pc:sldMk cId="2848325185" sldId="269"/>
            <ac:spMk id="3" creationId="{FD350C0A-7D0C-BECC-DE37-4C9DAF5F6351}"/>
          </ac:spMkLst>
        </pc:spChg>
      </pc:sldChg>
      <pc:sldChg chg="modSp mod">
        <pc:chgData name="Cathrine Løes Sørby" userId="453ffb51-d645-44fe-b265-43846f0ff910" providerId="ADAL" clId="{77C37E84-A3A2-4465-99D8-B03304433C41}" dt="2023-03-20T13:54:20.363" v="15" actId="207"/>
        <pc:sldMkLst>
          <pc:docMk/>
          <pc:sldMk cId="2792964846" sldId="272"/>
        </pc:sldMkLst>
        <pc:spChg chg="mod">
          <ac:chgData name="Cathrine Løes Sørby" userId="453ffb51-d645-44fe-b265-43846f0ff910" providerId="ADAL" clId="{77C37E84-A3A2-4465-99D8-B03304433C41}" dt="2023-03-20T13:54:20.363" v="15" actId="207"/>
          <ac:spMkLst>
            <pc:docMk/>
            <pc:sldMk cId="2792964846" sldId="272"/>
            <ac:spMk id="2" creationId="{DFC2809C-BFDE-562D-EE79-82D5A1E7E3FD}"/>
          </ac:spMkLst>
        </pc:spChg>
      </pc:sldChg>
      <pc:sldChg chg="addSp modSp mod ord">
        <pc:chgData name="Cathrine Løes Sørby" userId="453ffb51-d645-44fe-b265-43846f0ff910" providerId="ADAL" clId="{77C37E84-A3A2-4465-99D8-B03304433C41}" dt="2023-03-20T14:15:36.491" v="42" actId="27636"/>
        <pc:sldMkLst>
          <pc:docMk/>
          <pc:sldMk cId="0" sldId="273"/>
        </pc:sldMkLst>
        <pc:spChg chg="add">
          <ac:chgData name="Cathrine Løes Sørby" userId="453ffb51-d645-44fe-b265-43846f0ff910" providerId="ADAL" clId="{77C37E84-A3A2-4465-99D8-B03304433C41}" dt="2023-03-20T14:15:28.185" v="40" actId="22"/>
          <ac:spMkLst>
            <pc:docMk/>
            <pc:sldMk cId="0" sldId="273"/>
            <ac:spMk id="3" creationId="{BDC7D275-2054-2FCF-0B90-0293DF711B39}"/>
          </ac:spMkLst>
        </pc:spChg>
        <pc:spChg chg="mod">
          <ac:chgData name="Cathrine Løes Sørby" userId="453ffb51-d645-44fe-b265-43846f0ff910" providerId="ADAL" clId="{77C37E84-A3A2-4465-99D8-B03304433C41}" dt="2023-03-20T14:15:36.491" v="42" actId="27636"/>
          <ac:spMkLst>
            <pc:docMk/>
            <pc:sldMk cId="0" sldId="273"/>
            <ac:spMk id="16386" creationId="{06FBE9FF-01BB-9F9B-355A-5BD972D94F49}"/>
          </ac:spMkLst>
        </pc:spChg>
      </pc:sldChg>
      <pc:sldChg chg="modSp ord">
        <pc:chgData name="Cathrine Løes Sørby" userId="453ffb51-d645-44fe-b265-43846f0ff910" providerId="ADAL" clId="{77C37E84-A3A2-4465-99D8-B03304433C41}" dt="2023-03-20T13:56:24.080" v="24" actId="14100"/>
        <pc:sldMkLst>
          <pc:docMk/>
          <pc:sldMk cId="0" sldId="281"/>
        </pc:sldMkLst>
        <pc:spChg chg="mod">
          <ac:chgData name="Cathrine Løes Sørby" userId="453ffb51-d645-44fe-b265-43846f0ff910" providerId="ADAL" clId="{77C37E84-A3A2-4465-99D8-B03304433C41}" dt="2023-03-20T13:56:24.080" v="24" actId="14100"/>
          <ac:spMkLst>
            <pc:docMk/>
            <pc:sldMk cId="0" sldId="281"/>
            <ac:spMk id="14337" creationId="{DDB1F4A0-12A1-BECF-0CC0-A48C706C739D}"/>
          </ac:spMkLst>
        </pc:spChg>
      </pc:sldChg>
      <pc:sldChg chg="new">
        <pc:chgData name="Cathrine Løes Sørby" userId="453ffb51-d645-44fe-b265-43846f0ff910" providerId="ADAL" clId="{77C37E84-A3A2-4465-99D8-B03304433C41}" dt="2023-03-20T13:55:43.201" v="16" actId="680"/>
        <pc:sldMkLst>
          <pc:docMk/>
          <pc:sldMk cId="3200725613" sldId="282"/>
        </pc:sldMkLst>
      </pc:sldChg>
      <pc:sldChg chg="add del ord">
        <pc:chgData name="Cathrine Løes Sørby" userId="453ffb51-d645-44fe-b265-43846f0ff910" providerId="ADAL" clId="{77C37E84-A3A2-4465-99D8-B03304433C41}" dt="2023-03-20T13:57:02.059" v="33" actId="2696"/>
        <pc:sldMkLst>
          <pc:docMk/>
          <pc:sldMk cId="0" sldId="283"/>
        </pc:sldMkLst>
      </pc:sldChg>
      <pc:sldChg chg="ord">
        <pc:chgData name="Cathrine Løes Sørby" userId="453ffb51-d645-44fe-b265-43846f0ff910" providerId="ADAL" clId="{77C37E84-A3A2-4465-99D8-B03304433C41}" dt="2023-03-20T13:56:49.885" v="32"/>
        <pc:sldMkLst>
          <pc:docMk/>
          <pc:sldMk cId="2819561126" sldId="291"/>
        </pc:sldMkLst>
      </pc:sldChg>
      <pc:sldChg chg="ord">
        <pc:chgData name="Cathrine Løes Sørby" userId="453ffb51-d645-44fe-b265-43846f0ff910" providerId="ADAL" clId="{77C37E84-A3A2-4465-99D8-B03304433C41}" dt="2023-03-20T13:58:04.921" v="35"/>
        <pc:sldMkLst>
          <pc:docMk/>
          <pc:sldMk cId="0" sldId="292"/>
        </pc:sldMkLst>
      </pc:sldChg>
    </pc:docChg>
  </pc:docChgLst>
  <pc:docChgLst>
    <pc:chgData name="Cathrine Løes Sørby" userId="S::cathrine.sorby@io.kommune.no::453ffb51-d645-44fe-b265-43846f0ff910" providerId="AD" clId="Web-{10DA53F1-0A00-4704-A69D-CB62A4190E6D}"/>
    <pc:docChg chg="modSld">
      <pc:chgData name="Cathrine Løes Sørby" userId="S::cathrine.sorby@io.kommune.no::453ffb51-d645-44fe-b265-43846f0ff910" providerId="AD" clId="Web-{10DA53F1-0A00-4704-A69D-CB62A4190E6D}" dt="2024-02-15T09:37:19.858" v="93" actId="20577"/>
      <pc:docMkLst>
        <pc:docMk/>
      </pc:docMkLst>
      <pc:sldChg chg="modNotes">
        <pc:chgData name="Cathrine Løes Sørby" userId="S::cathrine.sorby@io.kommune.no::453ffb51-d645-44fe-b265-43846f0ff910" providerId="AD" clId="Web-{10DA53F1-0A00-4704-A69D-CB62A4190E6D}" dt="2024-02-15T09:30:39.821" v="8"/>
        <pc:sldMkLst>
          <pc:docMk/>
          <pc:sldMk cId="3317807385" sldId="262"/>
        </pc:sldMkLst>
      </pc:sldChg>
      <pc:sldChg chg="modNotes">
        <pc:chgData name="Cathrine Løes Sørby" userId="S::cathrine.sorby@io.kommune.no::453ffb51-d645-44fe-b265-43846f0ff910" providerId="AD" clId="Web-{10DA53F1-0A00-4704-A69D-CB62A4190E6D}" dt="2024-02-15T09:35:48.435" v="78"/>
        <pc:sldMkLst>
          <pc:docMk/>
          <pc:sldMk cId="0" sldId="263"/>
        </pc:sldMkLst>
      </pc:sldChg>
      <pc:sldChg chg="modSp">
        <pc:chgData name="Cathrine Løes Sørby" userId="S::cathrine.sorby@io.kommune.no::453ffb51-d645-44fe-b265-43846f0ff910" providerId="AD" clId="Web-{10DA53F1-0A00-4704-A69D-CB62A4190E6D}" dt="2024-02-15T09:37:19.858" v="93" actId="20577"/>
        <pc:sldMkLst>
          <pc:docMk/>
          <pc:sldMk cId="0" sldId="273"/>
        </pc:sldMkLst>
        <pc:spChg chg="mod">
          <ac:chgData name="Cathrine Løes Sørby" userId="S::cathrine.sorby@io.kommune.no::453ffb51-d645-44fe-b265-43846f0ff910" providerId="AD" clId="Web-{10DA53F1-0A00-4704-A69D-CB62A4190E6D}" dt="2024-02-15T09:37:19.858" v="93" actId="20577"/>
          <ac:spMkLst>
            <pc:docMk/>
            <pc:sldMk cId="0" sldId="273"/>
            <ac:spMk id="3" creationId="{BDC7D275-2054-2FCF-0B90-0293DF711B39}"/>
          </ac:spMkLst>
        </pc:spChg>
        <pc:spChg chg="mod">
          <ac:chgData name="Cathrine Løes Sørby" userId="S::cathrine.sorby@io.kommune.no::453ffb51-d645-44fe-b265-43846f0ff910" providerId="AD" clId="Web-{10DA53F1-0A00-4704-A69D-CB62A4190E6D}" dt="2024-02-15T09:37:14.608" v="92" actId="20577"/>
          <ac:spMkLst>
            <pc:docMk/>
            <pc:sldMk cId="0" sldId="273"/>
            <ac:spMk id="16385" creationId="{469BD19F-0D3B-BD96-CB1F-5D21E8E48E74}"/>
          </ac:spMkLst>
        </pc:spChg>
      </pc:sldChg>
      <pc:sldChg chg="modNotes">
        <pc:chgData name="Cathrine Løes Sørby" userId="S::cathrine.sorby@io.kommune.no::453ffb51-d645-44fe-b265-43846f0ff910" providerId="AD" clId="Web-{10DA53F1-0A00-4704-A69D-CB62A4190E6D}" dt="2024-02-15T09:35:14.216" v="69"/>
        <pc:sldMkLst>
          <pc:docMk/>
          <pc:sldMk cId="3184522651" sldId="293"/>
        </pc:sldMkLst>
      </pc:sldChg>
      <pc:sldChg chg="modSp modNotes">
        <pc:chgData name="Cathrine Løes Sørby" userId="S::cathrine.sorby@io.kommune.no::453ffb51-d645-44fe-b265-43846f0ff910" providerId="AD" clId="Web-{10DA53F1-0A00-4704-A69D-CB62A4190E6D}" dt="2024-02-15T09:33:52.152" v="59"/>
        <pc:sldMkLst>
          <pc:docMk/>
          <pc:sldMk cId="166649348" sldId="294"/>
        </pc:sldMkLst>
        <pc:spChg chg="mod">
          <ac:chgData name="Cathrine Løes Sørby" userId="S::cathrine.sorby@io.kommune.no::453ffb51-d645-44fe-b265-43846f0ff910" providerId="AD" clId="Web-{10DA53F1-0A00-4704-A69D-CB62A4190E6D}" dt="2024-02-15T09:32:38.760" v="40" actId="20577"/>
          <ac:spMkLst>
            <pc:docMk/>
            <pc:sldMk cId="166649348" sldId="294"/>
            <ac:spMk id="2" creationId="{F49E89FE-AB51-BD4B-A525-9D721A0EC598}"/>
          </ac:spMkLst>
        </pc:spChg>
      </pc:sldChg>
    </pc:docChg>
  </pc:docChgLst>
  <pc:docChgLst>
    <pc:chgData name="Ida Marie Lillestrand Kittelsen" userId="S::ida.kittelsen@io.kommune.no::12154653-0a60-4281-8b62-82febac9ddd6" providerId="AD" clId="Web-{F2017388-C047-60FF-4443-11A07BD32B3C}"/>
    <pc:docChg chg="delSld modSld">
      <pc:chgData name="Ida Marie Lillestrand Kittelsen" userId="S::ida.kittelsen@io.kommune.no::12154653-0a60-4281-8b62-82febac9ddd6" providerId="AD" clId="Web-{F2017388-C047-60FF-4443-11A07BD32B3C}" dt="2023-12-04T06:44:43.495" v="409"/>
      <pc:docMkLst>
        <pc:docMk/>
      </pc:docMkLst>
      <pc:sldChg chg="del">
        <pc:chgData name="Ida Marie Lillestrand Kittelsen" userId="S::ida.kittelsen@io.kommune.no::12154653-0a60-4281-8b62-82febac9ddd6" providerId="AD" clId="Web-{F2017388-C047-60FF-4443-11A07BD32B3C}" dt="2023-12-04T06:44:43.495" v="409"/>
        <pc:sldMkLst>
          <pc:docMk/>
          <pc:sldMk cId="2243753974" sldId="265"/>
        </pc:sldMkLst>
      </pc:sldChg>
      <pc:sldChg chg="modSp modNotes">
        <pc:chgData name="Ida Marie Lillestrand Kittelsen" userId="S::ida.kittelsen@io.kommune.no::12154653-0a60-4281-8b62-82febac9ddd6" providerId="AD" clId="Web-{F2017388-C047-60FF-4443-11A07BD32B3C}" dt="2023-12-04T06:44:33.151" v="408"/>
        <pc:sldMkLst>
          <pc:docMk/>
          <pc:sldMk cId="3184522651" sldId="293"/>
        </pc:sldMkLst>
        <pc:spChg chg="mod">
          <ac:chgData name="Ida Marie Lillestrand Kittelsen" userId="S::ida.kittelsen@io.kommune.no::12154653-0a60-4281-8b62-82febac9ddd6" providerId="AD" clId="Web-{F2017388-C047-60FF-4443-11A07BD32B3C}" dt="2023-12-04T06:43:15.556" v="358" actId="20577"/>
          <ac:spMkLst>
            <pc:docMk/>
            <pc:sldMk cId="3184522651" sldId="293"/>
            <ac:spMk id="2" creationId="{F49E89FE-AB51-BD4B-A525-9D721A0EC598}"/>
          </ac:spMkLst>
        </pc:spChg>
      </pc:sldChg>
      <pc:sldChg chg="modSp modNotes">
        <pc:chgData name="Ida Marie Lillestrand Kittelsen" userId="S::ida.kittelsen@io.kommune.no::12154653-0a60-4281-8b62-82febac9ddd6" providerId="AD" clId="Web-{F2017388-C047-60FF-4443-11A07BD32B3C}" dt="2023-12-04T06:42:49.509" v="345" actId="1076"/>
        <pc:sldMkLst>
          <pc:docMk/>
          <pc:sldMk cId="166649348" sldId="294"/>
        </pc:sldMkLst>
        <pc:spChg chg="mod">
          <ac:chgData name="Ida Marie Lillestrand Kittelsen" userId="S::ida.kittelsen@io.kommune.no::12154653-0a60-4281-8b62-82febac9ddd6" providerId="AD" clId="Web-{F2017388-C047-60FF-4443-11A07BD32B3C}" dt="2023-12-04T06:42:45.946" v="344" actId="20577"/>
          <ac:spMkLst>
            <pc:docMk/>
            <pc:sldMk cId="166649348" sldId="294"/>
            <ac:spMk id="2" creationId="{F49E89FE-AB51-BD4B-A525-9D721A0EC598}"/>
          </ac:spMkLst>
        </pc:spChg>
        <pc:picChg chg="mod">
          <ac:chgData name="Ida Marie Lillestrand Kittelsen" userId="S::ida.kittelsen@io.kommune.no::12154653-0a60-4281-8b62-82febac9ddd6" providerId="AD" clId="Web-{F2017388-C047-60FF-4443-11A07BD32B3C}" dt="2023-12-04T06:42:49.509" v="345" actId="1076"/>
          <ac:picMkLst>
            <pc:docMk/>
            <pc:sldMk cId="166649348" sldId="294"/>
            <ac:picMk id="4" creationId="{C63F289E-481F-BE44-192E-F822B8F50B19}"/>
          </ac:picMkLst>
        </pc:picChg>
      </pc:sldChg>
    </pc:docChg>
  </pc:docChgLst>
  <pc:docChgLst>
    <pc:chgData name="Frida Torgersen" userId="S::frida.torgersen@io.kommune.no::ea265081-7c03-4e48-ae3c-fad608c99291" providerId="AD" clId="Web-{E3F6EFD9-332F-7F92-4171-7F59454E49B3}"/>
    <pc:docChg chg="modSld">
      <pc:chgData name="Frida Torgersen" userId="S::frida.torgersen@io.kommune.no::ea265081-7c03-4e48-ae3c-fad608c99291" providerId="AD" clId="Web-{E3F6EFD9-332F-7F92-4171-7F59454E49B3}" dt="2025-03-05T11:33:57.061" v="22"/>
      <pc:docMkLst>
        <pc:docMk/>
      </pc:docMkLst>
      <pc:sldChg chg="modSp">
        <pc:chgData name="Frida Torgersen" userId="S::frida.torgersen@io.kommune.no::ea265081-7c03-4e48-ae3c-fad608c99291" providerId="AD" clId="Web-{E3F6EFD9-332F-7F92-4171-7F59454E49B3}" dt="2025-03-05T11:31:02.354" v="7" actId="1076"/>
        <pc:sldMkLst>
          <pc:docMk/>
          <pc:sldMk cId="0" sldId="263"/>
        </pc:sldMkLst>
        <pc:spChg chg="mod">
          <ac:chgData name="Frida Torgersen" userId="S::frida.torgersen@io.kommune.no::ea265081-7c03-4e48-ae3c-fad608c99291" providerId="AD" clId="Web-{E3F6EFD9-332F-7F92-4171-7F59454E49B3}" dt="2025-03-05T11:30:51.026" v="5" actId="1076"/>
          <ac:spMkLst>
            <pc:docMk/>
            <pc:sldMk cId="0" sldId="263"/>
            <ac:spMk id="16385" creationId="{469BD19F-0D3B-BD96-CB1F-5D21E8E48E74}"/>
          </ac:spMkLst>
        </pc:spChg>
        <pc:spChg chg="mod">
          <ac:chgData name="Frida Torgersen" userId="S::frida.torgersen@io.kommune.no::ea265081-7c03-4e48-ae3c-fad608c99291" providerId="AD" clId="Web-{E3F6EFD9-332F-7F92-4171-7F59454E49B3}" dt="2025-03-05T11:31:02.354" v="7" actId="1076"/>
          <ac:spMkLst>
            <pc:docMk/>
            <pc:sldMk cId="0" sldId="263"/>
            <ac:spMk id="16386" creationId="{06FBE9FF-01BB-9F9B-355A-5BD972D94F49}"/>
          </ac:spMkLst>
        </pc:spChg>
      </pc:sldChg>
      <pc:sldChg chg="modNotes">
        <pc:chgData name="Frida Torgersen" userId="S::frida.torgersen@io.kommune.no::ea265081-7c03-4e48-ae3c-fad608c99291" providerId="AD" clId="Web-{E3F6EFD9-332F-7F92-4171-7F59454E49B3}" dt="2025-03-05T11:29:21.633" v="4"/>
        <pc:sldMkLst>
          <pc:docMk/>
          <pc:sldMk cId="0" sldId="273"/>
        </pc:sldMkLst>
      </pc:sldChg>
      <pc:sldChg chg="modNotes">
        <pc:chgData name="Frida Torgersen" userId="S::frida.torgersen@io.kommune.no::ea265081-7c03-4e48-ae3c-fad608c99291" providerId="AD" clId="Web-{E3F6EFD9-332F-7F92-4171-7F59454E49B3}" dt="2025-03-05T11:33:57.061" v="22"/>
        <pc:sldMkLst>
          <pc:docMk/>
          <pc:sldMk cId="2819561126" sldId="291"/>
        </pc:sldMkLst>
      </pc:sldChg>
      <pc:sldChg chg="modNotes">
        <pc:chgData name="Frida Torgersen" userId="S::frida.torgersen@io.kommune.no::ea265081-7c03-4e48-ae3c-fad608c99291" providerId="AD" clId="Web-{E3F6EFD9-332F-7F92-4171-7F59454E49B3}" dt="2025-03-05T11:32:07.152" v="10"/>
        <pc:sldMkLst>
          <pc:docMk/>
          <pc:sldMk cId="3184522651" sldId="293"/>
        </pc:sldMkLst>
      </pc:sldChg>
      <pc:sldChg chg="modNotes">
        <pc:chgData name="Frida Torgersen" userId="S::frida.torgersen@io.kommune.no::ea265081-7c03-4e48-ae3c-fad608c99291" providerId="AD" clId="Web-{E3F6EFD9-332F-7F92-4171-7F59454E49B3}" dt="2025-03-05T11:33:00.357" v="19"/>
        <pc:sldMkLst>
          <pc:docMk/>
          <pc:sldMk cId="166649348" sldId="294"/>
        </pc:sldMkLst>
      </pc:sldChg>
    </pc:docChg>
  </pc:docChgLst>
  <pc:docChgLst>
    <pc:chgData name="Frida Torgersen" userId="S::frida.torgersen@io.kommune.no::ea265081-7c03-4e48-ae3c-fad608c99291" providerId="AD" clId="Web-{9F53A887-940A-00B2-F929-1786ABEBB079}"/>
    <pc:docChg chg="modSld">
      <pc:chgData name="Frida Torgersen" userId="S::frida.torgersen@io.kommune.no::ea265081-7c03-4e48-ae3c-fad608c99291" providerId="AD" clId="Web-{9F53A887-940A-00B2-F929-1786ABEBB079}" dt="2024-04-10T06:59:29.730" v="15" actId="20577"/>
      <pc:docMkLst>
        <pc:docMk/>
      </pc:docMkLst>
      <pc:sldChg chg="modSp modNotes">
        <pc:chgData name="Frida Torgersen" userId="S::frida.torgersen@io.kommune.no::ea265081-7c03-4e48-ae3c-fad608c99291" providerId="AD" clId="Web-{9F53A887-940A-00B2-F929-1786ABEBB079}" dt="2024-04-10T06:59:29.730" v="15" actId="20577"/>
        <pc:sldMkLst>
          <pc:docMk/>
          <pc:sldMk cId="3200725613" sldId="282"/>
        </pc:sldMkLst>
        <pc:spChg chg="mod">
          <ac:chgData name="Frida Torgersen" userId="S::frida.torgersen@io.kommune.no::ea265081-7c03-4e48-ae3c-fad608c99291" providerId="AD" clId="Web-{9F53A887-940A-00B2-F929-1786ABEBB079}" dt="2024-04-10T06:59:29.730" v="15" actId="20577"/>
          <ac:spMkLst>
            <pc:docMk/>
            <pc:sldMk cId="3200725613" sldId="282"/>
            <ac:spMk id="3" creationId="{7D7784C1-68FC-4557-52AC-7071D9156DA7}"/>
          </ac:spMkLst>
        </pc:spChg>
      </pc:sldChg>
    </pc:docChg>
  </pc:docChgLst>
  <pc:docChgLst>
    <pc:chgData name="Cathrine Løes Sørby" userId="S::cathrine.sorby@io.kommune.no::453ffb51-d645-44fe-b265-43846f0ff910" providerId="AD" clId="Web-{9A4C4D02-F482-4718-AFFC-2FC9D13F6472}"/>
    <pc:docChg chg="modSld">
      <pc:chgData name="Cathrine Løes Sørby" userId="S::cathrine.sorby@io.kommune.no::453ffb51-d645-44fe-b265-43846f0ff910" providerId="AD" clId="Web-{9A4C4D02-F482-4718-AFFC-2FC9D13F6472}" dt="2023-12-14T09:09:58.033" v="907"/>
      <pc:docMkLst>
        <pc:docMk/>
      </pc:docMkLst>
      <pc:sldChg chg="modSp modNotes">
        <pc:chgData name="Cathrine Løes Sørby" userId="S::cathrine.sorby@io.kommune.no::453ffb51-d645-44fe-b265-43846f0ff910" providerId="AD" clId="Web-{9A4C4D02-F482-4718-AFFC-2FC9D13F6472}" dt="2023-12-14T09:09:58.033" v="907"/>
        <pc:sldMkLst>
          <pc:docMk/>
          <pc:sldMk cId="3317807385" sldId="262"/>
        </pc:sldMkLst>
        <pc:picChg chg="mod">
          <ac:chgData name="Cathrine Løes Sørby" userId="S::cathrine.sorby@io.kommune.no::453ffb51-d645-44fe-b265-43846f0ff910" providerId="AD" clId="Web-{9A4C4D02-F482-4718-AFFC-2FC9D13F6472}" dt="2023-12-14T08:46:31.936" v="0" actId="1076"/>
          <ac:picMkLst>
            <pc:docMk/>
            <pc:sldMk cId="3317807385" sldId="262"/>
            <ac:picMk id="4" creationId="{190C4585-9459-7B08-9604-9733D3D229F5}"/>
          </ac:picMkLst>
        </pc:picChg>
      </pc:sldChg>
      <pc:sldChg chg="modNotes">
        <pc:chgData name="Cathrine Løes Sørby" userId="S::cathrine.sorby@io.kommune.no::453ffb51-d645-44fe-b265-43846f0ff910" providerId="AD" clId="Web-{9A4C4D02-F482-4718-AFFC-2FC9D13F6472}" dt="2023-12-14T09:05:35.452" v="706"/>
        <pc:sldMkLst>
          <pc:docMk/>
          <pc:sldMk cId="3184522651" sldId="293"/>
        </pc:sldMkLst>
      </pc:sldChg>
      <pc:sldChg chg="modSp modNotes">
        <pc:chgData name="Cathrine Løes Sørby" userId="S::cathrine.sorby@io.kommune.no::453ffb51-d645-44fe-b265-43846f0ff910" providerId="AD" clId="Web-{9A4C4D02-F482-4718-AFFC-2FC9D13F6472}" dt="2023-12-14T09:02:44.934" v="620"/>
        <pc:sldMkLst>
          <pc:docMk/>
          <pc:sldMk cId="166649348" sldId="294"/>
        </pc:sldMkLst>
        <pc:spChg chg="mod">
          <ac:chgData name="Cathrine Løes Sørby" userId="S::cathrine.sorby@io.kommune.no::453ffb51-d645-44fe-b265-43846f0ff910" providerId="AD" clId="Web-{9A4C4D02-F482-4718-AFFC-2FC9D13F6472}" dt="2023-12-14T08:54:33.599" v="250" actId="20577"/>
          <ac:spMkLst>
            <pc:docMk/>
            <pc:sldMk cId="166649348" sldId="294"/>
            <ac:spMk id="2" creationId="{F49E89FE-AB51-BD4B-A525-9D721A0EC598}"/>
          </ac:spMkLst>
        </pc:spChg>
        <pc:picChg chg="mod">
          <ac:chgData name="Cathrine Løes Sørby" userId="S::cathrine.sorby@io.kommune.no::453ffb51-d645-44fe-b265-43846f0ff910" providerId="AD" clId="Web-{9A4C4D02-F482-4718-AFFC-2FC9D13F6472}" dt="2023-12-14T08:47:22.202" v="6" actId="1076"/>
          <ac:picMkLst>
            <pc:docMk/>
            <pc:sldMk cId="166649348" sldId="294"/>
            <ac:picMk id="4" creationId="{C63F289E-481F-BE44-192E-F822B8F50B19}"/>
          </ac:picMkLst>
        </pc:picChg>
      </pc:sldChg>
    </pc:docChg>
  </pc:docChgLst>
  <pc:docChgLst>
    <pc:chgData name="Frida Torgersen" userId="S::frida.torgersen@io.kommune.no::ea265081-7c03-4e48-ae3c-fad608c99291" providerId="AD" clId="Web-{CFA1184B-3F4D-2137-E9ED-26FEA1B92B1C}"/>
    <pc:docChg chg="modSld">
      <pc:chgData name="Frida Torgersen" userId="S::frida.torgersen@io.kommune.no::ea265081-7c03-4e48-ae3c-fad608c99291" providerId="AD" clId="Web-{CFA1184B-3F4D-2137-E9ED-26FEA1B92B1C}" dt="2024-11-20T10:32:19.109" v="2" actId="20577"/>
      <pc:docMkLst>
        <pc:docMk/>
      </pc:docMkLst>
      <pc:sldChg chg="delSp modSp modNotes">
        <pc:chgData name="Frida Torgersen" userId="S::frida.torgersen@io.kommune.no::ea265081-7c03-4e48-ae3c-fad608c99291" providerId="AD" clId="Web-{CFA1184B-3F4D-2137-E9ED-26FEA1B92B1C}" dt="2024-11-20T10:32:19.109" v="2" actId="20577"/>
        <pc:sldMkLst>
          <pc:docMk/>
          <pc:sldMk cId="2819561126" sldId="291"/>
        </pc:sldMkLst>
        <pc:spChg chg="mod">
          <ac:chgData name="Frida Torgersen" userId="S::frida.torgersen@io.kommune.no::ea265081-7c03-4e48-ae3c-fad608c99291" providerId="AD" clId="Web-{CFA1184B-3F4D-2137-E9ED-26FEA1B92B1C}" dt="2024-11-20T10:32:19.109" v="2" actId="20577"/>
          <ac:spMkLst>
            <pc:docMk/>
            <pc:sldMk cId="2819561126" sldId="291"/>
            <ac:spMk id="2" creationId="{3E4F0686-B446-2591-0834-00CE790D5560}"/>
          </ac:spMkLst>
        </pc:spChg>
        <pc:spChg chg="del">
          <ac:chgData name="Frida Torgersen" userId="S::frida.torgersen@io.kommune.no::ea265081-7c03-4e48-ae3c-fad608c99291" providerId="AD" clId="Web-{CFA1184B-3F4D-2137-E9ED-26FEA1B92B1C}" dt="2024-11-20T10:32:11.578" v="1"/>
          <ac:spMkLst>
            <pc:docMk/>
            <pc:sldMk cId="2819561126" sldId="291"/>
            <ac:spMk id="3" creationId="{5BF45F6B-4040-B748-B471-C29F054B4EE5}"/>
          </ac:spMkLst>
        </pc:spChg>
      </pc:sldChg>
    </pc:docChg>
  </pc:docChgLst>
  <pc:docChgLst>
    <pc:chgData name="Frida Torgersen" userId="S::frida.torgersen@io.kommune.no::ea265081-7c03-4e48-ae3c-fad608c99291" providerId="AD" clId="Web-{D146A8E8-05C3-D746-AFD0-71D76BB247C6}"/>
    <pc:docChg chg="modSld">
      <pc:chgData name="Frida Torgersen" userId="S::frida.torgersen@io.kommune.no::ea265081-7c03-4e48-ae3c-fad608c99291" providerId="AD" clId="Web-{D146A8E8-05C3-D746-AFD0-71D76BB247C6}" dt="2024-12-18T08:13:31.300" v="24" actId="20577"/>
      <pc:docMkLst>
        <pc:docMk/>
      </pc:docMkLst>
      <pc:sldChg chg="modSp modNotes">
        <pc:chgData name="Frida Torgersen" userId="S::frida.torgersen@io.kommune.no::ea265081-7c03-4e48-ae3c-fad608c99291" providerId="AD" clId="Web-{D146A8E8-05C3-D746-AFD0-71D76BB247C6}" dt="2024-12-18T08:13:31.300" v="24" actId="20577"/>
        <pc:sldMkLst>
          <pc:docMk/>
          <pc:sldMk cId="0" sldId="263"/>
        </pc:sldMkLst>
        <pc:spChg chg="mod">
          <ac:chgData name="Frida Torgersen" userId="S::frida.torgersen@io.kommune.no::ea265081-7c03-4e48-ae3c-fad608c99291" providerId="AD" clId="Web-{D146A8E8-05C3-D746-AFD0-71D76BB247C6}" dt="2024-12-18T08:13:31.300" v="24" actId="20577"/>
          <ac:spMkLst>
            <pc:docMk/>
            <pc:sldMk cId="0" sldId="263"/>
            <ac:spMk id="16385" creationId="{469BD19F-0D3B-BD96-CB1F-5D21E8E48E74}"/>
          </ac:spMkLst>
        </pc:spChg>
        <pc:spChg chg="mod">
          <ac:chgData name="Frida Torgersen" userId="S::frida.torgersen@io.kommune.no::ea265081-7c03-4e48-ae3c-fad608c99291" providerId="AD" clId="Web-{D146A8E8-05C3-D746-AFD0-71D76BB247C6}" dt="2024-12-18T08:11:02.267" v="9" actId="1076"/>
          <ac:spMkLst>
            <pc:docMk/>
            <pc:sldMk cId="0" sldId="263"/>
            <ac:spMk id="16386" creationId="{06FBE9FF-01BB-9F9B-355A-5BD972D94F49}"/>
          </ac:spMkLst>
        </pc:spChg>
      </pc:sldChg>
      <pc:sldChg chg="delSp modSp">
        <pc:chgData name="Frida Torgersen" userId="S::frida.torgersen@io.kommune.no::ea265081-7c03-4e48-ae3c-fad608c99291" providerId="AD" clId="Web-{D146A8E8-05C3-D746-AFD0-71D76BB247C6}" dt="2024-12-18T08:12:55.112" v="23" actId="1076"/>
        <pc:sldMkLst>
          <pc:docMk/>
          <pc:sldMk cId="0" sldId="273"/>
        </pc:sldMkLst>
        <pc:spChg chg="mod">
          <ac:chgData name="Frida Torgersen" userId="S::frida.torgersen@io.kommune.no::ea265081-7c03-4e48-ae3c-fad608c99291" providerId="AD" clId="Web-{D146A8E8-05C3-D746-AFD0-71D76BB247C6}" dt="2024-12-18T08:12:55.112" v="23" actId="1076"/>
          <ac:spMkLst>
            <pc:docMk/>
            <pc:sldMk cId="0" sldId="273"/>
            <ac:spMk id="3" creationId="{BDC7D275-2054-2FCF-0B90-0293DF711B39}"/>
          </ac:spMkLst>
        </pc:spChg>
        <pc:spChg chg="mod">
          <ac:chgData name="Frida Torgersen" userId="S::frida.torgersen@io.kommune.no::ea265081-7c03-4e48-ae3c-fad608c99291" providerId="AD" clId="Web-{D146A8E8-05C3-D746-AFD0-71D76BB247C6}" dt="2024-12-18T08:12:42.268" v="21" actId="1076"/>
          <ac:spMkLst>
            <pc:docMk/>
            <pc:sldMk cId="0" sldId="273"/>
            <ac:spMk id="16385" creationId="{469BD19F-0D3B-BD96-CB1F-5D21E8E48E74}"/>
          </ac:spMkLst>
        </pc:spChg>
        <pc:spChg chg="del">
          <ac:chgData name="Frida Torgersen" userId="S::frida.torgersen@io.kommune.no::ea265081-7c03-4e48-ae3c-fad608c99291" providerId="AD" clId="Web-{D146A8E8-05C3-D746-AFD0-71D76BB247C6}" dt="2024-12-18T08:12:25.471" v="19"/>
          <ac:spMkLst>
            <pc:docMk/>
            <pc:sldMk cId="0" sldId="273"/>
            <ac:spMk id="16386" creationId="{06FBE9FF-01BB-9F9B-355A-5BD972D94F49}"/>
          </ac:spMkLst>
        </pc:spChg>
      </pc:sldChg>
      <pc:sldChg chg="modNotes">
        <pc:chgData name="Frida Torgersen" userId="S::frida.torgersen@io.kommune.no::ea265081-7c03-4e48-ae3c-fad608c99291" providerId="AD" clId="Web-{D146A8E8-05C3-D746-AFD0-71D76BB247C6}" dt="2024-12-18T08:09:54.828" v="1"/>
        <pc:sldMkLst>
          <pc:docMk/>
          <pc:sldMk cId="166649348" sldId="294"/>
        </pc:sldMkLst>
      </pc:sldChg>
    </pc:docChg>
  </pc:docChgLst>
  <pc:docChgLst>
    <pc:chgData name="Renate Dybdal Hansen" userId="8f533bdc-1f06-46c5-8376-6b62126245f7" providerId="ADAL" clId="{C16AB910-4D88-4AEA-A248-80A928D0B411}"/>
    <pc:docChg chg="modSld">
      <pc:chgData name="Renate Dybdal Hansen" userId="8f533bdc-1f06-46c5-8376-6b62126245f7" providerId="ADAL" clId="{C16AB910-4D88-4AEA-A248-80A928D0B411}" dt="2024-04-10T08:14:35.545" v="21" actId="20577"/>
      <pc:docMkLst>
        <pc:docMk/>
      </pc:docMkLst>
      <pc:sldChg chg="modNotesTx">
        <pc:chgData name="Renate Dybdal Hansen" userId="8f533bdc-1f06-46c5-8376-6b62126245f7" providerId="ADAL" clId="{C16AB910-4D88-4AEA-A248-80A928D0B411}" dt="2024-04-10T08:14:35.545" v="21" actId="20577"/>
        <pc:sldMkLst>
          <pc:docMk/>
          <pc:sldMk cId="3200725613" sldId="282"/>
        </pc:sldMkLst>
      </pc:sldChg>
      <pc:sldChg chg="modNotesTx">
        <pc:chgData name="Renate Dybdal Hansen" userId="8f533bdc-1f06-46c5-8376-6b62126245f7" providerId="ADAL" clId="{C16AB910-4D88-4AEA-A248-80A928D0B411}" dt="2024-02-24T14:36:37.369" v="20" actId="20577"/>
        <pc:sldMkLst>
          <pc:docMk/>
          <pc:sldMk cId="166649348" sldId="294"/>
        </pc:sldMkLst>
      </pc:sldChg>
    </pc:docChg>
  </pc:docChgLst>
  <pc:docChgLst>
    <pc:chgData name="Cathrine Løes Sørby" userId="S::cathrine.sorby@io.kommune.no::453ffb51-d645-44fe-b265-43846f0ff910" providerId="AD" clId="Web-{6114822D-F9F7-48C6-884F-C947E8309D52}"/>
    <pc:docChg chg="modSld">
      <pc:chgData name="Cathrine Løes Sørby" userId="S::cathrine.sorby@io.kommune.no::453ffb51-d645-44fe-b265-43846f0ff910" providerId="AD" clId="Web-{6114822D-F9F7-48C6-884F-C947E8309D52}" dt="2024-02-15T09:28:52.028" v="7"/>
      <pc:docMkLst>
        <pc:docMk/>
      </pc:docMkLst>
      <pc:sldChg chg="modNotes">
        <pc:chgData name="Cathrine Løes Sørby" userId="S::cathrine.sorby@io.kommune.no::453ffb51-d645-44fe-b265-43846f0ff910" providerId="AD" clId="Web-{6114822D-F9F7-48C6-884F-C947E8309D52}" dt="2024-02-15T09:28:52.028" v="7"/>
        <pc:sldMkLst>
          <pc:docMk/>
          <pc:sldMk cId="3317807385" sldId="262"/>
        </pc:sldMkLst>
      </pc:sldChg>
    </pc:docChg>
  </pc:docChgLst>
  <pc:docChgLst>
    <pc:chgData name="Ida Marie Lillestrand Kittelsen" userId="S::ida.kittelsen@io.kommune.no::12154653-0a60-4281-8b62-82febac9ddd6" providerId="AD" clId="Web-{592F5BD3-1E9D-59BD-CABF-DFDB651EF20C}"/>
    <pc:docChg chg="addSld delSld modSld sldOrd">
      <pc:chgData name="Ida Marie Lillestrand Kittelsen" userId="S::ida.kittelsen@io.kommune.no::12154653-0a60-4281-8b62-82febac9ddd6" providerId="AD" clId="Web-{592F5BD3-1E9D-59BD-CABF-DFDB651EF20C}" dt="2023-11-28T11:00:15.558" v="37"/>
      <pc:docMkLst>
        <pc:docMk/>
      </pc:docMkLst>
      <pc:sldChg chg="ord">
        <pc:chgData name="Ida Marie Lillestrand Kittelsen" userId="S::ida.kittelsen@io.kommune.no::12154653-0a60-4281-8b62-82febac9ddd6" providerId="AD" clId="Web-{592F5BD3-1E9D-59BD-CABF-DFDB651EF20C}" dt="2023-11-28T11:00:00.324" v="35"/>
        <pc:sldMkLst>
          <pc:docMk/>
          <pc:sldMk cId="3317807385" sldId="262"/>
        </pc:sldMkLst>
      </pc:sldChg>
      <pc:sldChg chg="modSp">
        <pc:chgData name="Ida Marie Lillestrand Kittelsen" userId="S::ida.kittelsen@io.kommune.no::12154653-0a60-4281-8b62-82febac9ddd6" providerId="AD" clId="Web-{592F5BD3-1E9D-59BD-CABF-DFDB651EF20C}" dt="2023-11-28T10:59:36.386" v="33" actId="20577"/>
        <pc:sldMkLst>
          <pc:docMk/>
          <pc:sldMk cId="0" sldId="273"/>
        </pc:sldMkLst>
        <pc:spChg chg="mod">
          <ac:chgData name="Ida Marie Lillestrand Kittelsen" userId="S::ida.kittelsen@io.kommune.no::12154653-0a60-4281-8b62-82febac9ddd6" providerId="AD" clId="Web-{592F5BD3-1E9D-59BD-CABF-DFDB651EF20C}" dt="2023-11-28T10:59:36.386" v="33" actId="20577"/>
          <ac:spMkLst>
            <pc:docMk/>
            <pc:sldMk cId="0" sldId="273"/>
            <ac:spMk id="3" creationId="{BDC7D275-2054-2FCF-0B90-0293DF711B39}"/>
          </ac:spMkLst>
        </pc:spChg>
        <pc:spChg chg="mod">
          <ac:chgData name="Ida Marie Lillestrand Kittelsen" userId="S::ida.kittelsen@io.kommune.no::12154653-0a60-4281-8b62-82febac9ddd6" providerId="AD" clId="Web-{592F5BD3-1E9D-59BD-CABF-DFDB651EF20C}" dt="2023-11-28T10:59:10.979" v="32" actId="20577"/>
          <ac:spMkLst>
            <pc:docMk/>
            <pc:sldMk cId="0" sldId="273"/>
            <ac:spMk id="16385" creationId="{469BD19F-0D3B-BD96-CB1F-5D21E8E48E74}"/>
          </ac:spMkLst>
        </pc:spChg>
      </pc:sldChg>
      <pc:sldChg chg="del">
        <pc:chgData name="Ida Marie Lillestrand Kittelsen" userId="S::ida.kittelsen@io.kommune.no::12154653-0a60-4281-8b62-82febac9ddd6" providerId="AD" clId="Web-{592F5BD3-1E9D-59BD-CABF-DFDB651EF20C}" dt="2023-11-28T10:56:45.758" v="0"/>
        <pc:sldMkLst>
          <pc:docMk/>
          <pc:sldMk cId="0" sldId="281"/>
        </pc:sldMkLst>
      </pc:sldChg>
      <pc:sldChg chg="modSp">
        <pc:chgData name="Ida Marie Lillestrand Kittelsen" userId="S::ida.kittelsen@io.kommune.no::12154653-0a60-4281-8b62-82febac9ddd6" providerId="AD" clId="Web-{592F5BD3-1E9D-59BD-CABF-DFDB651EF20C}" dt="2023-11-28T10:57:32.681" v="5" actId="1076"/>
        <pc:sldMkLst>
          <pc:docMk/>
          <pc:sldMk cId="2819561126" sldId="291"/>
        </pc:sldMkLst>
        <pc:spChg chg="mod">
          <ac:chgData name="Ida Marie Lillestrand Kittelsen" userId="S::ida.kittelsen@io.kommune.no::12154653-0a60-4281-8b62-82febac9ddd6" providerId="AD" clId="Web-{592F5BD3-1E9D-59BD-CABF-DFDB651EF20C}" dt="2023-11-28T10:57:32.681" v="5" actId="1076"/>
          <ac:spMkLst>
            <pc:docMk/>
            <pc:sldMk cId="2819561126" sldId="291"/>
            <ac:spMk id="2" creationId="{3E4F0686-B446-2591-0834-00CE790D5560}"/>
          </ac:spMkLst>
        </pc:spChg>
        <pc:spChg chg="mod">
          <ac:chgData name="Ida Marie Lillestrand Kittelsen" userId="S::ida.kittelsen@io.kommune.no::12154653-0a60-4281-8b62-82febac9ddd6" providerId="AD" clId="Web-{592F5BD3-1E9D-59BD-CABF-DFDB651EF20C}" dt="2023-11-28T10:57:24.930" v="4" actId="20577"/>
          <ac:spMkLst>
            <pc:docMk/>
            <pc:sldMk cId="2819561126" sldId="291"/>
            <ac:spMk id="3" creationId="{5BF45F6B-4040-B748-B471-C29F054B4EE5}"/>
          </ac:spMkLst>
        </pc:spChg>
      </pc:sldChg>
      <pc:sldChg chg="add del replId">
        <pc:chgData name="Ida Marie Lillestrand Kittelsen" userId="S::ida.kittelsen@io.kommune.no::12154653-0a60-4281-8b62-82febac9ddd6" providerId="AD" clId="Web-{592F5BD3-1E9D-59BD-CABF-DFDB651EF20C}" dt="2023-11-28T11:00:10.699" v="36"/>
        <pc:sldMkLst>
          <pc:docMk/>
          <pc:sldMk cId="3184522651" sldId="293"/>
        </pc:sldMkLst>
      </pc:sldChg>
      <pc:sldChg chg="add replId">
        <pc:chgData name="Ida Marie Lillestrand Kittelsen" userId="S::ida.kittelsen@io.kommune.no::12154653-0a60-4281-8b62-82febac9ddd6" providerId="AD" clId="Web-{592F5BD3-1E9D-59BD-CABF-DFDB651EF20C}" dt="2023-11-28T11:00:15.558" v="37"/>
        <pc:sldMkLst>
          <pc:docMk/>
          <pc:sldMk cId="166649348" sldId="294"/>
        </pc:sldMkLst>
      </pc:sldChg>
    </pc:docChg>
  </pc:docChgLst>
  <pc:docChgLst>
    <pc:chgData name="Frida Torgersen" userId="S::frida.torgersen@io.kommune.no::ea265081-7c03-4e48-ae3c-fad608c99291" providerId="AD" clId="Web-{DF084DCE-F0F2-1360-BBD4-E1BF9BB65F71}"/>
    <pc:docChg chg="modSld">
      <pc:chgData name="Frida Torgersen" userId="S::frida.torgersen@io.kommune.no::ea265081-7c03-4e48-ae3c-fad608c99291" providerId="AD" clId="Web-{DF084DCE-F0F2-1360-BBD4-E1BF9BB65F71}" dt="2024-11-20T12:52:25.836" v="2"/>
      <pc:docMkLst>
        <pc:docMk/>
      </pc:docMkLst>
      <pc:sldChg chg="modNotes">
        <pc:chgData name="Frida Torgersen" userId="S::frida.torgersen@io.kommune.no::ea265081-7c03-4e48-ae3c-fad608c99291" providerId="AD" clId="Web-{DF084DCE-F0F2-1360-BBD4-E1BF9BB65F71}" dt="2024-11-20T12:52:25.836" v="2"/>
        <pc:sldMkLst>
          <pc:docMk/>
          <pc:sldMk cId="3200725613" sldId="282"/>
        </pc:sldMkLst>
      </pc:sldChg>
    </pc:docChg>
  </pc:docChgLst>
  <pc:docChgLst>
    <pc:chgData name="Ida Marie Lillestrand Kittelsen" userId="12154653-0a60-4281-8b62-82febac9ddd6" providerId="ADAL" clId="{9629CBAA-BF0F-415D-9300-E15578991915}"/>
    <pc:docChg chg="undo custSel delSld modSld sldOrd">
      <pc:chgData name="Ida Marie Lillestrand Kittelsen" userId="12154653-0a60-4281-8b62-82febac9ddd6" providerId="ADAL" clId="{9629CBAA-BF0F-415D-9300-E15578991915}" dt="2023-12-14T09:15:03.747" v="2559" actId="20577"/>
      <pc:docMkLst>
        <pc:docMk/>
      </pc:docMkLst>
      <pc:sldChg chg="addSp delSp modSp mod modNotesTx">
        <pc:chgData name="Ida Marie Lillestrand Kittelsen" userId="12154653-0a60-4281-8b62-82febac9ddd6" providerId="ADAL" clId="{9629CBAA-BF0F-415D-9300-E15578991915}" dt="2023-12-14T09:14:48.461" v="2539" actId="20577"/>
        <pc:sldMkLst>
          <pc:docMk/>
          <pc:sldMk cId="3317807385" sldId="262"/>
        </pc:sldMkLst>
        <pc:spChg chg="mod">
          <ac:chgData name="Ida Marie Lillestrand Kittelsen" userId="12154653-0a60-4281-8b62-82febac9ddd6" providerId="ADAL" clId="{9629CBAA-BF0F-415D-9300-E15578991915}" dt="2023-11-28T11:27:50.124" v="2033" actId="14100"/>
          <ac:spMkLst>
            <pc:docMk/>
            <pc:sldMk cId="3317807385" sldId="262"/>
            <ac:spMk id="2" creationId="{F49E89FE-AB51-BD4B-A525-9D721A0EC598}"/>
          </ac:spMkLst>
        </pc:spChg>
        <pc:spChg chg="del">
          <ac:chgData name="Ida Marie Lillestrand Kittelsen" userId="12154653-0a60-4281-8b62-82febac9ddd6" providerId="ADAL" clId="{9629CBAA-BF0F-415D-9300-E15578991915}" dt="2023-11-28T11:02:18.201" v="57"/>
          <ac:spMkLst>
            <pc:docMk/>
            <pc:sldMk cId="3317807385" sldId="262"/>
            <ac:spMk id="3" creationId="{9CCB6C96-CDDD-A849-ACDD-B76DFF5F056F}"/>
          </ac:spMkLst>
        </pc:spChg>
        <pc:picChg chg="add mod">
          <ac:chgData name="Ida Marie Lillestrand Kittelsen" userId="12154653-0a60-4281-8b62-82febac9ddd6" providerId="ADAL" clId="{9629CBAA-BF0F-415D-9300-E15578991915}" dt="2023-11-28T11:27:54.353" v="2034" actId="1076"/>
          <ac:picMkLst>
            <pc:docMk/>
            <pc:sldMk cId="3317807385" sldId="262"/>
            <ac:picMk id="4" creationId="{190C4585-9459-7B08-9604-9733D3D229F5}"/>
          </ac:picMkLst>
        </pc:picChg>
      </pc:sldChg>
      <pc:sldChg chg="modSp mod modNotesTx">
        <pc:chgData name="Ida Marie Lillestrand Kittelsen" userId="12154653-0a60-4281-8b62-82febac9ddd6" providerId="ADAL" clId="{9629CBAA-BF0F-415D-9300-E15578991915}" dt="2023-12-14T09:13:11.355" v="2487" actId="255"/>
        <pc:sldMkLst>
          <pc:docMk/>
          <pc:sldMk cId="0" sldId="263"/>
        </pc:sldMkLst>
        <pc:spChg chg="mod">
          <ac:chgData name="Ida Marie Lillestrand Kittelsen" userId="12154653-0a60-4281-8b62-82febac9ddd6" providerId="ADAL" clId="{9629CBAA-BF0F-415D-9300-E15578991915}" dt="2023-11-28T11:33:12.314" v="2259" actId="20577"/>
          <ac:spMkLst>
            <pc:docMk/>
            <pc:sldMk cId="0" sldId="263"/>
            <ac:spMk id="16385" creationId="{469BD19F-0D3B-BD96-CB1F-5D21E8E48E74}"/>
          </ac:spMkLst>
        </pc:spChg>
        <pc:spChg chg="mod">
          <ac:chgData name="Ida Marie Lillestrand Kittelsen" userId="12154653-0a60-4281-8b62-82febac9ddd6" providerId="ADAL" clId="{9629CBAA-BF0F-415D-9300-E15578991915}" dt="2023-11-28T11:33:16.435" v="2261" actId="20577"/>
          <ac:spMkLst>
            <pc:docMk/>
            <pc:sldMk cId="0" sldId="263"/>
            <ac:spMk id="16386" creationId="{06FBE9FF-01BB-9F9B-355A-5BD972D94F49}"/>
          </ac:spMkLst>
        </pc:spChg>
      </pc:sldChg>
      <pc:sldChg chg="del">
        <pc:chgData name="Ida Marie Lillestrand Kittelsen" userId="12154653-0a60-4281-8b62-82febac9ddd6" providerId="ADAL" clId="{9629CBAA-BF0F-415D-9300-E15578991915}" dt="2023-11-28T11:13:43.886" v="1488" actId="2696"/>
        <pc:sldMkLst>
          <pc:docMk/>
          <pc:sldMk cId="3530632185" sldId="264"/>
        </pc:sldMkLst>
      </pc:sldChg>
      <pc:sldChg chg="del">
        <pc:chgData name="Ida Marie Lillestrand Kittelsen" userId="12154653-0a60-4281-8b62-82febac9ddd6" providerId="ADAL" clId="{9629CBAA-BF0F-415D-9300-E15578991915}" dt="2023-11-28T11:13:25.540" v="1485" actId="2696"/>
        <pc:sldMkLst>
          <pc:docMk/>
          <pc:sldMk cId="486478165" sldId="266"/>
        </pc:sldMkLst>
      </pc:sldChg>
      <pc:sldChg chg="del">
        <pc:chgData name="Ida Marie Lillestrand Kittelsen" userId="12154653-0a60-4281-8b62-82febac9ddd6" providerId="ADAL" clId="{9629CBAA-BF0F-415D-9300-E15578991915}" dt="2023-11-28T11:13:17.392" v="1484" actId="2696"/>
        <pc:sldMkLst>
          <pc:docMk/>
          <pc:sldMk cId="961909916" sldId="267"/>
        </pc:sldMkLst>
      </pc:sldChg>
      <pc:sldChg chg="del">
        <pc:chgData name="Ida Marie Lillestrand Kittelsen" userId="12154653-0a60-4281-8b62-82febac9ddd6" providerId="ADAL" clId="{9629CBAA-BF0F-415D-9300-E15578991915}" dt="2023-11-28T11:13:39.416" v="1487" actId="2696"/>
        <pc:sldMkLst>
          <pc:docMk/>
          <pc:sldMk cId="453416436" sldId="268"/>
        </pc:sldMkLst>
      </pc:sldChg>
      <pc:sldChg chg="del">
        <pc:chgData name="Ida Marie Lillestrand Kittelsen" userId="12154653-0a60-4281-8b62-82febac9ddd6" providerId="ADAL" clId="{9629CBAA-BF0F-415D-9300-E15578991915}" dt="2023-11-28T11:13:30.601" v="1486" actId="2696"/>
        <pc:sldMkLst>
          <pc:docMk/>
          <pc:sldMk cId="3412336897" sldId="271"/>
        </pc:sldMkLst>
      </pc:sldChg>
      <pc:sldChg chg="modSp mod">
        <pc:chgData name="Ida Marie Lillestrand Kittelsen" userId="12154653-0a60-4281-8b62-82febac9ddd6" providerId="ADAL" clId="{9629CBAA-BF0F-415D-9300-E15578991915}" dt="2023-12-14T09:07:16.509" v="2302" actId="20577"/>
        <pc:sldMkLst>
          <pc:docMk/>
          <pc:sldMk cId="2792964846" sldId="272"/>
        </pc:sldMkLst>
        <pc:spChg chg="mod">
          <ac:chgData name="Ida Marie Lillestrand Kittelsen" userId="12154653-0a60-4281-8b62-82febac9ddd6" providerId="ADAL" clId="{9629CBAA-BF0F-415D-9300-E15578991915}" dt="2023-12-14T09:07:16.509" v="2302" actId="20577"/>
          <ac:spMkLst>
            <pc:docMk/>
            <pc:sldMk cId="2792964846" sldId="272"/>
            <ac:spMk id="2" creationId="{DFC2809C-BFDE-562D-EE79-82D5A1E7E3FD}"/>
          </ac:spMkLst>
        </pc:spChg>
      </pc:sldChg>
      <pc:sldChg chg="modNotesTx">
        <pc:chgData name="Ida Marie Lillestrand Kittelsen" userId="12154653-0a60-4281-8b62-82febac9ddd6" providerId="ADAL" clId="{9629CBAA-BF0F-415D-9300-E15578991915}" dt="2023-12-14T09:15:03.747" v="2559" actId="20577"/>
        <pc:sldMkLst>
          <pc:docMk/>
          <pc:sldMk cId="0" sldId="273"/>
        </pc:sldMkLst>
      </pc:sldChg>
      <pc:sldChg chg="modSp mod modNotesTx">
        <pc:chgData name="Ida Marie Lillestrand Kittelsen" userId="12154653-0a60-4281-8b62-82febac9ddd6" providerId="ADAL" clId="{9629CBAA-BF0F-415D-9300-E15578991915}" dt="2023-11-28T10:55:31.076" v="47" actId="20577"/>
        <pc:sldMkLst>
          <pc:docMk/>
          <pc:sldMk cId="0" sldId="281"/>
        </pc:sldMkLst>
        <pc:spChg chg="mod">
          <ac:chgData name="Ida Marie Lillestrand Kittelsen" userId="12154653-0a60-4281-8b62-82febac9ddd6" providerId="ADAL" clId="{9629CBAA-BF0F-415D-9300-E15578991915}" dt="2023-11-28T10:55:31.076" v="47" actId="20577"/>
          <ac:spMkLst>
            <pc:docMk/>
            <pc:sldMk cId="0" sldId="281"/>
            <ac:spMk id="14337" creationId="{DDB1F4A0-12A1-BECF-0CC0-A48C706C739D}"/>
          </ac:spMkLst>
        </pc:spChg>
      </pc:sldChg>
      <pc:sldChg chg="addSp modSp mod ord modNotesTx">
        <pc:chgData name="Ida Marie Lillestrand Kittelsen" userId="12154653-0a60-4281-8b62-82febac9ddd6" providerId="ADAL" clId="{9629CBAA-BF0F-415D-9300-E15578991915}" dt="2023-11-28T10:56:23.650" v="56" actId="207"/>
        <pc:sldMkLst>
          <pc:docMk/>
          <pc:sldMk cId="3200725613" sldId="282"/>
        </pc:sldMkLst>
        <pc:spChg chg="add mod">
          <ac:chgData name="Ida Marie Lillestrand Kittelsen" userId="12154653-0a60-4281-8b62-82febac9ddd6" providerId="ADAL" clId="{9629CBAA-BF0F-415D-9300-E15578991915}" dt="2023-11-28T10:56:23.650" v="56" actId="207"/>
          <ac:spMkLst>
            <pc:docMk/>
            <pc:sldMk cId="3200725613" sldId="282"/>
            <ac:spMk id="3" creationId="{7D7784C1-68FC-4557-52AC-7071D9156DA7}"/>
          </ac:spMkLst>
        </pc:spChg>
      </pc:sldChg>
      <pc:sldChg chg="modSp mod modNotesTx">
        <pc:chgData name="Ida Marie Lillestrand Kittelsen" userId="12154653-0a60-4281-8b62-82febac9ddd6" providerId="ADAL" clId="{9629CBAA-BF0F-415D-9300-E15578991915}" dt="2023-12-14T09:13:20.525" v="2488" actId="255"/>
        <pc:sldMkLst>
          <pc:docMk/>
          <pc:sldMk cId="0" sldId="285"/>
        </pc:sldMkLst>
        <pc:spChg chg="mod">
          <ac:chgData name="Ida Marie Lillestrand Kittelsen" userId="12154653-0a60-4281-8b62-82febac9ddd6" providerId="ADAL" clId="{9629CBAA-BF0F-415D-9300-E15578991915}" dt="2023-11-28T11:13:03.374" v="1483" actId="14100"/>
          <ac:spMkLst>
            <pc:docMk/>
            <pc:sldMk cId="0" sldId="285"/>
            <ac:spMk id="2" creationId="{868C4D59-A565-1CA6-C8A5-050F36C19963}"/>
          </ac:spMkLst>
        </pc:spChg>
        <pc:spChg chg="mod">
          <ac:chgData name="Ida Marie Lillestrand Kittelsen" userId="12154653-0a60-4281-8b62-82febac9ddd6" providerId="ADAL" clId="{9629CBAA-BF0F-415D-9300-E15578991915}" dt="2023-11-28T11:12:41.454" v="1478" actId="14100"/>
          <ac:spMkLst>
            <pc:docMk/>
            <pc:sldMk cId="0" sldId="285"/>
            <ac:spMk id="3" creationId="{952AD62F-0DB6-602E-20E5-5B39ABE89282}"/>
          </ac:spMkLst>
        </pc:spChg>
      </pc:sldChg>
      <pc:sldChg chg="del">
        <pc:chgData name="Ida Marie Lillestrand Kittelsen" userId="12154653-0a60-4281-8b62-82febac9ddd6" providerId="ADAL" clId="{9629CBAA-BF0F-415D-9300-E15578991915}" dt="2023-11-28T11:19:22.175" v="1497" actId="2696"/>
        <pc:sldMkLst>
          <pc:docMk/>
          <pc:sldMk cId="0" sldId="292"/>
        </pc:sldMkLst>
      </pc:sldChg>
      <pc:sldChg chg="addSp delSp modSp mod modNotesTx">
        <pc:chgData name="Ida Marie Lillestrand Kittelsen" userId="12154653-0a60-4281-8b62-82febac9ddd6" providerId="ADAL" clId="{9629CBAA-BF0F-415D-9300-E15578991915}" dt="2023-12-14T09:13:56.843" v="2489" actId="255"/>
        <pc:sldMkLst>
          <pc:docMk/>
          <pc:sldMk cId="3184522651" sldId="293"/>
        </pc:sldMkLst>
        <pc:spChg chg="mod">
          <ac:chgData name="Ida Marie Lillestrand Kittelsen" userId="12154653-0a60-4281-8b62-82febac9ddd6" providerId="ADAL" clId="{9629CBAA-BF0F-415D-9300-E15578991915}" dt="2023-11-28T11:29:30.178" v="2042" actId="122"/>
          <ac:spMkLst>
            <pc:docMk/>
            <pc:sldMk cId="3184522651" sldId="293"/>
            <ac:spMk id="2" creationId="{F49E89FE-AB51-BD4B-A525-9D721A0EC598}"/>
          </ac:spMkLst>
        </pc:spChg>
        <pc:spChg chg="del">
          <ac:chgData name="Ida Marie Lillestrand Kittelsen" userId="12154653-0a60-4281-8b62-82febac9ddd6" providerId="ADAL" clId="{9629CBAA-BF0F-415D-9300-E15578991915}" dt="2023-11-28T11:10:54.036" v="1274"/>
          <ac:spMkLst>
            <pc:docMk/>
            <pc:sldMk cId="3184522651" sldId="293"/>
            <ac:spMk id="3" creationId="{9CCB6C96-CDDD-A849-ACDD-B76DFF5F056F}"/>
          </ac:spMkLst>
        </pc:spChg>
        <pc:picChg chg="add mod">
          <ac:chgData name="Ida Marie Lillestrand Kittelsen" userId="12154653-0a60-4281-8b62-82febac9ddd6" providerId="ADAL" clId="{9629CBAA-BF0F-415D-9300-E15578991915}" dt="2023-11-28T11:29:25.182" v="2041" actId="1076"/>
          <ac:picMkLst>
            <pc:docMk/>
            <pc:sldMk cId="3184522651" sldId="293"/>
            <ac:picMk id="4" creationId="{5AAAC427-6B5F-2D2B-C6FB-D6FCA5D0F71A}"/>
          </ac:picMkLst>
        </pc:picChg>
      </pc:sldChg>
      <pc:sldChg chg="addSp delSp modSp mod ord modNotesTx">
        <pc:chgData name="Ida Marie Lillestrand Kittelsen" userId="12154653-0a60-4281-8b62-82febac9ddd6" providerId="ADAL" clId="{9629CBAA-BF0F-415D-9300-E15578991915}" dt="2023-12-14T09:14:12.677" v="2490" actId="255"/>
        <pc:sldMkLst>
          <pc:docMk/>
          <pc:sldMk cId="166649348" sldId="294"/>
        </pc:sldMkLst>
        <pc:spChg chg="mod">
          <ac:chgData name="Ida Marie Lillestrand Kittelsen" userId="12154653-0a60-4281-8b62-82febac9ddd6" providerId="ADAL" clId="{9629CBAA-BF0F-415D-9300-E15578991915}" dt="2023-11-28T11:32:36.942" v="2256" actId="14100"/>
          <ac:spMkLst>
            <pc:docMk/>
            <pc:sldMk cId="166649348" sldId="294"/>
            <ac:spMk id="2" creationId="{F49E89FE-AB51-BD4B-A525-9D721A0EC598}"/>
          </ac:spMkLst>
        </pc:spChg>
        <pc:spChg chg="del">
          <ac:chgData name="Ida Marie Lillestrand Kittelsen" userId="12154653-0a60-4281-8b62-82febac9ddd6" providerId="ADAL" clId="{9629CBAA-BF0F-415D-9300-E15578991915}" dt="2023-11-28T11:05:18.518" v="475"/>
          <ac:spMkLst>
            <pc:docMk/>
            <pc:sldMk cId="166649348" sldId="294"/>
            <ac:spMk id="3" creationId="{9CCB6C96-CDDD-A849-ACDD-B76DFF5F056F}"/>
          </ac:spMkLst>
        </pc:spChg>
        <pc:picChg chg="add mod">
          <ac:chgData name="Ida Marie Lillestrand Kittelsen" userId="12154653-0a60-4281-8b62-82febac9ddd6" providerId="ADAL" clId="{9629CBAA-BF0F-415D-9300-E15578991915}" dt="2023-11-28T11:31:20.541" v="2169" actId="14100"/>
          <ac:picMkLst>
            <pc:docMk/>
            <pc:sldMk cId="166649348" sldId="294"/>
            <ac:picMk id="4" creationId="{C63F289E-481F-BE44-192E-F822B8F50B19}"/>
          </ac:picMkLst>
        </pc:picChg>
      </pc:sldChg>
    </pc:docChg>
  </pc:docChgLst>
  <pc:docChgLst>
    <pc:chgData name="Renate Dybdal Hansen" userId="S::renate.dybdal.hansen@io.kommune.no::8f533bdc-1f06-46c5-8376-6b62126245f7" providerId="AD" clId="Web-{496C4C7A-5D6C-449A-9F5E-46A64C9E44AF}"/>
    <pc:docChg chg="modSld">
      <pc:chgData name="Renate Dybdal Hansen" userId="S::renate.dybdal.hansen@io.kommune.no::8f533bdc-1f06-46c5-8376-6b62126245f7" providerId="AD" clId="Web-{496C4C7A-5D6C-449A-9F5E-46A64C9E44AF}" dt="2023-10-17T09:12:28.095" v="20"/>
      <pc:docMkLst>
        <pc:docMk/>
      </pc:docMkLst>
      <pc:sldChg chg="modSp modNotes">
        <pc:chgData name="Renate Dybdal Hansen" userId="S::renate.dybdal.hansen@io.kommune.no::8f533bdc-1f06-46c5-8376-6b62126245f7" providerId="AD" clId="Web-{496C4C7A-5D6C-449A-9F5E-46A64C9E44AF}" dt="2023-10-17T09:12:28.095" v="20"/>
        <pc:sldMkLst>
          <pc:docMk/>
          <pc:sldMk cId="0" sldId="263"/>
        </pc:sldMkLst>
        <pc:spChg chg="mod">
          <ac:chgData name="Renate Dybdal Hansen" userId="S::renate.dybdal.hansen@io.kommune.no::8f533bdc-1f06-46c5-8376-6b62126245f7" providerId="AD" clId="Web-{496C4C7A-5D6C-449A-9F5E-46A64C9E44AF}" dt="2023-10-17T09:10:36" v="2" actId="20577"/>
          <ac:spMkLst>
            <pc:docMk/>
            <pc:sldMk cId="0" sldId="263"/>
            <ac:spMk id="16386" creationId="{06FBE9FF-01BB-9F9B-355A-5BD972D94F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56CEB-2176-4F74-80F1-C4E67040950B}" type="datetimeFigureOut">
              <a:rPr lang="nb-NO" smtClean="0"/>
              <a:t>05.03.2025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2380D-7B15-4C77-9E9A-D5ADF105E9E5}" type="slidenum">
              <a:rPr lang="nb-NO" smtClean="0"/>
              <a:t>‹#›</a:t>
            </a:fld>
            <a:endParaRPr lang="nb-NO"/>
          </a:p>
        </p:txBody>
      </p:sp>
    </p:spTree>
    <p:extLst>
      <p:ext uri="{BB962C8B-B14F-4D97-AF65-F5344CB8AC3E}">
        <p14:creationId xmlns:p14="http://schemas.microsoft.com/office/powerpoint/2010/main" val="32202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dreostfoldkommune.wistia.com/medias/5gjrfoi36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uRsYpYCp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E12380D-7B15-4C77-9E9A-D5ADF105E9E5}" type="slidenum">
              <a:rPr lang="nb-NO" smtClean="0"/>
              <a:t>1</a:t>
            </a:fld>
            <a:endParaRPr lang="nb-NO"/>
          </a:p>
        </p:txBody>
      </p:sp>
    </p:spTree>
    <p:extLst>
      <p:ext uri="{BB962C8B-B14F-4D97-AF65-F5344CB8AC3E}">
        <p14:creationId xmlns:p14="http://schemas.microsoft.com/office/powerpoint/2010/main" val="212100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Sett på inngangsmusikk:</a:t>
            </a:r>
            <a:endParaRPr lang="nb-NO"/>
          </a:p>
          <a:p>
            <a:r>
              <a:rPr lang="en-US"/>
              <a:t>For Indre Østfold kommune: </a:t>
            </a:r>
            <a:r>
              <a:rPr lang="en-US" u="sng" dirty="0">
                <a:hlinkClick r:id="rId3"/>
              </a:rPr>
              <a:t>Can't Stop The Feeling.mp4</a:t>
            </a:r>
            <a:r>
              <a:rPr lang="en-US"/>
              <a:t> </a:t>
            </a:r>
            <a:endParaRPr lang="nb-NO"/>
          </a:p>
          <a:p>
            <a:r>
              <a:rPr lang="en-US"/>
              <a:t>For eksterne kommuner: </a:t>
            </a:r>
            <a:r>
              <a:rPr lang="en-US" u="sng" dirty="0">
                <a:hlinkClick r:id="rId4"/>
              </a:rPr>
              <a:t>Trolls: Can't Stop The Feeling | GoNoodle - YouTube</a:t>
            </a:r>
            <a:endParaRPr lang="nb-NO"/>
          </a:p>
          <a:p>
            <a:r>
              <a:rPr lang="nb-NO"/>
              <a:t> </a:t>
            </a:r>
          </a:p>
          <a:p>
            <a:pPr marL="285750" indent="-285750">
              <a:buFont typeface="Symbol"/>
              <a:buChar char="•"/>
            </a:pPr>
            <a:r>
              <a:rPr lang="nb-NO"/>
              <a:t>Vi rydder klasserom</a:t>
            </a:r>
          </a:p>
          <a:p>
            <a:pPr marL="285750" indent="-285750">
              <a:buFont typeface="Symbol"/>
              <a:buChar char="•"/>
            </a:pPr>
            <a:r>
              <a:rPr lang="nb-NO"/>
              <a:t>Vi samles i ringen</a:t>
            </a:r>
          </a:p>
          <a:p>
            <a:endParaRPr lang="nb-NO" dirty="0">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2</a:t>
            </a:fld>
            <a:endParaRPr lang="nb-NO"/>
          </a:p>
        </p:txBody>
      </p:sp>
    </p:spTree>
    <p:extLst>
      <p:ext uri="{BB962C8B-B14F-4D97-AF65-F5344CB8AC3E}">
        <p14:creationId xmlns:p14="http://schemas.microsoft.com/office/powerpoint/2010/main" val="286146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Sansemotorisk øvelse - 8-tall</a:t>
            </a:r>
            <a:endParaRPr lang="nb-NO"/>
          </a:p>
          <a:p>
            <a:endParaRPr lang="en-US">
              <a:cs typeface="Calibri"/>
            </a:endParaRPr>
          </a:p>
          <a:p>
            <a:r>
              <a:rPr lang="en-US" err="1"/>
              <a:t>Når</a:t>
            </a:r>
            <a:r>
              <a:rPr lang="en-US" dirty="0"/>
              <a:t> du </a:t>
            </a:r>
            <a:r>
              <a:rPr lang="en-US" err="1"/>
              <a:t>skal</a:t>
            </a:r>
            <a:r>
              <a:rPr lang="en-US" dirty="0"/>
              <a:t> </a:t>
            </a:r>
            <a:r>
              <a:rPr lang="en-US" err="1"/>
              <a:t>gjennomføre</a:t>
            </a:r>
            <a:r>
              <a:rPr lang="en-US" dirty="0"/>
              <a:t> </a:t>
            </a:r>
            <a:r>
              <a:rPr lang="en-US" err="1"/>
              <a:t>pusteøvelsen</a:t>
            </a:r>
            <a:r>
              <a:rPr lang="en-US" dirty="0"/>
              <a:t> med </a:t>
            </a:r>
            <a:r>
              <a:rPr lang="en-US" err="1"/>
              <a:t>elevene</a:t>
            </a:r>
            <a:r>
              <a:rPr lang="en-US" dirty="0"/>
              <a:t>, </a:t>
            </a:r>
            <a:r>
              <a:rPr lang="en-US" err="1"/>
              <a:t>velger</a:t>
            </a:r>
            <a:r>
              <a:rPr lang="en-US" dirty="0"/>
              <a:t> du </a:t>
            </a:r>
            <a:r>
              <a:rPr lang="en-US" err="1"/>
              <a:t>selv</a:t>
            </a:r>
            <a:r>
              <a:rPr lang="en-US" dirty="0"/>
              <a:t> om du </a:t>
            </a:r>
            <a:r>
              <a:rPr lang="en-US" err="1"/>
              <a:t>vil</a:t>
            </a:r>
            <a:r>
              <a:rPr lang="en-US" dirty="0"/>
              <a:t> vise </a:t>
            </a:r>
            <a:r>
              <a:rPr lang="en-US" err="1"/>
              <a:t>filmen</a:t>
            </a:r>
            <a:r>
              <a:rPr lang="en-US" dirty="0"/>
              <a:t> </a:t>
            </a:r>
            <a:r>
              <a:rPr lang="en-US" err="1"/>
              <a:t>eller</a:t>
            </a:r>
            <a:r>
              <a:rPr lang="en-US" dirty="0"/>
              <a:t> om du </a:t>
            </a:r>
            <a:r>
              <a:rPr lang="en-US" err="1"/>
              <a:t>modellerer</a:t>
            </a:r>
            <a:r>
              <a:rPr lang="en-US" dirty="0"/>
              <a:t> </a:t>
            </a:r>
            <a:r>
              <a:rPr lang="en-US"/>
              <a:t>selv.</a:t>
            </a:r>
          </a:p>
          <a:p>
            <a:r>
              <a:rPr lang="en-US"/>
              <a:t>Dersom du ønsker å benytte en annen øvelse, finner du flere eksempler på </a:t>
            </a:r>
            <a:r>
              <a:rPr lang="en-US" dirty="0">
                <a:hlinkClick r:id="rId4"/>
              </a:rPr>
              <a:t>https://www.io.kommune.no/tjenester/skole-og-utdanning/robuste-barn/pust-og-bevegelse/</a:t>
            </a:r>
          </a:p>
          <a:p>
            <a:endParaRPr lang="en-US" dirty="0"/>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461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Vi ser film: </a:t>
            </a:r>
            <a:r>
              <a:rPr lang="nb-NO" dirty="0"/>
              <a:t> </a:t>
            </a:r>
            <a:r>
              <a:rPr lang="nb-NO" dirty="0">
                <a:hlinkClick r:id="rId3"/>
              </a:rPr>
              <a:t>Kroppen og følelser</a:t>
            </a:r>
            <a:endParaRPr lang="nb-NO"/>
          </a:p>
          <a:p>
            <a:r>
              <a:rPr lang="nb-NO" i="1" dirty="0">
                <a:ea typeface="Calibri"/>
                <a:cs typeface="Calibri"/>
              </a:rPr>
              <a:t>Varer 2.59 </a:t>
            </a:r>
          </a:p>
        </p:txBody>
      </p:sp>
      <p:sp>
        <p:nvSpPr>
          <p:cNvPr id="4" name="Plassholder for lysbildenummer 3"/>
          <p:cNvSpPr>
            <a:spLocks noGrp="1"/>
          </p:cNvSpPr>
          <p:nvPr>
            <p:ph type="sldNum" sz="quarter" idx="5"/>
          </p:nvPr>
        </p:nvSpPr>
        <p:spPr/>
        <p:txBody>
          <a:bodyPr/>
          <a:lstStyle/>
          <a:p>
            <a:fld id="{4A0C53AA-2C1F-4D28-B074-E50D1CC28151}" type="slidenum">
              <a:rPr lang="nb-NO" smtClean="0"/>
              <a:t>4</a:t>
            </a:fld>
            <a:endParaRPr lang="nb-NO"/>
          </a:p>
        </p:txBody>
      </p:sp>
    </p:spTree>
    <p:extLst>
      <p:ext uri="{BB962C8B-B14F-4D97-AF65-F5344CB8AC3E}">
        <p14:creationId xmlns:p14="http://schemas.microsoft.com/office/powerpoint/2010/main" val="104436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Hva kan kroppen gi oss beskjed om</a:t>
            </a:r>
            <a:r>
              <a:rPr lang="nb-NO" sz="1100" dirty="0"/>
              <a:t>?</a:t>
            </a:r>
          </a:p>
          <a:p>
            <a:r>
              <a:rPr lang="nb-NO" sz="1100" dirty="0"/>
              <a:t>Pek på bildene og snakk sammen om det kroppen gir beskjed om. Hvordan kjennes det i kroppen når du for eksempel er glad, sulten, tørst eller trøtt?</a:t>
            </a:r>
            <a:endParaRPr lang="nb-NO" sz="1100" dirty="0">
              <a:cs typeface="Calibri"/>
            </a:endParaRPr>
          </a:p>
          <a:p>
            <a:r>
              <a:rPr lang="nb-NO" sz="1100" dirty="0"/>
              <a:t>La elevene komme med forslag, lærer kommer med forslag ved behov. </a:t>
            </a:r>
            <a:endParaRPr lang="nb-NO" sz="1100" dirty="0">
              <a:cs typeface="Calibri"/>
            </a:endParaRPr>
          </a:p>
          <a:p>
            <a:r>
              <a:rPr lang="nb-NO" sz="1100" i="1" dirty="0"/>
              <a:t>For eksempel; Er du glad kan du kjenne det lett i kroppen, sulten kan gi deg ubehag eller sug i magen, er du tørst er du gjerne tørr i munnen og halsen, er du trøtt kan du kjenne at øynene blir tunge og at humøret ditt blir dårligere.</a:t>
            </a:r>
            <a:endParaRPr lang="nb-NO" sz="1100" i="1" dirty="0">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5</a:t>
            </a:fld>
            <a:endParaRPr lang="nb-NO"/>
          </a:p>
        </p:txBody>
      </p:sp>
    </p:spTree>
    <p:extLst>
      <p:ext uri="{BB962C8B-B14F-4D97-AF65-F5344CB8AC3E}">
        <p14:creationId xmlns:p14="http://schemas.microsoft.com/office/powerpoint/2010/main" val="40419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Hvordan henger kropp og følelser sammen?</a:t>
            </a:r>
            <a:endParaRPr lang="nb-NO" b="1" dirty="0"/>
          </a:p>
          <a:p>
            <a:r>
              <a:rPr lang="nb-NO" sz="1100" dirty="0">
                <a:cs typeface="Calibri"/>
              </a:rPr>
              <a:t>La elevene komme med forslag, lærer kommer med forslag ved behov.</a:t>
            </a:r>
            <a:r>
              <a:rPr lang="nb-NO" sz="1100" dirty="0"/>
              <a:t> </a:t>
            </a:r>
            <a:endParaRPr lang="nb-NO" sz="1100">
              <a:cs typeface="Calibri" panose="020F0502020204030204"/>
            </a:endParaRPr>
          </a:p>
          <a:p>
            <a:r>
              <a:rPr lang="nb-NO" i="1" dirty="0"/>
              <a:t>For eksempel:</a:t>
            </a:r>
            <a:endParaRPr lang="nb-NO" i="1" dirty="0">
              <a:ea typeface="Calibri" panose="020F0502020204030204"/>
              <a:cs typeface="Calibri" panose="020F0502020204030204"/>
            </a:endParaRPr>
          </a:p>
          <a:p>
            <a:r>
              <a:rPr lang="nb-NO" i="1" dirty="0"/>
              <a:t>Kroppen forteller oss mye om hvordan vi har det. Det er viktig å lytte til det kroppen forteller oss. Når vi gruer oss til noe kan vi for eksempel få vondt i magen. Noen kan kjenne et trykk i brystet eller i halsen, og det kan føles ut som det er litt vanskeligere å puste. Når vi gleder oss kan vi kjenne at det kiler i magen på en god måte, og vi kan kjenne oss lette og glade i kroppen. Hva tror dere jenta på bildet føler? Hvordan tror dere det at hun har det inni kroppen sin? </a:t>
            </a:r>
            <a:r>
              <a:rPr lang="nb-NO" sz="1100" i="1" dirty="0">
                <a:cs typeface="Calibri"/>
              </a:rPr>
              <a:t>Hva bør hun gjøre? Det er kanskje lurt å snakke med en voksen?</a:t>
            </a:r>
            <a:endParaRPr lang="nb-NO" i="1" dirty="0">
              <a:ea typeface="Calibri"/>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6</a:t>
            </a:fld>
            <a:endParaRPr lang="nb-NO"/>
          </a:p>
        </p:txBody>
      </p:sp>
    </p:spTree>
    <p:extLst>
      <p:ext uri="{BB962C8B-B14F-4D97-AF65-F5344CB8AC3E}">
        <p14:creationId xmlns:p14="http://schemas.microsoft.com/office/powerpoint/2010/main" val="319212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Hvordan kjennes det i kroppen å få trøst?</a:t>
            </a:r>
            <a:r>
              <a:rPr lang="nb-NO" sz="1100" dirty="0"/>
              <a:t> </a:t>
            </a:r>
            <a:endParaRPr lang="nb-NO" dirty="0"/>
          </a:p>
          <a:p>
            <a:r>
              <a:rPr lang="nb-NO" sz="1100" i="1" dirty="0"/>
              <a:t>La elevene komme med forslag, lærer kommer med forslag ved behov.</a:t>
            </a:r>
            <a:endParaRPr lang="nb-NO" i="1" dirty="0">
              <a:cs typeface="Calibri"/>
            </a:endParaRPr>
          </a:p>
          <a:p>
            <a:r>
              <a:rPr lang="nb-NO" sz="1100" i="1" dirty="0"/>
              <a:t>For eksempel:</a:t>
            </a:r>
            <a:endParaRPr lang="nb-NO" sz="1100" i="1" dirty="0">
              <a:cs typeface="Calibri"/>
            </a:endParaRPr>
          </a:p>
          <a:p>
            <a:r>
              <a:rPr lang="nb-NO" sz="1100" i="1" dirty="0">
                <a:cs typeface="Calibri"/>
              </a:rPr>
              <a:t>Det kjennes godt å få trøst, å føle seg forstått og trygg. Da kan kroppen bli rolig, vi slapper av i musklene og føler oss lettere, pusten blir roligere. </a:t>
            </a:r>
            <a:r>
              <a:rPr lang="nb-NO" sz="1100" i="1" dirty="0"/>
              <a:t>Det er viktig å snakke med noen voksne man er trygg på om det er noe som er vanskelig. Det kan være foreldre, andre voksne i familien, lærer eller helsesykepleier. Når vi snakker med voksne om det som er vondt eller vanskelig, kan de hjelpe oss sånn at vi får det bedre</a:t>
            </a:r>
            <a:r>
              <a:rPr lang="nb-NO" i="1" dirty="0"/>
              <a:t>.  </a:t>
            </a:r>
            <a:endParaRPr lang="nb-NO" i="1">
              <a:ea typeface="Calibri"/>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7</a:t>
            </a:fld>
            <a:endParaRPr lang="nb-NO"/>
          </a:p>
        </p:txBody>
      </p:sp>
    </p:spTree>
    <p:extLst>
      <p:ext uri="{BB962C8B-B14F-4D97-AF65-F5344CB8AC3E}">
        <p14:creationId xmlns:p14="http://schemas.microsoft.com/office/powerpoint/2010/main" val="83347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r>
              <a:rPr lang="nb-NO" sz="1100" b="1" dirty="0"/>
              <a:t>Navnelek 3</a:t>
            </a:r>
            <a:endParaRPr lang="nb-NO" sz="1100" dirty="0">
              <a:ea typeface="Calibri"/>
              <a:cs typeface="Calibri"/>
            </a:endParaRPr>
          </a:p>
          <a:p>
            <a:pPr algn="just"/>
            <a:r>
              <a:rPr lang="nb-NO" sz="1100" b="1" dirty="0"/>
              <a:t>Formål: </a:t>
            </a:r>
            <a:r>
              <a:rPr lang="nb-NO" sz="1100" dirty="0"/>
              <a:t>Navnetrening + og humor</a:t>
            </a:r>
            <a:endParaRPr lang="nb-NO" sz="1100" dirty="0">
              <a:cs typeface="Calibri"/>
            </a:endParaRPr>
          </a:p>
          <a:p>
            <a:pPr algn="just"/>
            <a:r>
              <a:rPr lang="nb-NO" sz="1100" b="1" dirty="0"/>
              <a:t>Beskrivelse: </a:t>
            </a:r>
            <a:r>
              <a:rPr lang="nb-NO" sz="1100" dirty="0"/>
              <a:t>Si navnet og si “og jeg gjør slik” mens du gjør en bevegelse: Jeg heter Mats og jeg gjør slik (vinker). Neste sier «Mats» og gjør Mats sin bevegelse, før sitt navn Sara og en selvvalgt bevegelse. Hver elev skal gjenta navnet på sist person og gjøre personens bevegelse, før eleven sier sitt eget navn med en bevegelse. På den måten får alle en «signatur-bevegelse». </a:t>
            </a:r>
          </a:p>
          <a:p>
            <a:pPr algn="just"/>
            <a:r>
              <a:rPr lang="nb-NO" sz="1100" dirty="0"/>
              <a:t> </a:t>
            </a:r>
          </a:p>
          <a:p>
            <a:pPr algn="just"/>
            <a:r>
              <a:rPr lang="nb-NO" sz="1100" b="1" dirty="0"/>
              <a:t>Tips: </a:t>
            </a:r>
            <a:endParaRPr lang="nb-NO" sz="1100"/>
          </a:p>
          <a:p>
            <a:pPr marL="285750" indent="-285750">
              <a:buFont typeface="Arial"/>
              <a:buChar char="•"/>
            </a:pPr>
            <a:r>
              <a:rPr lang="nb-NO" sz="1100" dirty="0"/>
              <a:t>Snakk på forhånd om ulike typer bevegelser. Vis ulike typer bevegelser. La barna komme med eksempler før dere begynner å leke. Gi barna litt tid til å velge sin bevegelse. </a:t>
            </a:r>
            <a:endParaRPr lang="nb-NO" sz="1100" dirty="0">
              <a:cs typeface="Calibri"/>
            </a:endParaRPr>
          </a:p>
          <a:p>
            <a:pPr marL="285750" indent="-285750">
              <a:buFont typeface="Arial"/>
              <a:buChar char="•"/>
            </a:pPr>
            <a:r>
              <a:rPr lang="nb-NO" sz="1100" dirty="0"/>
              <a:t>Bevegelsene kan settes sammen til en slags dans. Da skal alle navnene sies høyt i rekkefølge (sammen med bevegelsene), før du sier ditt eget navn. NB! Alle hjelper til med å si alle navnene og samtidig gjøre signaturbevegelsene. Etter 24 repetisjoner sitter dansen!</a:t>
            </a:r>
            <a:endParaRPr lang="nb-NO" sz="1100" dirty="0">
              <a:cs typeface="Calibri"/>
            </a:endParaRPr>
          </a:p>
          <a:p>
            <a:endParaRPr lang="nb-NO" sz="1100" dirty="0">
              <a:latin typeface="Calibri" panose="020F0502020204030204"/>
              <a:ea typeface="Calibri" panose="020F0502020204030204"/>
              <a:cs typeface="Calibri"/>
            </a:endParaRPr>
          </a:p>
        </p:txBody>
      </p:sp>
      <p:sp>
        <p:nvSpPr>
          <p:cNvPr id="4" name="Plassholder for lysbildenummer 3"/>
          <p:cNvSpPr>
            <a:spLocks noGrp="1"/>
          </p:cNvSpPr>
          <p:nvPr>
            <p:ph type="sldNum" sz="quarter" idx="5"/>
          </p:nvPr>
        </p:nvSpPr>
        <p:spPr/>
        <p:txBody>
          <a:bodyPr/>
          <a:lstStyle/>
          <a:p>
            <a:fld id="{4A0C53AA-2C1F-4D28-B074-E50D1CC28151}" type="slidenum">
              <a:rPr lang="nb-NO" smtClean="0"/>
              <a:t>8</a:t>
            </a:fld>
            <a:endParaRPr lang="nb-NO"/>
          </a:p>
        </p:txBody>
      </p:sp>
    </p:spTree>
    <p:extLst>
      <p:ext uri="{BB962C8B-B14F-4D97-AF65-F5344CB8AC3E}">
        <p14:creationId xmlns:p14="http://schemas.microsoft.com/office/powerpoint/2010/main" val="3632745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setter oss i ringen og oppsummerer sammen.</a:t>
            </a:r>
            <a:endParaRPr lang="en-US" dirty="0"/>
          </a:p>
          <a:p>
            <a:r>
              <a:rPr lang="nb-NO" i="1" dirty="0"/>
              <a:t>Prosess:</a:t>
            </a:r>
            <a:r>
              <a:rPr lang="nb-NO" dirty="0"/>
              <a:t> Sende en ball e.l. rundt i ringen. Alle får ordet etter tur. Elevene sier en ting hver. Det er helt fint å si det samme som de andre, eller noe annet. Vi tar et spørsmål av gangen. </a:t>
            </a:r>
            <a:endParaRPr lang="en-US" dirty="0"/>
          </a:p>
          <a:p>
            <a:pPr>
              <a:defRPr/>
            </a:pPr>
            <a:r>
              <a:rPr lang="nb-NO" dirty="0"/>
              <a:t>Vi bytter spørsmål underveis, f. eks når 5-6 elever har svart.</a:t>
            </a:r>
            <a:endParaRPr lang="en-US" dirty="0"/>
          </a:p>
          <a:p>
            <a:pPr>
              <a:defRPr/>
            </a:pPr>
            <a:endParaRPr lang="nb-NO" dirty="0"/>
          </a:p>
          <a:p>
            <a:pPr marL="285750" indent="-285750">
              <a:buFont typeface="Symbol,Sans-Serif"/>
              <a:buChar char="•"/>
              <a:defRPr/>
            </a:pPr>
            <a:r>
              <a:rPr lang="nb-NO" dirty="0"/>
              <a:t>Hva likte du i dag? </a:t>
            </a:r>
            <a:endParaRPr lang="en-US" dirty="0"/>
          </a:p>
          <a:p>
            <a:pPr marL="285750" indent="-285750">
              <a:buFont typeface="Symbol,Sans-Serif"/>
              <a:buChar char="•"/>
              <a:defRPr/>
            </a:pPr>
            <a:r>
              <a:rPr lang="nb-NO" dirty="0"/>
              <a:t>Hva lærte du? </a:t>
            </a:r>
            <a:endParaRPr lang="en-US" dirty="0"/>
          </a:p>
          <a:p>
            <a:pPr marL="285750" indent="-285750">
              <a:buFont typeface="Symbol,Sans-Serif"/>
              <a:buChar char="•"/>
              <a:defRPr/>
            </a:pPr>
            <a:r>
              <a:rPr lang="nb-NO" dirty="0"/>
              <a:t>Hvorfor er dette viktig? </a:t>
            </a:r>
            <a:endParaRPr lang="en-US" dirty="0"/>
          </a:p>
          <a:p>
            <a:pPr marL="285750" indent="-285750">
              <a:buFont typeface="Symbol,Sans-Serif"/>
              <a:buChar char="•"/>
              <a:defRPr/>
            </a:pPr>
            <a:r>
              <a:rPr lang="nb-NO" dirty="0"/>
              <a:t>Hva kan vi øve på? </a:t>
            </a:r>
            <a:endParaRPr lang="en-US" dirty="0"/>
          </a:p>
          <a:p>
            <a:pPr>
              <a:defRPr/>
            </a:pPr>
            <a:endParaRPr lang="nb-NO" dirty="0"/>
          </a:p>
          <a:p>
            <a:pPr>
              <a:defRPr/>
            </a:pPr>
            <a:endParaRPr lang="nb-NO" dirty="0"/>
          </a:p>
          <a:p>
            <a:pPr>
              <a:defRPr/>
            </a:pPr>
            <a:endParaRPr lang="nb-NO" dirty="0"/>
          </a:p>
          <a:p>
            <a:pPr>
              <a:defRPr/>
            </a:pPr>
            <a:r>
              <a:rPr lang="nb-NO" dirty="0"/>
              <a:t>Foto: Bildet er tatt av Bildet er tatt av </a:t>
            </a:r>
            <a:r>
              <a:rPr lang="nb-NO" dirty="0">
                <a:hlinkClick r:id="rId3"/>
              </a:rPr>
              <a:t>Alexas_Fotos</a:t>
            </a:r>
            <a:r>
              <a:rPr lang="nb-NO" dirty="0"/>
              <a:t> fra </a:t>
            </a:r>
            <a:r>
              <a:rPr lang="nb-NO" dirty="0">
                <a:hlinkClick r:id="rId4"/>
              </a:rPr>
              <a:t>Pixabay</a:t>
            </a:r>
            <a:r>
              <a:rPr lang="nb-NO" dirty="0"/>
              <a:t> </a:t>
            </a:r>
          </a:p>
          <a:p>
            <a:pPr>
              <a:defRPr/>
            </a:pPr>
            <a:endParaRPr lang="nb-NO" dirty="0"/>
          </a:p>
          <a:p>
            <a:pPr>
              <a:defRPr/>
            </a:pPr>
            <a:endParaRPr lang="nb-NO" dirty="0"/>
          </a:p>
          <a:p>
            <a:pPr>
              <a:defRPr/>
            </a:pPr>
            <a:endParaRPr lang="nb-NO" dirty="0"/>
          </a:p>
          <a:p>
            <a:pPr marL="0" marR="0" lvl="0" indent="0" algn="l" defTabSz="914400">
              <a:lnSpc>
                <a:spcPct val="100000"/>
              </a:lnSpc>
              <a:spcBef>
                <a:spcPts val="0"/>
              </a:spcBef>
              <a:spcAft>
                <a:spcPts val="0"/>
              </a:spcAft>
              <a:buClrTx/>
              <a:buSzTx/>
              <a:buFontTx/>
              <a:buNone/>
              <a:tabLst/>
              <a:defRPr/>
            </a:pPr>
            <a:endParaRPr lang="nb-NO" sz="1100" dirty="0">
              <a:ea typeface="+mn-lt"/>
              <a:cs typeface="+mn-lt"/>
            </a:endParaRP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9</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C4BBD-4F12-D9E8-7836-C7BE6D6DE1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A5B8240-0DF4-CE2D-917E-241FB358B2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2987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8741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266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22522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75613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2" r:id="rId6"/>
    <p:sldLayoutId id="2147483693"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4"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5gjrfoi365"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RsYpYCpOR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a:lstStyle/>
          <a:p>
            <a:r>
              <a:rPr lang="nb-NO">
                <a:solidFill>
                  <a:srgbClr val="009999"/>
                </a:solidFill>
                <a:latin typeface="Georgia" panose="02040502050405020303" pitchFamily="18" charset="0"/>
              </a:rPr>
              <a:t>Kropp 1. og 2.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7D7784C1-68FC-4557-52AC-7071D9156DA7}"/>
              </a:ext>
            </a:extLst>
          </p:cNvPr>
          <p:cNvSpPr txBox="1"/>
          <p:nvPr/>
        </p:nvSpPr>
        <p:spPr>
          <a:xfrm>
            <a:off x="1048150" y="2644170"/>
            <a:ext cx="7280563" cy="1015663"/>
          </a:xfrm>
          <a:prstGeom prst="rect">
            <a:avLst/>
          </a:prstGeom>
          <a:noFill/>
        </p:spPr>
        <p:txBody>
          <a:bodyPr wrap="square" lIns="91440" tIns="45720" rIns="91440" bIns="45720" anchor="t">
            <a:spAutoFit/>
          </a:bodyPr>
          <a:lstStyle/>
          <a:p>
            <a:r>
              <a:rPr lang="nb-NO" sz="6000" dirty="0">
                <a:latin typeface="Georgia"/>
                <a:hlinkClick r:id="rId3">
                  <a:extLst>
                    <a:ext uri="{A12FA001-AC4F-418D-AE19-62706E023703}">
                      <ahyp:hlinkClr xmlns:ahyp="http://schemas.microsoft.com/office/drawing/2018/hyperlinkcolor" val="tx"/>
                    </a:ext>
                  </a:extLst>
                </a:hlinkClick>
              </a:rPr>
              <a:t>Inngangsmusikk</a:t>
            </a:r>
          </a:p>
        </p:txBody>
      </p:sp>
    </p:spTree>
    <p:extLst>
      <p:ext uri="{BB962C8B-B14F-4D97-AF65-F5344CB8AC3E}">
        <p14:creationId xmlns:p14="http://schemas.microsoft.com/office/powerpoint/2010/main" val="320072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E4F0686-B446-2591-0834-00CE790D5560}"/>
              </a:ext>
            </a:extLst>
          </p:cNvPr>
          <p:cNvSpPr>
            <a:spLocks noGrp="1"/>
          </p:cNvSpPr>
          <p:nvPr>
            <p:ph type="body" idx="10"/>
          </p:nvPr>
        </p:nvSpPr>
        <p:spPr>
          <a:xfrm>
            <a:off x="3720063" y="2521373"/>
            <a:ext cx="7981121" cy="3429000"/>
          </a:xfrm>
        </p:spPr>
        <p:txBody>
          <a:bodyPr lIns="91440" tIns="45720" rIns="91440" bIns="45720" anchor="t"/>
          <a:lstStyle/>
          <a:p>
            <a:r>
              <a:rPr lang="nb-NO" sz="6000" dirty="0">
                <a:latin typeface="Georgia"/>
                <a:ea typeface="Verdana"/>
                <a:cs typeface="Calibri"/>
                <a:hlinkClick r:id="rId3"/>
              </a:rPr>
              <a:t>Pust og bevegelse</a:t>
            </a:r>
          </a:p>
        </p:txBody>
      </p:sp>
    </p:spTree>
    <p:extLst>
      <p:ext uri="{BB962C8B-B14F-4D97-AF65-F5344CB8AC3E}">
        <p14:creationId xmlns:p14="http://schemas.microsoft.com/office/powerpoint/2010/main" val="281956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290213" y="1894697"/>
            <a:ext cx="9353550" cy="1537105"/>
          </a:xfrm>
        </p:spPr>
        <p:txBody>
          <a:bodyPr>
            <a:normAutofit/>
          </a:bodyPr>
          <a:lstStyle/>
          <a:p>
            <a:pPr algn="ctr"/>
            <a:r>
              <a:rPr lang="nb-NO" b="0" dirty="0">
                <a:solidFill>
                  <a:srgbClr val="009999"/>
                </a:solidFill>
                <a:latin typeface="Georgia"/>
                <a:cs typeface="Segoe UI"/>
              </a:rPr>
              <a:t>Vi ser film!</a:t>
            </a:r>
            <a:endParaRPr lang="nb-NO" dirty="0"/>
          </a:p>
        </p:txBody>
      </p:sp>
      <p:sp>
        <p:nvSpPr>
          <p:cNvPr id="3" name="TekstSylinder 2">
            <a:extLst>
              <a:ext uri="{FF2B5EF4-FFF2-40B4-BE49-F238E27FC236}">
                <a16:creationId xmlns:a16="http://schemas.microsoft.com/office/drawing/2014/main" id="{BDC7D275-2054-2FCF-0B90-0293DF711B39}"/>
              </a:ext>
            </a:extLst>
          </p:cNvPr>
          <p:cNvSpPr txBox="1"/>
          <p:nvPr/>
        </p:nvSpPr>
        <p:spPr>
          <a:xfrm>
            <a:off x="1095421" y="3426499"/>
            <a:ext cx="7740502" cy="984885"/>
          </a:xfrm>
          <a:prstGeom prst="rect">
            <a:avLst/>
          </a:prstGeom>
          <a:noFill/>
        </p:spPr>
        <p:txBody>
          <a:bodyPr wrap="square" lIns="91440" tIns="45720" rIns="91440" bIns="45720" anchor="t">
            <a:spAutoFit/>
          </a:bodyPr>
          <a:lstStyle/>
          <a:p>
            <a:endParaRPr lang="nb-NO" sz="1800">
              <a:solidFill>
                <a:schemeClr val="tx1">
                  <a:lumMod val="85000"/>
                  <a:lumOff val="15000"/>
                </a:schemeClr>
              </a:solidFill>
            </a:endParaRPr>
          </a:p>
          <a:p>
            <a:pPr algn="ctr"/>
            <a:r>
              <a:rPr lang="nb-NO" sz="4000" dirty="0">
                <a:solidFill>
                  <a:srgbClr val="009999"/>
                </a:solidFill>
                <a:latin typeface="Georgia"/>
                <a:hlinkClick r:id="rId3">
                  <a:extLst>
                    <a:ext uri="{A12FA001-AC4F-418D-AE19-62706E023703}">
                      <ahyp:hlinkClr xmlns:ahyp="http://schemas.microsoft.com/office/drawing/2018/hyperlinkcolor" val="tx"/>
                    </a:ext>
                  </a:extLst>
                </a:hlinkClick>
              </a:rPr>
              <a:t>Kropp og følelser</a:t>
            </a:r>
            <a:endParaRPr lang="nb-NO" sz="4000">
              <a:solidFill>
                <a:srgbClr val="009999"/>
              </a:solidFill>
              <a:latin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0" y="553453"/>
            <a:ext cx="12897853" cy="776288"/>
          </a:xfrm>
        </p:spPr>
        <p:txBody>
          <a:bodyPr>
            <a:noAutofit/>
          </a:bodyPr>
          <a:lstStyle/>
          <a:p>
            <a:pPr algn="ctr"/>
            <a:r>
              <a:rPr lang="nb-NO" sz="6000" b="0">
                <a:solidFill>
                  <a:schemeClr val="tx2"/>
                </a:solidFill>
              </a:rPr>
              <a:t>Hva kan kroppen gi oss </a:t>
            </a:r>
            <a:br>
              <a:rPr lang="nb-NO" sz="6000" b="0">
                <a:solidFill>
                  <a:schemeClr val="tx2"/>
                </a:solidFill>
              </a:rPr>
            </a:br>
            <a:r>
              <a:rPr lang="nb-NO" sz="6000" b="0">
                <a:solidFill>
                  <a:schemeClr val="tx2"/>
                </a:solidFill>
              </a:rPr>
              <a:t>beskjed om?</a:t>
            </a:r>
          </a:p>
        </p:txBody>
      </p:sp>
      <p:pic>
        <p:nvPicPr>
          <p:cNvPr id="4" name="Picture 2" descr="Bilde frå filmen Kroppen og følelser.  - Klikk for stort bilde">
            <a:extLst>
              <a:ext uri="{FF2B5EF4-FFF2-40B4-BE49-F238E27FC236}">
                <a16:creationId xmlns:a16="http://schemas.microsoft.com/office/drawing/2014/main" id="{190C4585-9459-7B08-9604-9733D3D229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7704" y="1830647"/>
            <a:ext cx="8126705" cy="457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80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261258" y="326572"/>
            <a:ext cx="12453257" cy="1690688"/>
          </a:xfrm>
        </p:spPr>
        <p:txBody>
          <a:bodyPr>
            <a:noAutofit/>
          </a:bodyPr>
          <a:lstStyle/>
          <a:p>
            <a:pPr algn="ctr"/>
            <a:r>
              <a:rPr lang="nb-NO" sz="6000" b="0" dirty="0">
                <a:solidFill>
                  <a:schemeClr val="tx2"/>
                </a:solidFill>
                <a:latin typeface="Georgia"/>
              </a:rPr>
              <a:t>Hvordan henger kropp og følelser sammen?</a:t>
            </a:r>
            <a:endParaRPr lang="nb-NO" sz="6000" b="0" dirty="0">
              <a:solidFill>
                <a:schemeClr val="tx2"/>
              </a:solidFill>
            </a:endParaRPr>
          </a:p>
        </p:txBody>
      </p:sp>
      <p:pic>
        <p:nvPicPr>
          <p:cNvPr id="4" name="Picture 2" descr="Bilde frå filmen Kroppen og følelser - Klikk for stort bilde">
            <a:extLst>
              <a:ext uri="{FF2B5EF4-FFF2-40B4-BE49-F238E27FC236}">
                <a16:creationId xmlns:a16="http://schemas.microsoft.com/office/drawing/2014/main" id="{C63F289E-481F-BE44-192E-F822B8F50B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8593" y="2017675"/>
            <a:ext cx="7904790" cy="444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noAutofit/>
          </a:bodyPr>
          <a:lstStyle/>
          <a:p>
            <a:pPr algn="ctr"/>
            <a:r>
              <a:rPr lang="nb-NO" sz="6000" b="0">
                <a:solidFill>
                  <a:schemeClr val="tx2"/>
                </a:solidFill>
                <a:latin typeface="Georgia"/>
              </a:rPr>
              <a:t>Hvordan kjennes det i </a:t>
            </a:r>
            <a:br>
              <a:rPr lang="nb-NO" sz="6000" b="0">
                <a:solidFill>
                  <a:schemeClr val="tx2"/>
                </a:solidFill>
                <a:latin typeface="Georgia"/>
              </a:rPr>
            </a:br>
            <a:r>
              <a:rPr lang="nb-NO" sz="6000" b="0">
                <a:solidFill>
                  <a:schemeClr val="tx2"/>
                </a:solidFill>
                <a:latin typeface="Georgia"/>
              </a:rPr>
              <a:t>kroppen å få trøst?</a:t>
            </a:r>
            <a:endParaRPr lang="nb-NO" sz="6000" b="0">
              <a:solidFill>
                <a:schemeClr val="tx2"/>
              </a:solidFill>
            </a:endParaRPr>
          </a:p>
        </p:txBody>
      </p:sp>
      <p:pic>
        <p:nvPicPr>
          <p:cNvPr id="4" name="Picture 2" descr="Bilde frå filmen Kroppen og følelser - Klikk for stort bilde">
            <a:extLst>
              <a:ext uri="{FF2B5EF4-FFF2-40B4-BE49-F238E27FC236}">
                <a16:creationId xmlns:a16="http://schemas.microsoft.com/office/drawing/2014/main" id="{5AAAC427-6B5F-2D2B-C6FB-D6FCA5D0F7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5171" y="1853926"/>
            <a:ext cx="8247020" cy="463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52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700883" y="895525"/>
            <a:ext cx="9353550" cy="2852738"/>
          </a:xfrm>
        </p:spPr>
        <p:txBody>
          <a:bodyPr/>
          <a:lstStyle/>
          <a:p>
            <a:pPr eaLnBrk="1" hangingPunct="1"/>
            <a:r>
              <a:rPr lang="nb-NO" altLang="nb-NO" b="0" dirty="0">
                <a:solidFill>
                  <a:srgbClr val="009999"/>
                </a:solidFill>
                <a:latin typeface="Georgia"/>
              </a:rPr>
              <a:t>	Vi leker!</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842882" y="3937804"/>
            <a:ext cx="9353550" cy="1500188"/>
          </a:xfrm>
        </p:spPr>
        <p:txBody>
          <a:bodyPr vert="horz" lIns="91440" tIns="45720" rIns="91440" bIns="45720" rtlCol="0" anchor="t">
            <a:noAutofit/>
          </a:bodyPr>
          <a:lstStyle/>
          <a:p>
            <a:r>
              <a:rPr lang="nb-NO" altLang="nb-NO" sz="4000" dirty="0">
                <a:solidFill>
                  <a:srgbClr val="009999"/>
                </a:solidFill>
                <a:latin typeface="Georgia" panose="02040502050405020303" pitchFamily="18" charset="0"/>
                <a:ea typeface="Verdana"/>
                <a:cs typeface="Calibri"/>
              </a:rPr>
              <a:t>	Navnelek 3</a:t>
            </a:r>
            <a:endParaRPr lang="nb-NO" altLang="nb-NO" sz="4000" dirty="0">
              <a:solidFill>
                <a:srgbClr val="009999"/>
              </a:solidFill>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616857" y="2268"/>
            <a:ext cx="11575473" cy="1325563"/>
          </a:xfrm>
        </p:spPr>
        <p:txBody>
          <a:bodyPr/>
          <a:lstStyle/>
          <a:p>
            <a:br>
              <a:rPr lang="nb-NO"/>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564908" y="2122488"/>
            <a:ext cx="6253712" cy="3806248"/>
          </a:xfrm>
        </p:spPr>
        <p:txBody>
          <a:bodyPr/>
          <a:lstStyle/>
          <a:p>
            <a:pPr marL="0" indent="0">
              <a:buNone/>
            </a:pPr>
            <a:endParaRPr lang="nb-NO" sz="2400">
              <a:ea typeface="+mn-lt"/>
              <a:cs typeface="+mn-lt"/>
            </a:endParaRPr>
          </a:p>
          <a:p>
            <a:pPr lvl="2"/>
            <a:r>
              <a:rPr lang="nb-NO" sz="4000">
                <a:solidFill>
                  <a:schemeClr val="accent1"/>
                </a:solidFill>
                <a:latin typeface="Georgia" panose="02040502050405020303" pitchFamily="18" charset="0"/>
                <a:ea typeface="+mn-lt"/>
                <a:cs typeface="+mn-lt"/>
              </a:rPr>
              <a:t>Hva likte du i dag? </a:t>
            </a:r>
          </a:p>
          <a:p>
            <a:pPr lvl="2"/>
            <a:r>
              <a:rPr lang="nb-NO" sz="4000">
                <a:solidFill>
                  <a:schemeClr val="accent1"/>
                </a:solidFill>
                <a:latin typeface="Georgia" panose="02040502050405020303" pitchFamily="18" charset="0"/>
                <a:ea typeface="+mn-lt"/>
                <a:cs typeface="+mn-lt"/>
              </a:rPr>
              <a:t>Hva lærte du? </a:t>
            </a:r>
          </a:p>
          <a:p>
            <a:pPr lvl="2"/>
            <a:r>
              <a:rPr lang="nb-NO" sz="4000">
                <a:solidFill>
                  <a:schemeClr val="accent1"/>
                </a:solidFill>
                <a:latin typeface="Georgia" panose="02040502050405020303" pitchFamily="18" charset="0"/>
                <a:ea typeface="+mn-lt"/>
                <a:cs typeface="+mn-lt"/>
              </a:rPr>
              <a:t>Hvorfor er dette viktig å snakke om? </a:t>
            </a:r>
          </a:p>
          <a:p>
            <a:pPr lvl="2"/>
            <a:r>
              <a:rPr lang="nb-NO" sz="4000">
                <a:solidFill>
                  <a:schemeClr val="accent1"/>
                </a:solidFill>
                <a:latin typeface="Georgia" panose="02040502050405020303" pitchFamily="18" charset="0"/>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BD14DB-2FC7-48AF-8978-CBD54461F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A1C276B6-875B-45C6-8DFF-C750ACEC269B}">
  <ds:schemaRef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b8da453c-6e37-4915-9292-e90fa68e84a7"/>
    <ds:schemaRef ds:uri="ee598b89-8811-470d-ad8e-f3a66432fe16"/>
    <ds:schemaRef ds:uri="http://purl.org/dc/term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823</Words>
  <Application>Microsoft Office PowerPoint</Application>
  <PresentationFormat>Widescreen</PresentationFormat>
  <Paragraphs>74</Paragraphs>
  <Slides>10</Slides>
  <Notes>9</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4_Office-tema</vt:lpstr>
      <vt:lpstr>Egendefinert utforming</vt:lpstr>
      <vt:lpstr>5_Office-tema</vt:lpstr>
      <vt:lpstr>3_Office-tema</vt:lpstr>
      <vt:lpstr>6_Office-tema</vt:lpstr>
      <vt:lpstr>Kropp 1. og 2. trinn</vt:lpstr>
      <vt:lpstr>PowerPoint Presentation</vt:lpstr>
      <vt:lpstr>PowerPoint Presentation</vt:lpstr>
      <vt:lpstr>Vi ser film!</vt:lpstr>
      <vt:lpstr>Hva kan kroppen gi oss  beskjed om?</vt:lpstr>
      <vt:lpstr>Hvordan henger kropp og følelser sammen?</vt:lpstr>
      <vt:lpstr>Hvordan kjennes det i  kroppen å få trøst?</vt:lpstr>
      <vt:lpstr> Vi leker!</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105</cp:revision>
  <dcterms:created xsi:type="dcterms:W3CDTF">2020-02-24T12:22:26Z</dcterms:created>
  <dcterms:modified xsi:type="dcterms:W3CDTF">2025-03-05T11:34:03Z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