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282" r:id="rId10"/>
    <p:sldId id="291" r:id="rId11"/>
    <p:sldId id="273" r:id="rId12"/>
    <p:sldId id="296" r:id="rId13"/>
    <p:sldId id="298" r:id="rId14"/>
    <p:sldId id="299" r:id="rId15"/>
    <p:sldId id="263" r:id="rId16"/>
    <p:sldId id="285"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DC08D-5384-43B6-9FD7-E209AAEBC7DF}" v="144" dt="2025-03-12T09:23:40.738"/>
    <p1510:client id="{8D7D63C8-FBA6-4965-B5E6-E8D8E1C5670E}" v="7" dt="2025-03-12T10:46:51.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77D5086D-E294-8815-EA31-3DC304C9C657}"/>
    <pc:docChg chg="modSld">
      <pc:chgData name="Frida Torgersen" userId="S::frida.torgersen@io.kommune.no::ea265081-7c03-4e48-ae3c-fad608c99291" providerId="AD" clId="Web-{77D5086D-E294-8815-EA31-3DC304C9C657}" dt="2024-11-20T10:34:31.361" v="0"/>
      <pc:docMkLst>
        <pc:docMk/>
      </pc:docMkLst>
      <pc:sldChg chg="modNotes">
        <pc:chgData name="Frida Torgersen" userId="S::frida.torgersen@io.kommune.no::ea265081-7c03-4e48-ae3c-fad608c99291" providerId="AD" clId="Web-{77D5086D-E294-8815-EA31-3DC304C9C657}" dt="2024-11-20T10:34:31.361" v="0"/>
        <pc:sldMkLst>
          <pc:docMk/>
          <pc:sldMk cId="2819561126" sldId="291"/>
        </pc:sldMkLst>
      </pc:sldChg>
    </pc:docChg>
  </pc:docChgLst>
  <pc:docChgLst>
    <pc:chgData name="Ida Marie Lillestrand Kittelsen" userId="S::ida.kittelsen@io.kommune.no::12154653-0a60-4281-8b62-82febac9ddd6" providerId="AD" clId="Web-{2DEA99B5-69C4-B067-EAB2-1AD9BA6C5E88}"/>
    <pc:docChg chg="delSld modSld">
      <pc:chgData name="Ida Marie Lillestrand Kittelsen" userId="S::ida.kittelsen@io.kommune.no::12154653-0a60-4281-8b62-82febac9ddd6" providerId="AD" clId="Web-{2DEA99B5-69C4-B067-EAB2-1AD9BA6C5E88}" dt="2023-12-07T07:25:41.821" v="421"/>
      <pc:docMkLst>
        <pc:docMk/>
      </pc:docMkLst>
      <pc:sldChg chg="del">
        <pc:chgData name="Ida Marie Lillestrand Kittelsen" userId="S::ida.kittelsen@io.kommune.no::12154653-0a60-4281-8b62-82febac9ddd6" providerId="AD" clId="Web-{2DEA99B5-69C4-B067-EAB2-1AD9BA6C5E88}" dt="2023-12-07T07:21:16.771" v="3"/>
        <pc:sldMkLst>
          <pc:docMk/>
          <pc:sldMk cId="3317807385" sldId="262"/>
        </pc:sldMkLst>
      </pc:sldChg>
      <pc:sldChg chg="modSp">
        <pc:chgData name="Ida Marie Lillestrand Kittelsen" userId="S::ida.kittelsen@io.kommune.no::12154653-0a60-4281-8b62-82febac9ddd6" providerId="AD" clId="Web-{2DEA99B5-69C4-B067-EAB2-1AD9BA6C5E88}" dt="2023-12-07T07:21:14.005" v="2" actId="20577"/>
        <pc:sldMkLst>
          <pc:docMk/>
          <pc:sldMk cId="2792964846" sldId="272"/>
        </pc:sldMkLst>
      </pc:sldChg>
      <pc:sldChg chg="modSp modNotes">
        <pc:chgData name="Ida Marie Lillestrand Kittelsen" userId="S::ida.kittelsen@io.kommune.no::12154653-0a60-4281-8b62-82febac9ddd6" providerId="AD" clId="Web-{2DEA99B5-69C4-B067-EAB2-1AD9BA6C5E88}" dt="2023-12-07T07:25:41.821" v="421"/>
        <pc:sldMkLst>
          <pc:docMk/>
          <pc:sldMk cId="3294214791" sldId="296"/>
        </pc:sldMkLst>
      </pc:sldChg>
    </pc:docChg>
  </pc:docChgLst>
  <pc:docChgLst>
    <pc:chgData name="Renate Dybdal Hansen" userId="8f533bdc-1f06-46c5-8376-6b62126245f7" providerId="ADAL" clId="{899DC08D-5384-43B6-9FD7-E209AAEBC7DF}"/>
    <pc:docChg chg="custSel addSld delSld modSld sldOrd">
      <pc:chgData name="Renate Dybdal Hansen" userId="8f533bdc-1f06-46c5-8376-6b62126245f7" providerId="ADAL" clId="{899DC08D-5384-43B6-9FD7-E209AAEBC7DF}" dt="2025-03-12T09:30:57.427" v="1110" actId="20577"/>
      <pc:docMkLst>
        <pc:docMk/>
      </pc:docMkLst>
      <pc:sldChg chg="modNotesTx">
        <pc:chgData name="Renate Dybdal Hansen" userId="8f533bdc-1f06-46c5-8376-6b62126245f7" providerId="ADAL" clId="{899DC08D-5384-43B6-9FD7-E209AAEBC7DF}" dt="2025-03-12T08:24:54.796" v="42" actId="114"/>
        <pc:sldMkLst>
          <pc:docMk/>
          <pc:sldMk cId="0" sldId="273"/>
        </pc:sldMkLst>
      </pc:sldChg>
      <pc:sldChg chg="del">
        <pc:chgData name="Renate Dybdal Hansen" userId="8f533bdc-1f06-46c5-8376-6b62126245f7" providerId="ADAL" clId="{899DC08D-5384-43B6-9FD7-E209AAEBC7DF}" dt="2025-03-12T08:31:33.624" v="121" actId="47"/>
        <pc:sldMkLst>
          <pc:docMk/>
          <pc:sldMk cId="2669478054" sldId="295"/>
        </pc:sldMkLst>
      </pc:sldChg>
      <pc:sldChg chg="addSp delSp modSp mod">
        <pc:chgData name="Renate Dybdal Hansen" userId="8f533bdc-1f06-46c5-8376-6b62126245f7" providerId="ADAL" clId="{899DC08D-5384-43B6-9FD7-E209AAEBC7DF}" dt="2025-03-12T08:26:45.067" v="48" actId="1076"/>
        <pc:sldMkLst>
          <pc:docMk/>
          <pc:sldMk cId="3294214791" sldId="296"/>
        </pc:sldMkLst>
        <pc:spChg chg="add del mod">
          <ac:chgData name="Renate Dybdal Hansen" userId="8f533bdc-1f06-46c5-8376-6b62126245f7" providerId="ADAL" clId="{899DC08D-5384-43B6-9FD7-E209AAEBC7DF}" dt="2025-03-12T08:26:39.289" v="46" actId="478"/>
          <ac:spMkLst>
            <pc:docMk/>
            <pc:sldMk cId="3294214791" sldId="296"/>
            <ac:spMk id="5" creationId="{8465C599-C11F-21F5-B82C-BA4D4A7A3ECF}"/>
          </ac:spMkLst>
        </pc:spChg>
        <pc:picChg chg="del">
          <ac:chgData name="Renate Dybdal Hansen" userId="8f533bdc-1f06-46c5-8376-6b62126245f7" providerId="ADAL" clId="{899DC08D-5384-43B6-9FD7-E209AAEBC7DF}" dt="2025-03-12T08:26:33.261" v="43" actId="478"/>
          <ac:picMkLst>
            <pc:docMk/>
            <pc:sldMk cId="3294214791" sldId="296"/>
            <ac:picMk id="4" creationId="{FCB966C1-CB5A-6A32-AED9-717A23F42DD6}"/>
          </ac:picMkLst>
        </pc:picChg>
        <pc:picChg chg="add mod">
          <ac:chgData name="Renate Dybdal Hansen" userId="8f533bdc-1f06-46c5-8376-6b62126245f7" providerId="ADAL" clId="{899DC08D-5384-43B6-9FD7-E209AAEBC7DF}" dt="2025-03-12T08:26:45.067" v="48" actId="1076"/>
          <ac:picMkLst>
            <pc:docMk/>
            <pc:sldMk cId="3294214791" sldId="296"/>
            <ac:picMk id="7" creationId="{D52ED564-6342-DE71-DDB3-79C1B483767C}"/>
          </ac:picMkLst>
        </pc:picChg>
      </pc:sldChg>
      <pc:sldChg chg="addSp delSp modSp add del mod modNotesTx">
        <pc:chgData name="Renate Dybdal Hansen" userId="8f533bdc-1f06-46c5-8376-6b62126245f7" providerId="ADAL" clId="{899DC08D-5384-43B6-9FD7-E209AAEBC7DF}" dt="2025-03-12T09:30:44.442" v="1108" actId="47"/>
        <pc:sldMkLst>
          <pc:docMk/>
          <pc:sldMk cId="63764231" sldId="297"/>
        </pc:sldMkLst>
        <pc:spChg chg="mod">
          <ac:chgData name="Renate Dybdal Hansen" userId="8f533bdc-1f06-46c5-8376-6b62126245f7" providerId="ADAL" clId="{899DC08D-5384-43B6-9FD7-E209AAEBC7DF}" dt="2025-03-12T09:13:10.569" v="556" actId="20577"/>
          <ac:spMkLst>
            <pc:docMk/>
            <pc:sldMk cId="63764231" sldId="297"/>
            <ac:spMk id="2" creationId="{17605B25-6DE2-27CC-9535-D6E9B3A97F3E}"/>
          </ac:spMkLst>
        </pc:spChg>
        <pc:picChg chg="add mod">
          <ac:chgData name="Renate Dybdal Hansen" userId="8f533bdc-1f06-46c5-8376-6b62126245f7" providerId="ADAL" clId="{899DC08D-5384-43B6-9FD7-E209AAEBC7DF}" dt="2025-03-12T09:17:22.748" v="563" actId="1076"/>
          <ac:picMkLst>
            <pc:docMk/>
            <pc:sldMk cId="63764231" sldId="297"/>
            <ac:picMk id="4" creationId="{76594186-8ABA-EA51-14D5-E5B341751ACE}"/>
          </ac:picMkLst>
        </pc:picChg>
        <pc:picChg chg="del">
          <ac:chgData name="Renate Dybdal Hansen" userId="8f533bdc-1f06-46c5-8376-6b62126245f7" providerId="ADAL" clId="{899DC08D-5384-43B6-9FD7-E209AAEBC7DF}" dt="2025-03-12T08:45:53.723" v="124" actId="478"/>
          <ac:picMkLst>
            <pc:docMk/>
            <pc:sldMk cId="63764231" sldId="297"/>
            <ac:picMk id="7" creationId="{F12665F8-DAF7-24AF-1762-034F3CA50074}"/>
          </ac:picMkLst>
        </pc:picChg>
      </pc:sldChg>
      <pc:sldChg chg="addSp delSp modSp add mod ord modNotesTx">
        <pc:chgData name="Renate Dybdal Hansen" userId="8f533bdc-1f06-46c5-8376-6b62126245f7" providerId="ADAL" clId="{899DC08D-5384-43B6-9FD7-E209AAEBC7DF}" dt="2025-03-12T09:00:35.930" v="485" actId="20577"/>
        <pc:sldMkLst>
          <pc:docMk/>
          <pc:sldMk cId="1695094253" sldId="298"/>
        </pc:sldMkLst>
        <pc:spChg chg="mod">
          <ac:chgData name="Renate Dybdal Hansen" userId="8f533bdc-1f06-46c5-8376-6b62126245f7" providerId="ADAL" clId="{899DC08D-5384-43B6-9FD7-E209AAEBC7DF}" dt="2025-03-12T08:51:52.125" v="298" actId="1076"/>
          <ac:spMkLst>
            <pc:docMk/>
            <pc:sldMk cId="1695094253" sldId="298"/>
            <ac:spMk id="2" creationId="{7593E551-F0BD-0833-FEF9-B87B8B0A1B32}"/>
          </ac:spMkLst>
        </pc:spChg>
        <pc:picChg chg="add mod">
          <ac:chgData name="Renate Dybdal Hansen" userId="8f533bdc-1f06-46c5-8376-6b62126245f7" providerId="ADAL" clId="{899DC08D-5384-43B6-9FD7-E209AAEBC7DF}" dt="2025-03-12T08:53:56.551" v="409" actId="1076"/>
          <ac:picMkLst>
            <pc:docMk/>
            <pc:sldMk cId="1695094253" sldId="298"/>
            <ac:picMk id="4" creationId="{BC8AB8AE-1E7B-0B05-3876-67CA4EF64D16}"/>
          </ac:picMkLst>
        </pc:picChg>
        <pc:picChg chg="del">
          <ac:chgData name="Renate Dybdal Hansen" userId="8f533bdc-1f06-46c5-8376-6b62126245f7" providerId="ADAL" clId="{899DC08D-5384-43B6-9FD7-E209AAEBC7DF}" dt="2025-03-12T08:45:57.069" v="125" actId="478"/>
          <ac:picMkLst>
            <pc:docMk/>
            <pc:sldMk cId="1695094253" sldId="298"/>
            <ac:picMk id="7" creationId="{E215D422-47D3-2141-A9E8-0E7926094694}"/>
          </ac:picMkLst>
        </pc:picChg>
      </pc:sldChg>
      <pc:sldChg chg="modSp add mod modNotesTx">
        <pc:chgData name="Renate Dybdal Hansen" userId="8f533bdc-1f06-46c5-8376-6b62126245f7" providerId="ADAL" clId="{899DC08D-5384-43B6-9FD7-E209AAEBC7DF}" dt="2025-03-12T09:30:57.427" v="1110" actId="20577"/>
        <pc:sldMkLst>
          <pc:docMk/>
          <pc:sldMk cId="1369072348" sldId="299"/>
        </pc:sldMkLst>
        <pc:spChg chg="mod">
          <ac:chgData name="Renate Dybdal Hansen" userId="8f533bdc-1f06-46c5-8376-6b62126245f7" providerId="ADAL" clId="{899DC08D-5384-43B6-9FD7-E209AAEBC7DF}" dt="2025-03-12T09:23:40.738" v="623" actId="1076"/>
          <ac:spMkLst>
            <pc:docMk/>
            <pc:sldMk cId="1369072348" sldId="299"/>
            <ac:spMk id="2" creationId="{47958C5B-D283-CF87-961B-743A16245369}"/>
          </ac:spMkLst>
        </pc:spChg>
      </pc:sldChg>
    </pc:docChg>
  </pc:docChgLst>
  <pc:docChgLst>
    <pc:chgData name="Frida Torgersen" userId="S::frida.torgersen@io.kommune.no::ea265081-7c03-4e48-ae3c-fad608c99291" providerId="AD" clId="Web-{F84A565E-C2E1-EE6E-BEB1-48D30D0FDB77}"/>
    <pc:docChg chg="modSld">
      <pc:chgData name="Frida Torgersen" userId="S::frida.torgersen@io.kommune.no::ea265081-7c03-4e48-ae3c-fad608c99291" providerId="AD" clId="Web-{F84A565E-C2E1-EE6E-BEB1-48D30D0FDB77}" dt="2024-12-18T08:38:51.803" v="36"/>
      <pc:docMkLst>
        <pc:docMk/>
      </pc:docMkLst>
      <pc:sldChg chg="modSp">
        <pc:chgData name="Frida Torgersen" userId="S::frida.torgersen@io.kommune.no::ea265081-7c03-4e48-ae3c-fad608c99291" providerId="AD" clId="Web-{F84A565E-C2E1-EE6E-BEB1-48D30D0FDB77}" dt="2024-12-18T08:38:09.615" v="31" actId="1076"/>
        <pc:sldMkLst>
          <pc:docMk/>
          <pc:sldMk cId="0" sldId="263"/>
        </pc:sldMkLst>
        <pc:spChg chg="mod">
          <ac:chgData name="Frida Torgersen" userId="S::frida.torgersen@io.kommune.no::ea265081-7c03-4e48-ae3c-fad608c99291" providerId="AD" clId="Web-{F84A565E-C2E1-EE6E-BEB1-48D30D0FDB77}" dt="2024-12-18T08:38:09.615" v="31" actId="1076"/>
          <ac:spMkLst>
            <pc:docMk/>
            <pc:sldMk cId="0" sldId="263"/>
            <ac:spMk id="16385" creationId="{469BD19F-0D3B-BD96-CB1F-5D21E8E48E74}"/>
          </ac:spMkLst>
        </pc:spChg>
      </pc:sldChg>
      <pc:sldChg chg="addSp modSp modNotes">
        <pc:chgData name="Frida Torgersen" userId="S::frida.torgersen@io.kommune.no::ea265081-7c03-4e48-ae3c-fad608c99291" providerId="AD" clId="Web-{F84A565E-C2E1-EE6E-BEB1-48D30D0FDB77}" dt="2024-12-18T08:37:44.568" v="27"/>
        <pc:sldMkLst>
          <pc:docMk/>
          <pc:sldMk cId="0" sldId="273"/>
        </pc:sldMkLst>
        <pc:spChg chg="add mod">
          <ac:chgData name="Frida Torgersen" userId="S::frida.torgersen@io.kommune.no::ea265081-7c03-4e48-ae3c-fad608c99291" providerId="AD" clId="Web-{F84A565E-C2E1-EE6E-BEB1-48D30D0FDB77}" dt="2024-12-18T08:37:02.630" v="12" actId="1076"/>
          <ac:spMkLst>
            <pc:docMk/>
            <pc:sldMk cId="0" sldId="273"/>
            <ac:spMk id="2" creationId="{390846DC-5498-797E-5732-ABF5B1AF968D}"/>
          </ac:spMkLst>
        </pc:spChg>
        <pc:spChg chg="mod">
          <ac:chgData name="Frida Torgersen" userId="S::frida.torgersen@io.kommune.no::ea265081-7c03-4e48-ae3c-fad608c99291" providerId="AD" clId="Web-{F84A565E-C2E1-EE6E-BEB1-48D30D0FDB77}" dt="2024-12-18T08:36:56.489" v="11" actId="1076"/>
          <ac:spMkLst>
            <pc:docMk/>
            <pc:sldMk cId="0" sldId="273"/>
            <ac:spMk id="3" creationId="{BDC7D275-2054-2FCF-0B90-0293DF711B39}"/>
          </ac:spMkLst>
        </pc:spChg>
      </pc:sldChg>
      <pc:sldChg chg="modSp modNotes">
        <pc:chgData name="Frida Torgersen" userId="S::frida.torgersen@io.kommune.no::ea265081-7c03-4e48-ae3c-fad608c99291" providerId="AD" clId="Web-{F84A565E-C2E1-EE6E-BEB1-48D30D0FDB77}" dt="2024-12-18T08:38:51.803" v="36"/>
        <pc:sldMkLst>
          <pc:docMk/>
          <pc:sldMk cId="0" sldId="285"/>
        </pc:sldMkLst>
        <pc:spChg chg="mod">
          <ac:chgData name="Frida Torgersen" userId="S::frida.torgersen@io.kommune.no::ea265081-7c03-4e48-ae3c-fad608c99291" providerId="AD" clId="Web-{F84A565E-C2E1-EE6E-BEB1-48D30D0FDB77}" dt="2024-12-18T08:38:20.303" v="32" actId="1076"/>
          <ac:spMkLst>
            <pc:docMk/>
            <pc:sldMk cId="0" sldId="285"/>
            <ac:spMk id="2" creationId="{868C4D59-A565-1CA6-C8A5-050F36C19963}"/>
          </ac:spMkLst>
        </pc:spChg>
      </pc:sldChg>
      <pc:sldChg chg="modNotes">
        <pc:chgData name="Frida Torgersen" userId="S::frida.torgersen@io.kommune.no::ea265081-7c03-4e48-ae3c-fad608c99291" providerId="AD" clId="Web-{F84A565E-C2E1-EE6E-BEB1-48D30D0FDB77}" dt="2024-12-18T08:38:00.443" v="30"/>
        <pc:sldMkLst>
          <pc:docMk/>
          <pc:sldMk cId="2669478054" sldId="295"/>
        </pc:sldMkLst>
      </pc:sldChg>
      <pc:sldChg chg="modNotes">
        <pc:chgData name="Frida Torgersen" userId="S::frida.torgersen@io.kommune.no::ea265081-7c03-4e48-ae3c-fad608c99291" providerId="AD" clId="Web-{F84A565E-C2E1-EE6E-BEB1-48D30D0FDB77}" dt="2024-12-18T08:37:48.224" v="28"/>
        <pc:sldMkLst>
          <pc:docMk/>
          <pc:sldMk cId="3294214791" sldId="296"/>
        </pc:sldMkLst>
      </pc:sldChg>
      <pc:sldChg chg="modNotes">
        <pc:chgData name="Frida Torgersen" userId="S::frida.torgersen@io.kommune.no::ea265081-7c03-4e48-ae3c-fad608c99291" providerId="AD" clId="Web-{F84A565E-C2E1-EE6E-BEB1-48D30D0FDB77}" dt="2024-12-18T08:37:52.568" v="29"/>
        <pc:sldMkLst>
          <pc:docMk/>
          <pc:sldMk cId="1895432486" sldId="297"/>
        </pc:sldMkLst>
      </pc:sldChg>
    </pc:docChg>
  </pc:docChgLst>
  <pc:docChgLst>
    <pc:chgData name="Renate Dybdal Hansen" userId="S::renate.dybdal.hansen@io.kommune.no::8f533bdc-1f06-46c5-8376-6b62126245f7" providerId="AD" clId="Web-{1C2059D5-C9C9-4F67-A0B7-1ABE9738B686}"/>
    <pc:docChg chg="modSld">
      <pc:chgData name="Renate Dybdal Hansen" userId="S::renate.dybdal.hansen@io.kommune.no::8f533bdc-1f06-46c5-8376-6b62126245f7" providerId="AD" clId="Web-{1C2059D5-C9C9-4F67-A0B7-1ABE9738B686}" dt="2024-12-04T12:31:10.517" v="2"/>
      <pc:docMkLst>
        <pc:docMk/>
      </pc:docMkLst>
      <pc:sldChg chg="delSp modNotes">
        <pc:chgData name="Renate Dybdal Hansen" userId="S::renate.dybdal.hansen@io.kommune.no::8f533bdc-1f06-46c5-8376-6b62126245f7" providerId="AD" clId="Web-{1C2059D5-C9C9-4F67-A0B7-1ABE9738B686}" dt="2024-12-04T12:31:10.517" v="2"/>
        <pc:sldMkLst>
          <pc:docMk/>
          <pc:sldMk cId="2819561126" sldId="291"/>
        </pc:sldMkLst>
      </pc:sldChg>
    </pc:docChg>
  </pc:docChgLst>
  <pc:docChgLst>
    <pc:chgData name="Renate Dybdal Hansen" userId="S::renate.dybdal.hansen@io.kommune.no::8f533bdc-1f06-46c5-8376-6b62126245f7" providerId="AD" clId="Web-{9AA8418F-CF84-4EC1-95E2-40C42E62CEF5}"/>
    <pc:docChg chg="modSld">
      <pc:chgData name="Renate Dybdal Hansen" userId="S::renate.dybdal.hansen@io.kommune.no::8f533bdc-1f06-46c5-8376-6b62126245f7" providerId="AD" clId="Web-{9AA8418F-CF84-4EC1-95E2-40C42E62CEF5}" dt="2024-12-04T12:42:37.272" v="3"/>
      <pc:docMkLst>
        <pc:docMk/>
      </pc:docMkLst>
      <pc:sldChg chg="modNotes">
        <pc:chgData name="Renate Dybdal Hansen" userId="S::renate.dybdal.hansen@io.kommune.no::8f533bdc-1f06-46c5-8376-6b62126245f7" providerId="AD" clId="Web-{9AA8418F-CF84-4EC1-95E2-40C42E62CEF5}" dt="2024-12-04T12:42:37.272" v="3"/>
        <pc:sldMkLst>
          <pc:docMk/>
          <pc:sldMk cId="2819561126" sldId="291"/>
        </pc:sldMkLst>
      </pc:sldChg>
    </pc:docChg>
  </pc:docChgLst>
  <pc:docChgLst>
    <pc:chgData name="Renate Dybdal Hansen" userId="8f533bdc-1f06-46c5-8376-6b62126245f7" providerId="ADAL" clId="{1DB0B007-9970-47C9-AB3A-0D30EADE7456}"/>
    <pc:docChg chg="custSel modSld">
      <pc:chgData name="Renate Dybdal Hansen" userId="8f533bdc-1f06-46c5-8376-6b62126245f7" providerId="ADAL" clId="{1DB0B007-9970-47C9-AB3A-0D30EADE7456}" dt="2024-01-31T07:58:40.714" v="3" actId="478"/>
      <pc:docMkLst>
        <pc:docMk/>
      </pc:docMkLst>
      <pc:sldChg chg="delSp mod modNotesTx">
        <pc:chgData name="Renate Dybdal Hansen" userId="8f533bdc-1f06-46c5-8376-6b62126245f7" providerId="ADAL" clId="{1DB0B007-9970-47C9-AB3A-0D30EADE7456}" dt="2024-01-31T07:58:40.714" v="3" actId="478"/>
        <pc:sldMkLst>
          <pc:docMk/>
          <pc:sldMk cId="0" sldId="273"/>
        </pc:sldMkLst>
      </pc:sldChg>
    </pc:docChg>
  </pc:docChgLst>
  <pc:docChgLst>
    <pc:chgData name="Ida Marie Lillestrand Kittelsen" userId="12154653-0a60-4281-8b62-82febac9ddd6" providerId="ADAL" clId="{FE5D2E12-5929-4128-8A3D-4645A58235A3}"/>
    <pc:docChg chg="custSel addSld modSld sldOrd">
      <pc:chgData name="Ida Marie Lillestrand Kittelsen" userId="12154653-0a60-4281-8b62-82febac9ddd6" providerId="ADAL" clId="{FE5D2E12-5929-4128-8A3D-4645A58235A3}" dt="2023-12-14T13:00:45.850" v="703" actId="20577"/>
      <pc:docMkLst>
        <pc:docMk/>
      </pc:docMkLst>
      <pc:sldChg chg="modNotesTx">
        <pc:chgData name="Ida Marie Lillestrand Kittelsen" userId="12154653-0a60-4281-8b62-82febac9ddd6" providerId="ADAL" clId="{FE5D2E12-5929-4128-8A3D-4645A58235A3}" dt="2023-12-14T13:00:14.746" v="676" actId="255"/>
        <pc:sldMkLst>
          <pc:docMk/>
          <pc:sldMk cId="0" sldId="263"/>
        </pc:sldMkLst>
      </pc:sldChg>
      <pc:sldChg chg="modNotesTx">
        <pc:chgData name="Ida Marie Lillestrand Kittelsen" userId="12154653-0a60-4281-8b62-82febac9ddd6" providerId="ADAL" clId="{FE5D2E12-5929-4128-8A3D-4645A58235A3}" dt="2023-12-14T13:00:45.850" v="703" actId="20577"/>
        <pc:sldMkLst>
          <pc:docMk/>
          <pc:sldMk cId="0" sldId="273"/>
        </pc:sldMkLst>
      </pc:sldChg>
      <pc:sldChg chg="addSp delSp modSp new mod modNotesTx">
        <pc:chgData name="Ida Marie Lillestrand Kittelsen" userId="12154653-0a60-4281-8b62-82febac9ddd6" providerId="ADAL" clId="{FE5D2E12-5929-4128-8A3D-4645A58235A3}" dt="2023-12-14T11:38:06.510" v="553" actId="20577"/>
        <pc:sldMkLst>
          <pc:docMk/>
          <pc:sldMk cId="2669478054" sldId="295"/>
        </pc:sldMkLst>
      </pc:sldChg>
      <pc:sldChg chg="addSp delSp modSp new ord modNotesTx">
        <pc:chgData name="Ida Marie Lillestrand Kittelsen" userId="12154653-0a60-4281-8b62-82febac9ddd6" providerId="ADAL" clId="{FE5D2E12-5929-4128-8A3D-4645A58235A3}" dt="2023-12-14T11:41:49.859" v="675" actId="255"/>
        <pc:sldMkLst>
          <pc:docMk/>
          <pc:sldMk cId="3294214791" sldId="296"/>
        </pc:sldMkLst>
      </pc:sldChg>
      <pc:sldChg chg="addSp delSp modSp new mod modNotesTx">
        <pc:chgData name="Ida Marie Lillestrand Kittelsen" userId="12154653-0a60-4281-8b62-82febac9ddd6" providerId="ADAL" clId="{FE5D2E12-5929-4128-8A3D-4645A58235A3}" dt="2023-12-14T13:00:29.297" v="677" actId="255"/>
        <pc:sldMkLst>
          <pc:docMk/>
          <pc:sldMk cId="1895432486" sldId="297"/>
        </pc:sldMkLst>
      </pc:sldChg>
    </pc:docChg>
  </pc:docChgLst>
  <pc:docChgLst>
    <pc:chgData name="Ida Marie Lillestrand Kittelsen" userId="S::ida.kittelsen@io.kommune.no::12154653-0a60-4281-8b62-82febac9ddd6" providerId="AD" clId="Web-{16D8E240-ADC4-F81C-126F-A6C5D5E1D9CB}"/>
    <pc:docChg chg="delSld modSld sldOrd">
      <pc:chgData name="Ida Marie Lillestrand Kittelsen" userId="S::ida.kittelsen@io.kommune.no::12154653-0a60-4281-8b62-82febac9ddd6" providerId="AD" clId="Web-{16D8E240-ADC4-F81C-126F-A6C5D5E1D9CB}" dt="2023-12-07T12:24:48.992" v="321"/>
      <pc:docMkLst>
        <pc:docMk/>
      </pc:docMkLst>
      <pc:sldChg chg="del">
        <pc:chgData name="Ida Marie Lillestrand Kittelsen" userId="S::ida.kittelsen@io.kommune.no::12154653-0a60-4281-8b62-82febac9ddd6" providerId="AD" clId="Web-{16D8E240-ADC4-F81C-126F-A6C5D5E1D9CB}" dt="2023-12-07T12:23:06.522" v="96"/>
        <pc:sldMkLst>
          <pc:docMk/>
          <pc:sldMk cId="2243753974" sldId="265"/>
        </pc:sldMkLst>
      </pc:sldChg>
      <pc:sldChg chg="del">
        <pc:chgData name="Ida Marie Lillestrand Kittelsen" userId="S::ida.kittelsen@io.kommune.no::12154653-0a60-4281-8b62-82febac9ddd6" providerId="AD" clId="Web-{16D8E240-ADC4-F81C-126F-A6C5D5E1D9CB}" dt="2023-12-07T12:22:51.647" v="94"/>
        <pc:sldMkLst>
          <pc:docMk/>
          <pc:sldMk cId="3184522651" sldId="293"/>
        </pc:sldMkLst>
      </pc:sldChg>
      <pc:sldChg chg="del">
        <pc:chgData name="Ida Marie Lillestrand Kittelsen" userId="S::ida.kittelsen@io.kommune.no::12154653-0a60-4281-8b62-82febac9ddd6" providerId="AD" clId="Web-{16D8E240-ADC4-F81C-126F-A6C5D5E1D9CB}" dt="2023-12-07T12:22:59.709" v="95"/>
        <pc:sldMkLst>
          <pc:docMk/>
          <pc:sldMk cId="166649348" sldId="294"/>
        </pc:sldMkLst>
      </pc:sldChg>
      <pc:sldChg chg="ord modNotes">
        <pc:chgData name="Ida Marie Lillestrand Kittelsen" userId="S::ida.kittelsen@io.kommune.no::12154653-0a60-4281-8b62-82febac9ddd6" providerId="AD" clId="Web-{16D8E240-ADC4-F81C-126F-A6C5D5E1D9CB}" dt="2023-12-07T12:24:48.992" v="321"/>
        <pc:sldMkLst>
          <pc:docMk/>
          <pc:sldMk cId="2669478054" sldId="295"/>
        </pc:sldMkLst>
      </pc:sldChg>
      <pc:sldChg chg="modSp modNotes">
        <pc:chgData name="Ida Marie Lillestrand Kittelsen" userId="S::ida.kittelsen@io.kommune.no::12154653-0a60-4281-8b62-82febac9ddd6" providerId="AD" clId="Web-{16D8E240-ADC4-F81C-126F-A6C5D5E1D9CB}" dt="2023-12-07T12:23:45.929" v="164"/>
        <pc:sldMkLst>
          <pc:docMk/>
          <pc:sldMk cId="1895432486" sldId="297"/>
        </pc:sldMkLst>
      </pc:sldChg>
    </pc:docChg>
  </pc:docChgLst>
  <pc:docChgLst>
    <pc:chgData name="May Linn Sørensen Måleng" userId="S::may.linn.sorensen.maleng@io.kommune.no::65d2e81a-27fb-4b03-88e2-32ae0cd9c733" providerId="AD" clId="Web-{AB098E97-9616-4516-95F7-09FE43593BED}"/>
    <pc:docChg chg="modSld">
      <pc:chgData name="May Linn Sørensen Måleng" userId="S::may.linn.sorensen.maleng@io.kommune.no::65d2e81a-27fb-4b03-88e2-32ae0cd9c733" providerId="AD" clId="Web-{AB098E97-9616-4516-95F7-09FE43593BED}" dt="2023-03-20T16:13:53.544" v="1"/>
      <pc:docMkLst>
        <pc:docMk/>
      </pc:docMkLst>
      <pc:sldChg chg="modNotes">
        <pc:chgData name="May Linn Sørensen Måleng" userId="S::may.linn.sorensen.maleng@io.kommune.no::65d2e81a-27fb-4b03-88e2-32ae0cd9c733" providerId="AD" clId="Web-{AB098E97-9616-4516-95F7-09FE43593BED}" dt="2023-03-20T16:13:53.544" v="1"/>
        <pc:sldMkLst>
          <pc:docMk/>
          <pc:sldMk cId="2819561126" sldId="291"/>
        </pc:sldMkLst>
      </pc:sldChg>
    </pc:docChg>
  </pc:docChgLst>
  <pc:docChgLst>
    <pc:chgData name="Renate Dybdal Hansen" userId="S::renate.dybdal.hansen@io.kommune.no::8f533bdc-1f06-46c5-8376-6b62126245f7" providerId="AD" clId="Web-{1017E3C9-F183-40D6-B83B-4A26C647309B}"/>
    <pc:docChg chg="modSld">
      <pc:chgData name="Renate Dybdal Hansen" userId="S::renate.dybdal.hansen@io.kommune.no::8f533bdc-1f06-46c5-8376-6b62126245f7" providerId="AD" clId="Web-{1017E3C9-F183-40D6-B83B-4A26C647309B}" dt="2023-10-16T13:19:32.103" v="17" actId="20577"/>
      <pc:docMkLst>
        <pc:docMk/>
      </pc:docMkLst>
      <pc:sldChg chg="modSp modNotes">
        <pc:chgData name="Renate Dybdal Hansen" userId="S::renate.dybdal.hansen@io.kommune.no::8f533bdc-1f06-46c5-8376-6b62126245f7" providerId="AD" clId="Web-{1017E3C9-F183-40D6-B83B-4A26C647309B}" dt="2023-10-16T13:18:49.837" v="6"/>
        <pc:sldMkLst>
          <pc:docMk/>
          <pc:sldMk cId="0" sldId="281"/>
        </pc:sldMkLst>
      </pc:sldChg>
      <pc:sldChg chg="modSp modNotes">
        <pc:chgData name="Renate Dybdal Hansen" userId="S::renate.dybdal.hansen@io.kommune.no::8f533bdc-1f06-46c5-8376-6b62126245f7" providerId="AD" clId="Web-{1017E3C9-F183-40D6-B83B-4A26C647309B}" dt="2023-10-16T13:19:32.103" v="17" actId="20577"/>
        <pc:sldMkLst>
          <pc:docMk/>
          <pc:sldMk cId="2819561126" sldId="291"/>
        </pc:sldMkLst>
      </pc:sldChg>
    </pc:docChg>
  </pc:docChgLst>
  <pc:docChgLst>
    <pc:chgData name="Cathrine Løes Sørby" userId="453ffb51-d645-44fe-b265-43846f0ff910" providerId="ADAL" clId="{77C37E84-A3A2-4465-99D8-B03304433C41}"/>
    <pc:docChg chg="undo custSel addSld delSld modSld sldOrd">
      <pc:chgData name="Cathrine Løes Sørby" userId="453ffb51-d645-44fe-b265-43846f0ff910" providerId="ADAL" clId="{77C37E84-A3A2-4465-99D8-B03304433C41}" dt="2023-03-20T14:16:52.557" v="76" actId="255"/>
      <pc:docMkLst>
        <pc:docMk/>
      </pc:docMkLst>
      <pc:sldChg chg="modSp mod modNotesTx">
        <pc:chgData name="Cathrine Løes Sørby" userId="453ffb51-d645-44fe-b265-43846f0ff910" providerId="ADAL" clId="{77C37E84-A3A2-4465-99D8-B03304433C41}" dt="2023-03-20T14:16:52.557" v="76" actId="255"/>
        <pc:sldMkLst>
          <pc:docMk/>
          <pc:sldMk cId="0" sldId="263"/>
        </pc:sldMkLst>
      </pc:sldChg>
      <pc:sldChg chg="del">
        <pc:chgData name="Cathrine Løes Sørby" userId="453ffb51-d645-44fe-b265-43846f0ff910" providerId="ADAL" clId="{77C37E84-A3A2-4465-99D8-B03304433C41}" dt="2023-03-20T13:58:13.006" v="36" actId="2696"/>
        <pc:sldMkLst>
          <pc:docMk/>
          <pc:sldMk cId="1576630516" sldId="263"/>
        </pc:sldMkLst>
      </pc:sldChg>
      <pc:sldChg chg="addSp delSp modSp del mod">
        <pc:chgData name="Cathrine Løes Sørby" userId="453ffb51-d645-44fe-b265-43846f0ff910" providerId="ADAL" clId="{77C37E84-A3A2-4465-99D8-B03304433C41}" dt="2023-03-20T14:14:33.230" v="37" actId="2696"/>
        <pc:sldMkLst>
          <pc:docMk/>
          <pc:sldMk cId="2848325185" sldId="269"/>
        </pc:sldMkLst>
      </pc:sldChg>
      <pc:sldChg chg="modSp mod">
        <pc:chgData name="Cathrine Løes Sørby" userId="453ffb51-d645-44fe-b265-43846f0ff910" providerId="ADAL" clId="{77C37E84-A3A2-4465-99D8-B03304433C41}" dt="2023-03-20T13:54:20.363" v="15" actId="207"/>
        <pc:sldMkLst>
          <pc:docMk/>
          <pc:sldMk cId="2792964846" sldId="272"/>
        </pc:sldMkLst>
      </pc:sldChg>
      <pc:sldChg chg="addSp modSp mod ord">
        <pc:chgData name="Cathrine Løes Sørby" userId="453ffb51-d645-44fe-b265-43846f0ff910" providerId="ADAL" clId="{77C37E84-A3A2-4465-99D8-B03304433C41}" dt="2023-03-20T14:15:36.491" v="42" actId="27636"/>
        <pc:sldMkLst>
          <pc:docMk/>
          <pc:sldMk cId="0" sldId="273"/>
        </pc:sldMkLst>
      </pc:sldChg>
      <pc:sldChg chg="modSp ord">
        <pc:chgData name="Cathrine Løes Sørby" userId="453ffb51-d645-44fe-b265-43846f0ff910" providerId="ADAL" clId="{77C37E84-A3A2-4465-99D8-B03304433C41}" dt="2023-03-20T13:56:24.080" v="24" actId="14100"/>
        <pc:sldMkLst>
          <pc:docMk/>
          <pc:sldMk cId="0" sldId="281"/>
        </pc:sldMkLst>
      </pc:sldChg>
      <pc:sldChg chg="new">
        <pc:chgData name="Cathrine Løes Sørby" userId="453ffb51-d645-44fe-b265-43846f0ff910" providerId="ADAL" clId="{77C37E84-A3A2-4465-99D8-B03304433C41}" dt="2023-03-20T13:55:43.201" v="16" actId="680"/>
        <pc:sldMkLst>
          <pc:docMk/>
          <pc:sldMk cId="3200725613" sldId="282"/>
        </pc:sldMkLst>
      </pc:sldChg>
      <pc:sldChg chg="add del ord">
        <pc:chgData name="Cathrine Løes Sørby" userId="453ffb51-d645-44fe-b265-43846f0ff910" providerId="ADAL" clId="{77C37E84-A3A2-4465-99D8-B03304433C41}" dt="2023-03-20T13:57:02.059" v="33" actId="2696"/>
        <pc:sldMkLst>
          <pc:docMk/>
          <pc:sldMk cId="0" sldId="283"/>
        </pc:sldMkLst>
      </pc:sldChg>
      <pc:sldChg chg="ord">
        <pc:chgData name="Cathrine Løes Sørby" userId="453ffb51-d645-44fe-b265-43846f0ff910" providerId="ADAL" clId="{77C37E84-A3A2-4465-99D8-B03304433C41}" dt="2023-03-20T13:56:49.885" v="32"/>
        <pc:sldMkLst>
          <pc:docMk/>
          <pc:sldMk cId="2819561126" sldId="291"/>
        </pc:sldMkLst>
      </pc:sldChg>
      <pc:sldChg chg="ord">
        <pc:chgData name="Cathrine Løes Sørby" userId="453ffb51-d645-44fe-b265-43846f0ff910" providerId="ADAL" clId="{77C37E84-A3A2-4465-99D8-B03304433C41}" dt="2023-03-20T13:58:04.921" v="35"/>
        <pc:sldMkLst>
          <pc:docMk/>
          <pc:sldMk cId="0" sldId="292"/>
        </pc:sldMkLst>
      </pc:sldChg>
    </pc:docChg>
  </pc:docChgLst>
  <pc:docChgLst>
    <pc:chgData name="Frida Torgersen" userId="S::frida.torgersen@io.kommune.no::ea265081-7c03-4e48-ae3c-fad608c99291" providerId="AD" clId="Web-{810D4D26-6FB3-2AB4-D881-6FCE2935A6E4}"/>
    <pc:docChg chg="delSld">
      <pc:chgData name="Frida Torgersen" userId="S::frida.torgersen@io.kommune.no::ea265081-7c03-4e48-ae3c-fad608c99291" providerId="AD" clId="Web-{810D4D26-6FB3-2AB4-D881-6FCE2935A6E4}" dt="2025-03-05T12:29:13" v="0"/>
      <pc:docMkLst>
        <pc:docMk/>
      </pc:docMkLst>
      <pc:sldChg chg="del">
        <pc:chgData name="Frida Torgersen" userId="S::frida.torgersen@io.kommune.no::ea265081-7c03-4e48-ae3c-fad608c99291" providerId="AD" clId="Web-{810D4D26-6FB3-2AB4-D881-6FCE2935A6E4}" dt="2025-03-05T12:29:13" v="0"/>
        <pc:sldMkLst>
          <pc:docMk/>
          <pc:sldMk cId="1895432486" sldId="297"/>
        </pc:sldMkLst>
      </pc:sldChg>
    </pc:docChg>
  </pc:docChgLst>
  <pc:docChgLst>
    <pc:chgData name="Frida Torgersen" userId="S::frida.torgersen@io.kommune.no::ea265081-7c03-4e48-ae3c-fad608c99291" providerId="AD" clId="Web-{5F2707C0-AAC6-325F-B8F6-5851543D229D}"/>
    <pc:docChg chg="modSld">
      <pc:chgData name="Frida Torgersen" userId="S::frida.torgersen@io.kommune.no::ea265081-7c03-4e48-ae3c-fad608c99291" providerId="AD" clId="Web-{5F2707C0-AAC6-325F-B8F6-5851543D229D}" dt="2024-11-20T12:52:45.734" v="1"/>
      <pc:docMkLst>
        <pc:docMk/>
      </pc:docMkLst>
      <pc:sldChg chg="modNotes">
        <pc:chgData name="Frida Torgersen" userId="S::frida.torgersen@io.kommune.no::ea265081-7c03-4e48-ae3c-fad608c99291" providerId="AD" clId="Web-{5F2707C0-AAC6-325F-B8F6-5851543D229D}" dt="2024-11-20T12:52:45.734" v="1"/>
        <pc:sldMkLst>
          <pc:docMk/>
          <pc:sldMk cId="3200725613" sldId="282"/>
        </pc:sldMkLst>
      </pc:sldChg>
    </pc:docChg>
  </pc:docChgLst>
  <pc:docChgLst>
    <pc:chgData name="Frida Torgersen" userId="S::frida.torgersen@io.kommune.no::ea265081-7c03-4e48-ae3c-fad608c99291" providerId="AD" clId="Web-{8D7D63C8-FBA6-4965-B5E6-E8D8E1C5670E}"/>
    <pc:docChg chg="modSld">
      <pc:chgData name="Frida Torgersen" userId="S::frida.torgersen@io.kommune.no::ea265081-7c03-4e48-ae3c-fad608c99291" providerId="AD" clId="Web-{8D7D63C8-FBA6-4965-B5E6-E8D8E1C5670E}" dt="2025-03-12T10:46:47.939" v="26"/>
      <pc:docMkLst>
        <pc:docMk/>
      </pc:docMkLst>
      <pc:sldChg chg="modSp modNotes">
        <pc:chgData name="Frida Torgersen" userId="S::frida.torgersen@io.kommune.no::ea265081-7c03-4e48-ae3c-fad608c99291" providerId="AD" clId="Web-{8D7D63C8-FBA6-4965-B5E6-E8D8E1C5670E}" dt="2025-03-12T10:46:47.939" v="26"/>
        <pc:sldMkLst>
          <pc:docMk/>
          <pc:sldMk cId="0" sldId="273"/>
        </pc:sldMkLst>
        <pc:spChg chg="mod">
          <ac:chgData name="Frida Torgersen" userId="S::frida.torgersen@io.kommune.no::ea265081-7c03-4e48-ae3c-fad608c99291" providerId="AD" clId="Web-{8D7D63C8-FBA6-4965-B5E6-E8D8E1C5670E}" dt="2025-03-12T10:46:36.892" v="6" actId="20577"/>
          <ac:spMkLst>
            <pc:docMk/>
            <pc:sldMk cId="0" sldId="273"/>
            <ac:spMk id="3" creationId="{BDC7D275-2054-2FCF-0B90-0293DF711B39}"/>
          </ac:spMkLst>
        </pc:spChg>
      </pc:sldChg>
    </pc:docChg>
  </pc:docChgLst>
  <pc:docChgLst>
    <pc:chgData name="Frida Torgersen" userId="S::frida.torgersen@io.kommune.no::ea265081-7c03-4e48-ae3c-fad608c99291" providerId="AD" clId="Web-{79AEAB00-B21C-BF9B-02DF-A6BCE25B27EF}"/>
    <pc:docChg chg="modSld">
      <pc:chgData name="Frida Torgersen" userId="S::frida.torgersen@io.kommune.no::ea265081-7c03-4e48-ae3c-fad608c99291" providerId="AD" clId="Web-{79AEAB00-B21C-BF9B-02DF-A6BCE25B27EF}" dt="2024-04-10T07:01:22.952" v="5" actId="20577"/>
      <pc:docMkLst>
        <pc:docMk/>
      </pc:docMkLst>
      <pc:sldChg chg="modSp modNotes">
        <pc:chgData name="Frida Torgersen" userId="S::frida.torgersen@io.kommune.no::ea265081-7c03-4e48-ae3c-fad608c99291" providerId="AD" clId="Web-{79AEAB00-B21C-BF9B-02DF-A6BCE25B27EF}" dt="2024-04-10T07:01:22.952" v="5" actId="20577"/>
        <pc:sldMkLst>
          <pc:docMk/>
          <pc:sldMk cId="3200725613" sldId="282"/>
        </pc:sldMkLst>
      </pc:sldChg>
    </pc:docChg>
  </pc:docChgLst>
  <pc:docChgLst>
    <pc:chgData name="Ida Marie Lillestrand Kittelsen" userId="S::ida.kittelsen@io.kommune.no::12154653-0a60-4281-8b62-82febac9ddd6" providerId="AD" clId="Web-{592F5BD3-1E9D-59BD-CABF-DFDB651EF20C}"/>
    <pc:docChg chg="addSld delSld modSld sldOrd">
      <pc:chgData name="Ida Marie Lillestrand Kittelsen" userId="S::ida.kittelsen@io.kommune.no::12154653-0a60-4281-8b62-82febac9ddd6" providerId="AD" clId="Web-{592F5BD3-1E9D-59BD-CABF-DFDB651EF20C}" dt="2023-11-28T11:00:15.558" v="37"/>
      <pc:docMkLst>
        <pc:docMk/>
      </pc:docMkLst>
      <pc:sldChg chg="ord">
        <pc:chgData name="Ida Marie Lillestrand Kittelsen" userId="S::ida.kittelsen@io.kommune.no::12154653-0a60-4281-8b62-82febac9ddd6" providerId="AD" clId="Web-{592F5BD3-1E9D-59BD-CABF-DFDB651EF20C}" dt="2023-11-28T11:00:00.324" v="35"/>
        <pc:sldMkLst>
          <pc:docMk/>
          <pc:sldMk cId="3317807385" sldId="262"/>
        </pc:sldMkLst>
      </pc:sldChg>
      <pc:sldChg chg="modSp">
        <pc:chgData name="Ida Marie Lillestrand Kittelsen" userId="S::ida.kittelsen@io.kommune.no::12154653-0a60-4281-8b62-82febac9ddd6" providerId="AD" clId="Web-{592F5BD3-1E9D-59BD-CABF-DFDB651EF20C}" dt="2023-11-28T10:59:36.386" v="33" actId="20577"/>
        <pc:sldMkLst>
          <pc:docMk/>
          <pc:sldMk cId="0" sldId="273"/>
        </pc:sldMkLst>
      </pc:sldChg>
      <pc:sldChg chg="del">
        <pc:chgData name="Ida Marie Lillestrand Kittelsen" userId="S::ida.kittelsen@io.kommune.no::12154653-0a60-4281-8b62-82febac9ddd6" providerId="AD" clId="Web-{592F5BD3-1E9D-59BD-CABF-DFDB651EF20C}" dt="2023-11-28T10:56:45.758" v="0"/>
        <pc:sldMkLst>
          <pc:docMk/>
          <pc:sldMk cId="0" sldId="281"/>
        </pc:sldMkLst>
      </pc:sldChg>
      <pc:sldChg chg="modSp">
        <pc:chgData name="Ida Marie Lillestrand Kittelsen" userId="S::ida.kittelsen@io.kommune.no::12154653-0a60-4281-8b62-82febac9ddd6" providerId="AD" clId="Web-{592F5BD3-1E9D-59BD-CABF-DFDB651EF20C}" dt="2023-11-28T10:57:32.681" v="5" actId="1076"/>
        <pc:sldMkLst>
          <pc:docMk/>
          <pc:sldMk cId="2819561126" sldId="291"/>
        </pc:sldMkLst>
      </pc:sldChg>
      <pc:sldChg chg="add del replId">
        <pc:chgData name="Ida Marie Lillestrand Kittelsen" userId="S::ida.kittelsen@io.kommune.no::12154653-0a60-4281-8b62-82febac9ddd6" providerId="AD" clId="Web-{592F5BD3-1E9D-59BD-CABF-DFDB651EF20C}" dt="2023-11-28T11:00:10.699" v="36"/>
        <pc:sldMkLst>
          <pc:docMk/>
          <pc:sldMk cId="3184522651" sldId="293"/>
        </pc:sldMkLst>
      </pc:sldChg>
      <pc:sldChg chg="add replId">
        <pc:chgData name="Ida Marie Lillestrand Kittelsen" userId="S::ida.kittelsen@io.kommune.no::12154653-0a60-4281-8b62-82febac9ddd6" providerId="AD" clId="Web-{592F5BD3-1E9D-59BD-CABF-DFDB651EF20C}" dt="2023-11-28T11:00:15.558" v="37"/>
        <pc:sldMkLst>
          <pc:docMk/>
          <pc:sldMk cId="166649348" sldId="294"/>
        </pc:sldMkLst>
      </pc:sldChg>
    </pc:docChg>
  </pc:docChgLst>
  <pc:docChgLst>
    <pc:chgData name="Ida Marie Lillestrand Kittelsen" userId="12154653-0a60-4281-8b62-82febac9ddd6" providerId="ADAL" clId="{9629CBAA-BF0F-415D-9300-E15578991915}"/>
    <pc:docChg chg="custSel delSld modSld sldOrd">
      <pc:chgData name="Ida Marie Lillestrand Kittelsen" userId="12154653-0a60-4281-8b62-82febac9ddd6" providerId="ADAL" clId="{9629CBAA-BF0F-415D-9300-E15578991915}" dt="2023-11-28T11:33:16.435" v="2261" actId="20577"/>
      <pc:docMkLst>
        <pc:docMk/>
      </pc:docMkLst>
      <pc:sldChg chg="addSp delSp modSp mod modNotesTx">
        <pc:chgData name="Ida Marie Lillestrand Kittelsen" userId="12154653-0a60-4281-8b62-82febac9ddd6" providerId="ADAL" clId="{9629CBAA-BF0F-415D-9300-E15578991915}" dt="2023-11-28T11:27:54.353" v="2034" actId="1076"/>
        <pc:sldMkLst>
          <pc:docMk/>
          <pc:sldMk cId="3317807385" sldId="262"/>
        </pc:sldMkLst>
      </pc:sldChg>
      <pc:sldChg chg="modSp mod">
        <pc:chgData name="Ida Marie Lillestrand Kittelsen" userId="12154653-0a60-4281-8b62-82febac9ddd6" providerId="ADAL" clId="{9629CBAA-BF0F-415D-9300-E15578991915}" dt="2023-11-28T11:33:16.435" v="2261" actId="20577"/>
        <pc:sldMkLst>
          <pc:docMk/>
          <pc:sldMk cId="0" sldId="263"/>
        </pc:sldMkLst>
      </pc:sldChg>
      <pc:sldChg chg="del">
        <pc:chgData name="Ida Marie Lillestrand Kittelsen" userId="12154653-0a60-4281-8b62-82febac9ddd6" providerId="ADAL" clId="{9629CBAA-BF0F-415D-9300-E15578991915}" dt="2023-11-28T11:13:43.886" v="1488" actId="2696"/>
        <pc:sldMkLst>
          <pc:docMk/>
          <pc:sldMk cId="3530632185" sldId="264"/>
        </pc:sldMkLst>
      </pc:sldChg>
      <pc:sldChg chg="del">
        <pc:chgData name="Ida Marie Lillestrand Kittelsen" userId="12154653-0a60-4281-8b62-82febac9ddd6" providerId="ADAL" clId="{9629CBAA-BF0F-415D-9300-E15578991915}" dt="2023-11-28T11:13:25.540" v="1485" actId="2696"/>
        <pc:sldMkLst>
          <pc:docMk/>
          <pc:sldMk cId="486478165" sldId="266"/>
        </pc:sldMkLst>
      </pc:sldChg>
      <pc:sldChg chg="del">
        <pc:chgData name="Ida Marie Lillestrand Kittelsen" userId="12154653-0a60-4281-8b62-82febac9ddd6" providerId="ADAL" clId="{9629CBAA-BF0F-415D-9300-E15578991915}" dt="2023-11-28T11:13:17.392" v="1484" actId="2696"/>
        <pc:sldMkLst>
          <pc:docMk/>
          <pc:sldMk cId="961909916" sldId="267"/>
        </pc:sldMkLst>
      </pc:sldChg>
      <pc:sldChg chg="del">
        <pc:chgData name="Ida Marie Lillestrand Kittelsen" userId="12154653-0a60-4281-8b62-82febac9ddd6" providerId="ADAL" clId="{9629CBAA-BF0F-415D-9300-E15578991915}" dt="2023-11-28T11:13:39.416" v="1487" actId="2696"/>
        <pc:sldMkLst>
          <pc:docMk/>
          <pc:sldMk cId="453416436" sldId="268"/>
        </pc:sldMkLst>
      </pc:sldChg>
      <pc:sldChg chg="del">
        <pc:chgData name="Ida Marie Lillestrand Kittelsen" userId="12154653-0a60-4281-8b62-82febac9ddd6" providerId="ADAL" clId="{9629CBAA-BF0F-415D-9300-E15578991915}" dt="2023-11-28T11:13:30.601" v="1486" actId="2696"/>
        <pc:sldMkLst>
          <pc:docMk/>
          <pc:sldMk cId="3412336897" sldId="271"/>
        </pc:sldMkLst>
      </pc:sldChg>
      <pc:sldChg chg="modSp mod">
        <pc:chgData name="Ida Marie Lillestrand Kittelsen" userId="12154653-0a60-4281-8b62-82febac9ddd6" providerId="ADAL" clId="{9629CBAA-BF0F-415D-9300-E15578991915}" dt="2023-11-28T10:52:01.491" v="1" actId="2711"/>
        <pc:sldMkLst>
          <pc:docMk/>
          <pc:sldMk cId="2792964846" sldId="272"/>
        </pc:sldMkLst>
      </pc:sldChg>
      <pc:sldChg chg="modSp mod modNotesTx">
        <pc:chgData name="Ida Marie Lillestrand Kittelsen" userId="12154653-0a60-4281-8b62-82febac9ddd6" providerId="ADAL" clId="{9629CBAA-BF0F-415D-9300-E15578991915}" dt="2023-11-28T10:55:31.076" v="47" actId="20577"/>
        <pc:sldMkLst>
          <pc:docMk/>
          <pc:sldMk cId="0" sldId="281"/>
        </pc:sldMkLst>
      </pc:sldChg>
      <pc:sldChg chg="addSp modSp mod ord modNotesTx">
        <pc:chgData name="Ida Marie Lillestrand Kittelsen" userId="12154653-0a60-4281-8b62-82febac9ddd6" providerId="ADAL" clId="{9629CBAA-BF0F-415D-9300-E15578991915}" dt="2023-11-28T10:56:23.650" v="56" actId="207"/>
        <pc:sldMkLst>
          <pc:docMk/>
          <pc:sldMk cId="3200725613" sldId="282"/>
        </pc:sldMkLst>
      </pc:sldChg>
      <pc:sldChg chg="modSp mod">
        <pc:chgData name="Ida Marie Lillestrand Kittelsen" userId="12154653-0a60-4281-8b62-82febac9ddd6" providerId="ADAL" clId="{9629CBAA-BF0F-415D-9300-E15578991915}" dt="2023-11-28T11:13:03.374" v="1483" actId="14100"/>
        <pc:sldMkLst>
          <pc:docMk/>
          <pc:sldMk cId="0" sldId="285"/>
        </pc:sldMkLst>
      </pc:sldChg>
      <pc:sldChg chg="del">
        <pc:chgData name="Ida Marie Lillestrand Kittelsen" userId="12154653-0a60-4281-8b62-82febac9ddd6" providerId="ADAL" clId="{9629CBAA-BF0F-415D-9300-E15578991915}" dt="2023-11-28T11:19:22.175" v="1497" actId="2696"/>
        <pc:sldMkLst>
          <pc:docMk/>
          <pc:sldMk cId="0" sldId="292"/>
        </pc:sldMkLst>
      </pc:sldChg>
      <pc:sldChg chg="addSp delSp modSp mod modNotesTx">
        <pc:chgData name="Ida Marie Lillestrand Kittelsen" userId="12154653-0a60-4281-8b62-82febac9ddd6" providerId="ADAL" clId="{9629CBAA-BF0F-415D-9300-E15578991915}" dt="2023-11-28T11:30:58.541" v="2147" actId="20577"/>
        <pc:sldMkLst>
          <pc:docMk/>
          <pc:sldMk cId="3184522651" sldId="293"/>
        </pc:sldMkLst>
      </pc:sldChg>
      <pc:sldChg chg="addSp delSp modSp mod ord modNotesTx">
        <pc:chgData name="Ida Marie Lillestrand Kittelsen" userId="12154653-0a60-4281-8b62-82febac9ddd6" providerId="ADAL" clId="{9629CBAA-BF0F-415D-9300-E15578991915}" dt="2023-11-28T11:32:56.943" v="2257" actId="20577"/>
        <pc:sldMkLst>
          <pc:docMk/>
          <pc:sldMk cId="166649348" sldId="294"/>
        </pc:sldMkLst>
      </pc:sldChg>
    </pc:docChg>
  </pc:docChgLst>
  <pc:docChgLst>
    <pc:chgData name="Renate Dybdal Hansen" userId="S::renate.dybdal.hansen@io.kommune.no::8f533bdc-1f06-46c5-8376-6b62126245f7" providerId="AD" clId="Web-{496C4C7A-5D6C-449A-9F5E-46A64C9E44AF}"/>
    <pc:docChg chg="modSld">
      <pc:chgData name="Renate Dybdal Hansen" userId="S::renate.dybdal.hansen@io.kommune.no::8f533bdc-1f06-46c5-8376-6b62126245f7" providerId="AD" clId="Web-{496C4C7A-5D6C-449A-9F5E-46A64C9E44AF}" dt="2023-10-17T09:12:28.095" v="20"/>
      <pc:docMkLst>
        <pc:docMk/>
      </pc:docMkLst>
      <pc:sldChg chg="modSp modNotes">
        <pc:chgData name="Renate Dybdal Hansen" userId="S::renate.dybdal.hansen@io.kommune.no::8f533bdc-1f06-46c5-8376-6b62126245f7" providerId="AD" clId="Web-{496C4C7A-5D6C-449A-9F5E-46A64C9E44AF}" dt="2023-10-17T09:12:28.095" v="20"/>
        <pc:sldMkLst>
          <pc:docMk/>
          <pc:sldMk cId="0" sldId="263"/>
        </pc:sldMkLst>
      </pc:sldChg>
    </pc:docChg>
  </pc:docChgLst>
  <pc:docChgLst>
    <pc:chgData name="Cathrine Løes Sørby" userId="S::cathrine.sorby@io.kommune.no::453ffb51-d645-44fe-b265-43846f0ff910" providerId="AD" clId="Web-{C88C5BF1-23B6-4574-8E63-12E8610EC76B}"/>
    <pc:docChg chg="modSld">
      <pc:chgData name="Cathrine Løes Sørby" userId="S::cathrine.sorby@io.kommune.no::453ffb51-d645-44fe-b265-43846f0ff910" providerId="AD" clId="Web-{C88C5BF1-23B6-4574-8E63-12E8610EC76B}" dt="2023-12-14T11:45:28.947" v="175"/>
      <pc:docMkLst>
        <pc:docMk/>
      </pc:docMkLst>
      <pc:sldChg chg="modSp modNotes">
        <pc:chgData name="Cathrine Løes Sørby" userId="S::cathrine.sorby@io.kommune.no::453ffb51-d645-44fe-b265-43846f0ff910" providerId="AD" clId="Web-{C88C5BF1-23B6-4574-8E63-12E8610EC76B}" dt="2023-12-14T11:35:12.220" v="32"/>
        <pc:sldMkLst>
          <pc:docMk/>
          <pc:sldMk cId="0" sldId="263"/>
        </pc:sldMkLst>
      </pc:sldChg>
      <pc:sldChg chg="modSp modNotes">
        <pc:chgData name="Cathrine Løes Sørby" userId="S::cathrine.sorby@io.kommune.no::453ffb51-d645-44fe-b265-43846f0ff910" providerId="AD" clId="Web-{C88C5BF1-23B6-4574-8E63-12E8610EC76B}" dt="2023-12-14T11:45:28.947" v="175"/>
        <pc:sldMkLst>
          <pc:docMk/>
          <pc:sldMk cId="1895432486" sldId="297"/>
        </pc:sldMkLst>
      </pc:sldChg>
    </pc:docChg>
  </pc:docChgLst>
  <pc:docChgLst>
    <pc:chgData name="Cathrine Løes Sørby" userId="S::cathrine.sorby@io.kommune.no::453ffb51-d645-44fe-b265-43846f0ff910" providerId="AD" clId="Web-{E982005E-675C-4FC0-9008-0D405F4A25C3}"/>
    <pc:docChg chg="modSld">
      <pc:chgData name="Cathrine Løes Sørby" userId="S::cathrine.sorby@io.kommune.no::453ffb51-d645-44fe-b265-43846f0ff910" providerId="AD" clId="Web-{E982005E-675C-4FC0-9008-0D405F4A25C3}" dt="2024-02-15T09:42:33.321" v="15"/>
      <pc:docMkLst>
        <pc:docMk/>
      </pc:docMkLst>
      <pc:sldChg chg="modSp">
        <pc:chgData name="Cathrine Løes Sørby" userId="S::cathrine.sorby@io.kommune.no::453ffb51-d645-44fe-b265-43846f0ff910" providerId="AD" clId="Web-{E982005E-675C-4FC0-9008-0D405F4A25C3}" dt="2024-02-15T09:41:37.976" v="4" actId="1076"/>
        <pc:sldMkLst>
          <pc:docMk/>
          <pc:sldMk cId="0" sldId="273"/>
        </pc:sldMkLst>
      </pc:sldChg>
      <pc:sldChg chg="modNotes">
        <pc:chgData name="Cathrine Løes Sørby" userId="S::cathrine.sorby@io.kommune.no::453ffb51-d645-44fe-b265-43846f0ff910" providerId="AD" clId="Web-{E982005E-675C-4FC0-9008-0D405F4A25C3}" dt="2024-02-15T09:42:33.321" v="15"/>
        <pc:sldMkLst>
          <pc:docMk/>
          <pc:sldMk cId="2669478054" sldId="295"/>
        </pc:sldMkLst>
      </pc:sldChg>
      <pc:sldChg chg="modNotes">
        <pc:chgData name="Cathrine Løes Sørby" userId="S::cathrine.sorby@io.kommune.no::453ffb51-d645-44fe-b265-43846f0ff910" providerId="AD" clId="Web-{E982005E-675C-4FC0-9008-0D405F4A25C3}" dt="2024-02-15T09:42:06.351" v="9"/>
        <pc:sldMkLst>
          <pc:docMk/>
          <pc:sldMk cId="3294214791" sldId="296"/>
        </pc:sldMkLst>
      </pc:sldChg>
      <pc:sldChg chg="modNotes">
        <pc:chgData name="Cathrine Løes Sørby" userId="S::cathrine.sorby@io.kommune.no::453ffb51-d645-44fe-b265-43846f0ff910" providerId="AD" clId="Web-{E982005E-675C-4FC0-9008-0D405F4A25C3}" dt="2024-02-15T09:42:18.305" v="11"/>
        <pc:sldMkLst>
          <pc:docMk/>
          <pc:sldMk cId="1895432486"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56CEB-2176-4F74-80F1-C4E67040950B}" type="datetimeFigureOut">
              <a:rPr lang="nb-NO" smtClean="0"/>
              <a:t>12.03.2025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2380D-7B15-4C77-9E9A-D5ADF105E9E5}" type="slidenum">
              <a:rPr lang="nb-NO" smtClean="0"/>
              <a:t>‹#›</a:t>
            </a:fld>
            <a:endParaRPr lang="nb-NO"/>
          </a:p>
        </p:txBody>
      </p:sp>
    </p:spTree>
    <p:extLst>
      <p:ext uri="{BB962C8B-B14F-4D97-AF65-F5344CB8AC3E}">
        <p14:creationId xmlns:p14="http://schemas.microsoft.com/office/powerpoint/2010/main" val="32202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5gjrfoi36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fzz4rTQ0us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Sett på inngangsmusikk:</a:t>
            </a:r>
            <a:endParaRPr lang="nb-NO"/>
          </a:p>
          <a:p>
            <a:r>
              <a:rPr lang="en-US"/>
              <a:t>For Indre Østfold kommune: </a:t>
            </a:r>
            <a:r>
              <a:rPr lang="en-US" u="sng">
                <a:hlinkClick r:id="rId3"/>
              </a:rPr>
              <a:t>Can't Stop The Feeling.mp4</a:t>
            </a:r>
            <a:r>
              <a:rPr lang="en-US"/>
              <a:t> </a:t>
            </a:r>
            <a:endParaRPr lang="nb-NO"/>
          </a:p>
          <a:p>
            <a:r>
              <a:rPr lang="en-US"/>
              <a:t>For eksterne kommuner: </a:t>
            </a:r>
            <a:r>
              <a:rPr lang="en-US" u="sng">
                <a:hlinkClick r:id="rId4"/>
              </a:rPr>
              <a:t>Trolls: Can't Stop The Feeling | GoNoodle - YouTube</a:t>
            </a:r>
            <a:endParaRPr lang="nb-NO"/>
          </a:p>
          <a:p>
            <a:r>
              <a:rPr lang="nb-NO"/>
              <a:t> </a:t>
            </a:r>
          </a:p>
          <a:p>
            <a:pPr marL="285750" indent="-285750">
              <a:buFont typeface="Symbol"/>
              <a:buChar char="•"/>
            </a:pPr>
            <a:r>
              <a:rPr lang="nb-NO"/>
              <a:t>Vi rydder klasserom</a:t>
            </a:r>
          </a:p>
          <a:p>
            <a:pPr marL="285750" indent="-285750">
              <a:buFont typeface="Symbol"/>
              <a:buChar char="•"/>
            </a:pPr>
            <a:r>
              <a:rPr lang="nb-NO"/>
              <a:t>Vi samles i ringen</a:t>
            </a:r>
          </a:p>
          <a:p>
            <a:endParaRPr lang="nb-NO">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2</a:t>
            </a:fld>
            <a:endParaRPr lang="nb-NO"/>
          </a:p>
        </p:txBody>
      </p:sp>
    </p:spTree>
    <p:extLst>
      <p:ext uri="{BB962C8B-B14F-4D97-AF65-F5344CB8AC3E}">
        <p14:creationId xmlns:p14="http://schemas.microsoft.com/office/powerpoint/2010/main" val="286146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hlinkClick r:id="rId3"/>
              </a:rPr>
              <a:t>Sansemotorisk øvelse - 8-tall</a:t>
            </a:r>
            <a:endParaRPr lang="nb-NO"/>
          </a:p>
          <a:p>
            <a:endParaRPr lang="en-US">
              <a:cs typeface="Calibri"/>
            </a:endParaRPr>
          </a:p>
          <a:p>
            <a:r>
              <a:rPr lang="en-US"/>
              <a:t>Når du skal gjennomføre pusteøvelsen med elevene, velger du selv om du vil vise filmen eller om du modellerer selv.</a:t>
            </a:r>
          </a:p>
          <a:p>
            <a:r>
              <a:rPr lang="en-US"/>
              <a:t> </a:t>
            </a:r>
          </a:p>
          <a:p>
            <a:r>
              <a:rPr lang="en-US"/>
              <a:t>Dersom du ønsker å benytte en annen øvelse, finner du flere eksempler på </a:t>
            </a:r>
            <a:r>
              <a:rPr lang="en-US">
                <a:hlinkClick r:id="rId4"/>
              </a:rPr>
              <a:t>https://www.io.kommune.no/tjenester/skole-og-utdanning/robuste-barn/pust-og-bevegelse/</a:t>
            </a:r>
            <a:endParaRPr lang="en-US">
              <a:ea typeface="Calibri"/>
              <a:cs typeface="Calibri"/>
            </a:endParaRPr>
          </a:p>
          <a:p>
            <a:endParaRPr lang="en-US"/>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461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Vi ser film! </a:t>
            </a:r>
            <a:endParaRPr lang="nb-NO"/>
          </a:p>
          <a:p>
            <a:r>
              <a:rPr lang="nb-NO">
                <a:hlinkClick r:id="rId3"/>
              </a:rPr>
              <a:t>Hva skjer med kroppen min?</a:t>
            </a:r>
            <a:endParaRPr lang="nb-NO"/>
          </a:p>
          <a:p>
            <a:r>
              <a:rPr lang="nb-NO">
                <a:ea typeface="Calibri"/>
                <a:cs typeface="Calibri"/>
              </a:rPr>
              <a:t>Varighet 2.31 minutter </a:t>
            </a:r>
          </a:p>
          <a:p>
            <a:endParaRPr lang="nb-NO">
              <a:ea typeface="Calibri"/>
              <a:cs typeface="Calibri"/>
            </a:endParaRPr>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4A0C53AA-2C1F-4D28-B074-E50D1CC28151}" type="slidenum">
              <a:rPr lang="nb-NO" smtClean="0"/>
              <a:t>4</a:t>
            </a:fld>
            <a:endParaRPr lang="nb-NO"/>
          </a:p>
        </p:txBody>
      </p:sp>
    </p:spTree>
    <p:extLst>
      <p:ext uri="{BB962C8B-B14F-4D97-AF65-F5344CB8AC3E}">
        <p14:creationId xmlns:p14="http://schemas.microsoft.com/office/powerpoint/2010/main" val="104436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err="1">
                <a:cs typeface="Calibri"/>
              </a:rPr>
              <a:t>Hva</a:t>
            </a:r>
            <a:r>
              <a:rPr lang="en-US" sz="1100" b="1">
                <a:cs typeface="Calibri"/>
              </a:rPr>
              <a:t> </a:t>
            </a:r>
            <a:r>
              <a:rPr lang="en-US" sz="1100" b="1" err="1">
                <a:cs typeface="Calibri"/>
              </a:rPr>
              <a:t>trenger</a:t>
            </a:r>
            <a:r>
              <a:rPr lang="en-US" sz="1100" b="1">
                <a:cs typeface="Calibri"/>
              </a:rPr>
              <a:t> </a:t>
            </a:r>
            <a:r>
              <a:rPr lang="en-US" sz="1100" b="1" err="1">
                <a:cs typeface="Calibri"/>
              </a:rPr>
              <a:t>kroppen</a:t>
            </a:r>
            <a:r>
              <a:rPr lang="en-US" sz="1100" b="1">
                <a:cs typeface="Calibri"/>
              </a:rPr>
              <a:t> for å ha det bra?</a:t>
            </a:r>
          </a:p>
          <a:p>
            <a:r>
              <a:rPr lang="en-US" sz="1100">
                <a:cs typeface="Calibri"/>
              </a:rPr>
              <a:t>La </a:t>
            </a:r>
            <a:r>
              <a:rPr lang="en-US" sz="1100" err="1">
                <a:cs typeface="Calibri"/>
              </a:rPr>
              <a:t>elevene</a:t>
            </a:r>
            <a:r>
              <a:rPr lang="en-US" sz="1100">
                <a:cs typeface="Calibri"/>
              </a:rPr>
              <a:t> </a:t>
            </a:r>
            <a:r>
              <a:rPr lang="en-US" sz="1100" err="1">
                <a:cs typeface="Calibri"/>
              </a:rPr>
              <a:t>komme</a:t>
            </a:r>
            <a:r>
              <a:rPr lang="en-US" sz="1100">
                <a:cs typeface="Calibri"/>
              </a:rPr>
              <a:t> med </a:t>
            </a:r>
            <a:r>
              <a:rPr lang="en-US" sz="1100" err="1">
                <a:cs typeface="Calibri"/>
              </a:rPr>
              <a:t>forslag</a:t>
            </a:r>
            <a:r>
              <a:rPr lang="en-US" sz="1100">
                <a:cs typeface="Calibri"/>
              </a:rPr>
              <a:t>, </a:t>
            </a:r>
            <a:r>
              <a:rPr lang="en-US" sz="1100" err="1">
                <a:cs typeface="Calibri"/>
              </a:rPr>
              <a:t>lærer</a:t>
            </a:r>
            <a:r>
              <a:rPr lang="en-US" sz="1100">
                <a:cs typeface="Calibri"/>
              </a:rPr>
              <a:t> </a:t>
            </a:r>
            <a:r>
              <a:rPr lang="en-US" sz="1100" err="1">
                <a:cs typeface="Calibri"/>
              </a:rPr>
              <a:t>kommer</a:t>
            </a:r>
            <a:r>
              <a:rPr lang="en-US" sz="1100">
                <a:cs typeface="Calibri"/>
              </a:rPr>
              <a:t> med </a:t>
            </a:r>
            <a:r>
              <a:rPr lang="en-US" sz="1100" err="1">
                <a:cs typeface="Calibri"/>
              </a:rPr>
              <a:t>forslag</a:t>
            </a:r>
            <a:r>
              <a:rPr lang="en-US" sz="1100">
                <a:cs typeface="Calibri"/>
              </a:rPr>
              <a:t> </a:t>
            </a:r>
            <a:r>
              <a:rPr lang="en-US" sz="1100" err="1">
                <a:cs typeface="Calibri"/>
              </a:rPr>
              <a:t>ved</a:t>
            </a:r>
            <a:r>
              <a:rPr lang="en-US" sz="1100">
                <a:cs typeface="Calibri"/>
              </a:rPr>
              <a:t> </a:t>
            </a:r>
            <a:r>
              <a:rPr lang="en-US" sz="1100" err="1">
                <a:cs typeface="Calibri"/>
              </a:rPr>
              <a:t>behov</a:t>
            </a:r>
            <a:r>
              <a:rPr lang="en-US" sz="1100">
                <a:cs typeface="Calibri"/>
              </a:rPr>
              <a:t>.</a:t>
            </a:r>
          </a:p>
          <a:p>
            <a:r>
              <a:rPr lang="en-US" sz="1100" i="1">
                <a:cs typeface="Calibri"/>
              </a:rPr>
              <a:t>For </a:t>
            </a:r>
            <a:r>
              <a:rPr lang="en-US" sz="1100" i="1" err="1">
                <a:cs typeface="Calibri"/>
              </a:rPr>
              <a:t>eksempel</a:t>
            </a:r>
            <a:r>
              <a:rPr lang="en-US" sz="1100" i="1">
                <a:cs typeface="Calibri"/>
              </a:rPr>
              <a:t>:</a:t>
            </a:r>
          </a:p>
          <a:p>
            <a:r>
              <a:rPr lang="en-US" sz="1100" i="1">
                <a:cs typeface="Calibri"/>
              </a:rPr>
              <a:t>For å ha det bra </a:t>
            </a:r>
            <a:r>
              <a:rPr lang="en-US" sz="1100" i="1" err="1">
                <a:cs typeface="Calibri"/>
              </a:rPr>
              <a:t>trenger</a:t>
            </a:r>
            <a:r>
              <a:rPr lang="en-US" sz="1100" i="1">
                <a:cs typeface="Calibri"/>
              </a:rPr>
              <a:t> vi </a:t>
            </a:r>
            <a:r>
              <a:rPr lang="en-US" sz="1100" i="1" err="1">
                <a:cs typeface="Calibri"/>
              </a:rPr>
              <a:t>nok</a:t>
            </a:r>
            <a:r>
              <a:rPr lang="en-US" sz="1100" i="1">
                <a:cs typeface="Calibri"/>
              </a:rPr>
              <a:t> </a:t>
            </a:r>
            <a:r>
              <a:rPr lang="en-US" sz="1100" i="1" err="1">
                <a:cs typeface="Calibri"/>
              </a:rPr>
              <a:t>søvn</a:t>
            </a:r>
            <a:r>
              <a:rPr lang="en-US" sz="1100" i="1">
                <a:cs typeface="Calibri"/>
              </a:rPr>
              <a:t>, </a:t>
            </a:r>
            <a:r>
              <a:rPr lang="en-US" sz="1100" i="1" err="1">
                <a:cs typeface="Calibri"/>
              </a:rPr>
              <a:t>spise</a:t>
            </a:r>
            <a:r>
              <a:rPr lang="en-US" sz="1100" i="1">
                <a:cs typeface="Calibri"/>
              </a:rPr>
              <a:t> </a:t>
            </a:r>
            <a:r>
              <a:rPr lang="en-US" sz="1100" i="1" err="1">
                <a:cs typeface="Calibri"/>
              </a:rPr>
              <a:t>sunn</a:t>
            </a:r>
            <a:r>
              <a:rPr lang="en-US" sz="1100" i="1">
                <a:cs typeface="Calibri"/>
              </a:rPr>
              <a:t> </a:t>
            </a:r>
            <a:r>
              <a:rPr lang="en-US" sz="1100" i="1" err="1">
                <a:cs typeface="Calibri"/>
              </a:rPr>
              <a:t>og</a:t>
            </a:r>
            <a:r>
              <a:rPr lang="en-US" sz="1100" i="1">
                <a:cs typeface="Calibri"/>
              </a:rPr>
              <a:t> god mat, </a:t>
            </a:r>
            <a:r>
              <a:rPr lang="en-US" sz="1100" i="1" err="1">
                <a:cs typeface="Calibri"/>
              </a:rPr>
              <a:t>være</a:t>
            </a:r>
            <a:r>
              <a:rPr lang="en-US" sz="1100" i="1">
                <a:cs typeface="Calibri"/>
              </a:rPr>
              <a:t> </a:t>
            </a:r>
            <a:r>
              <a:rPr lang="en-US" sz="1100" i="1" err="1">
                <a:cs typeface="Calibri"/>
              </a:rPr>
              <a:t>i</a:t>
            </a:r>
            <a:r>
              <a:rPr lang="en-US" sz="1100" i="1">
                <a:cs typeface="Calibri"/>
              </a:rPr>
              <a:t> </a:t>
            </a:r>
            <a:r>
              <a:rPr lang="en-US" sz="1100" i="1" err="1">
                <a:cs typeface="Calibri"/>
              </a:rPr>
              <a:t>aktivitet</a:t>
            </a:r>
            <a:r>
              <a:rPr lang="en-US" sz="1100" i="1">
                <a:cs typeface="Calibri"/>
              </a:rPr>
              <a:t> </a:t>
            </a:r>
            <a:r>
              <a:rPr lang="en-US" sz="1100" i="1" err="1">
                <a:cs typeface="Calibri"/>
              </a:rPr>
              <a:t>og</a:t>
            </a:r>
            <a:r>
              <a:rPr lang="en-US" sz="1100" i="1">
                <a:cs typeface="Calibri"/>
              </a:rPr>
              <a:t> </a:t>
            </a:r>
            <a:r>
              <a:rPr lang="en-US" sz="1100" i="1" err="1">
                <a:cs typeface="Calibri"/>
              </a:rPr>
              <a:t>være</a:t>
            </a:r>
            <a:r>
              <a:rPr lang="en-US" sz="1100" i="1">
                <a:cs typeface="Calibri"/>
              </a:rPr>
              <a:t> </a:t>
            </a:r>
            <a:r>
              <a:rPr lang="en-US" sz="1100" i="1" err="1">
                <a:cs typeface="Calibri"/>
              </a:rPr>
              <a:t>sammen</a:t>
            </a:r>
            <a:r>
              <a:rPr lang="en-US" sz="1100" i="1">
                <a:cs typeface="Calibri"/>
              </a:rPr>
              <a:t> med </a:t>
            </a:r>
            <a:r>
              <a:rPr lang="en-US" sz="1100" i="1" err="1">
                <a:cs typeface="Calibri"/>
              </a:rPr>
              <a:t>andre</a:t>
            </a:r>
            <a:r>
              <a:rPr lang="en-US" sz="1100" i="1">
                <a:cs typeface="Calibri"/>
              </a:rPr>
              <a:t>. </a:t>
            </a:r>
            <a:r>
              <a:rPr lang="en-US" sz="1100" i="1" err="1">
                <a:cs typeface="Calibri"/>
              </a:rPr>
              <a:t>Kroppen</a:t>
            </a:r>
            <a:r>
              <a:rPr lang="en-US" sz="1100" i="1">
                <a:cs typeface="Calibri"/>
              </a:rPr>
              <a:t> </a:t>
            </a:r>
            <a:r>
              <a:rPr lang="en-US" sz="1100" i="1" err="1">
                <a:cs typeface="Calibri"/>
              </a:rPr>
              <a:t>gir</a:t>
            </a:r>
            <a:r>
              <a:rPr lang="en-US" sz="1100" i="1">
                <a:cs typeface="Calibri"/>
              </a:rPr>
              <a:t> </a:t>
            </a:r>
            <a:r>
              <a:rPr lang="en-US" sz="1100" i="1" err="1">
                <a:cs typeface="Calibri"/>
              </a:rPr>
              <a:t>oss</a:t>
            </a:r>
            <a:r>
              <a:rPr lang="en-US" sz="1100" i="1">
                <a:cs typeface="Calibri"/>
              </a:rPr>
              <a:t> </a:t>
            </a:r>
            <a:r>
              <a:rPr lang="en-US" sz="1100" i="1" err="1">
                <a:cs typeface="Calibri"/>
              </a:rPr>
              <a:t>beskjed</a:t>
            </a:r>
            <a:r>
              <a:rPr lang="en-US" sz="1100" i="1">
                <a:cs typeface="Calibri"/>
              </a:rPr>
              <a:t> om </a:t>
            </a:r>
            <a:r>
              <a:rPr lang="en-US" sz="1100" i="1" err="1">
                <a:cs typeface="Calibri"/>
              </a:rPr>
              <a:t>hva</a:t>
            </a:r>
            <a:r>
              <a:rPr lang="en-US" sz="1100" i="1">
                <a:cs typeface="Calibri"/>
              </a:rPr>
              <a:t> vi </a:t>
            </a:r>
            <a:r>
              <a:rPr lang="en-US" sz="1100" i="1" err="1">
                <a:cs typeface="Calibri"/>
              </a:rPr>
              <a:t>trenger</a:t>
            </a:r>
            <a:r>
              <a:rPr lang="en-US" sz="1100" i="1">
                <a:cs typeface="Calibri"/>
              </a:rPr>
              <a:t>, </a:t>
            </a:r>
            <a:r>
              <a:rPr lang="en-US" sz="1100" i="1" err="1">
                <a:cs typeface="Calibri"/>
              </a:rPr>
              <a:t>og</a:t>
            </a:r>
            <a:r>
              <a:rPr lang="en-US" sz="1100" i="1">
                <a:cs typeface="Calibri"/>
              </a:rPr>
              <a:t> det er </a:t>
            </a:r>
            <a:r>
              <a:rPr lang="en-US" sz="1100" i="1" err="1">
                <a:cs typeface="Calibri"/>
              </a:rPr>
              <a:t>viktig</a:t>
            </a:r>
            <a:r>
              <a:rPr lang="en-US" sz="1100" i="1">
                <a:cs typeface="Calibri"/>
              </a:rPr>
              <a:t> å </a:t>
            </a:r>
            <a:r>
              <a:rPr lang="en-US" sz="1100" i="1" err="1">
                <a:cs typeface="Calibri"/>
              </a:rPr>
              <a:t>høre</a:t>
            </a:r>
            <a:r>
              <a:rPr lang="en-US" sz="1100" i="1">
                <a:cs typeface="Calibri"/>
              </a:rPr>
              <a:t> </a:t>
            </a:r>
            <a:r>
              <a:rPr lang="en-US" sz="1100" i="1" err="1">
                <a:cs typeface="Calibri"/>
              </a:rPr>
              <a:t>på</a:t>
            </a:r>
            <a:r>
              <a:rPr lang="en-US" sz="1100" i="1">
                <a:cs typeface="Calibri"/>
              </a:rPr>
              <a:t> </a:t>
            </a:r>
            <a:r>
              <a:rPr lang="en-US" sz="1100" i="1" err="1">
                <a:cs typeface="Calibri"/>
              </a:rPr>
              <a:t>kroppens</a:t>
            </a:r>
            <a:r>
              <a:rPr lang="en-US" sz="1100" i="1">
                <a:cs typeface="Calibri"/>
              </a:rPr>
              <a:t> signaler.</a:t>
            </a:r>
          </a:p>
        </p:txBody>
      </p:sp>
      <p:sp>
        <p:nvSpPr>
          <p:cNvPr id="4" name="Slide Number Placeholder 3"/>
          <p:cNvSpPr>
            <a:spLocks noGrp="1"/>
          </p:cNvSpPr>
          <p:nvPr>
            <p:ph type="sldNum" sz="quarter" idx="5"/>
          </p:nvPr>
        </p:nvSpPr>
        <p:spPr/>
        <p:txBody>
          <a:bodyPr/>
          <a:lstStyle/>
          <a:p>
            <a:fld id="{0E12380D-7B15-4C77-9E9A-D5ADF105E9E5}" type="slidenum">
              <a:rPr lang="nb-NO" smtClean="0"/>
              <a:t>5</a:t>
            </a:fld>
            <a:endParaRPr lang="nb-NO"/>
          </a:p>
        </p:txBody>
      </p:sp>
    </p:spTree>
    <p:extLst>
      <p:ext uri="{BB962C8B-B14F-4D97-AF65-F5344CB8AC3E}">
        <p14:creationId xmlns:p14="http://schemas.microsoft.com/office/powerpoint/2010/main" val="160243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04582-974D-5588-C592-2EC83C99F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D1190-BA3C-01D5-B650-44F5FCA68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10D81-324D-4F33-2CF9-8273B776D3C1}"/>
              </a:ext>
            </a:extLst>
          </p:cNvPr>
          <p:cNvSpPr>
            <a:spLocks noGrp="1"/>
          </p:cNvSpPr>
          <p:nvPr>
            <p:ph type="body" idx="1"/>
          </p:nvPr>
        </p:nvSpPr>
        <p:spPr/>
        <p:txBody>
          <a:bodyPr/>
          <a:lstStyle/>
          <a:p>
            <a:r>
              <a:rPr lang="en-US" sz="1100" b="1" err="1">
                <a:cs typeface="Calibri"/>
              </a:rPr>
              <a:t>På</a:t>
            </a:r>
            <a:r>
              <a:rPr lang="en-US" sz="1100" b="1">
                <a:cs typeface="Calibri"/>
              </a:rPr>
              <a:t> </a:t>
            </a:r>
            <a:r>
              <a:rPr lang="en-US" sz="1100" b="1" err="1">
                <a:cs typeface="Calibri"/>
              </a:rPr>
              <a:t>hvilken</a:t>
            </a:r>
            <a:r>
              <a:rPr lang="en-US" sz="1100" b="1">
                <a:cs typeface="Calibri"/>
              </a:rPr>
              <a:t> måte </a:t>
            </a:r>
            <a:r>
              <a:rPr lang="en-US" sz="1100" b="1" err="1">
                <a:cs typeface="Calibri"/>
              </a:rPr>
              <a:t>forandrer</a:t>
            </a:r>
            <a:r>
              <a:rPr lang="en-US" sz="1100" b="1">
                <a:cs typeface="Calibri"/>
              </a:rPr>
              <a:t> </a:t>
            </a:r>
            <a:r>
              <a:rPr lang="en-US" sz="1100" b="1" err="1">
                <a:cs typeface="Calibri"/>
              </a:rPr>
              <a:t>kroppen</a:t>
            </a:r>
            <a:r>
              <a:rPr lang="en-US" sz="1100" b="1">
                <a:cs typeface="Calibri"/>
              </a:rPr>
              <a:t> seg?</a:t>
            </a:r>
          </a:p>
          <a:p>
            <a:r>
              <a:rPr lang="en-US" sz="1100">
                <a:cs typeface="Calibri"/>
              </a:rPr>
              <a:t>La </a:t>
            </a:r>
            <a:r>
              <a:rPr lang="en-US" sz="1100" err="1">
                <a:cs typeface="Calibri"/>
              </a:rPr>
              <a:t>elevene</a:t>
            </a:r>
            <a:r>
              <a:rPr lang="en-US" sz="1100">
                <a:cs typeface="Calibri"/>
              </a:rPr>
              <a:t> </a:t>
            </a:r>
            <a:r>
              <a:rPr lang="en-US" sz="1100" err="1">
                <a:cs typeface="Calibri"/>
              </a:rPr>
              <a:t>komme</a:t>
            </a:r>
            <a:r>
              <a:rPr lang="en-US" sz="1100">
                <a:cs typeface="Calibri"/>
              </a:rPr>
              <a:t> med </a:t>
            </a:r>
            <a:r>
              <a:rPr lang="en-US" sz="1100" err="1">
                <a:cs typeface="Calibri"/>
              </a:rPr>
              <a:t>forslag</a:t>
            </a:r>
            <a:r>
              <a:rPr lang="en-US" sz="1100">
                <a:cs typeface="Calibri"/>
              </a:rPr>
              <a:t>, </a:t>
            </a:r>
            <a:r>
              <a:rPr lang="en-US" sz="1100" err="1">
                <a:cs typeface="Calibri"/>
              </a:rPr>
              <a:t>lærer</a:t>
            </a:r>
            <a:r>
              <a:rPr lang="en-US" sz="1100">
                <a:cs typeface="Calibri"/>
              </a:rPr>
              <a:t> </a:t>
            </a:r>
            <a:r>
              <a:rPr lang="en-US" sz="1100" err="1">
                <a:cs typeface="Calibri"/>
              </a:rPr>
              <a:t>kommer</a:t>
            </a:r>
            <a:r>
              <a:rPr lang="en-US" sz="1100">
                <a:cs typeface="Calibri"/>
              </a:rPr>
              <a:t> med </a:t>
            </a:r>
            <a:r>
              <a:rPr lang="en-US" sz="1100" err="1">
                <a:cs typeface="Calibri"/>
              </a:rPr>
              <a:t>forslag</a:t>
            </a:r>
            <a:r>
              <a:rPr lang="en-US" sz="1100">
                <a:cs typeface="Calibri"/>
              </a:rPr>
              <a:t> </a:t>
            </a:r>
            <a:r>
              <a:rPr lang="en-US" sz="1100" err="1">
                <a:cs typeface="Calibri"/>
              </a:rPr>
              <a:t>ved</a:t>
            </a:r>
            <a:r>
              <a:rPr lang="en-US" sz="1100">
                <a:cs typeface="Calibri"/>
              </a:rPr>
              <a:t> </a:t>
            </a:r>
            <a:r>
              <a:rPr lang="en-US" sz="1100" err="1">
                <a:cs typeface="Calibri"/>
              </a:rPr>
              <a:t>behov</a:t>
            </a:r>
            <a:r>
              <a:rPr lang="en-US" sz="1100">
                <a:cs typeface="Calibri"/>
              </a:rPr>
              <a:t>.</a:t>
            </a:r>
          </a:p>
          <a:p>
            <a:r>
              <a:rPr lang="en-US" sz="1100" i="1">
                <a:cs typeface="Calibri"/>
              </a:rPr>
              <a:t>For </a:t>
            </a:r>
            <a:r>
              <a:rPr lang="en-US" sz="1100" i="1" err="1">
                <a:cs typeface="Calibri"/>
              </a:rPr>
              <a:t>eksempel</a:t>
            </a:r>
            <a:r>
              <a:rPr lang="en-US" sz="1100" i="1">
                <a:cs typeface="Calibri"/>
              </a:rPr>
              <a:t>:</a:t>
            </a:r>
          </a:p>
          <a:p>
            <a:r>
              <a:rPr lang="en-US" sz="1100" i="1">
                <a:cs typeface="Calibri"/>
              </a:rPr>
              <a:t>Vi </a:t>
            </a:r>
            <a:r>
              <a:rPr lang="en-US" sz="1100" i="1" err="1">
                <a:cs typeface="Calibri"/>
              </a:rPr>
              <a:t>blir</a:t>
            </a:r>
            <a:r>
              <a:rPr lang="en-US" sz="1100" i="1">
                <a:cs typeface="Calibri"/>
              </a:rPr>
              <a:t> </a:t>
            </a:r>
            <a:r>
              <a:rPr lang="en-US" sz="1100" i="1" err="1">
                <a:cs typeface="Calibri"/>
              </a:rPr>
              <a:t>høyere</a:t>
            </a:r>
            <a:r>
              <a:rPr lang="en-US" sz="1100" i="1">
                <a:cs typeface="Calibri"/>
              </a:rPr>
              <a:t>, </a:t>
            </a:r>
            <a:r>
              <a:rPr lang="en-US" sz="1100" i="1" err="1">
                <a:cs typeface="Calibri"/>
              </a:rPr>
              <a:t>får</a:t>
            </a:r>
            <a:r>
              <a:rPr lang="en-US" sz="1100" i="1">
                <a:cs typeface="Calibri"/>
              </a:rPr>
              <a:t> </a:t>
            </a:r>
            <a:r>
              <a:rPr lang="en-US" sz="1100" i="1" err="1">
                <a:cs typeface="Calibri"/>
              </a:rPr>
              <a:t>hår</a:t>
            </a:r>
            <a:r>
              <a:rPr lang="en-US" sz="1100" i="1">
                <a:cs typeface="Calibri"/>
              </a:rPr>
              <a:t> </a:t>
            </a:r>
            <a:r>
              <a:rPr lang="en-US" sz="1100" i="1" err="1">
                <a:cs typeface="Calibri"/>
              </a:rPr>
              <a:t>på</a:t>
            </a:r>
            <a:r>
              <a:rPr lang="en-US" sz="1100" i="1">
                <a:cs typeface="Calibri"/>
              </a:rPr>
              <a:t> </a:t>
            </a:r>
            <a:r>
              <a:rPr lang="en-US" sz="1100" i="1" err="1">
                <a:cs typeface="Calibri"/>
              </a:rPr>
              <a:t>kroppen</a:t>
            </a:r>
            <a:r>
              <a:rPr lang="en-US" sz="1100" i="1">
                <a:cs typeface="Calibri"/>
              </a:rPr>
              <a:t> </a:t>
            </a:r>
            <a:r>
              <a:rPr lang="en-US" sz="1100" i="1" err="1">
                <a:cs typeface="Calibri"/>
              </a:rPr>
              <a:t>og</a:t>
            </a:r>
            <a:r>
              <a:rPr lang="en-US" sz="1100" i="1">
                <a:cs typeface="Calibri"/>
              </a:rPr>
              <a:t> </a:t>
            </a:r>
            <a:r>
              <a:rPr lang="en-US" sz="1100" i="1" err="1">
                <a:cs typeface="Calibri"/>
              </a:rPr>
              <a:t>tissen</a:t>
            </a:r>
            <a:r>
              <a:rPr lang="en-US" sz="1100" i="1">
                <a:cs typeface="Calibri"/>
              </a:rPr>
              <a:t>, </a:t>
            </a:r>
            <a:r>
              <a:rPr lang="en-US" sz="1100" i="1" err="1">
                <a:cs typeface="Calibri"/>
              </a:rPr>
              <a:t>jentene</a:t>
            </a:r>
            <a:r>
              <a:rPr lang="en-US" sz="1100" i="1">
                <a:cs typeface="Calibri"/>
              </a:rPr>
              <a:t> </a:t>
            </a:r>
            <a:r>
              <a:rPr lang="en-US" sz="1100" i="1" err="1">
                <a:cs typeface="Calibri"/>
              </a:rPr>
              <a:t>får</a:t>
            </a:r>
            <a:r>
              <a:rPr lang="en-US" sz="1100" i="1">
                <a:cs typeface="Calibri"/>
              </a:rPr>
              <a:t> </a:t>
            </a:r>
            <a:r>
              <a:rPr lang="en-US" sz="1100" i="1" err="1">
                <a:cs typeface="Calibri"/>
              </a:rPr>
              <a:t>pupper</a:t>
            </a:r>
            <a:r>
              <a:rPr lang="en-US" sz="1100" i="1">
                <a:cs typeface="Calibri"/>
              </a:rPr>
              <a:t>, vi </a:t>
            </a:r>
            <a:r>
              <a:rPr lang="en-US" sz="1100" i="1" err="1">
                <a:cs typeface="Calibri"/>
              </a:rPr>
              <a:t>får</a:t>
            </a:r>
            <a:r>
              <a:rPr lang="en-US" sz="1100" i="1">
                <a:cs typeface="Calibri"/>
              </a:rPr>
              <a:t> </a:t>
            </a:r>
            <a:r>
              <a:rPr lang="en-US" sz="1100" i="1" err="1">
                <a:cs typeface="Calibri"/>
              </a:rPr>
              <a:t>mer</a:t>
            </a:r>
            <a:r>
              <a:rPr lang="en-US" sz="1100" i="1">
                <a:cs typeface="Calibri"/>
              </a:rPr>
              <a:t> </a:t>
            </a:r>
            <a:r>
              <a:rPr lang="en-US" sz="1100" i="1" err="1">
                <a:cs typeface="Calibri"/>
              </a:rPr>
              <a:t>fett</a:t>
            </a:r>
            <a:r>
              <a:rPr lang="en-US" sz="1100" i="1">
                <a:cs typeface="Calibri"/>
              </a:rPr>
              <a:t> </a:t>
            </a:r>
            <a:r>
              <a:rPr lang="en-US" sz="1100" i="1" err="1">
                <a:cs typeface="Calibri"/>
              </a:rPr>
              <a:t>og</a:t>
            </a:r>
            <a:r>
              <a:rPr lang="en-US" sz="1100" i="1">
                <a:cs typeface="Calibri"/>
              </a:rPr>
              <a:t> </a:t>
            </a:r>
            <a:r>
              <a:rPr lang="en-US" sz="1100" i="1" err="1">
                <a:cs typeface="Calibri"/>
              </a:rPr>
              <a:t>muskler</a:t>
            </a:r>
            <a:r>
              <a:rPr lang="en-US" sz="1100" i="1">
                <a:cs typeface="Calibri"/>
              </a:rPr>
              <a:t> </a:t>
            </a:r>
            <a:r>
              <a:rPr lang="en-US" sz="1100" i="1" err="1">
                <a:cs typeface="Calibri"/>
              </a:rPr>
              <a:t>på</a:t>
            </a:r>
            <a:r>
              <a:rPr lang="en-US" sz="1100" i="1">
                <a:cs typeface="Calibri"/>
              </a:rPr>
              <a:t> </a:t>
            </a:r>
            <a:r>
              <a:rPr lang="en-US" sz="1100" i="1" err="1">
                <a:cs typeface="Calibri"/>
              </a:rPr>
              <a:t>kroppen</a:t>
            </a:r>
            <a:r>
              <a:rPr lang="en-US" sz="1100" i="1">
                <a:cs typeface="Calibri"/>
              </a:rPr>
              <a:t> </a:t>
            </a:r>
            <a:r>
              <a:rPr lang="en-US" sz="1100" i="1" err="1">
                <a:cs typeface="Calibri"/>
              </a:rPr>
              <a:t>og</a:t>
            </a:r>
            <a:r>
              <a:rPr lang="en-US" sz="1100" i="1">
                <a:cs typeface="Calibri"/>
              </a:rPr>
              <a:t> vi </a:t>
            </a:r>
            <a:r>
              <a:rPr lang="en-US" sz="1100" i="1" err="1">
                <a:cs typeface="Calibri"/>
              </a:rPr>
              <a:t>får</a:t>
            </a:r>
            <a:r>
              <a:rPr lang="en-US" sz="1100" i="1">
                <a:cs typeface="Calibri"/>
              </a:rPr>
              <a:t> nye </a:t>
            </a:r>
            <a:r>
              <a:rPr lang="en-US" sz="1100" i="1" err="1">
                <a:cs typeface="Calibri"/>
              </a:rPr>
              <a:t>følelser</a:t>
            </a:r>
            <a:r>
              <a:rPr lang="en-US" sz="1100" i="1">
                <a:cs typeface="Calibri"/>
              </a:rPr>
              <a:t> vi </a:t>
            </a:r>
            <a:r>
              <a:rPr lang="en-US" sz="1100" i="1" err="1">
                <a:cs typeface="Calibri"/>
              </a:rPr>
              <a:t>ikke</a:t>
            </a:r>
            <a:r>
              <a:rPr lang="en-US" sz="1100" i="1">
                <a:cs typeface="Calibri"/>
              </a:rPr>
              <a:t> </a:t>
            </a:r>
            <a:r>
              <a:rPr lang="en-US" sz="1100" i="1" err="1">
                <a:cs typeface="Calibri"/>
              </a:rPr>
              <a:t>har</a:t>
            </a:r>
            <a:r>
              <a:rPr lang="en-US" sz="1100" i="1">
                <a:cs typeface="Calibri"/>
              </a:rPr>
              <a:t> </a:t>
            </a:r>
            <a:r>
              <a:rPr lang="en-US" sz="1100" i="1" err="1">
                <a:cs typeface="Calibri"/>
              </a:rPr>
              <a:t>kjent</a:t>
            </a:r>
            <a:r>
              <a:rPr lang="en-US" sz="1100" i="1">
                <a:cs typeface="Calibri"/>
              </a:rPr>
              <a:t> </a:t>
            </a:r>
            <a:r>
              <a:rPr lang="en-US" sz="1100" i="1" err="1">
                <a:cs typeface="Calibri"/>
              </a:rPr>
              <a:t>på</a:t>
            </a:r>
            <a:r>
              <a:rPr lang="en-US" sz="1100" i="1">
                <a:cs typeface="Calibri"/>
              </a:rPr>
              <a:t> </a:t>
            </a:r>
            <a:r>
              <a:rPr lang="en-US" sz="1100" i="1" err="1">
                <a:cs typeface="Calibri"/>
              </a:rPr>
              <a:t>før</a:t>
            </a:r>
            <a:r>
              <a:rPr lang="en-US" sz="1100" i="1">
                <a:cs typeface="Calibri"/>
              </a:rPr>
              <a:t>.</a:t>
            </a:r>
          </a:p>
        </p:txBody>
      </p:sp>
      <p:sp>
        <p:nvSpPr>
          <p:cNvPr id="4" name="Slide Number Placeholder 3">
            <a:extLst>
              <a:ext uri="{FF2B5EF4-FFF2-40B4-BE49-F238E27FC236}">
                <a16:creationId xmlns:a16="http://schemas.microsoft.com/office/drawing/2014/main" id="{D9BE6982-4DEE-68CD-769C-D5B2DA058C19}"/>
              </a:ext>
            </a:extLst>
          </p:cNvPr>
          <p:cNvSpPr>
            <a:spLocks noGrp="1"/>
          </p:cNvSpPr>
          <p:nvPr>
            <p:ph type="sldNum" sz="quarter" idx="5"/>
          </p:nvPr>
        </p:nvSpPr>
        <p:spPr/>
        <p:txBody>
          <a:bodyPr/>
          <a:lstStyle/>
          <a:p>
            <a:fld id="{0E12380D-7B15-4C77-9E9A-D5ADF105E9E5}" type="slidenum">
              <a:rPr lang="nb-NO" smtClean="0"/>
              <a:t>6</a:t>
            </a:fld>
            <a:endParaRPr lang="nb-NO"/>
          </a:p>
        </p:txBody>
      </p:sp>
    </p:spTree>
    <p:extLst>
      <p:ext uri="{BB962C8B-B14F-4D97-AF65-F5344CB8AC3E}">
        <p14:creationId xmlns:p14="http://schemas.microsoft.com/office/powerpoint/2010/main" val="396115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56036-30ED-7829-10E8-0F0A4D006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F2FB4-1479-43A2-21CE-5C718FA7A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07D23-2083-35B2-0D93-98364B3286EC}"/>
              </a:ext>
            </a:extLst>
          </p:cNvPr>
          <p:cNvSpPr>
            <a:spLocks noGrp="1"/>
          </p:cNvSpPr>
          <p:nvPr>
            <p:ph type="body" idx="1"/>
          </p:nvPr>
        </p:nvSpPr>
        <p:spPr/>
        <p:txBody>
          <a:bodyPr/>
          <a:lstStyle/>
          <a:p>
            <a:r>
              <a:rPr lang="en-US" sz="1100" b="1" err="1">
                <a:cs typeface="Calibri"/>
              </a:rPr>
              <a:t>Hvorfor</a:t>
            </a:r>
            <a:r>
              <a:rPr lang="en-US" sz="1100" b="1">
                <a:cs typeface="Calibri"/>
              </a:rPr>
              <a:t> </a:t>
            </a:r>
            <a:r>
              <a:rPr lang="en-US" sz="1100" b="1" err="1">
                <a:cs typeface="Calibri"/>
              </a:rPr>
              <a:t>kan</a:t>
            </a:r>
            <a:r>
              <a:rPr lang="en-US" sz="1100" b="1">
                <a:cs typeface="Calibri"/>
              </a:rPr>
              <a:t> det </a:t>
            </a:r>
            <a:r>
              <a:rPr lang="en-US" sz="1100" b="1" err="1">
                <a:cs typeface="Calibri"/>
              </a:rPr>
              <a:t>være</a:t>
            </a:r>
            <a:r>
              <a:rPr lang="en-US" sz="1100" b="1">
                <a:cs typeface="Calibri"/>
              </a:rPr>
              <a:t> </a:t>
            </a:r>
            <a:r>
              <a:rPr lang="en-US" sz="1100" b="1" err="1">
                <a:cs typeface="Calibri"/>
              </a:rPr>
              <a:t>skummelt</a:t>
            </a:r>
            <a:r>
              <a:rPr lang="en-US" sz="1100" b="1">
                <a:cs typeface="Calibri"/>
              </a:rPr>
              <a:t> at </a:t>
            </a:r>
            <a:r>
              <a:rPr lang="en-US" sz="1100" b="1" err="1">
                <a:cs typeface="Calibri"/>
              </a:rPr>
              <a:t>kroppen</a:t>
            </a:r>
            <a:r>
              <a:rPr lang="en-US" sz="1100" b="1">
                <a:cs typeface="Calibri"/>
              </a:rPr>
              <a:t> </a:t>
            </a:r>
            <a:r>
              <a:rPr lang="en-US" sz="1100" b="1" err="1">
                <a:cs typeface="Calibri"/>
              </a:rPr>
              <a:t>endrer</a:t>
            </a:r>
            <a:r>
              <a:rPr lang="en-US" sz="1100" b="1">
                <a:cs typeface="Calibri"/>
              </a:rPr>
              <a:t> seg?</a:t>
            </a:r>
          </a:p>
          <a:p>
            <a:r>
              <a:rPr lang="en-US" sz="1100">
                <a:cs typeface="Calibri"/>
              </a:rPr>
              <a:t>La </a:t>
            </a:r>
            <a:r>
              <a:rPr lang="en-US" sz="1100" err="1">
                <a:cs typeface="Calibri"/>
              </a:rPr>
              <a:t>elevene</a:t>
            </a:r>
            <a:r>
              <a:rPr lang="en-US" sz="1100">
                <a:cs typeface="Calibri"/>
              </a:rPr>
              <a:t> </a:t>
            </a:r>
            <a:r>
              <a:rPr lang="en-US" sz="1100" err="1">
                <a:cs typeface="Calibri"/>
              </a:rPr>
              <a:t>komme</a:t>
            </a:r>
            <a:r>
              <a:rPr lang="en-US" sz="1100">
                <a:cs typeface="Calibri"/>
              </a:rPr>
              <a:t> med </a:t>
            </a:r>
            <a:r>
              <a:rPr lang="en-US" sz="1100" err="1">
                <a:cs typeface="Calibri"/>
              </a:rPr>
              <a:t>forslag</a:t>
            </a:r>
            <a:r>
              <a:rPr lang="en-US" sz="1100">
                <a:cs typeface="Calibri"/>
              </a:rPr>
              <a:t>, </a:t>
            </a:r>
            <a:r>
              <a:rPr lang="en-US" sz="1100" err="1">
                <a:cs typeface="Calibri"/>
              </a:rPr>
              <a:t>lærer</a:t>
            </a:r>
            <a:r>
              <a:rPr lang="en-US" sz="1100">
                <a:cs typeface="Calibri"/>
              </a:rPr>
              <a:t> </a:t>
            </a:r>
            <a:r>
              <a:rPr lang="en-US" sz="1100" err="1">
                <a:cs typeface="Calibri"/>
              </a:rPr>
              <a:t>kommer</a:t>
            </a:r>
            <a:r>
              <a:rPr lang="en-US" sz="1100">
                <a:cs typeface="Calibri"/>
              </a:rPr>
              <a:t> med </a:t>
            </a:r>
            <a:r>
              <a:rPr lang="en-US" sz="1100" err="1">
                <a:cs typeface="Calibri"/>
              </a:rPr>
              <a:t>forslag</a:t>
            </a:r>
            <a:r>
              <a:rPr lang="en-US" sz="1100">
                <a:cs typeface="Calibri"/>
              </a:rPr>
              <a:t> </a:t>
            </a:r>
            <a:r>
              <a:rPr lang="en-US" sz="1100" err="1">
                <a:cs typeface="Calibri"/>
              </a:rPr>
              <a:t>ved</a:t>
            </a:r>
            <a:r>
              <a:rPr lang="en-US" sz="1100">
                <a:cs typeface="Calibri"/>
              </a:rPr>
              <a:t> </a:t>
            </a:r>
            <a:r>
              <a:rPr lang="en-US" sz="1100" err="1">
                <a:cs typeface="Calibri"/>
              </a:rPr>
              <a:t>behov</a:t>
            </a:r>
            <a:r>
              <a:rPr lang="en-US" sz="1100">
                <a:cs typeface="Calibri"/>
              </a:rPr>
              <a:t>.</a:t>
            </a:r>
          </a:p>
          <a:p>
            <a:r>
              <a:rPr lang="en-US" sz="1100" i="1">
                <a:cs typeface="Calibri"/>
              </a:rPr>
              <a:t>For </a:t>
            </a:r>
            <a:r>
              <a:rPr lang="en-US" sz="1100" i="1" err="1">
                <a:cs typeface="Calibri"/>
              </a:rPr>
              <a:t>eksempel</a:t>
            </a:r>
            <a:r>
              <a:rPr lang="en-US" sz="1100" i="1">
                <a:cs typeface="Calibri"/>
              </a:rPr>
              <a:t>:</a:t>
            </a:r>
          </a:p>
          <a:p>
            <a:r>
              <a:rPr lang="en-US" sz="1100" i="1">
                <a:cs typeface="Calibri"/>
              </a:rPr>
              <a:t>Det er </a:t>
            </a:r>
            <a:r>
              <a:rPr lang="en-US" sz="1100" i="1" err="1">
                <a:cs typeface="Calibri"/>
              </a:rPr>
              <a:t>flaut</a:t>
            </a:r>
            <a:r>
              <a:rPr lang="en-US" sz="1100" i="1">
                <a:cs typeface="Calibri"/>
              </a:rPr>
              <a:t> å </a:t>
            </a:r>
            <a:r>
              <a:rPr lang="en-US" sz="1100" i="1" err="1">
                <a:cs typeface="Calibri"/>
              </a:rPr>
              <a:t>få</a:t>
            </a:r>
            <a:r>
              <a:rPr lang="en-US" sz="1100" i="1">
                <a:cs typeface="Calibri"/>
              </a:rPr>
              <a:t> </a:t>
            </a:r>
            <a:r>
              <a:rPr lang="en-US" sz="1100" i="1" err="1">
                <a:cs typeface="Calibri"/>
              </a:rPr>
              <a:t>pupper</a:t>
            </a:r>
            <a:r>
              <a:rPr lang="en-US" sz="1100" i="1">
                <a:cs typeface="Calibri"/>
              </a:rPr>
              <a:t> </a:t>
            </a:r>
            <a:r>
              <a:rPr lang="en-US" sz="1100" i="1" err="1">
                <a:cs typeface="Calibri"/>
              </a:rPr>
              <a:t>først</a:t>
            </a:r>
            <a:r>
              <a:rPr lang="en-US" sz="1100" i="1">
                <a:cs typeface="Calibri"/>
              </a:rPr>
              <a:t> </a:t>
            </a:r>
            <a:r>
              <a:rPr lang="en-US" sz="1100" i="1" err="1">
                <a:cs typeface="Calibri"/>
              </a:rPr>
              <a:t>i</a:t>
            </a:r>
            <a:r>
              <a:rPr lang="en-US" sz="1100" i="1">
                <a:cs typeface="Calibri"/>
              </a:rPr>
              <a:t> klassen, man </a:t>
            </a:r>
            <a:r>
              <a:rPr lang="en-US" sz="1100" i="1" err="1">
                <a:cs typeface="Calibri"/>
              </a:rPr>
              <a:t>kan</a:t>
            </a:r>
            <a:r>
              <a:rPr lang="en-US" sz="1100" i="1">
                <a:cs typeface="Calibri"/>
              </a:rPr>
              <a:t> </a:t>
            </a:r>
            <a:r>
              <a:rPr lang="en-US" sz="1100" i="1" err="1">
                <a:cs typeface="Calibri"/>
              </a:rPr>
              <a:t>få</a:t>
            </a:r>
            <a:r>
              <a:rPr lang="en-US" sz="1100" i="1">
                <a:cs typeface="Calibri"/>
              </a:rPr>
              <a:t> </a:t>
            </a:r>
            <a:r>
              <a:rPr lang="en-US" sz="1100" i="1" err="1">
                <a:cs typeface="Calibri"/>
              </a:rPr>
              <a:t>kommentarer</a:t>
            </a:r>
            <a:r>
              <a:rPr lang="en-US" sz="1100" i="1">
                <a:cs typeface="Calibri"/>
              </a:rPr>
              <a:t> </a:t>
            </a:r>
            <a:r>
              <a:rPr lang="en-US" sz="1100" i="1" err="1">
                <a:cs typeface="Calibri"/>
              </a:rPr>
              <a:t>som</a:t>
            </a:r>
            <a:r>
              <a:rPr lang="en-US" sz="1100" i="1">
                <a:cs typeface="Calibri"/>
              </a:rPr>
              <a:t> </a:t>
            </a:r>
            <a:r>
              <a:rPr lang="en-US" sz="1100" i="1" err="1">
                <a:cs typeface="Calibri"/>
              </a:rPr>
              <a:t>ikke</a:t>
            </a:r>
            <a:r>
              <a:rPr lang="en-US" sz="1100" i="1">
                <a:cs typeface="Calibri"/>
              </a:rPr>
              <a:t> er </a:t>
            </a:r>
            <a:r>
              <a:rPr lang="en-US" sz="1100" i="1" err="1">
                <a:cs typeface="Calibri"/>
              </a:rPr>
              <a:t>så</a:t>
            </a:r>
            <a:r>
              <a:rPr lang="en-US" sz="1100" i="1">
                <a:cs typeface="Calibri"/>
              </a:rPr>
              <a:t> </a:t>
            </a:r>
            <a:r>
              <a:rPr lang="en-US" sz="1100" i="1" err="1">
                <a:cs typeface="Calibri"/>
              </a:rPr>
              <a:t>hyggelig</a:t>
            </a:r>
            <a:r>
              <a:rPr lang="en-US" sz="1100" i="1">
                <a:cs typeface="Calibri"/>
              </a:rPr>
              <a:t>, man </a:t>
            </a:r>
            <a:r>
              <a:rPr lang="en-US" sz="1100" i="1" err="1">
                <a:cs typeface="Calibri"/>
              </a:rPr>
              <a:t>kan</a:t>
            </a:r>
            <a:r>
              <a:rPr lang="en-US" sz="1100" i="1">
                <a:cs typeface="Calibri"/>
              </a:rPr>
              <a:t> </a:t>
            </a:r>
            <a:r>
              <a:rPr lang="en-US" sz="1100" i="1" err="1">
                <a:cs typeface="Calibri"/>
              </a:rPr>
              <a:t>bli</a:t>
            </a:r>
            <a:r>
              <a:rPr lang="en-US" sz="1100" i="1">
                <a:cs typeface="Calibri"/>
              </a:rPr>
              <a:t> </a:t>
            </a:r>
            <a:r>
              <a:rPr lang="en-US" sz="1100" i="1" err="1">
                <a:cs typeface="Calibri"/>
              </a:rPr>
              <a:t>usikker</a:t>
            </a:r>
            <a:r>
              <a:rPr lang="en-US" sz="1100" i="1">
                <a:cs typeface="Calibri"/>
              </a:rPr>
              <a:t> </a:t>
            </a:r>
            <a:r>
              <a:rPr lang="en-US" sz="1100" i="1" err="1">
                <a:cs typeface="Calibri"/>
              </a:rPr>
              <a:t>på</a:t>
            </a:r>
            <a:r>
              <a:rPr lang="en-US" sz="1100" i="1">
                <a:cs typeface="Calibri"/>
              </a:rPr>
              <a:t> seg </a:t>
            </a:r>
            <a:r>
              <a:rPr lang="en-US" sz="1100" i="1" err="1">
                <a:cs typeface="Calibri"/>
              </a:rPr>
              <a:t>selv</a:t>
            </a:r>
            <a:r>
              <a:rPr lang="en-US" sz="1100" i="1">
                <a:cs typeface="Calibri"/>
              </a:rPr>
              <a:t> </a:t>
            </a:r>
            <a:r>
              <a:rPr lang="en-US" sz="1100" i="1" err="1">
                <a:cs typeface="Calibri"/>
              </a:rPr>
              <a:t>og</a:t>
            </a:r>
            <a:r>
              <a:rPr lang="en-US" sz="1100" i="1">
                <a:cs typeface="Calibri"/>
              </a:rPr>
              <a:t> </a:t>
            </a:r>
            <a:r>
              <a:rPr lang="en-US" sz="1100" i="1" err="1">
                <a:cs typeface="Calibri"/>
              </a:rPr>
              <a:t>hva</a:t>
            </a:r>
            <a:r>
              <a:rPr lang="en-US" sz="1100" i="1">
                <a:cs typeface="Calibri"/>
              </a:rPr>
              <a:t> </a:t>
            </a:r>
            <a:r>
              <a:rPr lang="en-US" sz="1100" i="1" err="1">
                <a:cs typeface="Calibri"/>
              </a:rPr>
              <a:t>andre</a:t>
            </a:r>
            <a:r>
              <a:rPr lang="en-US" sz="1100" i="1">
                <a:cs typeface="Calibri"/>
              </a:rPr>
              <a:t> </a:t>
            </a:r>
            <a:r>
              <a:rPr lang="en-US" sz="1100" i="1" err="1">
                <a:cs typeface="Calibri"/>
              </a:rPr>
              <a:t>rundt</a:t>
            </a:r>
            <a:r>
              <a:rPr lang="en-US" sz="1100" i="1">
                <a:cs typeface="Calibri"/>
              </a:rPr>
              <a:t> deg </a:t>
            </a:r>
            <a:r>
              <a:rPr lang="en-US" sz="1100" i="1" err="1">
                <a:cs typeface="Calibri"/>
              </a:rPr>
              <a:t>tenker</a:t>
            </a:r>
            <a:r>
              <a:rPr lang="en-US" sz="1100" i="1">
                <a:cs typeface="Calibri"/>
              </a:rPr>
              <a:t>. De nye </a:t>
            </a:r>
            <a:r>
              <a:rPr lang="en-US" sz="1100" i="1" err="1">
                <a:cs typeface="Calibri"/>
              </a:rPr>
              <a:t>følelsene</a:t>
            </a:r>
            <a:r>
              <a:rPr lang="en-US" sz="1100" i="1">
                <a:cs typeface="Calibri"/>
              </a:rPr>
              <a:t> vi </a:t>
            </a:r>
            <a:r>
              <a:rPr lang="en-US" sz="1100" i="1" err="1">
                <a:cs typeface="Calibri"/>
              </a:rPr>
              <a:t>føler</a:t>
            </a:r>
            <a:r>
              <a:rPr lang="en-US" sz="1100" i="1">
                <a:cs typeface="Calibri"/>
              </a:rPr>
              <a:t> </a:t>
            </a:r>
            <a:r>
              <a:rPr lang="en-US" sz="1100" i="1" err="1">
                <a:cs typeface="Calibri"/>
              </a:rPr>
              <a:t>på</a:t>
            </a:r>
            <a:r>
              <a:rPr lang="en-US" sz="1100" i="1">
                <a:cs typeface="Calibri"/>
              </a:rPr>
              <a:t> </a:t>
            </a:r>
            <a:r>
              <a:rPr lang="en-US" sz="1100" i="1" err="1">
                <a:cs typeface="Calibri"/>
              </a:rPr>
              <a:t>kan</a:t>
            </a:r>
            <a:r>
              <a:rPr lang="en-US" sz="1100" i="1">
                <a:cs typeface="Calibri"/>
              </a:rPr>
              <a:t> </a:t>
            </a:r>
            <a:r>
              <a:rPr lang="en-US" sz="1100" i="1" err="1">
                <a:cs typeface="Calibri"/>
              </a:rPr>
              <a:t>gjøre</a:t>
            </a:r>
            <a:r>
              <a:rPr lang="en-US" sz="1100" i="1">
                <a:cs typeface="Calibri"/>
              </a:rPr>
              <a:t> </a:t>
            </a:r>
            <a:r>
              <a:rPr lang="en-US" sz="1100" i="1" err="1">
                <a:cs typeface="Calibri"/>
              </a:rPr>
              <a:t>oss</a:t>
            </a:r>
            <a:r>
              <a:rPr lang="en-US" sz="1100" i="1">
                <a:cs typeface="Calibri"/>
              </a:rPr>
              <a:t> </a:t>
            </a:r>
            <a:r>
              <a:rPr lang="en-US" sz="1100" i="1" err="1">
                <a:cs typeface="Calibri"/>
              </a:rPr>
              <a:t>usikre</a:t>
            </a:r>
            <a:r>
              <a:rPr lang="en-US" sz="1100" i="1">
                <a:cs typeface="Calibri"/>
              </a:rPr>
              <a:t> </a:t>
            </a:r>
            <a:r>
              <a:rPr lang="en-US" sz="1100" i="1" err="1">
                <a:cs typeface="Calibri"/>
              </a:rPr>
              <a:t>på</a:t>
            </a:r>
            <a:r>
              <a:rPr lang="en-US" sz="1100" i="1">
                <a:cs typeface="Calibri"/>
              </a:rPr>
              <a:t> </a:t>
            </a:r>
            <a:r>
              <a:rPr lang="en-US" sz="1100" i="1" err="1">
                <a:cs typeface="Calibri"/>
              </a:rPr>
              <a:t>hverandre</a:t>
            </a:r>
            <a:r>
              <a:rPr lang="en-US" sz="1100" i="1">
                <a:cs typeface="Calibri"/>
              </a:rPr>
              <a:t> </a:t>
            </a:r>
            <a:r>
              <a:rPr lang="en-US" sz="1100" i="1" err="1">
                <a:cs typeface="Calibri"/>
              </a:rPr>
              <a:t>og</a:t>
            </a:r>
            <a:r>
              <a:rPr lang="en-US" sz="1100" i="1">
                <a:cs typeface="Calibri"/>
              </a:rPr>
              <a:t> </a:t>
            </a:r>
            <a:r>
              <a:rPr lang="en-US" sz="1100" i="1" err="1">
                <a:cs typeface="Calibri"/>
              </a:rPr>
              <a:t>oss</a:t>
            </a:r>
            <a:r>
              <a:rPr lang="en-US" sz="1100" i="1">
                <a:cs typeface="Calibri"/>
              </a:rPr>
              <a:t> </a:t>
            </a:r>
            <a:r>
              <a:rPr lang="en-US" sz="1100" i="1" err="1">
                <a:cs typeface="Calibri"/>
              </a:rPr>
              <a:t>selv</a:t>
            </a:r>
            <a:r>
              <a:rPr lang="en-US" sz="1100" i="1">
                <a:cs typeface="Calibri"/>
              </a:rPr>
              <a:t>, det </a:t>
            </a:r>
            <a:r>
              <a:rPr lang="en-US" sz="1100" i="1" err="1">
                <a:cs typeface="Calibri"/>
              </a:rPr>
              <a:t>kan</a:t>
            </a:r>
            <a:r>
              <a:rPr lang="en-US" sz="1100" i="1">
                <a:cs typeface="Calibri"/>
              </a:rPr>
              <a:t> </a:t>
            </a:r>
            <a:r>
              <a:rPr lang="en-US" sz="1100" i="1" err="1">
                <a:cs typeface="Calibri"/>
              </a:rPr>
              <a:t>føles</a:t>
            </a:r>
            <a:r>
              <a:rPr lang="en-US" sz="1100" i="1">
                <a:cs typeface="Calibri"/>
              </a:rPr>
              <a:t> </a:t>
            </a:r>
            <a:r>
              <a:rPr lang="en-US" sz="1100" i="1" err="1">
                <a:cs typeface="Calibri"/>
              </a:rPr>
              <a:t>rart</a:t>
            </a:r>
            <a:r>
              <a:rPr lang="en-US" sz="1100" i="1">
                <a:cs typeface="Calibri"/>
              </a:rPr>
              <a:t> </a:t>
            </a:r>
            <a:r>
              <a:rPr lang="en-US" sz="1100" i="1" err="1">
                <a:cs typeface="Calibri"/>
              </a:rPr>
              <a:t>og</a:t>
            </a:r>
            <a:r>
              <a:rPr lang="en-US" sz="1100" i="1">
                <a:cs typeface="Calibri"/>
              </a:rPr>
              <a:t> </a:t>
            </a:r>
            <a:r>
              <a:rPr lang="en-US" sz="1100" i="1" err="1">
                <a:cs typeface="Calibri"/>
              </a:rPr>
              <a:t>anderledes</a:t>
            </a:r>
            <a:r>
              <a:rPr lang="en-US" sz="1100" i="1">
                <a:cs typeface="Calibri"/>
              </a:rPr>
              <a:t> </a:t>
            </a:r>
            <a:r>
              <a:rPr lang="en-US" sz="1100" i="1" err="1">
                <a:cs typeface="Calibri"/>
              </a:rPr>
              <a:t>ut</a:t>
            </a:r>
            <a:r>
              <a:rPr lang="en-US" sz="1100" i="1">
                <a:cs typeface="Calibri"/>
              </a:rPr>
              <a:t> </a:t>
            </a:r>
            <a:r>
              <a:rPr lang="en-US" sz="1100" i="1" err="1">
                <a:cs typeface="Calibri"/>
              </a:rPr>
              <a:t>og</a:t>
            </a:r>
            <a:r>
              <a:rPr lang="en-US" sz="1100" i="1">
                <a:cs typeface="Calibri"/>
              </a:rPr>
              <a:t> at man </a:t>
            </a:r>
            <a:r>
              <a:rPr lang="en-US" sz="1100" i="1" err="1">
                <a:cs typeface="Calibri"/>
              </a:rPr>
              <a:t>ikke</a:t>
            </a:r>
            <a:r>
              <a:rPr lang="en-US" sz="1100" i="1">
                <a:cs typeface="Calibri"/>
              </a:rPr>
              <a:t> </a:t>
            </a:r>
            <a:r>
              <a:rPr lang="en-US" sz="1100" i="1" err="1">
                <a:cs typeface="Calibri"/>
              </a:rPr>
              <a:t>ønsker</a:t>
            </a:r>
            <a:r>
              <a:rPr lang="en-US" sz="1100" i="1">
                <a:cs typeface="Calibri"/>
              </a:rPr>
              <a:t> å </a:t>
            </a:r>
            <a:r>
              <a:rPr lang="en-US" sz="1100" i="1" err="1">
                <a:cs typeface="Calibri"/>
              </a:rPr>
              <a:t>skille</a:t>
            </a:r>
            <a:r>
              <a:rPr lang="en-US" sz="1100" i="1">
                <a:cs typeface="Calibri"/>
              </a:rPr>
              <a:t> seg </a:t>
            </a:r>
            <a:r>
              <a:rPr lang="en-US" sz="1100" i="1" err="1">
                <a:cs typeface="Calibri"/>
              </a:rPr>
              <a:t>ut</a:t>
            </a:r>
            <a:r>
              <a:rPr lang="en-US" sz="1100" i="1">
                <a:cs typeface="Calibri"/>
              </a:rPr>
              <a:t> </a:t>
            </a:r>
            <a:r>
              <a:rPr lang="en-US" sz="1100" i="1" err="1">
                <a:cs typeface="Calibri"/>
              </a:rPr>
              <a:t>og</a:t>
            </a:r>
            <a:r>
              <a:rPr lang="en-US" sz="1100" i="1">
                <a:cs typeface="Calibri"/>
              </a:rPr>
              <a:t> </a:t>
            </a:r>
            <a:r>
              <a:rPr lang="en-US" sz="1100" i="1" err="1">
                <a:cs typeface="Calibri"/>
              </a:rPr>
              <a:t>være</a:t>
            </a:r>
            <a:r>
              <a:rPr lang="en-US" sz="1100" i="1">
                <a:cs typeface="Calibri"/>
              </a:rPr>
              <a:t> </a:t>
            </a:r>
            <a:r>
              <a:rPr lang="en-US" sz="1100" i="1" err="1">
                <a:cs typeface="Calibri"/>
              </a:rPr>
              <a:t>anderledes</a:t>
            </a:r>
            <a:r>
              <a:rPr lang="en-US" sz="1100" i="1">
                <a:cs typeface="Calibri"/>
              </a:rPr>
              <a:t> </a:t>
            </a:r>
            <a:r>
              <a:rPr lang="en-US" sz="1100" i="1" err="1">
                <a:cs typeface="Calibri"/>
              </a:rPr>
              <a:t>enn</a:t>
            </a:r>
            <a:r>
              <a:rPr lang="en-US" sz="1100" i="1">
                <a:cs typeface="Calibri"/>
              </a:rPr>
              <a:t> de </a:t>
            </a:r>
            <a:r>
              <a:rPr lang="en-US" sz="1100" i="1" err="1">
                <a:cs typeface="Calibri"/>
              </a:rPr>
              <a:t>andre</a:t>
            </a:r>
            <a:r>
              <a:rPr lang="en-US" sz="1100" i="1">
                <a:cs typeface="Calibri"/>
              </a:rPr>
              <a:t>.</a:t>
            </a:r>
          </a:p>
        </p:txBody>
      </p:sp>
      <p:sp>
        <p:nvSpPr>
          <p:cNvPr id="4" name="Slide Number Placeholder 3">
            <a:extLst>
              <a:ext uri="{FF2B5EF4-FFF2-40B4-BE49-F238E27FC236}">
                <a16:creationId xmlns:a16="http://schemas.microsoft.com/office/drawing/2014/main" id="{0825A934-2A75-3B93-95E7-09E7F4A8E166}"/>
              </a:ext>
            </a:extLst>
          </p:cNvPr>
          <p:cNvSpPr>
            <a:spLocks noGrp="1"/>
          </p:cNvSpPr>
          <p:nvPr>
            <p:ph type="sldNum" sz="quarter" idx="5"/>
          </p:nvPr>
        </p:nvSpPr>
        <p:spPr/>
        <p:txBody>
          <a:bodyPr/>
          <a:lstStyle/>
          <a:p>
            <a:fld id="{0E12380D-7B15-4C77-9E9A-D5ADF105E9E5}" type="slidenum">
              <a:rPr lang="nb-NO" smtClean="0"/>
              <a:t>7</a:t>
            </a:fld>
            <a:endParaRPr lang="nb-NO"/>
          </a:p>
        </p:txBody>
      </p:sp>
    </p:spTree>
    <p:extLst>
      <p:ext uri="{BB962C8B-B14F-4D97-AF65-F5344CB8AC3E}">
        <p14:creationId xmlns:p14="http://schemas.microsoft.com/office/powerpoint/2010/main" val="82315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r>
              <a:rPr lang="nb-NO" sz="1100" b="1"/>
              <a:t>Navnelek 3</a:t>
            </a:r>
            <a:endParaRPr lang="nb-NO" sz="1100"/>
          </a:p>
          <a:p>
            <a:pPr algn="just"/>
            <a:r>
              <a:rPr lang="nb-NO" sz="1100" b="1"/>
              <a:t>Formål: </a:t>
            </a:r>
            <a:r>
              <a:rPr lang="nb-NO" sz="1100"/>
              <a:t>Navnetrening + og humor</a:t>
            </a:r>
            <a:endParaRPr lang="nb-NO" sz="1100">
              <a:cs typeface="Calibri"/>
            </a:endParaRPr>
          </a:p>
          <a:p>
            <a:pPr algn="just"/>
            <a:r>
              <a:rPr lang="nb-NO" sz="1100" b="1"/>
              <a:t>Beskrivelse: </a:t>
            </a:r>
            <a:r>
              <a:rPr lang="nb-NO" sz="1100"/>
              <a:t>Si navnet og si “og jeg gjør slik” mens du gjør en bevegelse: Jeg heter Mats og jeg gjør slik (vinker). Neste sier «Mats» og gjør Mats sin bevegelse, før sitt navn Sara og en selvvalgt bevegelse. Hver elev skal gjenta navnet på sist person og gjøre personens bevegelse, før eleven sier sitt eget navn med en bevegelse. På den måten får alle en «signatur-bevegelse». </a:t>
            </a:r>
          </a:p>
          <a:p>
            <a:pPr algn="just"/>
            <a:r>
              <a:rPr lang="nb-NO" sz="1100"/>
              <a:t> </a:t>
            </a:r>
            <a:endParaRPr lang="nb-NO" sz="1100">
              <a:cs typeface="Calibri"/>
            </a:endParaRPr>
          </a:p>
          <a:p>
            <a:pPr algn="just"/>
            <a:r>
              <a:rPr lang="nb-NO" sz="1100" b="1"/>
              <a:t>Tips: </a:t>
            </a:r>
            <a:endParaRPr lang="nb-NO" sz="1100"/>
          </a:p>
          <a:p>
            <a:pPr marL="285750" indent="-285750">
              <a:buFont typeface="Arial"/>
              <a:buChar char="•"/>
            </a:pPr>
            <a:r>
              <a:rPr lang="nb-NO" sz="1100"/>
              <a:t>Snakk på forhånd om ulike typer bevegelser. Vis ulike typer bevegelser. La barna komme med eksempler før dere begynner å leke. Gi barna litt tid til å velge sin bevegelse. </a:t>
            </a:r>
            <a:endParaRPr lang="nb-NO" sz="1100">
              <a:cs typeface="Calibri"/>
            </a:endParaRPr>
          </a:p>
          <a:p>
            <a:pPr marL="285750" indent="-285750">
              <a:buFont typeface="Arial"/>
              <a:buChar char="•"/>
            </a:pPr>
            <a:r>
              <a:rPr lang="nb-NO" sz="1100"/>
              <a:t>Bevegelsene kan settes sammen til en slags dans. Da skal alle navnene sies høyt i rekkefølge (sammen med bevegelsene), før du sier ditt eget navn. NB! Alle hjelper til med å si alle navnene og samtidig gjøre signaturbevegelsene. Etter 24 repetisjoner sitter dansen!</a:t>
            </a:r>
            <a:endParaRPr lang="nb-NO" sz="1100">
              <a:cs typeface="Calibri"/>
            </a:endParaRPr>
          </a:p>
          <a:p>
            <a:endParaRPr lang="nb-NO" sz="1800">
              <a:latin typeface="Times New Roman" panose="02020603050405020304" pitchFamily="18" charset="0"/>
              <a:cs typeface="Times New Roman" panose="02020603050405020304" pitchFamily="18" charset="0"/>
            </a:endParaRPr>
          </a:p>
          <a:p>
            <a:endParaRPr lang="nb-NO">
              <a:cs typeface="Calibri"/>
            </a:endParaRPr>
          </a:p>
          <a:p>
            <a:endParaRPr lang="nb-NO" sz="1800" b="0" i="0">
              <a:solidFill>
                <a:srgbClr val="000000"/>
              </a:solidFill>
              <a:effectLst/>
              <a:latin typeface="Times New Roman" panose="02020603050405020304" pitchFamily="18" charset="0"/>
              <a:cs typeface="Times New Roman"/>
            </a:endParaRPr>
          </a:p>
          <a:p>
            <a:endParaRPr lang="nn-NO">
              <a:latin typeface="Calibri" panose="020F0502020204030204"/>
              <a:cs typeface="Calibri" panose="020F0502020204030204"/>
            </a:endParaRPr>
          </a:p>
          <a:p>
            <a:endParaRPr lang="nn-NO" sz="1800">
              <a:effectLst/>
              <a:cs typeface="Calibri"/>
            </a:endParaRPr>
          </a:p>
          <a:p>
            <a:endParaRPr lang="nb-NO"/>
          </a:p>
        </p:txBody>
      </p:sp>
      <p:sp>
        <p:nvSpPr>
          <p:cNvPr id="4" name="Plassholder for lysbildenummer 3"/>
          <p:cNvSpPr>
            <a:spLocks noGrp="1"/>
          </p:cNvSpPr>
          <p:nvPr>
            <p:ph type="sldNum" sz="quarter" idx="5"/>
          </p:nvPr>
        </p:nvSpPr>
        <p:spPr/>
        <p:txBody>
          <a:bodyPr/>
          <a:lstStyle/>
          <a:p>
            <a:fld id="{4A0C53AA-2C1F-4D28-B074-E50D1CC28151}" type="slidenum">
              <a:rPr lang="nb-NO" smtClean="0"/>
              <a:t>8</a:t>
            </a:fld>
            <a:endParaRPr lang="nb-NO"/>
          </a:p>
        </p:txBody>
      </p:sp>
    </p:spTree>
    <p:extLst>
      <p:ext uri="{BB962C8B-B14F-4D97-AF65-F5344CB8AC3E}">
        <p14:creationId xmlns:p14="http://schemas.microsoft.com/office/powerpoint/2010/main" val="363274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en-US"/>
          </a:p>
          <a:p>
            <a:r>
              <a:rPr lang="nb-NO" i="1"/>
              <a:t>Prosess:</a:t>
            </a:r>
            <a:r>
              <a:rPr lang="nb-NO"/>
              <a:t> Sende en ball e.l. rundt i ringen. Alle får ordet etter tur. Elevene sier en ting hver. Det er helt fint å si det samme som de andre, eller noe annet. Vi tar et spørsmål av gangen. </a:t>
            </a:r>
            <a:endParaRPr lang="en-US"/>
          </a:p>
          <a:p>
            <a:pPr marL="0" marR="0" lvl="0" indent="0" algn="l" defTabSz="914400">
              <a:lnSpc>
                <a:spcPct val="100000"/>
              </a:lnSpc>
              <a:spcBef>
                <a:spcPts val="0"/>
              </a:spcBef>
              <a:spcAft>
                <a:spcPts val="0"/>
              </a:spcAft>
              <a:buNone/>
              <a:tabLst/>
              <a:defRPr/>
            </a:pPr>
            <a:r>
              <a:rPr lang="nb-NO"/>
              <a:t>Vi bytter spørsmål underveis, f. eks når 5-6 elever har svart.</a:t>
            </a:r>
            <a:endParaRPr lang="en-US"/>
          </a:p>
          <a:p>
            <a:endParaRPr lang="nb-NO"/>
          </a:p>
          <a:p>
            <a:pPr marL="285750" indent="-285750">
              <a:buFont typeface="Symbol,Sans-Serif"/>
              <a:buChar char="•"/>
            </a:pPr>
            <a:r>
              <a:rPr lang="nb-NO"/>
              <a:t>Hva likte du i dag? </a:t>
            </a:r>
            <a:endParaRPr lang="en-US"/>
          </a:p>
          <a:p>
            <a:pPr marL="285750" indent="-285750">
              <a:buFont typeface="Symbol,Sans-Serif"/>
              <a:buChar char="•"/>
            </a:pPr>
            <a:r>
              <a:rPr lang="nb-NO"/>
              <a:t>Hva lærte du? </a:t>
            </a:r>
            <a:endParaRPr lang="en-US"/>
          </a:p>
          <a:p>
            <a:pPr marL="285750" indent="-285750">
              <a:buFont typeface="Symbol,Sans-Serif"/>
              <a:buChar char="•"/>
            </a:pPr>
            <a:r>
              <a:rPr lang="nb-NO"/>
              <a:t>Hvorfor er dette viktig? </a:t>
            </a:r>
            <a:endParaRPr lang="en-US"/>
          </a:p>
          <a:p>
            <a:pPr marL="285750" indent="-285750">
              <a:buFont typeface="Symbol,Sans-Serif"/>
              <a:buChar char="•"/>
            </a:pPr>
            <a:r>
              <a:rPr lang="nb-NO"/>
              <a:t>Hva kan vi øve på? </a:t>
            </a:r>
            <a:endParaRPr lang="en-US"/>
          </a:p>
          <a:p>
            <a:endParaRPr lang="nb-NO"/>
          </a:p>
          <a:p>
            <a:r>
              <a:rPr lang="nb-NO"/>
              <a:t>Foto: Bildet er tatt av Bildet er tatt av </a:t>
            </a:r>
            <a:r>
              <a:rPr lang="nb-NO">
                <a:hlinkClick r:id="rId3"/>
              </a:rPr>
              <a:t>Alexas_Fotos</a:t>
            </a:r>
            <a:r>
              <a:rPr lang="nb-NO"/>
              <a:t> fra </a:t>
            </a:r>
            <a:r>
              <a:rPr lang="nb-NO">
                <a:hlinkClick r:id="rId4"/>
              </a:rPr>
              <a:t>Pixabay</a:t>
            </a:r>
            <a:r>
              <a:rPr lang="nb-NO"/>
              <a:t> </a:t>
            </a:r>
            <a:endParaRPr lang="nb-NO">
              <a:ea typeface="Calibri"/>
              <a:cs typeface="Calibri"/>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9</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C4BBD-4F12-D9E8-7836-C7BE6D6DE1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A5B8240-0DF4-CE2D-917E-241FB358B2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2987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8741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266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22522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75613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2" r:id="rId6"/>
    <p:sldLayoutId id="2147483693"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4"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EEaf6doegQY"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zz4rTQ0usY"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9999"/>
                </a:solidFill>
                <a:latin typeface="Georgia"/>
              </a:rPr>
              <a:t>Kropp 4.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7D7784C1-68FC-4557-52AC-7071D9156DA7}"/>
              </a:ext>
            </a:extLst>
          </p:cNvPr>
          <p:cNvSpPr txBox="1"/>
          <p:nvPr/>
        </p:nvSpPr>
        <p:spPr>
          <a:xfrm>
            <a:off x="1048150" y="2644170"/>
            <a:ext cx="7280563" cy="1015663"/>
          </a:xfrm>
          <a:prstGeom prst="rect">
            <a:avLst/>
          </a:prstGeom>
          <a:noFill/>
        </p:spPr>
        <p:txBody>
          <a:bodyPr wrap="square" lIns="91440" tIns="45720" rIns="91440" bIns="45720" anchor="t">
            <a:spAutoFit/>
          </a:bodyPr>
          <a:lstStyle/>
          <a:p>
            <a:r>
              <a:rPr lang="nb-NO" sz="6000">
                <a:latin typeface="Georgia"/>
                <a:hlinkClick r:id="rId3">
                  <a:extLst>
                    <a:ext uri="{A12FA001-AC4F-418D-AE19-62706E023703}">
                      <ahyp:hlinkClr xmlns:ahyp="http://schemas.microsoft.com/office/drawing/2018/hyperlinkcolor" val="tx"/>
                    </a:ext>
                  </a:extLst>
                </a:hlinkClick>
              </a:rPr>
              <a:t>Inngangsmusikk</a:t>
            </a:r>
            <a:endParaRPr lang="nb-NO" sz="6000">
              <a:latin typeface="Georgia" panose="02040502050405020303" pitchFamily="18" charset="0"/>
            </a:endParaRPr>
          </a:p>
        </p:txBody>
      </p:sp>
    </p:spTree>
    <p:extLst>
      <p:ext uri="{BB962C8B-B14F-4D97-AF65-F5344CB8AC3E}">
        <p14:creationId xmlns:p14="http://schemas.microsoft.com/office/powerpoint/2010/main" val="320072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E4F0686-B446-2591-0834-00CE790D5560}"/>
              </a:ext>
            </a:extLst>
          </p:cNvPr>
          <p:cNvSpPr>
            <a:spLocks noGrp="1"/>
          </p:cNvSpPr>
          <p:nvPr>
            <p:ph type="body" idx="10"/>
          </p:nvPr>
        </p:nvSpPr>
        <p:spPr>
          <a:xfrm>
            <a:off x="3720063" y="2521373"/>
            <a:ext cx="7981121" cy="3429000"/>
          </a:xfrm>
        </p:spPr>
        <p:txBody>
          <a:bodyPr lIns="91440" tIns="45720" rIns="91440" bIns="45720" anchor="t"/>
          <a:lstStyle/>
          <a:p>
            <a:r>
              <a:rPr lang="nb-NO" sz="6000">
                <a:latin typeface="Georgia"/>
                <a:ea typeface="Verdana"/>
                <a:cs typeface="Calibri"/>
                <a:hlinkClick r:id="rId3"/>
              </a:rPr>
              <a:t>Pust og bevegelse</a:t>
            </a:r>
            <a:endParaRPr lang="nb-NO" sz="6000">
              <a:latin typeface="Georgia"/>
              <a:ea typeface="Verdana"/>
              <a:cs typeface="Calibri"/>
            </a:endParaRPr>
          </a:p>
        </p:txBody>
      </p:sp>
    </p:spTree>
    <p:extLst>
      <p:ext uri="{BB962C8B-B14F-4D97-AF65-F5344CB8AC3E}">
        <p14:creationId xmlns:p14="http://schemas.microsoft.com/office/powerpoint/2010/main" val="281956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BDC7D275-2054-2FCF-0B90-0293DF711B39}"/>
              </a:ext>
            </a:extLst>
          </p:cNvPr>
          <p:cNvSpPr txBox="1"/>
          <p:nvPr/>
        </p:nvSpPr>
        <p:spPr>
          <a:xfrm>
            <a:off x="1027707" y="3434468"/>
            <a:ext cx="7740502" cy="984885"/>
          </a:xfrm>
          <a:prstGeom prst="rect">
            <a:avLst/>
          </a:prstGeom>
          <a:noFill/>
        </p:spPr>
        <p:txBody>
          <a:bodyPr wrap="square" lIns="91440" tIns="45720" rIns="91440" bIns="45720" anchor="t">
            <a:spAutoFit/>
          </a:bodyPr>
          <a:lstStyle/>
          <a:p>
            <a:pPr algn="ctr"/>
            <a:endParaRPr lang="nb-NO" sz="1800">
              <a:solidFill>
                <a:schemeClr val="tx1">
                  <a:lumMod val="85000"/>
                  <a:lumOff val="15000"/>
                </a:schemeClr>
              </a:solidFill>
            </a:endParaRPr>
          </a:p>
          <a:p>
            <a:pPr algn="ctr"/>
            <a:r>
              <a:rPr lang="nb-NO" sz="4000">
                <a:solidFill>
                  <a:srgbClr val="009999"/>
                </a:solidFill>
                <a:latin typeface="Georgia"/>
                <a:hlinkClick r:id="rId3">
                  <a:extLst>
                    <a:ext uri="{A12FA001-AC4F-418D-AE19-62706E023703}">
                      <ahyp:hlinkClr xmlns:ahyp="http://schemas.microsoft.com/office/drawing/2018/hyperlinkcolor" val="tx"/>
                    </a:ext>
                  </a:extLst>
                </a:hlinkClick>
              </a:rPr>
              <a:t>Hva skjer med kroppen min?</a:t>
            </a:r>
            <a:endParaRPr lang="nb-NO" sz="4000">
              <a:solidFill>
                <a:srgbClr val="009999"/>
              </a:solidFill>
              <a:latin typeface="Georgia"/>
              <a:hlinkClick r:id="" action="ppaction://noaction">
                <a:extLst>
                  <a:ext uri="{A12FA001-AC4F-418D-AE19-62706E023703}">
                    <ahyp:hlinkClr xmlns:ahyp="http://schemas.microsoft.com/office/drawing/2018/hyperlinkcolor" val="tx"/>
                  </a:ext>
                </a:extLst>
              </a:hlinkClick>
            </a:endParaRPr>
          </a:p>
        </p:txBody>
      </p:sp>
      <p:sp>
        <p:nvSpPr>
          <p:cNvPr id="2" name="TekstSylinder 1">
            <a:extLst>
              <a:ext uri="{FF2B5EF4-FFF2-40B4-BE49-F238E27FC236}">
                <a16:creationId xmlns:a16="http://schemas.microsoft.com/office/drawing/2014/main" id="{390846DC-5498-797E-5732-ABF5B1AF968D}"/>
              </a:ext>
            </a:extLst>
          </p:cNvPr>
          <p:cNvSpPr txBox="1"/>
          <p:nvPr/>
        </p:nvSpPr>
        <p:spPr>
          <a:xfrm>
            <a:off x="2778124" y="2686654"/>
            <a:ext cx="423862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6000">
                <a:solidFill>
                  <a:srgbClr val="009999"/>
                </a:solidFill>
                <a:latin typeface="Georgia"/>
                <a:ea typeface="Calibri"/>
                <a:cs typeface="Calibri"/>
              </a:rPr>
              <a:t>Vi ser film!</a:t>
            </a:r>
            <a:endParaRPr lang="nb-NO" sz="6000">
              <a:solidFill>
                <a:srgbClr val="009999"/>
              </a:solidFill>
              <a:latin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ED456C-87BF-8910-48C9-4172590E4923}"/>
              </a:ext>
            </a:extLst>
          </p:cNvPr>
          <p:cNvSpPr>
            <a:spLocks noGrp="1"/>
          </p:cNvSpPr>
          <p:nvPr>
            <p:ph type="title"/>
          </p:nvPr>
        </p:nvSpPr>
        <p:spPr/>
        <p:txBody>
          <a:bodyPr>
            <a:normAutofit fontScale="90000"/>
          </a:bodyPr>
          <a:lstStyle/>
          <a:p>
            <a:pPr algn="ctr"/>
            <a:r>
              <a:rPr lang="nb-NO" sz="6000" b="0">
                <a:solidFill>
                  <a:schemeClr val="tx2"/>
                </a:solidFill>
                <a:latin typeface="Georgia"/>
              </a:rPr>
              <a:t>Hva trenger kroppen </a:t>
            </a:r>
            <a:br>
              <a:rPr lang="nb-NO" sz="6000" b="0">
                <a:solidFill>
                  <a:schemeClr val="tx2"/>
                </a:solidFill>
                <a:latin typeface="Georgia"/>
              </a:rPr>
            </a:br>
            <a:r>
              <a:rPr lang="nb-NO" sz="6000" b="0">
                <a:solidFill>
                  <a:schemeClr val="tx2"/>
                </a:solidFill>
                <a:latin typeface="Georgia"/>
              </a:rPr>
              <a:t>for å ha det bra?</a:t>
            </a:r>
            <a:endParaRPr lang="nb-NO">
              <a:solidFill>
                <a:schemeClr val="tx2"/>
              </a:solidFill>
            </a:endParaRPr>
          </a:p>
        </p:txBody>
      </p:sp>
      <p:pic>
        <p:nvPicPr>
          <p:cNvPr id="7" name="Bilde 6">
            <a:extLst>
              <a:ext uri="{FF2B5EF4-FFF2-40B4-BE49-F238E27FC236}">
                <a16:creationId xmlns:a16="http://schemas.microsoft.com/office/drawing/2014/main" id="{D52ED564-6342-DE71-DDB3-79C1B483767C}"/>
              </a:ext>
            </a:extLst>
          </p:cNvPr>
          <p:cNvPicPr>
            <a:picLocks noChangeAspect="1"/>
          </p:cNvPicPr>
          <p:nvPr/>
        </p:nvPicPr>
        <p:blipFill>
          <a:blip r:embed="rId3"/>
          <a:stretch>
            <a:fillRect/>
          </a:stretch>
        </p:blipFill>
        <p:spPr>
          <a:xfrm>
            <a:off x="2277979" y="2013818"/>
            <a:ext cx="7636042" cy="4073889"/>
          </a:xfrm>
          <a:prstGeom prst="rect">
            <a:avLst/>
          </a:prstGeom>
        </p:spPr>
      </p:pic>
    </p:spTree>
    <p:extLst>
      <p:ext uri="{BB962C8B-B14F-4D97-AF65-F5344CB8AC3E}">
        <p14:creationId xmlns:p14="http://schemas.microsoft.com/office/powerpoint/2010/main" val="329421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1D2D-4E12-29B4-DA27-DB046033ACF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593E551-F0BD-0833-FEF9-B87B8B0A1B32}"/>
              </a:ext>
            </a:extLst>
          </p:cNvPr>
          <p:cNvSpPr>
            <a:spLocks noGrp="1"/>
          </p:cNvSpPr>
          <p:nvPr>
            <p:ph type="title"/>
          </p:nvPr>
        </p:nvSpPr>
        <p:spPr>
          <a:xfrm>
            <a:off x="1955678" y="573673"/>
            <a:ext cx="8280644" cy="1325563"/>
          </a:xfrm>
        </p:spPr>
        <p:txBody>
          <a:bodyPr>
            <a:noAutofit/>
          </a:bodyPr>
          <a:lstStyle/>
          <a:p>
            <a:pPr algn="ctr"/>
            <a:r>
              <a:rPr lang="nb-NO" sz="6000" b="0">
                <a:solidFill>
                  <a:schemeClr val="tx2"/>
                </a:solidFill>
                <a:latin typeface="Georgia"/>
              </a:rPr>
              <a:t>På hvilken måte forandrer kroppen seg?</a:t>
            </a:r>
            <a:endParaRPr lang="nb-NO">
              <a:solidFill>
                <a:schemeClr val="tx2"/>
              </a:solidFill>
            </a:endParaRPr>
          </a:p>
        </p:txBody>
      </p:sp>
      <p:pic>
        <p:nvPicPr>
          <p:cNvPr id="4" name="Bilde 3">
            <a:extLst>
              <a:ext uri="{FF2B5EF4-FFF2-40B4-BE49-F238E27FC236}">
                <a16:creationId xmlns:a16="http://schemas.microsoft.com/office/drawing/2014/main" id="{BC8AB8AE-1E7B-0B05-3876-67CA4EF64D16}"/>
              </a:ext>
            </a:extLst>
          </p:cNvPr>
          <p:cNvPicPr>
            <a:picLocks noChangeAspect="1"/>
          </p:cNvPicPr>
          <p:nvPr/>
        </p:nvPicPr>
        <p:blipFill>
          <a:blip r:embed="rId3"/>
          <a:stretch>
            <a:fillRect/>
          </a:stretch>
        </p:blipFill>
        <p:spPr>
          <a:xfrm>
            <a:off x="1955678" y="2397783"/>
            <a:ext cx="8280644" cy="4030319"/>
          </a:xfrm>
          <a:prstGeom prst="rect">
            <a:avLst/>
          </a:prstGeom>
        </p:spPr>
      </p:pic>
    </p:spTree>
    <p:extLst>
      <p:ext uri="{BB962C8B-B14F-4D97-AF65-F5344CB8AC3E}">
        <p14:creationId xmlns:p14="http://schemas.microsoft.com/office/powerpoint/2010/main" val="169509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4463B-7AC1-3CA0-FB70-25B99949CAA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7958C5B-D283-CF87-961B-743A16245369}"/>
              </a:ext>
            </a:extLst>
          </p:cNvPr>
          <p:cNvSpPr>
            <a:spLocks noGrp="1"/>
          </p:cNvSpPr>
          <p:nvPr>
            <p:ph type="title"/>
          </p:nvPr>
        </p:nvSpPr>
        <p:spPr>
          <a:xfrm>
            <a:off x="333880" y="393032"/>
            <a:ext cx="11513574" cy="1325563"/>
          </a:xfrm>
        </p:spPr>
        <p:txBody>
          <a:bodyPr>
            <a:noAutofit/>
          </a:bodyPr>
          <a:lstStyle/>
          <a:p>
            <a:pPr algn="ctr"/>
            <a:r>
              <a:rPr lang="nb-NO" sz="6000" b="0">
                <a:solidFill>
                  <a:schemeClr val="tx2"/>
                </a:solidFill>
                <a:latin typeface="Georgia"/>
              </a:rPr>
              <a:t>Hvorfor kan det være skummelt at kroppen endrer seg?</a:t>
            </a:r>
            <a:endParaRPr lang="nb-NO">
              <a:solidFill>
                <a:schemeClr val="tx2"/>
              </a:solidFill>
            </a:endParaRPr>
          </a:p>
        </p:txBody>
      </p:sp>
      <p:pic>
        <p:nvPicPr>
          <p:cNvPr id="4" name="Bilde 3">
            <a:extLst>
              <a:ext uri="{FF2B5EF4-FFF2-40B4-BE49-F238E27FC236}">
                <a16:creationId xmlns:a16="http://schemas.microsoft.com/office/drawing/2014/main" id="{8737362A-0245-C198-8C41-BF2BC45AAE00}"/>
              </a:ext>
            </a:extLst>
          </p:cNvPr>
          <p:cNvPicPr>
            <a:picLocks noChangeAspect="1"/>
          </p:cNvPicPr>
          <p:nvPr/>
        </p:nvPicPr>
        <p:blipFill>
          <a:blip r:embed="rId3"/>
          <a:stretch>
            <a:fillRect/>
          </a:stretch>
        </p:blipFill>
        <p:spPr>
          <a:xfrm>
            <a:off x="2261480" y="2326942"/>
            <a:ext cx="7658375" cy="4138026"/>
          </a:xfrm>
          <a:prstGeom prst="rect">
            <a:avLst/>
          </a:prstGeom>
        </p:spPr>
      </p:pic>
    </p:spTree>
    <p:extLst>
      <p:ext uri="{BB962C8B-B14F-4D97-AF65-F5344CB8AC3E}">
        <p14:creationId xmlns:p14="http://schemas.microsoft.com/office/powerpoint/2010/main" val="136907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873411" y="90392"/>
            <a:ext cx="9353550" cy="2852738"/>
          </a:xfrm>
        </p:spPr>
        <p:txBody>
          <a:bodyPr/>
          <a:lstStyle/>
          <a:p>
            <a:pPr eaLnBrk="1" hangingPunct="1"/>
            <a:r>
              <a:rPr lang="nb-NO" altLang="nb-NO" b="0">
                <a:solidFill>
                  <a:srgbClr val="009999"/>
                </a:solidFill>
              </a:rPr>
              <a:t>	Vi leker!</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1072919" y="2945765"/>
            <a:ext cx="9353550" cy="1500188"/>
          </a:xfrm>
        </p:spPr>
        <p:txBody>
          <a:bodyPr vert="horz" lIns="91440" tIns="45720" rIns="91440" bIns="45720" rtlCol="0" anchor="t">
            <a:noAutofit/>
          </a:bodyPr>
          <a:lstStyle/>
          <a:p>
            <a:r>
              <a:rPr lang="nb-NO" altLang="nb-NO" sz="4000">
                <a:solidFill>
                  <a:srgbClr val="009999"/>
                </a:solidFill>
                <a:latin typeface="Georgia"/>
                <a:ea typeface="Verdana"/>
                <a:cs typeface="Calibri"/>
              </a:rPr>
              <a:t>	Navnelek 3</a:t>
            </a:r>
            <a:endParaRPr lang="nb-NO" altLang="nb-NO" sz="4000">
              <a:solidFill>
                <a:srgbClr val="009999"/>
              </a:solidFill>
              <a:latin typeface="Georgia"/>
            </a:endParaRPr>
          </a:p>
          <a:p>
            <a:pPr eaLnBrk="1" hangingPunct="1"/>
            <a:r>
              <a:rPr lang="nb-NO" altLang="nb-NO" sz="4000">
                <a:solidFill>
                  <a:srgbClr val="009999"/>
                </a:solidFill>
                <a:latin typeface="Georgia"/>
                <a:ea typeface="Verdana"/>
                <a:cs typeface="Calibri"/>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488830" y="120710"/>
            <a:ext cx="11575473" cy="1325563"/>
          </a:xfrm>
        </p:spPr>
        <p:txBody>
          <a:bodyPr/>
          <a:lstStyle/>
          <a:p>
            <a:br>
              <a:rPr lang="nb-NO"/>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564908" y="2122488"/>
            <a:ext cx="6253712" cy="3806248"/>
          </a:xfrm>
        </p:spPr>
        <p:txBody>
          <a:bodyPr/>
          <a:lstStyle/>
          <a:p>
            <a:pPr marL="0" indent="0">
              <a:buNone/>
            </a:pPr>
            <a:endParaRPr lang="nb-NO" sz="2400">
              <a:ea typeface="+mn-lt"/>
              <a:cs typeface="+mn-lt"/>
            </a:endParaRPr>
          </a:p>
          <a:p>
            <a:pPr lvl="2"/>
            <a:r>
              <a:rPr lang="nb-NO" sz="4000">
                <a:solidFill>
                  <a:schemeClr val="accent1"/>
                </a:solidFill>
                <a:latin typeface="Georgia" panose="02040502050405020303" pitchFamily="18" charset="0"/>
                <a:ea typeface="+mn-lt"/>
                <a:cs typeface="+mn-lt"/>
              </a:rPr>
              <a:t>Hva likte du i dag? </a:t>
            </a:r>
          </a:p>
          <a:p>
            <a:pPr lvl="2"/>
            <a:r>
              <a:rPr lang="nb-NO" sz="4000">
                <a:solidFill>
                  <a:schemeClr val="accent1"/>
                </a:solidFill>
                <a:latin typeface="Georgia" panose="02040502050405020303" pitchFamily="18" charset="0"/>
                <a:ea typeface="+mn-lt"/>
                <a:cs typeface="+mn-lt"/>
              </a:rPr>
              <a:t>Hva lærte du? </a:t>
            </a:r>
          </a:p>
          <a:p>
            <a:pPr lvl="2"/>
            <a:r>
              <a:rPr lang="nb-NO" sz="4000">
                <a:solidFill>
                  <a:schemeClr val="accent1"/>
                </a:solidFill>
                <a:latin typeface="Georgia" panose="02040502050405020303" pitchFamily="18" charset="0"/>
                <a:ea typeface="+mn-lt"/>
                <a:cs typeface="+mn-lt"/>
              </a:rPr>
              <a:t>Hvorfor er dette viktig å snakke om? </a:t>
            </a:r>
          </a:p>
          <a:p>
            <a:pPr lvl="2"/>
            <a:r>
              <a:rPr lang="nb-NO" sz="4000">
                <a:solidFill>
                  <a:schemeClr val="accent1"/>
                </a:solidFill>
                <a:latin typeface="Georgia" panose="02040502050405020303" pitchFamily="18" charset="0"/>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18C6D9-2AC8-4442-9868-40606890C26C}">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40F78B-DFD0-4DA3-A20C-0C8B2FC4F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8</Notes>
  <HiddenSlides>0</HiddenSlide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4_Office-tema</vt:lpstr>
      <vt:lpstr>Egendefinert utforming</vt:lpstr>
      <vt:lpstr>5_Office-tema</vt:lpstr>
      <vt:lpstr>3_Office-tema</vt:lpstr>
      <vt:lpstr>6_Office-tema</vt:lpstr>
      <vt:lpstr>Kropp 4. trinn</vt:lpstr>
      <vt:lpstr>PowerPoint Presentation</vt:lpstr>
      <vt:lpstr>PowerPoint Presentation</vt:lpstr>
      <vt:lpstr>PowerPoint Presentation</vt:lpstr>
      <vt:lpstr>Hva trenger kroppen  for å ha det bra?</vt:lpstr>
      <vt:lpstr>På hvilken måte forandrer kroppen seg?</vt:lpstr>
      <vt:lpstr>Hvorfor kan det være skummelt at kroppen endrer seg?</vt:lpstr>
      <vt:lpstr> Vi leker!</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revision>1</cp:revision>
  <dcterms:created xsi:type="dcterms:W3CDTF">2020-02-24T12:22:26Z</dcterms:created>
  <dcterms:modified xsi:type="dcterms:W3CDTF">2025-03-12T10:47:12Z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