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1"/>
  </p:notesMasterIdLst>
  <p:sldIdLst>
    <p:sldId id="271" r:id="rId9"/>
    <p:sldId id="315" r:id="rId10"/>
    <p:sldId id="289" r:id="rId11"/>
    <p:sldId id="263" r:id="rId12"/>
    <p:sldId id="274" r:id="rId13"/>
    <p:sldId id="318" r:id="rId14"/>
    <p:sldId id="320" r:id="rId15"/>
    <p:sldId id="321" r:id="rId16"/>
    <p:sldId id="316" r:id="rId17"/>
    <p:sldId id="284" r:id="rId18"/>
    <p:sldId id="264" r:id="rId19"/>
    <p:sldId id="317" r:id="rId2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7F7FA"/>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339B8-B7BC-4A68-BECE-935C92CC58ED}" v="2" dt="2025-01-29T07:42:53.72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22" autoAdjust="0"/>
  </p:normalViewPr>
  <p:slideViewPr>
    <p:cSldViewPr snapToGrid="0">
      <p:cViewPr varScale="1">
        <p:scale>
          <a:sx n="68" d="100"/>
          <a:sy n="68" d="100"/>
        </p:scale>
        <p:origin x="12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5C7EE7A5-8498-7403-20C9-2A7F60B6C76D}"/>
    <pc:docChg chg="addSld modSld">
      <pc:chgData name="Frida Torgersen" userId="S::frida.torgersen@io.kommune.no::ea265081-7c03-4e48-ae3c-fad608c99291" providerId="AD" clId="Web-{5C7EE7A5-8498-7403-20C9-2A7F60B6C76D}" dt="2024-11-06T12:10:04.948" v="170"/>
      <pc:docMkLst>
        <pc:docMk/>
      </pc:docMkLst>
      <pc:sldChg chg="modSp mod modClrScheme chgLayout modNotes">
        <pc:chgData name="Frida Torgersen" userId="S::frida.torgersen@io.kommune.no::ea265081-7c03-4e48-ae3c-fad608c99291" providerId="AD" clId="Web-{5C7EE7A5-8498-7403-20C9-2A7F60B6C76D}" dt="2024-11-06T11:48:43.380" v="72" actId="1076"/>
        <pc:sldMkLst>
          <pc:docMk/>
          <pc:sldMk cId="0" sldId="263"/>
        </pc:sldMkLst>
        <pc:spChg chg="mod ord">
          <ac:chgData name="Frida Torgersen" userId="S::frida.torgersen@io.kommune.no::ea265081-7c03-4e48-ae3c-fad608c99291" providerId="AD" clId="Web-{5C7EE7A5-8498-7403-20C9-2A7F60B6C76D}" dt="2024-11-06T11:48:43.380" v="72" actId="1076"/>
          <ac:spMkLst>
            <pc:docMk/>
            <pc:sldMk cId="0" sldId="263"/>
            <ac:spMk id="16385" creationId="{3C32E97B-88D2-ECC9-386E-8CC8818429BB}"/>
          </ac:spMkLst>
        </pc:spChg>
      </pc:sldChg>
      <pc:sldChg chg="modSp">
        <pc:chgData name="Frida Torgersen" userId="S::frida.torgersen@io.kommune.no::ea265081-7c03-4e48-ae3c-fad608c99291" providerId="AD" clId="Web-{5C7EE7A5-8498-7403-20C9-2A7F60B6C76D}" dt="2024-11-06T11:43:15.031" v="7" actId="20577"/>
        <pc:sldMkLst>
          <pc:docMk/>
          <pc:sldMk cId="2790284506" sldId="271"/>
        </pc:sldMkLst>
        <pc:spChg chg="mod">
          <ac:chgData name="Frida Torgersen" userId="S::frida.torgersen@io.kommune.no::ea265081-7c03-4e48-ae3c-fad608c99291" providerId="AD" clId="Web-{5C7EE7A5-8498-7403-20C9-2A7F60B6C76D}" dt="2024-11-06T11:43:15.031" v="7" actId="20577"/>
          <ac:spMkLst>
            <pc:docMk/>
            <pc:sldMk cId="2790284506" sldId="271"/>
            <ac:spMk id="2" creationId="{DF4E4358-EDA2-47B0-260B-433B627E4841}"/>
          </ac:spMkLst>
        </pc:spChg>
      </pc:sldChg>
      <pc:sldChg chg="addSp delSp modSp modNotes">
        <pc:chgData name="Frida Torgersen" userId="S::frida.torgersen@io.kommune.no::ea265081-7c03-4e48-ae3c-fad608c99291" providerId="AD" clId="Web-{5C7EE7A5-8498-7403-20C9-2A7F60B6C76D}" dt="2024-11-06T12:04:21.942" v="152" actId="20577"/>
        <pc:sldMkLst>
          <pc:docMk/>
          <pc:sldMk cId="2233965740" sldId="274"/>
        </pc:sldMkLst>
        <pc:spChg chg="mod">
          <ac:chgData name="Frida Torgersen" userId="S::frida.torgersen@io.kommune.no::ea265081-7c03-4e48-ae3c-fad608c99291" providerId="AD" clId="Web-{5C7EE7A5-8498-7403-20C9-2A7F60B6C76D}" dt="2024-11-06T12:04:21.942" v="152" actId="20577"/>
          <ac:spMkLst>
            <pc:docMk/>
            <pc:sldMk cId="2233965740" sldId="274"/>
            <ac:spMk id="2" creationId="{5F59EF05-CB6F-CDDB-C502-3F1E5A19F019}"/>
          </ac:spMkLst>
        </pc:spChg>
        <pc:picChg chg="add mod ord">
          <ac:chgData name="Frida Torgersen" userId="S::frida.torgersen@io.kommune.no::ea265081-7c03-4e48-ae3c-fad608c99291" providerId="AD" clId="Web-{5C7EE7A5-8498-7403-20C9-2A7F60B6C76D}" dt="2024-11-06T11:58:56.843" v="130" actId="1076"/>
          <ac:picMkLst>
            <pc:docMk/>
            <pc:sldMk cId="2233965740" sldId="274"/>
            <ac:picMk id="3" creationId="{44FE33BA-3E9A-BA67-7383-D53F9DAC5BC8}"/>
          </ac:picMkLst>
        </pc:picChg>
      </pc:sldChg>
      <pc:sldChg chg="addSp delSp modSp mod modClrScheme chgLayout">
        <pc:chgData name="Frida Torgersen" userId="S::frida.torgersen@io.kommune.no::ea265081-7c03-4e48-ae3c-fad608c99291" providerId="AD" clId="Web-{5C7EE7A5-8498-7403-20C9-2A7F60B6C76D}" dt="2024-11-06T11:44:57.517" v="22" actId="1076"/>
        <pc:sldMkLst>
          <pc:docMk/>
          <pc:sldMk cId="0" sldId="284"/>
        </pc:sldMkLst>
        <pc:spChg chg="mod">
          <ac:chgData name="Frida Torgersen" userId="S::frida.torgersen@io.kommune.no::ea265081-7c03-4e48-ae3c-fad608c99291" providerId="AD" clId="Web-{5C7EE7A5-8498-7403-20C9-2A7F60B6C76D}" dt="2024-11-06T11:44:51.689" v="20" actId="1076"/>
          <ac:spMkLst>
            <pc:docMk/>
            <pc:sldMk cId="0" sldId="284"/>
            <ac:spMk id="2" creationId="{8BE0A268-285E-F54E-0E49-82F2CB12130D}"/>
          </ac:spMkLst>
        </pc:spChg>
        <pc:spChg chg="mod">
          <ac:chgData name="Frida Torgersen" userId="S::frida.torgersen@io.kommune.no::ea265081-7c03-4e48-ae3c-fad608c99291" providerId="AD" clId="Web-{5C7EE7A5-8498-7403-20C9-2A7F60B6C76D}" dt="2024-11-06T11:44:57.517" v="22" actId="1076"/>
          <ac:spMkLst>
            <pc:docMk/>
            <pc:sldMk cId="0" sldId="284"/>
            <ac:spMk id="4" creationId="{039DC984-2DAB-D68B-4511-3F216A209EDD}"/>
          </ac:spMkLst>
        </pc:spChg>
      </pc:sldChg>
      <pc:sldChg chg="modNotes">
        <pc:chgData name="Frida Torgersen" userId="S::frida.torgersen@io.kommune.no::ea265081-7c03-4e48-ae3c-fad608c99291" providerId="AD" clId="Web-{5C7EE7A5-8498-7403-20C9-2A7F60B6C76D}" dt="2024-11-06T12:10:04.948" v="170"/>
        <pc:sldMkLst>
          <pc:docMk/>
          <pc:sldMk cId="1471009841" sldId="315"/>
        </pc:sldMkLst>
      </pc:sldChg>
      <pc:sldChg chg="mod modClrScheme chgLayout">
        <pc:chgData name="Frida Torgersen" userId="S::frida.torgersen@io.kommune.no::ea265081-7c03-4e48-ae3c-fad608c99291" providerId="AD" clId="Web-{5C7EE7A5-8498-7403-20C9-2A7F60B6C76D}" dt="2024-11-06T11:43:50.766" v="11"/>
        <pc:sldMkLst>
          <pc:docMk/>
          <pc:sldMk cId="2868920406" sldId="317"/>
        </pc:sldMkLst>
      </pc:sldChg>
      <pc:sldChg chg="addSp delSp modSp new modNotes">
        <pc:chgData name="Frida Torgersen" userId="S::frida.torgersen@io.kommune.no::ea265081-7c03-4e48-ae3c-fad608c99291" providerId="AD" clId="Web-{5C7EE7A5-8498-7403-20C9-2A7F60B6C76D}" dt="2024-11-06T12:09:48.025" v="167" actId="1076"/>
        <pc:sldMkLst>
          <pc:docMk/>
          <pc:sldMk cId="3836493645" sldId="318"/>
        </pc:sldMkLst>
        <pc:spChg chg="mod">
          <ac:chgData name="Frida Torgersen" userId="S::frida.torgersen@io.kommune.no::ea265081-7c03-4e48-ae3c-fad608c99291" providerId="AD" clId="Web-{5C7EE7A5-8498-7403-20C9-2A7F60B6C76D}" dt="2024-11-06T12:07:01.757" v="163" actId="20577"/>
          <ac:spMkLst>
            <pc:docMk/>
            <pc:sldMk cId="3836493645" sldId="318"/>
            <ac:spMk id="2" creationId="{95E93130-1E82-E5FA-DB53-83C41F813C0E}"/>
          </ac:spMkLst>
        </pc:spChg>
        <pc:picChg chg="add mod ord">
          <ac:chgData name="Frida Torgersen" userId="S::frida.torgersen@io.kommune.no::ea265081-7c03-4e48-ae3c-fad608c99291" providerId="AD" clId="Web-{5C7EE7A5-8498-7403-20C9-2A7F60B6C76D}" dt="2024-11-06T12:09:48.025" v="167" actId="1076"/>
          <ac:picMkLst>
            <pc:docMk/>
            <pc:sldMk cId="3836493645" sldId="318"/>
            <ac:picMk id="4" creationId="{8490F14F-13C4-E291-3EF8-1F7A1CA36344}"/>
          </ac:picMkLst>
        </pc:picChg>
      </pc:sldChg>
      <pc:sldChg chg="addSp delSp modSp new modNotes">
        <pc:chgData name="Frida Torgersen" userId="S::frida.torgersen@io.kommune.no::ea265081-7c03-4e48-ae3c-fad608c99291" providerId="AD" clId="Web-{5C7EE7A5-8498-7403-20C9-2A7F60B6C76D}" dt="2024-11-06T12:04:00.160" v="149" actId="20577"/>
        <pc:sldMkLst>
          <pc:docMk/>
          <pc:sldMk cId="2072894884" sldId="319"/>
        </pc:sldMkLst>
        <pc:spChg chg="mod">
          <ac:chgData name="Frida Torgersen" userId="S::frida.torgersen@io.kommune.no::ea265081-7c03-4e48-ae3c-fad608c99291" providerId="AD" clId="Web-{5C7EE7A5-8498-7403-20C9-2A7F60B6C76D}" dt="2024-11-06T12:04:00.160" v="149" actId="20577"/>
          <ac:spMkLst>
            <pc:docMk/>
            <pc:sldMk cId="2072894884" sldId="319"/>
            <ac:spMk id="2" creationId="{B917FF52-9A98-9116-EE94-33584DE743C3}"/>
          </ac:spMkLst>
        </pc:spChg>
        <pc:picChg chg="add mod ord">
          <ac:chgData name="Frida Torgersen" userId="S::frida.torgersen@io.kommune.no::ea265081-7c03-4e48-ae3c-fad608c99291" providerId="AD" clId="Web-{5C7EE7A5-8498-7403-20C9-2A7F60B6C76D}" dt="2024-11-06T11:58:17.202" v="121" actId="1076"/>
          <ac:picMkLst>
            <pc:docMk/>
            <pc:sldMk cId="2072894884" sldId="319"/>
            <ac:picMk id="4" creationId="{FF27E681-89A7-B969-58E1-1785B9F5E1B8}"/>
          </ac:picMkLst>
        </pc:picChg>
      </pc:sldChg>
      <pc:sldChg chg="addSp delSp modSp new modNotes">
        <pc:chgData name="Frida Torgersen" userId="S::frida.torgersen@io.kommune.no::ea265081-7c03-4e48-ae3c-fad608c99291" providerId="AD" clId="Web-{5C7EE7A5-8498-7403-20C9-2A7F60B6C76D}" dt="2024-11-06T12:04:07.489" v="150" actId="20577"/>
        <pc:sldMkLst>
          <pc:docMk/>
          <pc:sldMk cId="3553527220" sldId="320"/>
        </pc:sldMkLst>
        <pc:spChg chg="mod">
          <ac:chgData name="Frida Torgersen" userId="S::frida.torgersen@io.kommune.no::ea265081-7c03-4e48-ae3c-fad608c99291" providerId="AD" clId="Web-{5C7EE7A5-8498-7403-20C9-2A7F60B6C76D}" dt="2024-11-06T12:04:07.489" v="150" actId="20577"/>
          <ac:spMkLst>
            <pc:docMk/>
            <pc:sldMk cId="3553527220" sldId="320"/>
            <ac:spMk id="2" creationId="{3A647B48-9E1E-A87C-BA23-855959BF82D2}"/>
          </ac:spMkLst>
        </pc:spChg>
        <pc:picChg chg="add mod ord">
          <ac:chgData name="Frida Torgersen" userId="S::frida.torgersen@io.kommune.no::ea265081-7c03-4e48-ae3c-fad608c99291" providerId="AD" clId="Web-{5C7EE7A5-8498-7403-20C9-2A7F60B6C76D}" dt="2024-11-06T12:01:50.940" v="133" actId="1076"/>
          <ac:picMkLst>
            <pc:docMk/>
            <pc:sldMk cId="3553527220" sldId="320"/>
            <ac:picMk id="4" creationId="{631CC2F8-10F6-2437-1778-4FB177D2727A}"/>
          </ac:picMkLst>
        </pc:picChg>
      </pc:sldChg>
      <pc:sldChg chg="addSp delSp modSp new modNotes">
        <pc:chgData name="Frida Torgersen" userId="S::frida.torgersen@io.kommune.no::ea265081-7c03-4e48-ae3c-fad608c99291" providerId="AD" clId="Web-{5C7EE7A5-8498-7403-20C9-2A7F60B6C76D}" dt="2024-11-06T12:04:11.895" v="151" actId="20577"/>
        <pc:sldMkLst>
          <pc:docMk/>
          <pc:sldMk cId="3733077939" sldId="321"/>
        </pc:sldMkLst>
        <pc:spChg chg="mod">
          <ac:chgData name="Frida Torgersen" userId="S::frida.torgersen@io.kommune.no::ea265081-7c03-4e48-ae3c-fad608c99291" providerId="AD" clId="Web-{5C7EE7A5-8498-7403-20C9-2A7F60B6C76D}" dt="2024-11-06T12:04:11.895" v="151" actId="20577"/>
          <ac:spMkLst>
            <pc:docMk/>
            <pc:sldMk cId="3733077939" sldId="321"/>
            <ac:spMk id="2" creationId="{0A766E70-EC11-0FC1-5B6E-F80D07E58163}"/>
          </ac:spMkLst>
        </pc:spChg>
        <pc:picChg chg="add mod ord">
          <ac:chgData name="Frida Torgersen" userId="S::frida.torgersen@io.kommune.no::ea265081-7c03-4e48-ae3c-fad608c99291" providerId="AD" clId="Web-{5C7EE7A5-8498-7403-20C9-2A7F60B6C76D}" dt="2024-11-06T12:03:18.925" v="142" actId="1076"/>
          <ac:picMkLst>
            <pc:docMk/>
            <pc:sldMk cId="3733077939" sldId="321"/>
            <ac:picMk id="4" creationId="{E922453E-90BF-779A-D246-961E5B1059C2}"/>
          </ac:picMkLst>
        </pc:picChg>
      </pc:sldChg>
    </pc:docChg>
  </pc:docChgLst>
  <pc:docChgLst>
    <pc:chgData name="Renate Dybdal Hansen" userId="S::renate.dybdal.hansen@io.kommune.no::8f533bdc-1f06-46c5-8376-6b62126245f7" providerId="AD" clId="Web-{888F3749-B299-4919-8864-E9E0843E176C}"/>
    <pc:docChg chg="modSld">
      <pc:chgData name="Renate Dybdal Hansen" userId="S::renate.dybdal.hansen@io.kommune.no::8f533bdc-1f06-46c5-8376-6b62126245f7" providerId="AD" clId="Web-{888F3749-B299-4919-8864-E9E0843E176C}" dt="2024-12-04T12:27:45.437" v="0"/>
      <pc:docMkLst>
        <pc:docMk/>
      </pc:docMkLst>
      <pc:sldChg chg="modNotes">
        <pc:chgData name="Renate Dybdal Hansen" userId="S::renate.dybdal.hansen@io.kommune.no::8f533bdc-1f06-46c5-8376-6b62126245f7" providerId="AD" clId="Web-{888F3749-B299-4919-8864-E9E0843E176C}" dt="2024-12-04T12:27:45.437" v="0"/>
        <pc:sldMkLst>
          <pc:docMk/>
          <pc:sldMk cId="1023484925" sldId="289"/>
        </pc:sldMkLst>
      </pc:sldChg>
    </pc:docChg>
  </pc:docChgLst>
  <pc:docChgLst>
    <pc:chgData name="Ida Marie Lillestrand Kittelsen" userId="S::ida.kittelsen@io.kommune.no::12154653-0a60-4281-8b62-82febac9ddd6" providerId="AD" clId="Web-{E6EB7E3F-4516-DFFD-43CD-D250A55900D0}"/>
    <pc:docChg chg="modSld">
      <pc:chgData name="Ida Marie Lillestrand Kittelsen" userId="S::ida.kittelsen@io.kommune.no::12154653-0a60-4281-8b62-82febac9ddd6" providerId="AD" clId="Web-{E6EB7E3F-4516-DFFD-43CD-D250A55900D0}" dt="2024-01-10T08:14:09.628" v="0" actId="14100"/>
      <pc:docMkLst>
        <pc:docMk/>
      </pc:docMkLst>
      <pc:sldChg chg="modSp">
        <pc:chgData name="Ida Marie Lillestrand Kittelsen" userId="S::ida.kittelsen@io.kommune.no::12154653-0a60-4281-8b62-82febac9ddd6" providerId="AD" clId="Web-{E6EB7E3F-4516-DFFD-43CD-D250A55900D0}" dt="2024-01-10T08:14:09.628" v="0" actId="14100"/>
        <pc:sldMkLst>
          <pc:docMk/>
          <pc:sldMk cId="1471009841" sldId="315"/>
        </pc:sldMkLst>
      </pc:sldChg>
    </pc:docChg>
  </pc:docChgLst>
  <pc:docChgLst>
    <pc:chgData name="Frida Torgersen" userId="S::frida.torgersen@io.kommune.no::ea265081-7c03-4e48-ae3c-fad608c99291" providerId="AD" clId="Web-{252A2B6B-7887-2491-FBBE-F44FC45DFBED}"/>
    <pc:docChg chg="modSld">
      <pc:chgData name="Frida Torgersen" userId="S::frida.torgersen@io.kommune.no::ea265081-7c03-4e48-ae3c-fad608c99291" providerId="AD" clId="Web-{252A2B6B-7887-2491-FBBE-F44FC45DFBED}" dt="2024-11-20T10:17:20.960" v="3" actId="20577"/>
      <pc:docMkLst>
        <pc:docMk/>
      </pc:docMkLst>
      <pc:sldChg chg="modSp modNotes">
        <pc:chgData name="Frida Torgersen" userId="S::frida.torgersen@io.kommune.no::ea265081-7c03-4e48-ae3c-fad608c99291" providerId="AD" clId="Web-{252A2B6B-7887-2491-FBBE-F44FC45DFBED}" dt="2024-11-20T10:17:20.960" v="3" actId="20577"/>
        <pc:sldMkLst>
          <pc:docMk/>
          <pc:sldMk cId="1023484925" sldId="289"/>
        </pc:sldMkLst>
        <pc:spChg chg="mod">
          <ac:chgData name="Frida Torgersen" userId="S::frida.torgersen@io.kommune.no::ea265081-7c03-4e48-ae3c-fad608c99291" providerId="AD" clId="Web-{252A2B6B-7887-2491-FBBE-F44FC45DFBED}" dt="2024-11-20T10:17:20.960" v="3" actId="20577"/>
          <ac:spMkLst>
            <pc:docMk/>
            <pc:sldMk cId="1023484925" sldId="289"/>
            <ac:spMk id="3" creationId="{5BF45F6B-4040-B748-B471-C29F054B4EE5}"/>
          </ac:spMkLst>
        </pc:spChg>
      </pc:sldChg>
    </pc:docChg>
  </pc:docChgLst>
  <pc:docChgLst>
    <pc:chgData name="Renate Dybdal Hansen" userId="S::renate.dybdal.hansen@io.kommune.no::8f533bdc-1f06-46c5-8376-6b62126245f7" providerId="AD" clId="Web-{CCDBCA65-2700-443C-A1F8-0AFBE0C1B30A}"/>
    <pc:docChg chg="modSld">
      <pc:chgData name="Renate Dybdal Hansen" userId="S::renate.dybdal.hansen@io.kommune.no::8f533bdc-1f06-46c5-8376-6b62126245f7" providerId="AD" clId="Web-{CCDBCA65-2700-443C-A1F8-0AFBE0C1B30A}" dt="2024-11-06T12:15:45.056" v="9" actId="1076"/>
      <pc:docMkLst>
        <pc:docMk/>
      </pc:docMkLst>
      <pc:sldChg chg="modNotes">
        <pc:chgData name="Renate Dybdal Hansen" userId="S::renate.dybdal.hansen@io.kommune.no::8f533bdc-1f06-46c5-8376-6b62126245f7" providerId="AD" clId="Web-{CCDBCA65-2700-443C-A1F8-0AFBE0C1B30A}" dt="2024-11-06T12:15:25.571" v="5"/>
        <pc:sldMkLst>
          <pc:docMk/>
          <pc:sldMk cId="0" sldId="263"/>
        </pc:sldMkLst>
      </pc:sldChg>
      <pc:sldChg chg="modSp">
        <pc:chgData name="Renate Dybdal Hansen" userId="S::renate.dybdal.hansen@io.kommune.no::8f533bdc-1f06-46c5-8376-6b62126245f7" providerId="AD" clId="Web-{CCDBCA65-2700-443C-A1F8-0AFBE0C1B30A}" dt="2024-11-06T12:15:45.056" v="9" actId="1076"/>
        <pc:sldMkLst>
          <pc:docMk/>
          <pc:sldMk cId="2233965740" sldId="274"/>
        </pc:sldMkLst>
        <pc:spChg chg="mod">
          <ac:chgData name="Renate Dybdal Hansen" userId="S::renate.dybdal.hansen@io.kommune.no::8f533bdc-1f06-46c5-8376-6b62126245f7" providerId="AD" clId="Web-{CCDBCA65-2700-443C-A1F8-0AFBE0C1B30A}" dt="2024-11-06T12:15:45.056" v="9" actId="1076"/>
          <ac:spMkLst>
            <pc:docMk/>
            <pc:sldMk cId="2233965740" sldId="274"/>
            <ac:spMk id="2" creationId="{5F59EF05-CB6F-CDDB-C502-3F1E5A19F019}"/>
          </ac:spMkLst>
        </pc:spChg>
        <pc:picChg chg="mod">
          <ac:chgData name="Renate Dybdal Hansen" userId="S::renate.dybdal.hansen@io.kommune.no::8f533bdc-1f06-46c5-8376-6b62126245f7" providerId="AD" clId="Web-{CCDBCA65-2700-443C-A1F8-0AFBE0C1B30A}" dt="2024-11-06T12:15:39.228" v="8" actId="1076"/>
          <ac:picMkLst>
            <pc:docMk/>
            <pc:sldMk cId="2233965740" sldId="274"/>
            <ac:picMk id="3" creationId="{44FE33BA-3E9A-BA67-7383-D53F9DAC5BC8}"/>
          </ac:picMkLst>
        </pc:picChg>
      </pc:sldChg>
      <pc:sldChg chg="delSp">
        <pc:chgData name="Renate Dybdal Hansen" userId="S::renate.dybdal.hansen@io.kommune.no::8f533bdc-1f06-46c5-8376-6b62126245f7" providerId="AD" clId="Web-{CCDBCA65-2700-443C-A1F8-0AFBE0C1B30A}" dt="2024-11-06T12:15:06.680" v="0"/>
        <pc:sldMkLst>
          <pc:docMk/>
          <pc:sldMk cId="1471009841" sldId="315"/>
        </pc:sldMkLst>
      </pc:sldChg>
    </pc:docChg>
  </pc:docChgLst>
  <pc:docChgLst>
    <pc:chgData name="Frida Torgersen" userId="S::frida.torgersen@io.kommune.no::ea265081-7c03-4e48-ae3c-fad608c99291" providerId="AD" clId="Web-{7A2512A2-182F-4CB8-96DB-FE368960EF44}"/>
    <pc:docChg chg="delSld modSld">
      <pc:chgData name="Frida Torgersen" userId="S::frida.torgersen@io.kommune.no::ea265081-7c03-4e48-ae3c-fad608c99291" providerId="AD" clId="Web-{7A2512A2-182F-4CB8-96DB-FE368960EF44}" dt="2024-01-03T13:35:45.153" v="5" actId="1076"/>
      <pc:docMkLst>
        <pc:docMk/>
      </pc:docMkLst>
      <pc:sldChg chg="del">
        <pc:chgData name="Frida Torgersen" userId="S::frida.torgersen@io.kommune.no::ea265081-7c03-4e48-ae3c-fad608c99291" providerId="AD" clId="Web-{7A2512A2-182F-4CB8-96DB-FE368960EF44}" dt="2024-01-03T13:34:44.074" v="0"/>
        <pc:sldMkLst>
          <pc:docMk/>
          <pc:sldMk cId="0" sldId="261"/>
        </pc:sldMkLst>
      </pc:sldChg>
      <pc:sldChg chg="addSp delSp modSp">
        <pc:chgData name="Frida Torgersen" userId="S::frida.torgersen@io.kommune.no::ea265081-7c03-4e48-ae3c-fad608c99291" providerId="AD" clId="Web-{7A2512A2-182F-4CB8-96DB-FE368960EF44}" dt="2024-01-03T13:35:45.153" v="5" actId="1076"/>
        <pc:sldMkLst>
          <pc:docMk/>
          <pc:sldMk cId="1023484925" sldId="289"/>
        </pc:sldMkLst>
      </pc:sldChg>
    </pc:docChg>
  </pc:docChgLst>
  <pc:docChgLst>
    <pc:chgData name="Renate Dybdal Hansen" userId="S::renate.dybdal.hansen@io.kommune.no::8f533bdc-1f06-46c5-8376-6b62126245f7" providerId="AD" clId="Web-{468DF7C7-CC28-4082-8E3E-82C619D210CA}"/>
    <pc:docChg chg="modSld">
      <pc:chgData name="Renate Dybdal Hansen" userId="S::renate.dybdal.hansen@io.kommune.no::8f533bdc-1f06-46c5-8376-6b62126245f7" providerId="AD" clId="Web-{468DF7C7-CC28-4082-8E3E-82C619D210CA}" dt="2023-10-17T12:07:52.090" v="3"/>
      <pc:docMkLst>
        <pc:docMk/>
      </pc:docMkLst>
      <pc:sldChg chg="modNotes">
        <pc:chgData name="Renate Dybdal Hansen" userId="S::renate.dybdal.hansen@io.kommune.no::8f533bdc-1f06-46c5-8376-6b62126245f7" providerId="AD" clId="Web-{468DF7C7-CC28-4082-8E3E-82C619D210CA}" dt="2023-10-17T12:07:52.090" v="3"/>
        <pc:sldMkLst>
          <pc:docMk/>
          <pc:sldMk cId="0" sldId="284"/>
        </pc:sldMkLst>
      </pc:sldChg>
    </pc:docChg>
  </pc:docChgLst>
  <pc:docChgLst>
    <pc:chgData name="Frida Torgersen" userId="S::frida.torgersen@io.kommune.no::ea265081-7c03-4e48-ae3c-fad608c99291" providerId="AD" clId="Web-{23D155EC-F480-DBB3-091F-DB6AF7E321DA}"/>
    <pc:docChg chg="modSld">
      <pc:chgData name="Frida Torgersen" userId="S::frida.torgersen@io.kommune.no::ea265081-7c03-4e48-ae3c-fad608c99291" providerId="AD" clId="Web-{23D155EC-F480-DBB3-091F-DB6AF7E321DA}" dt="2024-11-06T10:33:37.478" v="6" actId="20577"/>
      <pc:docMkLst>
        <pc:docMk/>
      </pc:docMkLst>
      <pc:sldChg chg="modSp">
        <pc:chgData name="Frida Torgersen" userId="S::frida.torgersen@io.kommune.no::ea265081-7c03-4e48-ae3c-fad608c99291" providerId="AD" clId="Web-{23D155EC-F480-DBB3-091F-DB6AF7E321DA}" dt="2024-11-06T10:33:37.478" v="6" actId="20577"/>
        <pc:sldMkLst>
          <pc:docMk/>
          <pc:sldMk cId="2790284506" sldId="271"/>
        </pc:sldMkLst>
        <pc:spChg chg="mod">
          <ac:chgData name="Frida Torgersen" userId="S::frida.torgersen@io.kommune.no::ea265081-7c03-4e48-ae3c-fad608c99291" providerId="AD" clId="Web-{23D155EC-F480-DBB3-091F-DB6AF7E321DA}" dt="2024-11-06T10:33:37.478" v="6" actId="20577"/>
          <ac:spMkLst>
            <pc:docMk/>
            <pc:sldMk cId="2790284506" sldId="271"/>
            <ac:spMk id="2" creationId="{DF4E4358-EDA2-47B0-260B-433B627E4841}"/>
          </ac:spMkLst>
        </pc:spChg>
      </pc:sldChg>
    </pc:docChg>
  </pc:docChgLst>
  <pc:docChgLst>
    <pc:chgData name="Ida Marie Lillestrand Kittelsen" userId="S::ida.kittelsen@io.kommune.no::12154653-0a60-4281-8b62-82febac9ddd6" providerId="AD" clId="Web-{48187B94-2BCE-4039-6D23-D559D3094725}"/>
    <pc:docChg chg="modSld">
      <pc:chgData name="Ida Marie Lillestrand Kittelsen" userId="S::ida.kittelsen@io.kommune.no::12154653-0a60-4281-8b62-82febac9ddd6" providerId="AD" clId="Web-{48187B94-2BCE-4039-6D23-D559D3094725}" dt="2024-01-03T14:21:27.463" v="453" actId="20577"/>
      <pc:docMkLst>
        <pc:docMk/>
      </pc:docMkLst>
      <pc:sldChg chg="modSp modNotes">
        <pc:chgData name="Ida Marie Lillestrand Kittelsen" userId="S::ida.kittelsen@io.kommune.no::12154653-0a60-4281-8b62-82febac9ddd6" providerId="AD" clId="Web-{48187B94-2BCE-4039-6D23-D559D3094725}" dt="2024-01-03T13:38:26.668" v="51"/>
        <pc:sldMkLst>
          <pc:docMk/>
          <pc:sldMk cId="0" sldId="262"/>
        </pc:sldMkLst>
      </pc:sldChg>
      <pc:sldChg chg="modSp">
        <pc:chgData name="Ida Marie Lillestrand Kittelsen" userId="S::ida.kittelsen@io.kommune.no::12154653-0a60-4281-8b62-82febac9ddd6" providerId="AD" clId="Web-{48187B94-2BCE-4039-6D23-D559D3094725}" dt="2024-01-03T13:39:58.841" v="58" actId="20577"/>
        <pc:sldMkLst>
          <pc:docMk/>
          <pc:sldMk cId="0" sldId="263"/>
        </pc:sldMkLst>
      </pc:sldChg>
      <pc:sldChg chg="modSp">
        <pc:chgData name="Ida Marie Lillestrand Kittelsen" userId="S::ida.kittelsen@io.kommune.no::12154653-0a60-4281-8b62-82febac9ddd6" providerId="AD" clId="Web-{48187B94-2BCE-4039-6D23-D559D3094725}" dt="2024-01-03T14:14:32.474" v="314" actId="14100"/>
        <pc:sldMkLst>
          <pc:docMk/>
          <pc:sldMk cId="0" sldId="264"/>
        </pc:sldMkLst>
      </pc:sldChg>
      <pc:sldChg chg="modSp">
        <pc:chgData name="Ida Marie Lillestrand Kittelsen" userId="S::ida.kittelsen@io.kommune.no::12154653-0a60-4281-8b62-82febac9ddd6" providerId="AD" clId="Web-{48187B94-2BCE-4039-6D23-D559D3094725}" dt="2024-01-03T13:33:53.197" v="2" actId="14100"/>
        <pc:sldMkLst>
          <pc:docMk/>
          <pc:sldMk cId="2790284506" sldId="271"/>
        </pc:sldMkLst>
      </pc:sldChg>
      <pc:sldChg chg="modSp">
        <pc:chgData name="Ida Marie Lillestrand Kittelsen" userId="S::ida.kittelsen@io.kommune.no::12154653-0a60-4281-8b62-82febac9ddd6" providerId="AD" clId="Web-{48187B94-2BCE-4039-6D23-D559D3094725}" dt="2024-01-03T14:05:52.296" v="230" actId="14100"/>
        <pc:sldMkLst>
          <pc:docMk/>
          <pc:sldMk cId="3155758716" sldId="272"/>
        </pc:sldMkLst>
      </pc:sldChg>
      <pc:sldChg chg="addSp modSp modNotes">
        <pc:chgData name="Ida Marie Lillestrand Kittelsen" userId="S::ida.kittelsen@io.kommune.no::12154653-0a60-4281-8b62-82febac9ddd6" providerId="AD" clId="Web-{48187B94-2BCE-4039-6D23-D559D3094725}" dt="2024-01-03T14:06:00.624" v="232" actId="20577"/>
        <pc:sldMkLst>
          <pc:docMk/>
          <pc:sldMk cId="1508854954" sldId="273"/>
        </pc:sldMkLst>
      </pc:sldChg>
      <pc:sldChg chg="modSp">
        <pc:chgData name="Ida Marie Lillestrand Kittelsen" userId="S::ida.kittelsen@io.kommune.no::12154653-0a60-4281-8b62-82febac9ddd6" providerId="AD" clId="Web-{48187B94-2BCE-4039-6D23-D559D3094725}" dt="2024-01-03T14:05:25.389" v="227" actId="1076"/>
        <pc:sldMkLst>
          <pc:docMk/>
          <pc:sldMk cId="2233965740" sldId="274"/>
        </pc:sldMkLst>
      </pc:sldChg>
      <pc:sldChg chg="modSp">
        <pc:chgData name="Ida Marie Lillestrand Kittelsen" userId="S::ida.kittelsen@io.kommune.no::12154653-0a60-4281-8b62-82febac9ddd6" providerId="AD" clId="Web-{48187B94-2BCE-4039-6D23-D559D3094725}" dt="2024-01-03T14:04:57.655" v="224" actId="14100"/>
        <pc:sldMkLst>
          <pc:docMk/>
          <pc:sldMk cId="2586636623" sldId="275"/>
        </pc:sldMkLst>
      </pc:sldChg>
      <pc:sldChg chg="modSp modNotes">
        <pc:chgData name="Ida Marie Lillestrand Kittelsen" userId="S::ida.kittelsen@io.kommune.no::12154653-0a60-4281-8b62-82febac9ddd6" providerId="AD" clId="Web-{48187B94-2BCE-4039-6D23-D559D3094725}" dt="2024-01-03T14:06:36.672" v="262"/>
        <pc:sldMkLst>
          <pc:docMk/>
          <pc:sldMk cId="1526435914" sldId="280"/>
        </pc:sldMkLst>
      </pc:sldChg>
      <pc:sldChg chg="modSp modNotes">
        <pc:chgData name="Ida Marie Lillestrand Kittelsen" userId="S::ida.kittelsen@io.kommune.no::12154653-0a60-4281-8b62-82febac9ddd6" providerId="AD" clId="Web-{48187B94-2BCE-4039-6D23-D559D3094725}" dt="2024-01-03T14:08:25.891" v="289"/>
        <pc:sldMkLst>
          <pc:docMk/>
          <pc:sldMk cId="235743547" sldId="281"/>
        </pc:sldMkLst>
      </pc:sldChg>
      <pc:sldChg chg="modSp">
        <pc:chgData name="Ida Marie Lillestrand Kittelsen" userId="S::ida.kittelsen@io.kommune.no::12154653-0a60-4281-8b62-82febac9ddd6" providerId="AD" clId="Web-{48187B94-2BCE-4039-6D23-D559D3094725}" dt="2024-01-03T14:07:32.203" v="268" actId="1076"/>
        <pc:sldMkLst>
          <pc:docMk/>
          <pc:sldMk cId="653095989" sldId="282"/>
        </pc:sldMkLst>
      </pc:sldChg>
      <pc:sldChg chg="modSp">
        <pc:chgData name="Ida Marie Lillestrand Kittelsen" userId="S::ida.kittelsen@io.kommune.no::12154653-0a60-4281-8b62-82febac9ddd6" providerId="AD" clId="Web-{48187B94-2BCE-4039-6D23-D559D3094725}" dt="2024-01-03T14:21:27.463" v="453" actId="20577"/>
        <pc:sldMkLst>
          <pc:docMk/>
          <pc:sldMk cId="0" sldId="284"/>
        </pc:sldMkLst>
      </pc:sldChg>
      <pc:sldChg chg="addSp delSp modSp modNotes">
        <pc:chgData name="Ida Marie Lillestrand Kittelsen" userId="S::ida.kittelsen@io.kommune.no::12154653-0a60-4281-8b62-82febac9ddd6" providerId="AD" clId="Web-{48187B94-2BCE-4039-6D23-D559D3094725}" dt="2024-01-03T14:18:49.227" v="428" actId="1076"/>
        <pc:sldMkLst>
          <pc:docMk/>
          <pc:sldMk cId="626007395" sldId="287"/>
        </pc:sldMkLst>
      </pc:sldChg>
      <pc:sldChg chg="modSp">
        <pc:chgData name="Ida Marie Lillestrand Kittelsen" userId="S::ida.kittelsen@io.kommune.no::12154653-0a60-4281-8b62-82febac9ddd6" providerId="AD" clId="Web-{48187B94-2BCE-4039-6D23-D559D3094725}" dt="2024-01-03T14:11:29.347" v="309" actId="20577"/>
        <pc:sldMkLst>
          <pc:docMk/>
          <pc:sldMk cId="1023484925" sldId="289"/>
        </pc:sldMkLst>
      </pc:sldChg>
      <pc:sldChg chg="modSp">
        <pc:chgData name="Ida Marie Lillestrand Kittelsen" userId="S::ida.kittelsen@io.kommune.no::12154653-0a60-4281-8b62-82febac9ddd6" providerId="AD" clId="Web-{48187B94-2BCE-4039-6D23-D559D3094725}" dt="2024-01-03T14:12:26.379" v="310" actId="20577"/>
        <pc:sldMkLst>
          <pc:docMk/>
          <pc:sldMk cId="76096509" sldId="290"/>
        </pc:sldMkLst>
      </pc:sldChg>
    </pc:docChg>
  </pc:docChgLst>
  <pc:docChgLst>
    <pc:chgData name="Cathrine Løes Sørby" userId="453ffb51-d645-44fe-b265-43846f0ff910" providerId="ADAL" clId="{41B87664-CDC6-4E5D-BC39-0E1922AB47CB}"/>
    <pc:docChg chg="undo custSel delSld modSld">
      <pc:chgData name="Cathrine Løes Sørby" userId="453ffb51-d645-44fe-b265-43846f0ff910" providerId="ADAL" clId="{41B87664-CDC6-4E5D-BC39-0E1922AB47CB}" dt="2024-01-10T12:45:03.912" v="3172" actId="20577"/>
      <pc:docMkLst>
        <pc:docMk/>
      </pc:docMkLst>
      <pc:sldChg chg="modSp mod modNotesTx">
        <pc:chgData name="Cathrine Løes Sørby" userId="453ffb51-d645-44fe-b265-43846f0ff910" providerId="ADAL" clId="{41B87664-CDC6-4E5D-BC39-0E1922AB47CB}" dt="2024-01-10T11:54:20.524" v="346" actId="20577"/>
        <pc:sldMkLst>
          <pc:docMk/>
          <pc:sldMk cId="0" sldId="262"/>
        </pc:sldMkLst>
      </pc:sldChg>
      <pc:sldChg chg="modSp mod modNotesTx">
        <pc:chgData name="Cathrine Løes Sørby" userId="453ffb51-d645-44fe-b265-43846f0ff910" providerId="ADAL" clId="{41B87664-CDC6-4E5D-BC39-0E1922AB47CB}" dt="2024-01-10T12:02:27.206" v="846" actId="20577"/>
        <pc:sldMkLst>
          <pc:docMk/>
          <pc:sldMk cId="0" sldId="263"/>
        </pc:sldMkLst>
      </pc:sldChg>
      <pc:sldChg chg="modNotesTx">
        <pc:chgData name="Cathrine Løes Sørby" userId="453ffb51-d645-44fe-b265-43846f0ff910" providerId="ADAL" clId="{41B87664-CDC6-4E5D-BC39-0E1922AB47CB}" dt="2024-01-10T12:45:03.912" v="3172" actId="20577"/>
        <pc:sldMkLst>
          <pc:docMk/>
          <pc:sldMk cId="0" sldId="264"/>
        </pc:sldMkLst>
      </pc:sldChg>
      <pc:sldChg chg="modSp mod">
        <pc:chgData name="Cathrine Løes Sørby" userId="453ffb51-d645-44fe-b265-43846f0ff910" providerId="ADAL" clId="{41B87664-CDC6-4E5D-BC39-0E1922AB47CB}" dt="2024-01-10T11:50:47.235" v="277" actId="207"/>
        <pc:sldMkLst>
          <pc:docMk/>
          <pc:sldMk cId="2790284506" sldId="271"/>
        </pc:sldMkLst>
      </pc:sldChg>
      <pc:sldChg chg="modSp mod modNotesTx">
        <pc:chgData name="Cathrine Løes Sørby" userId="453ffb51-d645-44fe-b265-43846f0ff910" providerId="ADAL" clId="{41B87664-CDC6-4E5D-BC39-0E1922AB47CB}" dt="2024-01-10T12:21:17.002" v="2267" actId="20577"/>
        <pc:sldMkLst>
          <pc:docMk/>
          <pc:sldMk cId="3155758716" sldId="272"/>
        </pc:sldMkLst>
      </pc:sldChg>
      <pc:sldChg chg="modSp mod modNotesTx">
        <pc:chgData name="Cathrine Løes Sørby" userId="453ffb51-d645-44fe-b265-43846f0ff910" providerId="ADAL" clId="{41B87664-CDC6-4E5D-BC39-0E1922AB47CB}" dt="2024-01-10T11:58:08.627" v="548" actId="20577"/>
        <pc:sldMkLst>
          <pc:docMk/>
          <pc:sldMk cId="1508854954" sldId="273"/>
        </pc:sldMkLst>
      </pc:sldChg>
      <pc:sldChg chg="modSp mod modNotesTx">
        <pc:chgData name="Cathrine Løes Sørby" userId="453ffb51-d645-44fe-b265-43846f0ff910" providerId="ADAL" clId="{41B87664-CDC6-4E5D-BC39-0E1922AB47CB}" dt="2024-01-10T12:29:08.599" v="2463" actId="113"/>
        <pc:sldMkLst>
          <pc:docMk/>
          <pc:sldMk cId="2233965740" sldId="274"/>
        </pc:sldMkLst>
      </pc:sldChg>
      <pc:sldChg chg="modSp mod modNotesTx">
        <pc:chgData name="Cathrine Løes Sørby" userId="453ffb51-d645-44fe-b265-43846f0ff910" providerId="ADAL" clId="{41B87664-CDC6-4E5D-BC39-0E1922AB47CB}" dt="2024-01-10T12:32:42.890" v="2671" actId="20577"/>
        <pc:sldMkLst>
          <pc:docMk/>
          <pc:sldMk cId="2586636623" sldId="275"/>
        </pc:sldMkLst>
      </pc:sldChg>
      <pc:sldChg chg="modSp mod modNotesTx">
        <pc:chgData name="Cathrine Løes Sørby" userId="453ffb51-d645-44fe-b265-43846f0ff910" providerId="ADAL" clId="{41B87664-CDC6-4E5D-BC39-0E1922AB47CB}" dt="2024-01-10T12:37:00.135" v="2801" actId="20577"/>
        <pc:sldMkLst>
          <pc:docMk/>
          <pc:sldMk cId="3430026521" sldId="279"/>
        </pc:sldMkLst>
      </pc:sldChg>
      <pc:sldChg chg="del">
        <pc:chgData name="Cathrine Løes Sørby" userId="453ffb51-d645-44fe-b265-43846f0ff910" providerId="ADAL" clId="{41B87664-CDC6-4E5D-BC39-0E1922AB47CB}" dt="2024-01-10T12:34:13.351" v="2728" actId="47"/>
        <pc:sldMkLst>
          <pc:docMk/>
          <pc:sldMk cId="1526435914" sldId="280"/>
        </pc:sldMkLst>
      </pc:sldChg>
      <pc:sldChg chg="modNotesTx">
        <pc:chgData name="Cathrine Løes Sørby" userId="453ffb51-d645-44fe-b265-43846f0ff910" providerId="ADAL" clId="{41B87664-CDC6-4E5D-BC39-0E1922AB47CB}" dt="2024-01-10T12:37:48.885" v="2925" actId="20577"/>
        <pc:sldMkLst>
          <pc:docMk/>
          <pc:sldMk cId="235743547" sldId="281"/>
        </pc:sldMkLst>
      </pc:sldChg>
      <pc:sldChg chg="modNotesTx">
        <pc:chgData name="Cathrine Løes Sørby" userId="453ffb51-d645-44fe-b265-43846f0ff910" providerId="ADAL" clId="{41B87664-CDC6-4E5D-BC39-0E1922AB47CB}" dt="2024-01-10T12:39:48.298" v="3039" actId="20577"/>
        <pc:sldMkLst>
          <pc:docMk/>
          <pc:sldMk cId="653095989" sldId="282"/>
        </pc:sldMkLst>
      </pc:sldChg>
      <pc:sldChg chg="modSp mod modNotesTx">
        <pc:chgData name="Cathrine Løes Sørby" userId="453ffb51-d645-44fe-b265-43846f0ff910" providerId="ADAL" clId="{41B87664-CDC6-4E5D-BC39-0E1922AB47CB}" dt="2024-01-10T12:43:26.488" v="3166" actId="20577"/>
        <pc:sldMkLst>
          <pc:docMk/>
          <pc:sldMk cId="626007395" sldId="287"/>
        </pc:sldMkLst>
      </pc:sldChg>
      <pc:sldChg chg="modSp mod">
        <pc:chgData name="Cathrine Løes Sørby" userId="453ffb51-d645-44fe-b265-43846f0ff910" providerId="ADAL" clId="{41B87664-CDC6-4E5D-BC39-0E1922AB47CB}" dt="2024-01-10T11:50:59.301" v="278" actId="207"/>
        <pc:sldMkLst>
          <pc:docMk/>
          <pc:sldMk cId="1023484925" sldId="289"/>
        </pc:sldMkLst>
      </pc:sldChg>
      <pc:sldChg chg="modNotesTx">
        <pc:chgData name="Cathrine Løes Sørby" userId="453ffb51-d645-44fe-b265-43846f0ff910" providerId="ADAL" clId="{41B87664-CDC6-4E5D-BC39-0E1922AB47CB}" dt="2024-01-10T12:41:17.853" v="3040" actId="20577"/>
        <pc:sldMkLst>
          <pc:docMk/>
          <pc:sldMk cId="76096509" sldId="290"/>
        </pc:sldMkLst>
      </pc:sldChg>
      <pc:sldChg chg="modSp mod">
        <pc:chgData name="Cathrine Løes Sørby" userId="453ffb51-d645-44fe-b265-43846f0ff910" providerId="ADAL" clId="{41B87664-CDC6-4E5D-BC39-0E1922AB47CB}" dt="2024-01-10T11:50:41.970" v="276" actId="207"/>
        <pc:sldMkLst>
          <pc:docMk/>
          <pc:sldMk cId="1471009841" sldId="315"/>
        </pc:sldMkLst>
      </pc:sldChg>
      <pc:sldChg chg="modNotesTx">
        <pc:chgData name="Cathrine Løes Sørby" userId="453ffb51-d645-44fe-b265-43846f0ff910" providerId="ADAL" clId="{41B87664-CDC6-4E5D-BC39-0E1922AB47CB}" dt="2024-01-03T14:04:52.434" v="262" actId="20577"/>
        <pc:sldMkLst>
          <pc:docMk/>
          <pc:sldMk cId="67302258" sldId="318"/>
        </pc:sldMkLst>
      </pc:sldChg>
    </pc:docChg>
  </pc:docChgLst>
  <pc:docChgLst>
    <pc:chgData name="Ida Marie Lillestrand Kittelsen" userId="12154653-0a60-4281-8b62-82febac9ddd6" providerId="ADAL" clId="{12579BAD-E537-4C58-88AB-FD366F5063A1}"/>
    <pc:docChg chg="modSld">
      <pc:chgData name="Ida Marie Lillestrand Kittelsen" userId="12154653-0a60-4281-8b62-82febac9ddd6" providerId="ADAL" clId="{12579BAD-E537-4C58-88AB-FD366F5063A1}" dt="2024-01-10T10:00:06.111" v="262" actId="20577"/>
      <pc:docMkLst>
        <pc:docMk/>
      </pc:docMkLst>
      <pc:sldChg chg="modSp">
        <pc:chgData name="Ida Marie Lillestrand Kittelsen" userId="12154653-0a60-4281-8b62-82febac9ddd6" providerId="ADAL" clId="{12579BAD-E537-4C58-88AB-FD366F5063A1}" dt="2024-01-10T08:57:43.398" v="0" actId="1038"/>
        <pc:sldMkLst>
          <pc:docMk/>
          <pc:sldMk cId="0" sldId="262"/>
        </pc:sldMkLst>
      </pc:sldChg>
      <pc:sldChg chg="modSp mod">
        <pc:chgData name="Ida Marie Lillestrand Kittelsen" userId="12154653-0a60-4281-8b62-82febac9ddd6" providerId="ADAL" clId="{12579BAD-E537-4C58-88AB-FD366F5063A1}" dt="2024-01-10T09:45:33.081" v="163" actId="20577"/>
        <pc:sldMkLst>
          <pc:docMk/>
          <pc:sldMk cId="0" sldId="264"/>
        </pc:sldMkLst>
      </pc:sldChg>
      <pc:sldChg chg="modNotesTx">
        <pc:chgData name="Ida Marie Lillestrand Kittelsen" userId="12154653-0a60-4281-8b62-82febac9ddd6" providerId="ADAL" clId="{12579BAD-E537-4C58-88AB-FD366F5063A1}" dt="2024-01-10T09:57:10.659" v="248" actId="20577"/>
        <pc:sldMkLst>
          <pc:docMk/>
          <pc:sldMk cId="3155758716" sldId="272"/>
        </pc:sldMkLst>
      </pc:sldChg>
      <pc:sldChg chg="modSp mod modNotesTx">
        <pc:chgData name="Ida Marie Lillestrand Kittelsen" userId="12154653-0a60-4281-8b62-82febac9ddd6" providerId="ADAL" clId="{12579BAD-E537-4C58-88AB-FD366F5063A1}" dt="2024-01-10T09:59:33.583" v="251" actId="20577"/>
        <pc:sldMkLst>
          <pc:docMk/>
          <pc:sldMk cId="2233965740" sldId="274"/>
        </pc:sldMkLst>
      </pc:sldChg>
      <pc:sldChg chg="modNotesTx">
        <pc:chgData name="Ida Marie Lillestrand Kittelsen" userId="12154653-0a60-4281-8b62-82febac9ddd6" providerId="ADAL" clId="{12579BAD-E537-4C58-88AB-FD366F5063A1}" dt="2024-01-10T10:00:06.111" v="262" actId="20577"/>
        <pc:sldMkLst>
          <pc:docMk/>
          <pc:sldMk cId="2586636623" sldId="275"/>
        </pc:sldMkLst>
      </pc:sldChg>
      <pc:sldChg chg="modNotesTx">
        <pc:chgData name="Ida Marie Lillestrand Kittelsen" userId="12154653-0a60-4281-8b62-82febac9ddd6" providerId="ADAL" clId="{12579BAD-E537-4C58-88AB-FD366F5063A1}" dt="2024-01-10T09:37:14.311" v="99" actId="20577"/>
        <pc:sldMkLst>
          <pc:docMk/>
          <pc:sldMk cId="653095989" sldId="282"/>
        </pc:sldMkLst>
      </pc:sldChg>
      <pc:sldChg chg="modNotesTx">
        <pc:chgData name="Ida Marie Lillestrand Kittelsen" userId="12154653-0a60-4281-8b62-82febac9ddd6" providerId="ADAL" clId="{12579BAD-E537-4C58-88AB-FD366F5063A1}" dt="2024-01-10T09:57:59.170" v="249" actId="20577"/>
        <pc:sldMkLst>
          <pc:docMk/>
          <pc:sldMk cId="626007395" sldId="287"/>
        </pc:sldMkLst>
      </pc:sldChg>
      <pc:sldChg chg="modNotesTx">
        <pc:chgData name="Ida Marie Lillestrand Kittelsen" userId="12154653-0a60-4281-8b62-82febac9ddd6" providerId="ADAL" clId="{12579BAD-E537-4C58-88AB-FD366F5063A1}" dt="2024-01-10T09:10:15.023" v="94" actId="20577"/>
        <pc:sldMkLst>
          <pc:docMk/>
          <pc:sldMk cId="67302258" sldId="318"/>
        </pc:sldMkLst>
      </pc:sldChg>
    </pc:docChg>
  </pc:docChgLst>
  <pc:docChgLst>
    <pc:chgData name="Frida Torgersen" userId="S::frida.torgersen@io.kommune.no::ea265081-7c03-4e48-ae3c-fad608c99291" providerId="AD" clId="Web-{E230AA54-58D8-4B88-82A7-48705DD4E2D1}"/>
    <pc:docChg chg="addSld">
      <pc:chgData name="Frida Torgersen" userId="S::frida.torgersen@io.kommune.no::ea265081-7c03-4e48-ae3c-fad608c99291" providerId="AD" clId="Web-{E230AA54-58D8-4B88-82A7-48705DD4E2D1}" dt="2024-01-03T13:38:08.520" v="0"/>
      <pc:docMkLst>
        <pc:docMk/>
      </pc:docMkLst>
      <pc:sldChg chg="add">
        <pc:chgData name="Frida Torgersen" userId="S::frida.torgersen@io.kommune.no::ea265081-7c03-4e48-ae3c-fad608c99291" providerId="AD" clId="Web-{E230AA54-58D8-4B88-82A7-48705DD4E2D1}" dt="2024-01-03T13:38:08.520" v="0"/>
        <pc:sldMkLst>
          <pc:docMk/>
          <pc:sldMk cId="2868920406" sldId="317"/>
        </pc:sldMkLst>
      </pc:sldChg>
      <pc:sldMasterChg chg="addSldLayout">
        <pc:chgData name="Frida Torgersen" userId="S::frida.torgersen@io.kommune.no::ea265081-7c03-4e48-ae3c-fad608c99291" providerId="AD" clId="Web-{E230AA54-58D8-4B88-82A7-48705DD4E2D1}" dt="2024-01-03T13:38:08.520" v="0"/>
        <pc:sldMasterMkLst>
          <pc:docMk/>
          <pc:sldMasterMk cId="0" sldId="2147483675"/>
        </pc:sldMasterMkLst>
        <pc:sldLayoutChg chg="add replId">
          <pc:chgData name="Frida Torgersen" userId="S::frida.torgersen@io.kommune.no::ea265081-7c03-4e48-ae3c-fad608c99291" providerId="AD" clId="Web-{E230AA54-58D8-4B88-82A7-48705DD4E2D1}" dt="2024-01-03T13:38:08.520" v="0"/>
          <pc:sldLayoutMkLst>
            <pc:docMk/>
            <pc:sldMasterMk cId="0" sldId="2147483675"/>
            <pc:sldLayoutMk cId="1275412221" sldId="2147483747"/>
          </pc:sldLayoutMkLst>
        </pc:sldLayoutChg>
      </pc:sldMasterChg>
    </pc:docChg>
  </pc:docChgLst>
  <pc:docChgLst>
    <pc:chgData name="Renate Dybdal Hansen" userId="S::renate.dybdal.hansen@io.kommune.no::8f533bdc-1f06-46c5-8376-6b62126245f7" providerId="AD" clId="Web-{A8DBF44D-212B-4827-A089-261930E33E5C}"/>
    <pc:docChg chg="modSld">
      <pc:chgData name="Renate Dybdal Hansen" userId="S::renate.dybdal.hansen@io.kommune.no::8f533bdc-1f06-46c5-8376-6b62126245f7" providerId="AD" clId="Web-{A8DBF44D-212B-4827-A089-261930E33E5C}" dt="2023-10-16T12:31:40.853" v="2" actId="20577"/>
      <pc:docMkLst>
        <pc:docMk/>
      </pc:docMkLst>
      <pc:sldChg chg="modSp">
        <pc:chgData name="Renate Dybdal Hansen" userId="S::renate.dybdal.hansen@io.kommune.no::8f533bdc-1f06-46c5-8376-6b62126245f7" providerId="AD" clId="Web-{A8DBF44D-212B-4827-A089-261930E33E5C}" dt="2023-10-16T12:31:25.306" v="1" actId="20577"/>
        <pc:sldMkLst>
          <pc:docMk/>
          <pc:sldMk cId="0" sldId="261"/>
        </pc:sldMkLst>
      </pc:sldChg>
      <pc:sldChg chg="modSp">
        <pc:chgData name="Renate Dybdal Hansen" userId="S::renate.dybdal.hansen@io.kommune.no::8f533bdc-1f06-46c5-8376-6b62126245f7" providerId="AD" clId="Web-{A8DBF44D-212B-4827-A089-261930E33E5C}" dt="2023-10-16T12:31:40.853" v="2" actId="20577"/>
        <pc:sldMkLst>
          <pc:docMk/>
          <pc:sldMk cId="1023484925" sldId="289"/>
        </pc:sldMkLst>
      </pc:sldChg>
    </pc:docChg>
  </pc:docChgLst>
  <pc:docChgLst>
    <pc:chgData name="Renate Dybdal Hansen" userId="S::renate.dybdal.hansen@io.kommune.no::8f533bdc-1f06-46c5-8376-6b62126245f7" providerId="AD" clId="Web-{47B6A5FD-7EB1-42D8-BF76-61AC59404AD2}"/>
    <pc:docChg chg="modSld">
      <pc:chgData name="Renate Dybdal Hansen" userId="S::renate.dybdal.hansen@io.kommune.no::8f533bdc-1f06-46c5-8376-6b62126245f7" providerId="AD" clId="Web-{47B6A5FD-7EB1-42D8-BF76-61AC59404AD2}" dt="2023-10-17T12:00:05.381" v="5" actId="20577"/>
      <pc:docMkLst>
        <pc:docMk/>
      </pc:docMkLst>
      <pc:sldChg chg="modSp">
        <pc:chgData name="Renate Dybdal Hansen" userId="S::renate.dybdal.hansen@io.kommune.no::8f533bdc-1f06-46c5-8376-6b62126245f7" providerId="AD" clId="Web-{47B6A5FD-7EB1-42D8-BF76-61AC59404AD2}" dt="2023-10-17T12:00:05.381" v="5" actId="20577"/>
        <pc:sldMkLst>
          <pc:docMk/>
          <pc:sldMk cId="295745146" sldId="283"/>
        </pc:sldMkLst>
      </pc:sldChg>
      <pc:sldChg chg="modNotes">
        <pc:chgData name="Renate Dybdal Hansen" userId="S::renate.dybdal.hansen@io.kommune.no::8f533bdc-1f06-46c5-8376-6b62126245f7" providerId="AD" clId="Web-{47B6A5FD-7EB1-42D8-BF76-61AC59404AD2}" dt="2023-10-17T11:59:51.662" v="2"/>
        <pc:sldMkLst>
          <pc:docMk/>
          <pc:sldMk cId="0" sldId="284"/>
        </pc:sldMkLst>
      </pc:sldChg>
    </pc:docChg>
  </pc:docChgLst>
  <pc:docChgLst>
    <pc:chgData name="Renate Dybdal Hansen" userId="S::renate.dybdal.hansen@io.kommune.no::8f533bdc-1f06-46c5-8376-6b62126245f7" providerId="AD" clId="Web-{E534BD00-AEE6-4EDC-A3FB-15F5B849C278}"/>
    <pc:docChg chg="modSld">
      <pc:chgData name="Renate Dybdal Hansen" userId="S::renate.dybdal.hansen@io.kommune.no::8f533bdc-1f06-46c5-8376-6b62126245f7" providerId="AD" clId="Web-{E534BD00-AEE6-4EDC-A3FB-15F5B849C278}" dt="2023-10-16T13:02:18.226" v="45"/>
      <pc:docMkLst>
        <pc:docMk/>
      </pc:docMkLst>
      <pc:sldChg chg="modNotes">
        <pc:chgData name="Renate Dybdal Hansen" userId="S::renate.dybdal.hansen@io.kommune.no::8f533bdc-1f06-46c5-8376-6b62126245f7" providerId="AD" clId="Web-{E534BD00-AEE6-4EDC-A3FB-15F5B849C278}" dt="2023-10-16T13:01:53.257" v="36"/>
        <pc:sldMkLst>
          <pc:docMk/>
          <pc:sldMk cId="0" sldId="261"/>
        </pc:sldMkLst>
      </pc:sldChg>
      <pc:sldChg chg="modSp modNotes">
        <pc:chgData name="Renate Dybdal Hansen" userId="S::renate.dybdal.hansen@io.kommune.no::8f533bdc-1f06-46c5-8376-6b62126245f7" providerId="AD" clId="Web-{E534BD00-AEE6-4EDC-A3FB-15F5B849C278}" dt="2023-10-16T13:02:18.226" v="45"/>
        <pc:sldMkLst>
          <pc:docMk/>
          <pc:sldMk cId="1023484925" sldId="289"/>
        </pc:sldMkLst>
      </pc:sldChg>
    </pc:docChg>
  </pc:docChgLst>
  <pc:docChgLst>
    <pc:chgData name="Frida Torgersen" userId="S::frida.torgersen@io.kommune.no::ea265081-7c03-4e48-ae3c-fad608c99291" providerId="AD" clId="Web-{03461CBE-22A2-86C2-36AA-FE5C384DD601}"/>
    <pc:docChg chg="delSld modSld">
      <pc:chgData name="Frida Torgersen" userId="S::frida.torgersen@io.kommune.no::ea265081-7c03-4e48-ae3c-fad608c99291" providerId="AD" clId="Web-{03461CBE-22A2-86C2-36AA-FE5C384DD601}" dt="2024-11-06T10:32:37.498" v="28" actId="20577"/>
      <pc:docMkLst>
        <pc:docMk/>
      </pc:docMkLst>
      <pc:sldChg chg="delSp modSp modNotes">
        <pc:chgData name="Frida Torgersen" userId="S::frida.torgersen@io.kommune.no::ea265081-7c03-4e48-ae3c-fad608c99291" providerId="AD" clId="Web-{03461CBE-22A2-86C2-36AA-FE5C384DD601}" dt="2024-11-06T10:29:54.074" v="10"/>
        <pc:sldMkLst>
          <pc:docMk/>
          <pc:sldMk cId="0" sldId="263"/>
        </pc:sldMkLst>
        <pc:spChg chg="mod">
          <ac:chgData name="Frida Torgersen" userId="S::frida.torgersen@io.kommune.no::ea265081-7c03-4e48-ae3c-fad608c99291" providerId="AD" clId="Web-{03461CBE-22A2-86C2-36AA-FE5C384DD601}" dt="2024-11-06T10:28:49.370" v="9" actId="20577"/>
          <ac:spMkLst>
            <pc:docMk/>
            <pc:sldMk cId="0" sldId="263"/>
            <ac:spMk id="16385" creationId="{3C32E97B-88D2-ECC9-386E-8CC8818429BB}"/>
          </ac:spMkLst>
        </pc:spChg>
      </pc:sldChg>
      <pc:sldChg chg="modSp">
        <pc:chgData name="Frida Torgersen" userId="S::frida.torgersen@io.kommune.no::ea265081-7c03-4e48-ae3c-fad608c99291" providerId="AD" clId="Web-{03461CBE-22A2-86C2-36AA-FE5C384DD601}" dt="2024-11-06T10:14:26.045" v="4" actId="20577"/>
        <pc:sldMkLst>
          <pc:docMk/>
          <pc:sldMk cId="2790284506" sldId="271"/>
        </pc:sldMkLst>
        <pc:spChg chg="mod">
          <ac:chgData name="Frida Torgersen" userId="S::frida.torgersen@io.kommune.no::ea265081-7c03-4e48-ae3c-fad608c99291" providerId="AD" clId="Web-{03461CBE-22A2-86C2-36AA-FE5C384DD601}" dt="2024-11-06T10:14:26.045" v="4" actId="20577"/>
          <ac:spMkLst>
            <pc:docMk/>
            <pc:sldMk cId="2790284506" sldId="271"/>
            <ac:spMk id="2" creationId="{DF4E4358-EDA2-47B0-260B-433B627E4841}"/>
          </ac:spMkLst>
        </pc:spChg>
      </pc:sldChg>
      <pc:sldChg chg="del">
        <pc:chgData name="Frida Torgersen" userId="S::frida.torgersen@io.kommune.no::ea265081-7c03-4e48-ae3c-fad608c99291" providerId="AD" clId="Web-{03461CBE-22A2-86C2-36AA-FE5C384DD601}" dt="2024-11-06T10:30:09.371" v="12"/>
        <pc:sldMkLst>
          <pc:docMk/>
          <pc:sldMk cId="1508854954" sldId="273"/>
        </pc:sldMkLst>
      </pc:sldChg>
      <pc:sldChg chg="modSp mod modClrScheme chgLayout">
        <pc:chgData name="Frida Torgersen" userId="S::frida.torgersen@io.kommune.no::ea265081-7c03-4e48-ae3c-fad608c99291" providerId="AD" clId="Web-{03461CBE-22A2-86C2-36AA-FE5C384DD601}" dt="2024-11-06T10:32:37.498" v="28" actId="20577"/>
        <pc:sldMkLst>
          <pc:docMk/>
          <pc:sldMk cId="2586636623" sldId="275"/>
        </pc:sldMkLst>
      </pc:sldChg>
      <pc:sldChg chg="modSp">
        <pc:chgData name="Frida Torgersen" userId="S::frida.torgersen@io.kommune.no::ea265081-7c03-4e48-ae3c-fad608c99291" providerId="AD" clId="Web-{03461CBE-22A2-86C2-36AA-FE5C384DD601}" dt="2024-11-06T10:30:01.230" v="11" actId="1076"/>
        <pc:sldMkLst>
          <pc:docMk/>
          <pc:sldMk cId="1023484925" sldId="289"/>
        </pc:sldMkLst>
        <pc:spChg chg="mod">
          <ac:chgData name="Frida Torgersen" userId="S::frida.torgersen@io.kommune.no::ea265081-7c03-4e48-ae3c-fad608c99291" providerId="AD" clId="Web-{03461CBE-22A2-86C2-36AA-FE5C384DD601}" dt="2024-11-06T10:30:01.230" v="11" actId="1076"/>
          <ac:spMkLst>
            <pc:docMk/>
            <pc:sldMk cId="1023484925" sldId="289"/>
            <ac:spMk id="3" creationId="{5BF45F6B-4040-B748-B471-C29F054B4EE5}"/>
          </ac:spMkLst>
        </pc:spChg>
      </pc:sldChg>
      <pc:sldChg chg="modSp">
        <pc:chgData name="Frida Torgersen" userId="S::frida.torgersen@io.kommune.no::ea265081-7c03-4e48-ae3c-fad608c99291" providerId="AD" clId="Web-{03461CBE-22A2-86C2-36AA-FE5C384DD601}" dt="2024-11-06T09:32:33.884" v="1" actId="1076"/>
        <pc:sldMkLst>
          <pc:docMk/>
          <pc:sldMk cId="1471009841" sldId="315"/>
        </pc:sldMkLst>
        <pc:spChg chg="mod">
          <ac:chgData name="Frida Torgersen" userId="S::frida.torgersen@io.kommune.no::ea265081-7c03-4e48-ae3c-fad608c99291" providerId="AD" clId="Web-{03461CBE-22A2-86C2-36AA-FE5C384DD601}" dt="2024-11-06T09:32:33.884" v="1" actId="1076"/>
          <ac:spMkLst>
            <pc:docMk/>
            <pc:sldMk cId="1471009841" sldId="315"/>
            <ac:spMk id="2" creationId="{2A190BD5-502E-7592-2CD7-CDCD2E0667F8}"/>
          </ac:spMkLst>
        </pc:spChg>
      </pc:sldChg>
    </pc:docChg>
  </pc:docChgLst>
  <pc:docChgLst>
    <pc:chgData name="Frida Torgersen" userId="S::frida.torgersen@io.kommune.no::ea265081-7c03-4e48-ae3c-fad608c99291" providerId="AD" clId="Web-{5A48B2B7-567B-0538-6AFC-D7B0E50977A5}"/>
    <pc:docChg chg="modSld">
      <pc:chgData name="Frida Torgersen" userId="S::frida.torgersen@io.kommune.no::ea265081-7c03-4e48-ae3c-fad608c99291" providerId="AD" clId="Web-{5A48B2B7-567B-0538-6AFC-D7B0E50977A5}" dt="2024-04-10T07:08:47.357" v="4" actId="20577"/>
      <pc:docMkLst>
        <pc:docMk/>
      </pc:docMkLst>
      <pc:sldChg chg="modSp modNotes">
        <pc:chgData name="Frida Torgersen" userId="S::frida.torgersen@io.kommune.no::ea265081-7c03-4e48-ae3c-fad608c99291" providerId="AD" clId="Web-{5A48B2B7-567B-0538-6AFC-D7B0E50977A5}" dt="2024-04-10T07:08:47.357" v="4" actId="20577"/>
        <pc:sldMkLst>
          <pc:docMk/>
          <pc:sldMk cId="1471009841" sldId="315"/>
        </pc:sldMkLst>
      </pc:sldChg>
    </pc:docChg>
  </pc:docChgLst>
  <pc:docChgLst>
    <pc:chgData name="Frida Torgersen" userId="S::frida.torgersen@io.kommune.no::ea265081-7c03-4e48-ae3c-fad608c99291" providerId="AD" clId="Web-{203C8772-A3A6-2021-7145-F702E156BF6F}"/>
    <pc:docChg chg="delSld modSld">
      <pc:chgData name="Frida Torgersen" userId="S::frida.torgersen@io.kommune.no::ea265081-7c03-4e48-ae3c-fad608c99291" providerId="AD" clId="Web-{203C8772-A3A6-2021-7145-F702E156BF6F}" dt="2024-11-06T11:39:35.696" v="29" actId="1076"/>
      <pc:docMkLst>
        <pc:docMk/>
      </pc:docMkLst>
      <pc:sldChg chg="del">
        <pc:chgData name="Frida Torgersen" userId="S::frida.torgersen@io.kommune.no::ea265081-7c03-4e48-ae3c-fad608c99291" providerId="AD" clId="Web-{203C8772-A3A6-2021-7145-F702E156BF6F}" dt="2024-11-06T11:23:54.705" v="2"/>
        <pc:sldMkLst>
          <pc:docMk/>
          <pc:sldMk cId="0" sldId="262"/>
        </pc:sldMkLst>
      </pc:sldChg>
      <pc:sldChg chg="del mod modShow">
        <pc:chgData name="Frida Torgersen" userId="S::frida.torgersen@io.kommune.no::ea265081-7c03-4e48-ae3c-fad608c99291" providerId="AD" clId="Web-{203C8772-A3A6-2021-7145-F702E156BF6F}" dt="2024-11-06T11:23:43.830" v="1"/>
        <pc:sldMkLst>
          <pc:docMk/>
          <pc:sldMk cId="2586636623" sldId="275"/>
        </pc:sldMkLst>
      </pc:sldChg>
      <pc:sldChg chg="modSp modNotes">
        <pc:chgData name="Frida Torgersen" userId="S::frida.torgersen@io.kommune.no::ea265081-7c03-4e48-ae3c-fad608c99291" providerId="AD" clId="Web-{203C8772-A3A6-2021-7145-F702E156BF6F}" dt="2024-11-06T11:39:35.696" v="29" actId="1076"/>
        <pc:sldMkLst>
          <pc:docMk/>
          <pc:sldMk cId="0" sldId="284"/>
        </pc:sldMkLst>
        <pc:spChg chg="mod">
          <ac:chgData name="Frida Torgersen" userId="S::frida.torgersen@io.kommune.no::ea265081-7c03-4e48-ae3c-fad608c99291" providerId="AD" clId="Web-{203C8772-A3A6-2021-7145-F702E156BF6F}" dt="2024-11-06T11:39:35.696" v="29" actId="1076"/>
          <ac:spMkLst>
            <pc:docMk/>
            <pc:sldMk cId="0" sldId="284"/>
            <ac:spMk id="2" creationId="{8BE0A268-285E-F54E-0E49-82F2CB12130D}"/>
          </ac:spMkLst>
        </pc:spChg>
        <pc:spChg chg="mod">
          <ac:chgData name="Frida Torgersen" userId="S::frida.torgersen@io.kommune.no::ea265081-7c03-4e48-ae3c-fad608c99291" providerId="AD" clId="Web-{203C8772-A3A6-2021-7145-F702E156BF6F}" dt="2024-11-06T11:39:31.883" v="28" actId="1076"/>
          <ac:spMkLst>
            <pc:docMk/>
            <pc:sldMk cId="0" sldId="284"/>
            <ac:spMk id="4" creationId="{039DC984-2DAB-D68B-4511-3F216A209EDD}"/>
          </ac:spMkLst>
        </pc:spChg>
      </pc:sldChg>
    </pc:docChg>
  </pc:docChgLst>
  <pc:docChgLst>
    <pc:chgData name="Renate Dybdal Hansen" userId="8f533bdc-1f06-46c5-8376-6b62126245f7" providerId="ADAL" clId="{59D339B8-B7BC-4A68-BECE-935C92CC58ED}"/>
    <pc:docChg chg="delSld modSld">
      <pc:chgData name="Renate Dybdal Hansen" userId="8f533bdc-1f06-46c5-8376-6b62126245f7" providerId="ADAL" clId="{59D339B8-B7BC-4A68-BECE-935C92CC58ED}" dt="2025-01-29T08:04:15.110" v="84" actId="47"/>
      <pc:docMkLst>
        <pc:docMk/>
      </pc:docMkLst>
      <pc:sldChg chg="modSp">
        <pc:chgData name="Renate Dybdal Hansen" userId="8f533bdc-1f06-46c5-8376-6b62126245f7" providerId="ADAL" clId="{59D339B8-B7BC-4A68-BECE-935C92CC58ED}" dt="2025-01-29T07:42:53.721" v="1" actId="1076"/>
        <pc:sldMkLst>
          <pc:docMk/>
          <pc:sldMk cId="2233965740" sldId="274"/>
        </pc:sldMkLst>
        <pc:spChg chg="mod">
          <ac:chgData name="Renate Dybdal Hansen" userId="8f533bdc-1f06-46c5-8376-6b62126245f7" providerId="ADAL" clId="{59D339B8-B7BC-4A68-BECE-935C92CC58ED}" dt="2025-01-29T07:42:52.140" v="0" actId="1076"/>
          <ac:spMkLst>
            <pc:docMk/>
            <pc:sldMk cId="2233965740" sldId="274"/>
            <ac:spMk id="2" creationId="{5F59EF05-CB6F-CDDB-C502-3F1E5A19F019}"/>
          </ac:spMkLst>
        </pc:spChg>
        <pc:picChg chg="mod">
          <ac:chgData name="Renate Dybdal Hansen" userId="8f533bdc-1f06-46c5-8376-6b62126245f7" providerId="ADAL" clId="{59D339B8-B7BC-4A68-BECE-935C92CC58ED}" dt="2025-01-29T07:42:53.721" v="1" actId="1076"/>
          <ac:picMkLst>
            <pc:docMk/>
            <pc:sldMk cId="2233965740" sldId="274"/>
            <ac:picMk id="3" creationId="{44FE33BA-3E9A-BA67-7383-D53F9DAC5BC8}"/>
          </ac:picMkLst>
        </pc:picChg>
      </pc:sldChg>
      <pc:sldChg chg="modNotesTx">
        <pc:chgData name="Renate Dybdal Hansen" userId="8f533bdc-1f06-46c5-8376-6b62126245f7" providerId="ADAL" clId="{59D339B8-B7BC-4A68-BECE-935C92CC58ED}" dt="2025-01-29T08:04:08.468" v="83" actId="20577"/>
        <pc:sldMkLst>
          <pc:docMk/>
          <pc:sldMk cId="2702231644" sldId="316"/>
        </pc:sldMkLst>
      </pc:sldChg>
      <pc:sldChg chg="modSp mod modNotesTx">
        <pc:chgData name="Renate Dybdal Hansen" userId="8f533bdc-1f06-46c5-8376-6b62126245f7" providerId="ADAL" clId="{59D339B8-B7BC-4A68-BECE-935C92CC58ED}" dt="2025-01-29T07:48:57.790" v="57" actId="20577"/>
        <pc:sldMkLst>
          <pc:docMk/>
          <pc:sldMk cId="3836493645" sldId="318"/>
        </pc:sldMkLst>
        <pc:spChg chg="mod">
          <ac:chgData name="Renate Dybdal Hansen" userId="8f533bdc-1f06-46c5-8376-6b62126245f7" providerId="ADAL" clId="{59D339B8-B7BC-4A68-BECE-935C92CC58ED}" dt="2025-01-29T07:48:46.145" v="26" actId="20577"/>
          <ac:spMkLst>
            <pc:docMk/>
            <pc:sldMk cId="3836493645" sldId="318"/>
            <ac:spMk id="2" creationId="{95E93130-1E82-E5FA-DB53-83C41F813C0E}"/>
          </ac:spMkLst>
        </pc:spChg>
      </pc:sldChg>
      <pc:sldChg chg="modSp del mod">
        <pc:chgData name="Renate Dybdal Hansen" userId="8f533bdc-1f06-46c5-8376-6b62126245f7" providerId="ADAL" clId="{59D339B8-B7BC-4A68-BECE-935C92CC58ED}" dt="2025-01-29T08:04:15.110" v="84" actId="47"/>
        <pc:sldMkLst>
          <pc:docMk/>
          <pc:sldMk cId="2072894884" sldId="319"/>
        </pc:sldMkLst>
        <pc:spChg chg="mod">
          <ac:chgData name="Renate Dybdal Hansen" userId="8f533bdc-1f06-46c5-8376-6b62126245f7" providerId="ADAL" clId="{59D339B8-B7BC-4A68-BECE-935C92CC58ED}" dt="2025-01-29T07:57:18.530" v="58" actId="20577"/>
          <ac:spMkLst>
            <pc:docMk/>
            <pc:sldMk cId="2072894884" sldId="319"/>
            <ac:spMk id="2" creationId="{B917FF52-9A98-9116-EE94-33584DE743C3}"/>
          </ac:spMkLst>
        </pc:spChg>
      </pc:sldChg>
    </pc:docChg>
  </pc:docChgLst>
  <pc:docChgLst>
    <pc:chgData name="Frida Torgersen" userId="S::frida.torgersen@io.kommune.no::ea265081-7c03-4e48-ae3c-fad608c99291" providerId="AD" clId="Web-{1F6A7F79-0E70-C1E0-40BB-EBC64F63F76A}"/>
    <pc:docChg chg="delSld modSld">
      <pc:chgData name="Frida Torgersen" userId="S::frida.torgersen@io.kommune.no::ea265081-7c03-4e48-ae3c-fad608c99291" providerId="AD" clId="Web-{1F6A7F79-0E70-C1E0-40BB-EBC64F63F76A}" dt="2024-11-06T09:19:20.918" v="53"/>
      <pc:docMkLst>
        <pc:docMk/>
      </pc:docMkLst>
      <pc:sldChg chg="delSp modSp modNotes">
        <pc:chgData name="Frida Torgersen" userId="S::frida.torgersen@io.kommune.no::ea265081-7c03-4e48-ae3c-fad608c99291" providerId="AD" clId="Web-{1F6A7F79-0E70-C1E0-40BB-EBC64F63F76A}" dt="2024-11-06T09:17:06.385" v="5"/>
        <pc:sldMkLst>
          <pc:docMk/>
          <pc:sldMk cId="0" sldId="262"/>
        </pc:sldMkLst>
      </pc:sldChg>
      <pc:sldChg chg="modSp modNotes">
        <pc:chgData name="Frida Torgersen" userId="S::frida.torgersen@io.kommune.no::ea265081-7c03-4e48-ae3c-fad608c99291" providerId="AD" clId="Web-{1F6A7F79-0E70-C1E0-40BB-EBC64F63F76A}" dt="2024-11-06T09:17:20.448" v="7" actId="20577"/>
        <pc:sldMkLst>
          <pc:docMk/>
          <pc:sldMk cId="0" sldId="263"/>
        </pc:sldMkLst>
      </pc:sldChg>
      <pc:sldChg chg="modSp">
        <pc:chgData name="Frida Torgersen" userId="S::frida.torgersen@io.kommune.no::ea265081-7c03-4e48-ae3c-fad608c99291" providerId="AD" clId="Web-{1F6A7F79-0E70-C1E0-40BB-EBC64F63F76A}" dt="2024-11-06T09:16:46.759" v="2" actId="20577"/>
        <pc:sldMkLst>
          <pc:docMk/>
          <pc:sldMk cId="2790284506" sldId="271"/>
        </pc:sldMkLst>
        <pc:spChg chg="mod">
          <ac:chgData name="Frida Torgersen" userId="S::frida.torgersen@io.kommune.no::ea265081-7c03-4e48-ae3c-fad608c99291" providerId="AD" clId="Web-{1F6A7F79-0E70-C1E0-40BB-EBC64F63F76A}" dt="2024-11-06T09:16:46.759" v="2" actId="20577"/>
          <ac:spMkLst>
            <pc:docMk/>
            <pc:sldMk cId="2790284506" sldId="271"/>
            <ac:spMk id="2" creationId="{DF4E4358-EDA2-47B0-260B-433B627E4841}"/>
          </ac:spMkLst>
        </pc:spChg>
      </pc:sldChg>
      <pc:sldChg chg="del">
        <pc:chgData name="Frida Torgersen" userId="S::frida.torgersen@io.kommune.no::ea265081-7c03-4e48-ae3c-fad608c99291" providerId="AD" clId="Web-{1F6A7F79-0E70-C1E0-40BB-EBC64F63F76A}" dt="2024-11-06T09:17:48.276" v="12"/>
        <pc:sldMkLst>
          <pc:docMk/>
          <pc:sldMk cId="3155758716" sldId="272"/>
        </pc:sldMkLst>
      </pc:sldChg>
      <pc:sldChg chg="addSp delSp modSp modNotes">
        <pc:chgData name="Frida Torgersen" userId="S::frida.torgersen@io.kommune.no::ea265081-7c03-4e48-ae3c-fad608c99291" providerId="AD" clId="Web-{1F6A7F79-0E70-C1E0-40BB-EBC64F63F76A}" dt="2024-11-06T09:17:37.245" v="11"/>
        <pc:sldMkLst>
          <pc:docMk/>
          <pc:sldMk cId="1508854954" sldId="273"/>
        </pc:sldMkLst>
      </pc:sldChg>
      <pc:sldChg chg="addSp delSp modSp modNotes">
        <pc:chgData name="Frida Torgersen" userId="S::frida.torgersen@io.kommune.no::ea265081-7c03-4e48-ae3c-fad608c99291" providerId="AD" clId="Web-{1F6A7F79-0E70-C1E0-40BB-EBC64F63F76A}" dt="2024-11-06T09:18:17.308" v="18"/>
        <pc:sldMkLst>
          <pc:docMk/>
          <pc:sldMk cId="2233965740" sldId="274"/>
        </pc:sldMkLst>
        <pc:spChg chg="mod">
          <ac:chgData name="Frida Torgersen" userId="S::frida.torgersen@io.kommune.no::ea265081-7c03-4e48-ae3c-fad608c99291" providerId="AD" clId="Web-{1F6A7F79-0E70-C1E0-40BB-EBC64F63F76A}" dt="2024-11-06T09:18:10.808" v="16" actId="20577"/>
          <ac:spMkLst>
            <pc:docMk/>
            <pc:sldMk cId="2233965740" sldId="274"/>
            <ac:spMk id="2" creationId="{5F59EF05-CB6F-CDDB-C502-3F1E5A19F019}"/>
          </ac:spMkLst>
        </pc:spChg>
      </pc:sldChg>
      <pc:sldChg chg="addSp delSp modSp modNotes">
        <pc:chgData name="Frida Torgersen" userId="S::frida.torgersen@io.kommune.no::ea265081-7c03-4e48-ae3c-fad608c99291" providerId="AD" clId="Web-{1F6A7F79-0E70-C1E0-40BB-EBC64F63F76A}" dt="2024-11-06T09:18:25.839" v="21" actId="20577"/>
        <pc:sldMkLst>
          <pc:docMk/>
          <pc:sldMk cId="2586636623" sldId="275"/>
        </pc:sldMkLst>
      </pc:sldChg>
      <pc:sldChg chg="del">
        <pc:chgData name="Frida Torgersen" userId="S::frida.torgersen@io.kommune.no::ea265081-7c03-4e48-ae3c-fad608c99291" providerId="AD" clId="Web-{1F6A7F79-0E70-C1E0-40BB-EBC64F63F76A}" dt="2024-11-06T09:18:36.074" v="23"/>
        <pc:sldMkLst>
          <pc:docMk/>
          <pc:sldMk cId="3430026521" sldId="279"/>
        </pc:sldMkLst>
      </pc:sldChg>
      <pc:sldChg chg="del">
        <pc:chgData name="Frida Torgersen" userId="S::frida.torgersen@io.kommune.no::ea265081-7c03-4e48-ae3c-fad608c99291" providerId="AD" clId="Web-{1F6A7F79-0E70-C1E0-40BB-EBC64F63F76A}" dt="2024-11-06T09:18:38.933" v="24"/>
        <pc:sldMkLst>
          <pc:docMk/>
          <pc:sldMk cId="235743547" sldId="281"/>
        </pc:sldMkLst>
      </pc:sldChg>
      <pc:sldChg chg="del">
        <pc:chgData name="Frida Torgersen" userId="S::frida.torgersen@io.kommune.no::ea265081-7c03-4e48-ae3c-fad608c99291" providerId="AD" clId="Web-{1F6A7F79-0E70-C1E0-40BB-EBC64F63F76A}" dt="2024-11-06T09:18:05.776" v="15"/>
        <pc:sldMkLst>
          <pc:docMk/>
          <pc:sldMk cId="653095989" sldId="282"/>
        </pc:sldMkLst>
      </pc:sldChg>
      <pc:sldChg chg="modSp modNotes">
        <pc:chgData name="Frida Torgersen" userId="S::frida.torgersen@io.kommune.no::ea265081-7c03-4e48-ae3c-fad608c99291" providerId="AD" clId="Web-{1F6A7F79-0E70-C1E0-40BB-EBC64F63F76A}" dt="2024-11-06T09:18:54.465" v="27"/>
        <pc:sldMkLst>
          <pc:docMk/>
          <pc:sldMk cId="0" sldId="284"/>
        </pc:sldMkLst>
        <pc:spChg chg="mod">
          <ac:chgData name="Frida Torgersen" userId="S::frida.torgersen@io.kommune.no::ea265081-7c03-4e48-ae3c-fad608c99291" providerId="AD" clId="Web-{1F6A7F79-0E70-C1E0-40BB-EBC64F63F76A}" dt="2024-11-06T09:18:52.199" v="26" actId="20577"/>
          <ac:spMkLst>
            <pc:docMk/>
            <pc:sldMk cId="0" sldId="284"/>
            <ac:spMk id="2" creationId="{8BE0A268-285E-F54E-0E49-82F2CB12130D}"/>
          </ac:spMkLst>
        </pc:spChg>
      </pc:sldChg>
      <pc:sldChg chg="del">
        <pc:chgData name="Frida Torgersen" userId="S::frida.torgersen@io.kommune.no::ea265081-7c03-4e48-ae3c-fad608c99291" providerId="AD" clId="Web-{1F6A7F79-0E70-C1E0-40BB-EBC64F63F76A}" dt="2024-11-06T09:17:58.011" v="13"/>
        <pc:sldMkLst>
          <pc:docMk/>
          <pc:sldMk cId="626007395" sldId="287"/>
        </pc:sldMkLst>
      </pc:sldChg>
      <pc:sldChg chg="del">
        <pc:chgData name="Frida Torgersen" userId="S::frida.torgersen@io.kommune.no::ea265081-7c03-4e48-ae3c-fad608c99291" providerId="AD" clId="Web-{1F6A7F79-0E70-C1E0-40BB-EBC64F63F76A}" dt="2024-11-06T09:18:00.448" v="14"/>
        <pc:sldMkLst>
          <pc:docMk/>
          <pc:sldMk cId="76096509" sldId="290"/>
        </pc:sldMkLst>
      </pc:sldChg>
      <pc:sldChg chg="modNotes">
        <pc:chgData name="Frida Torgersen" userId="S::frida.torgersen@io.kommune.no::ea265081-7c03-4e48-ae3c-fad608c99291" providerId="AD" clId="Web-{1F6A7F79-0E70-C1E0-40BB-EBC64F63F76A}" dt="2024-11-06T09:19:20.918" v="53"/>
        <pc:sldMkLst>
          <pc:docMk/>
          <pc:sldMk cId="1471009841" sldId="315"/>
        </pc:sldMkLst>
      </pc:sldChg>
      <pc:sldChg chg="modNotes">
        <pc:chgData name="Frida Torgersen" userId="S::frida.torgersen@io.kommune.no::ea265081-7c03-4e48-ae3c-fad608c99291" providerId="AD" clId="Web-{1F6A7F79-0E70-C1E0-40BB-EBC64F63F76A}" dt="2024-11-06T09:18:59.715" v="29"/>
        <pc:sldMkLst>
          <pc:docMk/>
          <pc:sldMk cId="2702231644" sldId="316"/>
        </pc:sldMkLst>
      </pc:sldChg>
      <pc:sldChg chg="del">
        <pc:chgData name="Frida Torgersen" userId="S::frida.torgersen@io.kommune.no::ea265081-7c03-4e48-ae3c-fad608c99291" providerId="AD" clId="Web-{1F6A7F79-0E70-C1E0-40BB-EBC64F63F76A}" dt="2024-11-06T09:18:31.668" v="22"/>
        <pc:sldMkLst>
          <pc:docMk/>
          <pc:sldMk cId="67302258" sldId="318"/>
        </pc:sldMkLst>
      </pc:sldChg>
    </pc:docChg>
  </pc:docChgLst>
  <pc:docChgLst>
    <pc:chgData name="Cathrine Løes Sørby" userId="S::cathrine.sorby@io.kommune.no::453ffb51-d645-44fe-b265-43846f0ff910" providerId="AD" clId="Web-{917CD371-C5DC-441A-8612-DF2555F78D13}"/>
    <pc:docChg chg="addSld delSld">
      <pc:chgData name="Cathrine Løes Sørby" userId="S::cathrine.sorby@io.kommune.no::453ffb51-d645-44fe-b265-43846f0ff910" providerId="AD" clId="Web-{917CD371-C5DC-441A-8612-DF2555F78D13}" dt="2024-01-09T10:15:08.684" v="1"/>
      <pc:docMkLst>
        <pc:docMk/>
      </pc:docMkLst>
      <pc:sldChg chg="add del replId">
        <pc:chgData name="Cathrine Løes Sørby" userId="S::cathrine.sorby@io.kommune.no::453ffb51-d645-44fe-b265-43846f0ff910" providerId="AD" clId="Web-{917CD371-C5DC-441A-8612-DF2555F78D13}" dt="2024-01-09T10:15:08.684" v="1"/>
        <pc:sldMkLst>
          <pc:docMk/>
          <pc:sldMk cId="667746094" sldId="319"/>
        </pc:sldMkLst>
      </pc:sldChg>
    </pc:docChg>
  </pc:docChgLst>
  <pc:docChgLst>
    <pc:chgData name="Cathrine Løes Sørby" userId="S::cathrine.sorby@io.kommune.no::453ffb51-d645-44fe-b265-43846f0ff910" providerId="AD" clId="Web-{05095A00-D6E7-4E79-8A14-5F24D6E8D619}"/>
    <pc:docChg chg="modSld">
      <pc:chgData name="Cathrine Løes Sørby" userId="S::cathrine.sorby@io.kommune.no::453ffb51-d645-44fe-b265-43846f0ff910" providerId="AD" clId="Web-{05095A00-D6E7-4E79-8A14-5F24D6E8D619}" dt="2024-01-03T14:18:02.736" v="94" actId="1076"/>
      <pc:docMkLst>
        <pc:docMk/>
      </pc:docMkLst>
      <pc:sldChg chg="modSp">
        <pc:chgData name="Cathrine Løes Sørby" userId="S::cathrine.sorby@io.kommune.no::453ffb51-d645-44fe-b265-43846f0ff910" providerId="AD" clId="Web-{05095A00-D6E7-4E79-8A14-5F24D6E8D619}" dt="2024-01-03T14:14:14.999" v="16" actId="1076"/>
        <pc:sldMkLst>
          <pc:docMk/>
          <pc:sldMk cId="0" sldId="264"/>
        </pc:sldMkLst>
      </pc:sldChg>
      <pc:sldChg chg="modSp">
        <pc:chgData name="Cathrine Løes Sørby" userId="S::cathrine.sorby@io.kommune.no::453ffb51-d645-44fe-b265-43846f0ff910" providerId="AD" clId="Web-{05095A00-D6E7-4E79-8A14-5F24D6E8D619}" dt="2024-01-03T13:52:52.391" v="3" actId="1076"/>
        <pc:sldMkLst>
          <pc:docMk/>
          <pc:sldMk cId="1508854954" sldId="273"/>
        </pc:sldMkLst>
      </pc:sldChg>
      <pc:sldChg chg="modSp">
        <pc:chgData name="Cathrine Løes Sørby" userId="S::cathrine.sorby@io.kommune.no::453ffb51-d645-44fe-b265-43846f0ff910" providerId="AD" clId="Web-{05095A00-D6E7-4E79-8A14-5F24D6E8D619}" dt="2024-01-03T14:10:28.684" v="5" actId="1076"/>
        <pc:sldMkLst>
          <pc:docMk/>
          <pc:sldMk cId="235743547" sldId="281"/>
        </pc:sldMkLst>
      </pc:sldChg>
      <pc:sldChg chg="modSp">
        <pc:chgData name="Cathrine Løes Sørby" userId="S::cathrine.sorby@io.kommune.no::453ffb51-d645-44fe-b265-43846f0ff910" providerId="AD" clId="Web-{05095A00-D6E7-4E79-8A14-5F24D6E8D619}" dt="2024-01-03T14:13:49.420" v="11" actId="20577"/>
        <pc:sldMkLst>
          <pc:docMk/>
          <pc:sldMk cId="0" sldId="284"/>
        </pc:sldMkLst>
      </pc:sldChg>
      <pc:sldChg chg="modSp">
        <pc:chgData name="Cathrine Løes Sørby" userId="S::cathrine.sorby@io.kommune.no::453ffb51-d645-44fe-b265-43846f0ff910" providerId="AD" clId="Web-{05095A00-D6E7-4E79-8A14-5F24D6E8D619}" dt="2024-01-03T14:18:02.736" v="94" actId="1076"/>
        <pc:sldMkLst>
          <pc:docMk/>
          <pc:sldMk cId="626007395" sldId="287"/>
        </pc:sldMkLst>
      </pc:sldChg>
      <pc:sldChg chg="modSp modNotes">
        <pc:chgData name="Cathrine Løes Sørby" userId="S::cathrine.sorby@io.kommune.no::453ffb51-d645-44fe-b265-43846f0ff910" providerId="AD" clId="Web-{05095A00-D6E7-4E79-8A14-5F24D6E8D619}" dt="2024-01-03T14:17:07.329" v="88"/>
        <pc:sldMkLst>
          <pc:docMk/>
          <pc:sldMk cId="2702231644" sldId="316"/>
        </pc:sldMkLst>
      </pc:sldChg>
    </pc:docChg>
  </pc:docChgLst>
  <pc:docChgLst>
    <pc:chgData name="Frida Torgersen" userId="S::frida.torgersen@io.kommune.no::ea265081-7c03-4e48-ae3c-fad608c99291" providerId="AD" clId="Web-{FD99AA10-8C0C-4328-AF39-0DE2CCC5F3D8}"/>
    <pc:docChg chg="addSld modSld">
      <pc:chgData name="Frida Torgersen" userId="S::frida.torgersen@io.kommune.no::ea265081-7c03-4e48-ae3c-fad608c99291" providerId="AD" clId="Web-{FD99AA10-8C0C-4328-AF39-0DE2CCC5F3D8}" dt="2024-01-03T13:33:45.858" v="1"/>
      <pc:docMkLst>
        <pc:docMk/>
      </pc:docMkLst>
      <pc:sldChg chg="modSp add mod modClrScheme chgLayout">
        <pc:chgData name="Frida Torgersen" userId="S::frida.torgersen@io.kommune.no::ea265081-7c03-4e48-ae3c-fad608c99291" providerId="AD" clId="Web-{FD99AA10-8C0C-4328-AF39-0DE2CCC5F3D8}" dt="2024-01-03T13:33:45.858" v="1"/>
        <pc:sldMkLst>
          <pc:docMk/>
          <pc:sldMk cId="1471009841" sldId="315"/>
        </pc:sldMkLst>
      </pc:sldChg>
      <pc:sldMasterChg chg="addSldLayout">
        <pc:chgData name="Frida Torgersen" userId="S::frida.torgersen@io.kommune.no::ea265081-7c03-4e48-ae3c-fad608c99291" providerId="AD" clId="Web-{FD99AA10-8C0C-4328-AF39-0DE2CCC5F3D8}" dt="2024-01-03T13:33:34.514" v="0"/>
        <pc:sldMasterMkLst>
          <pc:docMk/>
          <pc:sldMasterMk cId="0" sldId="2147483667"/>
        </pc:sldMasterMkLst>
        <pc:sldLayoutChg chg="add replId">
          <pc:chgData name="Frida Torgersen" userId="S::frida.torgersen@io.kommune.no::ea265081-7c03-4e48-ae3c-fad608c99291" providerId="AD" clId="Web-{FD99AA10-8C0C-4328-AF39-0DE2CCC5F3D8}" dt="2024-01-03T13:33:34.514" v="0"/>
          <pc:sldLayoutMkLst>
            <pc:docMk/>
            <pc:sldMasterMk cId="0" sldId="2147483667"/>
            <pc:sldLayoutMk cId="613664371" sldId="2147483746"/>
          </pc:sldLayoutMkLst>
        </pc:sldLayoutChg>
      </pc:sldMasterChg>
    </pc:docChg>
  </pc:docChgLst>
  <pc:docChgLst>
    <pc:chgData name="Frida Torgersen" userId="S::frida.torgersen@io.kommune.no::ea265081-7c03-4e48-ae3c-fad608c99291" providerId="AD" clId="Web-{94CAD517-2148-43A9-AE95-F37643D9C908}"/>
    <pc:docChg chg="addSld delSld">
      <pc:chgData name="Frida Torgersen" userId="S::frida.torgersen@io.kommune.no::ea265081-7c03-4e48-ae3c-fad608c99291" providerId="AD" clId="Web-{94CAD517-2148-43A9-AE95-F37643D9C908}" dt="2024-01-03T13:37:16.143" v="1"/>
      <pc:docMkLst>
        <pc:docMk/>
      </pc:docMkLst>
      <pc:sldChg chg="del">
        <pc:chgData name="Frida Torgersen" userId="S::frida.torgersen@io.kommune.no::ea265081-7c03-4e48-ae3c-fad608c99291" providerId="AD" clId="Web-{94CAD517-2148-43A9-AE95-F37643D9C908}" dt="2024-01-03T13:37:16.143" v="1"/>
        <pc:sldMkLst>
          <pc:docMk/>
          <pc:sldMk cId="899198149" sldId="277"/>
        </pc:sldMkLst>
      </pc:sldChg>
      <pc:sldChg chg="add">
        <pc:chgData name="Frida Torgersen" userId="S::frida.torgersen@io.kommune.no::ea265081-7c03-4e48-ae3c-fad608c99291" providerId="AD" clId="Web-{94CAD517-2148-43A9-AE95-F37643D9C908}" dt="2024-01-03T13:37:11.221" v="0"/>
        <pc:sldMkLst>
          <pc:docMk/>
          <pc:sldMk cId="2702231644" sldId="316"/>
        </pc:sldMkLst>
      </pc:sldChg>
    </pc:docChg>
  </pc:docChgLst>
  <pc:docChgLst>
    <pc:chgData name="Frida Torgersen" userId="S::frida.torgersen@io.kommune.no::ea265081-7c03-4e48-ae3c-fad608c99291" providerId="AD" clId="Web-{22080CEC-F877-019B-8A98-218C11D4E3DF}"/>
    <pc:docChg chg="modSld">
      <pc:chgData name="Frida Torgersen" userId="S::frida.torgersen@io.kommune.no::ea265081-7c03-4e48-ae3c-fad608c99291" providerId="AD" clId="Web-{22080CEC-F877-019B-8A98-218C11D4E3DF}" dt="2024-11-06T08:07:54.907" v="97"/>
      <pc:docMkLst>
        <pc:docMk/>
      </pc:docMkLst>
      <pc:sldChg chg="modNotes">
        <pc:chgData name="Frida Torgersen" userId="S::frida.torgersen@io.kommune.no::ea265081-7c03-4e48-ae3c-fad608c99291" providerId="AD" clId="Web-{22080CEC-F877-019B-8A98-218C11D4E3DF}" dt="2024-11-06T08:02:42.231" v="51"/>
        <pc:sldMkLst>
          <pc:docMk/>
          <pc:sldMk cId="0" sldId="263"/>
        </pc:sldMkLst>
      </pc:sldChg>
      <pc:sldChg chg="modNotes">
        <pc:chgData name="Frida Torgersen" userId="S::frida.torgersen@io.kommune.no::ea265081-7c03-4e48-ae3c-fad608c99291" providerId="AD" clId="Web-{22080CEC-F877-019B-8A98-218C11D4E3DF}" dt="2024-11-06T08:07:54.907" v="97"/>
        <pc:sldMkLst>
          <pc:docMk/>
          <pc:sldMk cId="0" sldId="264"/>
        </pc:sldMkLst>
      </pc:sldChg>
      <pc:sldChg chg="modNotes">
        <pc:chgData name="Frida Torgersen" userId="S::frida.torgersen@io.kommune.no::ea265081-7c03-4e48-ae3c-fad608c99291" providerId="AD" clId="Web-{22080CEC-F877-019B-8A98-218C11D4E3DF}" dt="2024-11-06T08:02:52.497" v="54"/>
        <pc:sldMkLst>
          <pc:docMk/>
          <pc:sldMk cId="1508854954" sldId="273"/>
        </pc:sldMkLst>
      </pc:sldChg>
      <pc:sldChg chg="modNotes">
        <pc:chgData name="Frida Torgersen" userId="S::frida.torgersen@io.kommune.no::ea265081-7c03-4e48-ae3c-fad608c99291" providerId="AD" clId="Web-{22080CEC-F877-019B-8A98-218C11D4E3DF}" dt="2024-11-06T08:04:16.107" v="73"/>
        <pc:sldMkLst>
          <pc:docMk/>
          <pc:sldMk cId="2233965740" sldId="274"/>
        </pc:sldMkLst>
      </pc:sldChg>
      <pc:sldChg chg="modNotes">
        <pc:chgData name="Frida Torgersen" userId="S::frida.torgersen@io.kommune.no::ea265081-7c03-4e48-ae3c-fad608c99291" providerId="AD" clId="Web-{22080CEC-F877-019B-8A98-218C11D4E3DF}" dt="2024-11-06T08:04:06.138" v="68"/>
        <pc:sldMkLst>
          <pc:docMk/>
          <pc:sldMk cId="2586636623" sldId="275"/>
        </pc:sldMkLst>
      </pc:sldChg>
      <pc:sldChg chg="modNotes">
        <pc:chgData name="Frida Torgersen" userId="S::frida.torgersen@io.kommune.no::ea265081-7c03-4e48-ae3c-fad608c99291" providerId="AD" clId="Web-{22080CEC-F877-019B-8A98-218C11D4E3DF}" dt="2024-11-06T08:05:11.155" v="83"/>
        <pc:sldMkLst>
          <pc:docMk/>
          <pc:sldMk cId="3430026521" sldId="279"/>
        </pc:sldMkLst>
      </pc:sldChg>
      <pc:sldChg chg="modNotes">
        <pc:chgData name="Frida Torgersen" userId="S::frida.torgersen@io.kommune.no::ea265081-7c03-4e48-ae3c-fad608c99291" providerId="AD" clId="Web-{22080CEC-F877-019B-8A98-218C11D4E3DF}" dt="2024-11-06T08:05:36.905" v="86"/>
        <pc:sldMkLst>
          <pc:docMk/>
          <pc:sldMk cId="235743547" sldId="281"/>
        </pc:sldMkLst>
      </pc:sldChg>
      <pc:sldChg chg="modNotes">
        <pc:chgData name="Frida Torgersen" userId="S::frida.torgersen@io.kommune.no::ea265081-7c03-4e48-ae3c-fad608c99291" providerId="AD" clId="Web-{22080CEC-F877-019B-8A98-218C11D4E3DF}" dt="2024-11-06T08:06:07.921" v="90"/>
        <pc:sldMkLst>
          <pc:docMk/>
          <pc:sldMk cId="653095989" sldId="282"/>
        </pc:sldMkLst>
      </pc:sldChg>
      <pc:sldChg chg="modNotes">
        <pc:chgData name="Frida Torgersen" userId="S::frida.torgersen@io.kommune.no::ea265081-7c03-4e48-ae3c-fad608c99291" providerId="AD" clId="Web-{22080CEC-F877-019B-8A98-218C11D4E3DF}" dt="2024-11-06T08:06:48.375" v="95"/>
        <pc:sldMkLst>
          <pc:docMk/>
          <pc:sldMk cId="626007395" sldId="287"/>
        </pc:sldMkLst>
      </pc:sldChg>
      <pc:sldChg chg="modNotes">
        <pc:chgData name="Frida Torgersen" userId="S::frida.torgersen@io.kommune.no::ea265081-7c03-4e48-ae3c-fad608c99291" providerId="AD" clId="Web-{22080CEC-F877-019B-8A98-218C11D4E3DF}" dt="2024-11-06T08:00:49.526" v="13"/>
        <pc:sldMkLst>
          <pc:docMk/>
          <pc:sldMk cId="1471009841" sldId="315"/>
        </pc:sldMkLst>
      </pc:sldChg>
    </pc:docChg>
  </pc:docChgLst>
  <pc:docChgLst>
    <pc:chgData name="Frida Torgersen" userId="S::frida.torgersen@io.kommune.no::ea265081-7c03-4e48-ae3c-fad608c99291" providerId="AD" clId="Web-{301BEE11-3A98-D972-A93A-34D86A9FBC0F}"/>
    <pc:docChg chg="modSld">
      <pc:chgData name="Frida Torgersen" userId="S::frida.torgersen@io.kommune.no::ea265081-7c03-4e48-ae3c-fad608c99291" providerId="AD" clId="Web-{301BEE11-3A98-D972-A93A-34D86A9FBC0F}" dt="2024-11-06T09:26:48.252" v="6"/>
      <pc:docMkLst>
        <pc:docMk/>
      </pc:docMkLst>
      <pc:sldChg chg="modNotes">
        <pc:chgData name="Frida Torgersen" userId="S::frida.torgersen@io.kommune.no::ea265081-7c03-4e48-ae3c-fad608c99291" providerId="AD" clId="Web-{301BEE11-3A98-D972-A93A-34D86A9FBC0F}" dt="2024-11-06T09:26:48.252" v="6"/>
        <pc:sldMkLst>
          <pc:docMk/>
          <pc:sldMk cId="1023484925" sldId="289"/>
        </pc:sldMkLst>
      </pc:sldChg>
      <pc:sldChg chg="modNotes">
        <pc:chgData name="Frida Torgersen" userId="S::frida.torgersen@io.kommune.no::ea265081-7c03-4e48-ae3c-fad608c99291" providerId="AD" clId="Web-{301BEE11-3A98-D972-A93A-34D86A9FBC0F}" dt="2024-11-06T09:26:34.487" v="3"/>
        <pc:sldMkLst>
          <pc:docMk/>
          <pc:sldMk cId="1471009841" sldId="315"/>
        </pc:sldMkLst>
      </pc:sldChg>
    </pc:docChg>
  </pc:docChgLst>
  <pc:docChgLst>
    <pc:chgData name="Frida Torgersen" userId="S::frida.torgersen@io.kommune.no::ea265081-7c03-4e48-ae3c-fad608c99291" providerId="AD" clId="Web-{5B0906BC-F9A4-48F8-9486-92FD2BD35582}"/>
    <pc:docChg chg="addSld delSld">
      <pc:chgData name="Frida Torgersen" userId="S::frida.torgersen@io.kommune.no::ea265081-7c03-4e48-ae3c-fad608c99291" providerId="AD" clId="Web-{5B0906BC-F9A4-48F8-9486-92FD2BD35582}" dt="2024-01-03T14:03:35.054" v="3"/>
      <pc:docMkLst>
        <pc:docMk/>
      </pc:docMkLst>
      <pc:sldChg chg="del">
        <pc:chgData name="Frida Torgersen" userId="S::frida.torgersen@io.kommune.no::ea265081-7c03-4e48-ae3c-fad608c99291" providerId="AD" clId="Web-{5B0906BC-F9A4-48F8-9486-92FD2BD35582}" dt="2024-01-03T14:03:35.054" v="3"/>
        <pc:sldMkLst>
          <pc:docMk/>
          <pc:sldMk cId="295745146" sldId="283"/>
        </pc:sldMkLst>
      </pc:sldChg>
      <pc:sldChg chg="add del">
        <pc:chgData name="Frida Torgersen" userId="S::frida.torgersen@io.kommune.no::ea265081-7c03-4e48-ae3c-fad608c99291" providerId="AD" clId="Web-{5B0906BC-F9A4-48F8-9486-92FD2BD35582}" dt="2024-01-03T14:03:27.101" v="2"/>
        <pc:sldMkLst>
          <pc:docMk/>
          <pc:sldMk cId="67302258" sldId="318"/>
        </pc:sldMkLst>
      </pc:sldChg>
      <pc:sldMasterChg chg="addSldLayout">
        <pc:chgData name="Frida Torgersen" userId="S::frida.torgersen@io.kommune.no::ea265081-7c03-4e48-ae3c-fad608c99291" providerId="AD" clId="Web-{5B0906BC-F9A4-48F8-9486-92FD2BD35582}" dt="2024-01-03T14:03:27.101" v="2"/>
        <pc:sldMasterMkLst>
          <pc:docMk/>
          <pc:sldMasterMk cId="0" sldId="2147483659"/>
        </pc:sldMasterMkLst>
        <pc:sldLayoutChg chg="add replId">
          <pc:chgData name="Frida Torgersen" userId="S::frida.torgersen@io.kommune.no::ea265081-7c03-4e48-ae3c-fad608c99291" providerId="AD" clId="Web-{5B0906BC-F9A4-48F8-9486-92FD2BD35582}" dt="2024-01-03T14:03:27.101" v="2"/>
          <pc:sldLayoutMkLst>
            <pc:docMk/>
            <pc:sldMasterMk cId="0" sldId="2147483659"/>
            <pc:sldLayoutMk cId="3242364293" sldId="21474837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36669-5C9E-4D94-89EF-3A6E169E7C54}" type="datetimeFigureOut">
              <a:rPr lang="nb-NO" smtClean="0"/>
              <a:t>29.01.2025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B86A1-72DB-48B8-A648-3BCAEE5FDD00}" type="slidenum">
              <a:rPr lang="nb-NO" smtClean="0"/>
              <a:t>‹#›</a:t>
            </a:fld>
            <a:endParaRPr lang="nb-NO"/>
          </a:p>
        </p:txBody>
      </p:sp>
    </p:spTree>
    <p:extLst>
      <p:ext uri="{BB962C8B-B14F-4D97-AF65-F5344CB8AC3E}">
        <p14:creationId xmlns:p14="http://schemas.microsoft.com/office/powerpoint/2010/main" val="367053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59003c6b%2Dd0ad%2D4f83%2D9f04%2D6b5025eb6f2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w64rbxkrmh"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egvet.no/5-7-trinn/trygg-hjemme/se-episode-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F37F9-0DFA-0256-C791-C1B3B1DD7DB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5AC927E-FD51-6882-72E3-29811FD331D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DE96417-0A1A-A8E9-525A-A3BD76F6FC4E}"/>
              </a:ext>
            </a:extLst>
          </p:cNvPr>
          <p:cNvSpPr>
            <a:spLocks noGrp="1"/>
          </p:cNvSpPr>
          <p:nvPr>
            <p:ph type="body" idx="1"/>
          </p:nvPr>
        </p:nvSpPr>
        <p:spPr/>
        <p:txBody>
          <a:bodyPr/>
          <a:lstStyle/>
          <a:p>
            <a:r>
              <a:rPr lang="nb-NO" b="1" dirty="0"/>
              <a:t>Sett på inngangsmusikk</a:t>
            </a:r>
            <a:r>
              <a:rPr lang="nb-NO" dirty="0"/>
              <a:t>: </a:t>
            </a:r>
          </a:p>
          <a:p>
            <a:r>
              <a:rPr lang="nb-NO" dirty="0">
                <a:hlinkClick r:id="rId3"/>
              </a:rPr>
              <a:t>Waterloo.mp4 (sharepoint.com)</a:t>
            </a:r>
            <a:r>
              <a:rPr lang="en-US" dirty="0"/>
              <a:t> (For Indre </a:t>
            </a:r>
            <a:r>
              <a:rPr lang="en-US" err="1"/>
              <a:t>Østfold</a:t>
            </a:r>
            <a:r>
              <a:rPr lang="en-US" dirty="0"/>
              <a:t> </a:t>
            </a:r>
            <a:r>
              <a:rPr lang="en-US" err="1"/>
              <a:t>kommune</a:t>
            </a:r>
            <a:r>
              <a:rPr lang="en-US" dirty="0"/>
              <a:t>) </a:t>
            </a:r>
          </a:p>
          <a:p>
            <a:r>
              <a:rPr lang="en-US" dirty="0">
                <a:hlinkClick r:id="rId4"/>
              </a:rPr>
              <a:t>ABBA - Waterloo (Official Lyric Video) (youtube.com)</a:t>
            </a:r>
            <a:r>
              <a:rPr lang="en-US" dirty="0"/>
              <a:t> (For </a:t>
            </a:r>
            <a:r>
              <a:rPr lang="en-US" err="1"/>
              <a:t>eksterne</a:t>
            </a:r>
            <a:r>
              <a:rPr lang="en-US" dirty="0"/>
              <a:t> </a:t>
            </a:r>
            <a:r>
              <a:rPr lang="en-US" err="1"/>
              <a:t>kommuner</a:t>
            </a:r>
            <a:r>
              <a:rPr lang="en-US" dirty="0"/>
              <a:t>) </a:t>
            </a:r>
            <a:endParaRPr lang="en-US" dirty="0">
              <a:cs typeface="Calibri"/>
            </a:endParaRPr>
          </a:p>
          <a:p>
            <a:endParaRPr lang="en-US" dirty="0"/>
          </a:p>
          <a:p>
            <a:pPr marL="171450" indent="-171450">
              <a:buFont typeface="Symbol,Sans-Serif"/>
              <a:buChar char="•"/>
            </a:pPr>
            <a:r>
              <a:rPr lang="nb-NO" dirty="0"/>
              <a:t>Vi rydder klasserom</a:t>
            </a:r>
            <a:endParaRPr lang="en-US" dirty="0"/>
          </a:p>
          <a:p>
            <a:pPr marL="171450" indent="-171450">
              <a:buFont typeface="Symbol,Sans-Serif"/>
              <a:buChar char="•"/>
            </a:pPr>
            <a:r>
              <a:rPr lang="nb-NO" dirty="0"/>
              <a:t>Vi samles i ringen</a:t>
            </a:r>
            <a:endParaRPr lang="en-US" dirty="0"/>
          </a:p>
          <a:p>
            <a:endParaRPr lang="nb-NO"/>
          </a:p>
          <a:p>
            <a:endParaRPr lang="en-US" sz="1200">
              <a:latin typeface="+mn-lt"/>
              <a:cs typeface="Calibri"/>
            </a:endParaRPr>
          </a:p>
          <a:p>
            <a:endParaRPr lang="nb-NO"/>
          </a:p>
        </p:txBody>
      </p:sp>
      <p:sp>
        <p:nvSpPr>
          <p:cNvPr id="4" name="Plassholder for lysbildenummer 3">
            <a:extLst>
              <a:ext uri="{FF2B5EF4-FFF2-40B4-BE49-F238E27FC236}">
                <a16:creationId xmlns:a16="http://schemas.microsoft.com/office/drawing/2014/main" id="{E59709E5-CDB9-42AD-88E8-4ADFB6886B85}"/>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153300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en-US"/>
          </a:p>
          <a:p>
            <a:r>
              <a:rPr lang="nb-NO" i="1"/>
              <a:t>Prosess:</a:t>
            </a:r>
            <a:r>
              <a:rPr lang="nb-NO"/>
              <a:t> Sende en ball e.l. rundt i ringen. Alle får ordet etter tur. Elevene sier en ting hver. Det er helt fint å si det samme som de andre, eller noe annet. Vi tar et spørsmål av gangen. </a:t>
            </a:r>
            <a:endParaRPr lang="en-US"/>
          </a:p>
          <a:p>
            <a:r>
              <a:rPr lang="nb-NO"/>
              <a:t>Vi bytter spørsmål underveis, f. eks når 5-6 elever har svart.</a:t>
            </a:r>
            <a:endParaRPr lang="en-US"/>
          </a:p>
          <a:p>
            <a:endParaRPr lang="nb-NO"/>
          </a:p>
          <a:p>
            <a:pPr marL="285750" indent="-285750">
              <a:buFont typeface="Symbol,Sans-Serif"/>
              <a:buChar char="•"/>
            </a:pPr>
            <a:r>
              <a:rPr lang="nb-NO"/>
              <a:t>Hva likte du i dag? </a:t>
            </a:r>
            <a:endParaRPr lang="en-US"/>
          </a:p>
          <a:p>
            <a:pPr marL="285750" indent="-285750">
              <a:buFont typeface="Symbol,Sans-Serif"/>
              <a:buChar char="•"/>
            </a:pPr>
            <a:r>
              <a:rPr lang="nb-NO"/>
              <a:t>Hva lærte du? </a:t>
            </a:r>
            <a:endParaRPr lang="en-US"/>
          </a:p>
          <a:p>
            <a:pPr marL="285750" indent="-285750">
              <a:buFont typeface="Symbol,Sans-Serif"/>
              <a:buChar char="•"/>
            </a:pPr>
            <a:r>
              <a:rPr lang="nb-NO"/>
              <a:t>Hvorfor er dette viktig? </a:t>
            </a:r>
            <a:endParaRPr lang="en-US"/>
          </a:p>
          <a:p>
            <a:pPr marL="285750" indent="-285750">
              <a:buFont typeface="Symbol,Sans-Serif"/>
              <a:buChar char="•"/>
            </a:pPr>
            <a:r>
              <a:rPr lang="nb-NO"/>
              <a:t>Hva kan vi øve på? </a:t>
            </a:r>
            <a:endParaRPr lang="en-US"/>
          </a:p>
          <a:p>
            <a:endParaRPr lang="nb-NO"/>
          </a:p>
          <a:p>
            <a:r>
              <a:rPr lang="nb-NO"/>
              <a:t>Foto: Bildet er tatt av Bildet er tatt av </a:t>
            </a:r>
            <a:r>
              <a:rPr lang="nb-NO">
                <a:hlinkClick r:id="rId3"/>
              </a:rPr>
              <a:t>Alexas_Fotos</a:t>
            </a:r>
            <a:r>
              <a:rPr lang="nb-NO"/>
              <a:t> fra </a:t>
            </a:r>
            <a:r>
              <a:rPr lang="nb-NO">
                <a:hlinkClick r:id="rId4"/>
              </a:rPr>
              <a:t>Pixabay</a:t>
            </a:r>
            <a:r>
              <a:rPr lang="nb-NO"/>
              <a:t> </a:t>
            </a:r>
            <a:endParaRPr lang="nb-NO">
              <a:cs typeface="Calibri"/>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11</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Sansemotorisk øvelse - Svinge med armene</a:t>
            </a:r>
            <a:r>
              <a:rPr lang="nb-NO" dirty="0"/>
              <a:t> </a:t>
            </a:r>
          </a:p>
          <a:p>
            <a:endParaRPr lang="nb-NO">
              <a:cs typeface="Calibri"/>
            </a:endParaRPr>
          </a:p>
          <a:p>
            <a:r>
              <a:rPr lang="nb-NO"/>
              <a:t>Når du skal gjennomføre pusteøvelsen med elevene, velger du selv om du vil vise filmen eller om du modellerer selv.</a:t>
            </a:r>
          </a:p>
          <a:p>
            <a:r>
              <a:rPr lang="nb-NO"/>
              <a:t> </a:t>
            </a:r>
          </a:p>
          <a:p>
            <a:r>
              <a:rPr lang="nb-NO"/>
              <a:t>Dersom du ønsker å benytte en annen øvelse, finner du flere eksempler på </a:t>
            </a:r>
            <a:r>
              <a:rPr lang="nb-NO" dirty="0">
                <a:hlinkClick r:id="rId4"/>
              </a:rPr>
              <a:t>https://www.io.kommune.no/tjenester/skole-og-utdanning/robuste-barn/pust-og-bevegelse/</a:t>
            </a:r>
            <a:endParaRPr lang="nb-NO"/>
          </a:p>
          <a:p>
            <a:endParaRPr lang="nb-NO" dirty="0">
              <a:ea typeface="Calibri"/>
              <a:cs typeface="Calibri"/>
            </a:endParaRPr>
          </a:p>
          <a:p>
            <a:endParaRPr lang="en-US">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3</a:t>
            </a:fld>
            <a:endParaRPr lang="nb-NO"/>
          </a:p>
        </p:txBody>
      </p:sp>
    </p:spTree>
    <p:extLst>
      <p:ext uri="{BB962C8B-B14F-4D97-AF65-F5344CB8AC3E}">
        <p14:creationId xmlns:p14="http://schemas.microsoft.com/office/powerpoint/2010/main" val="266348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Introduser filmen med å si:</a:t>
            </a:r>
            <a:r>
              <a:rPr lang="nb-NO" dirty="0"/>
              <a:t> Vi skal se en film om en gutt som heter Adrian. Han bor hjemme med foreldrene sine og storesøsteren sin. Foreldrene krangler veldig mye, og moren slår Adrian og søsteren. Adrian har en god venn som han forteller dette til, og får vennen til å ikke si noe om dette til noen. </a:t>
            </a:r>
            <a:endParaRPr lang="nb-NO" dirty="0">
              <a:cs typeface="Calibri"/>
            </a:endParaRPr>
          </a:p>
          <a:p>
            <a:endParaRPr lang="nb-NO" b="1" dirty="0">
              <a:cs typeface="Calibri"/>
            </a:endParaRPr>
          </a:p>
          <a:p>
            <a:r>
              <a:rPr lang="nb-NO" b="1" dirty="0">
                <a:cs typeface="Calibri"/>
              </a:rPr>
              <a:t>Vi ser film! </a:t>
            </a:r>
            <a:endParaRPr lang="nb-NO" dirty="0">
              <a:cs typeface="Calibri"/>
            </a:endParaRPr>
          </a:p>
          <a:p>
            <a:r>
              <a:rPr lang="nb-NO" u="sng" dirty="0">
                <a:hlinkClick r:id="rId3"/>
              </a:rPr>
              <a:t>Ikke si det til noen</a:t>
            </a:r>
            <a:endParaRPr lang="nb-NO" dirty="0">
              <a:cs typeface="Calibri"/>
            </a:endParaRPr>
          </a:p>
          <a:p>
            <a:r>
              <a:rPr lang="nb-NO" i="1" dirty="0"/>
              <a:t>Varighet: 06.35</a:t>
            </a:r>
            <a:endParaRPr lang="nb-NO" dirty="0"/>
          </a:p>
          <a:p>
            <a:endParaRPr lang="nb-NO" b="1" dirty="0">
              <a:cs typeface="Calibri" panose="020F0502020204030204"/>
            </a:endParaRPr>
          </a:p>
          <a:p>
            <a:endParaRPr lang="nb-NO" dirty="0">
              <a:cs typeface="Calibri"/>
            </a:endParaRPr>
          </a:p>
          <a:p>
            <a:endParaRPr lang="nb-NO" u="sng" dirty="0">
              <a:cs typeface="Calibri"/>
            </a:endParaRPr>
          </a:p>
          <a:p>
            <a:endParaRPr lang="en-US" dirty="0">
              <a:cs typeface="Calibri"/>
            </a:endParaRPr>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4</a:t>
            </a:fld>
            <a:endParaRPr lang="nb-NO"/>
          </a:p>
        </p:txBody>
      </p:sp>
    </p:spTree>
    <p:extLst>
      <p:ext uri="{BB962C8B-B14F-4D97-AF65-F5344CB8AC3E}">
        <p14:creationId xmlns:p14="http://schemas.microsoft.com/office/powerpoint/2010/main" val="188497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solidFill>
                  <a:srgbClr val="000000"/>
                </a:solidFill>
              </a:rPr>
              <a:t>Hva får deg til å føle deg trygg hjemme?</a:t>
            </a:r>
            <a:endParaRPr lang="nb-NO" b="1" dirty="0">
              <a:solidFill>
                <a:srgbClr val="000000"/>
              </a:solidFill>
              <a:cs typeface="Calibri"/>
            </a:endParaRPr>
          </a:p>
          <a:p>
            <a:r>
              <a:rPr lang="nb-NO" dirty="0">
                <a:solidFill>
                  <a:srgbClr val="000000"/>
                </a:solidFill>
              </a:rPr>
              <a:t>La elevene komme med forslag, lærer kommer med innspill ved behov.  </a:t>
            </a:r>
          </a:p>
          <a:p>
            <a:r>
              <a:rPr lang="nb-NO" i="1" dirty="0">
                <a:solidFill>
                  <a:srgbClr val="000000"/>
                </a:solidFill>
              </a:rPr>
              <a:t>For eksempel: </a:t>
            </a:r>
            <a:endParaRPr lang="nb-NO" dirty="0">
              <a:solidFill>
                <a:srgbClr val="000000"/>
              </a:solidFill>
            </a:endParaRPr>
          </a:p>
          <a:p>
            <a:r>
              <a:rPr lang="nb-NO" i="1" dirty="0">
                <a:solidFill>
                  <a:srgbClr val="000000"/>
                </a:solidFill>
              </a:rPr>
              <a:t>Mamma og pappa lytter og hjelper når jeg trenger det, være på rommet, se på TV, ha med venner hjem, hoppe på trampoline, få klem av foreldrene, snakke med foreldrene, spise måltider sammen</a:t>
            </a:r>
            <a:endParaRPr lang="nb-NO" dirty="0">
              <a:solidFill>
                <a:srgbClr val="000000"/>
              </a:solidFill>
            </a:endParaRPr>
          </a:p>
          <a:p>
            <a:endParaRPr lang="nb-NO" b="1" i="0" dirty="0">
              <a:solidFill>
                <a:srgbClr val="000000"/>
              </a:solidFill>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5</a:t>
            </a:fld>
            <a:endParaRPr lang="nb-NO"/>
          </a:p>
        </p:txBody>
      </p:sp>
    </p:spTree>
    <p:extLst>
      <p:ext uri="{BB962C8B-B14F-4D97-AF65-F5344CB8AC3E}">
        <p14:creationId xmlns:p14="http://schemas.microsoft.com/office/powerpoint/2010/main" val="128712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Hvorfor tror dere at Adrian var så rask til å dra når pappaen til Jonas kom inn på rommet?</a:t>
            </a:r>
          </a:p>
          <a:p>
            <a:r>
              <a:rPr lang="nb-NO" dirty="0"/>
              <a:t>La elevene komme med forslag, lærer kommer med innspill ved behov.  </a:t>
            </a:r>
          </a:p>
          <a:p>
            <a:r>
              <a:rPr lang="nb-NO" i="1" dirty="0"/>
              <a:t>For eksempel: </a:t>
            </a:r>
            <a:r>
              <a:rPr lang="nb-NO" dirty="0"/>
              <a:t> </a:t>
            </a:r>
          </a:p>
          <a:p>
            <a:r>
              <a:rPr lang="nb-NO" i="1" dirty="0"/>
              <a:t>Adrian ble usikker og redd for hvordan pappaen til Jonas skulle reagere, redd for å se at Jonas og søsteren ble slått sånn som han, eller at han selv skulle slått.  </a:t>
            </a:r>
            <a:endParaRPr lang="nb-NO" dirty="0"/>
          </a:p>
          <a:p>
            <a:endParaRPr lang="nb-NO" b="1" dirty="0">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6</a:t>
            </a:fld>
            <a:endParaRPr lang="nb-NO"/>
          </a:p>
        </p:txBody>
      </p:sp>
    </p:spTree>
    <p:extLst>
      <p:ext uri="{BB962C8B-B14F-4D97-AF65-F5344CB8AC3E}">
        <p14:creationId xmlns:p14="http://schemas.microsoft.com/office/powerpoint/2010/main" val="2047227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Hvorfor tror dere at Adrian ikke vil at Jonas skal si noe om det som skjer hjemme hos han?</a:t>
            </a:r>
            <a:endParaRPr lang="en-US" b="1" dirty="0">
              <a:cs typeface="Calibri"/>
            </a:endParaRPr>
          </a:p>
          <a:p>
            <a:r>
              <a:rPr lang="nb-NO" dirty="0"/>
              <a:t>La elevene komme med forslag, lærer kommer med innspill ved behov.  </a:t>
            </a:r>
            <a:endParaRPr lang="en-US" dirty="0"/>
          </a:p>
          <a:p>
            <a:r>
              <a:rPr lang="nb-NO" i="1" dirty="0"/>
              <a:t>For eksempel:</a:t>
            </a:r>
            <a:endParaRPr lang="en-US" dirty="0"/>
          </a:p>
          <a:p>
            <a:r>
              <a:rPr lang="nb-NO" i="1" dirty="0"/>
              <a:t>Adrian vil beskytte Jonas så han ikke skal oppleve at mammaen hans blir sint eller se at mammaen slår han og søsteren sin. Adrian er kanskje flau</a:t>
            </a:r>
            <a:endParaRPr lang="en-US" dirty="0"/>
          </a:p>
          <a:p>
            <a:endParaRPr lang="en-US" dirty="0">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7</a:t>
            </a:fld>
            <a:endParaRPr lang="nb-NO"/>
          </a:p>
        </p:txBody>
      </p:sp>
    </p:spTree>
    <p:extLst>
      <p:ext uri="{BB962C8B-B14F-4D97-AF65-F5344CB8AC3E}">
        <p14:creationId xmlns:p14="http://schemas.microsoft.com/office/powerpoint/2010/main" val="425491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kan Jonas gjøre for Adrian i denne situasjonen?</a:t>
            </a:r>
            <a:endParaRPr lang="en-US" b="1" dirty="0">
              <a:cs typeface="Calibri"/>
            </a:endParaRPr>
          </a:p>
          <a:p>
            <a:r>
              <a:rPr lang="nb-NO"/>
              <a:t>La elevene komme med forslag, lærer kommer med innspill ved behov.  </a:t>
            </a:r>
            <a:endParaRPr lang="en-US" dirty="0"/>
          </a:p>
          <a:p>
            <a:r>
              <a:rPr lang="nb-NO" i="1"/>
              <a:t>For eksempel: </a:t>
            </a:r>
            <a:endParaRPr lang="en-US" dirty="0"/>
          </a:p>
          <a:p>
            <a:r>
              <a:rPr lang="nb-NO" i="1"/>
              <a:t>Snakke med Adrian og få han til å fortelle om volden til noen voksne. Han kan ringe Alarmtelefonen. Han kan si det til sine foreldre eller en voksen på skolen.</a:t>
            </a:r>
            <a:r>
              <a:rPr lang="nb-NO"/>
              <a:t> </a:t>
            </a:r>
            <a:endParaRPr lang="en-US" dirty="0"/>
          </a:p>
          <a:p>
            <a:endParaRPr lang="en-US" dirty="0">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8</a:t>
            </a:fld>
            <a:endParaRPr lang="nb-NO"/>
          </a:p>
        </p:txBody>
      </p:sp>
    </p:spTree>
    <p:extLst>
      <p:ext uri="{BB962C8B-B14F-4D97-AF65-F5344CB8AC3E}">
        <p14:creationId xmlns:p14="http://schemas.microsoft.com/office/powerpoint/2010/main" val="107498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1DF7B-52AE-EF3D-59A2-85C1FB1DF8F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E5D7530-A922-4524-1988-4BE3B99E24A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1B8464E-869A-62A2-F2CD-FCF73CC4D805}"/>
              </a:ext>
            </a:extLst>
          </p:cNvPr>
          <p:cNvSpPr>
            <a:spLocks noGrp="1"/>
          </p:cNvSpPr>
          <p:nvPr>
            <p:ph type="body" idx="1"/>
          </p:nvPr>
        </p:nvSpPr>
        <p:spPr/>
        <p:txBody>
          <a:bodyPr/>
          <a:lstStyle/>
          <a:p>
            <a:r>
              <a:rPr lang="nb-NO" sz="1100" dirty="0">
                <a:latin typeface="+mn-lt"/>
              </a:rPr>
              <a:t>Om noe er vondt eller vanskelig hjemme</a:t>
            </a:r>
            <a:r>
              <a:rPr lang="nb-NO" sz="1100" dirty="0"/>
              <a:t> kan</a:t>
            </a:r>
            <a:r>
              <a:rPr lang="nb-NO" sz="1100" dirty="0">
                <a:latin typeface="+mn-lt"/>
              </a:rPr>
              <a:t> man</a:t>
            </a:r>
            <a:r>
              <a:rPr lang="nb-NO" sz="1100" dirty="0"/>
              <a:t> </a:t>
            </a:r>
            <a:r>
              <a:rPr lang="nb-NO" sz="1100" dirty="0">
                <a:latin typeface="+mn-lt"/>
              </a:rPr>
              <a:t>ringe til alarmtelefonen. Vis filmen:</a:t>
            </a:r>
            <a:r>
              <a:rPr lang="nb-NO" sz="1100" dirty="0"/>
              <a:t> </a:t>
            </a:r>
            <a:endParaRPr lang="nb-NO" sz="1100" dirty="0">
              <a:cs typeface="Calibri"/>
            </a:endParaRPr>
          </a:p>
          <a:p>
            <a:r>
              <a:rPr lang="nb-NO" dirty="0">
                <a:hlinkClick r:id="rId3"/>
              </a:rPr>
              <a:t>https://www.116111.no/barn</a:t>
            </a:r>
            <a:r>
              <a:rPr lang="nb-NO" dirty="0"/>
              <a:t>. Varer ca. 30 sekunder</a:t>
            </a:r>
            <a:endParaRPr lang="nb-NO" dirty="0">
              <a:cs typeface="Calibri"/>
            </a:endParaRPr>
          </a:p>
        </p:txBody>
      </p:sp>
      <p:sp>
        <p:nvSpPr>
          <p:cNvPr id="4" name="Plassholder for lysbildenummer 3">
            <a:extLst>
              <a:ext uri="{FF2B5EF4-FFF2-40B4-BE49-F238E27FC236}">
                <a16:creationId xmlns:a16="http://schemas.microsoft.com/office/drawing/2014/main" id="{BAE7CC90-8A9C-0943-A9C2-26280034E9BA}"/>
              </a:ext>
            </a:extLst>
          </p:cNvPr>
          <p:cNvSpPr>
            <a:spLocks noGrp="1"/>
          </p:cNvSpPr>
          <p:nvPr>
            <p:ph type="sldNum" sz="quarter" idx="5"/>
          </p:nvPr>
        </p:nvSpPr>
        <p:spPr/>
        <p:txBody>
          <a:bodyPr/>
          <a:lstStyle/>
          <a:p>
            <a:fld id="{E59B86A1-72DB-48B8-A648-3BCAEE5FDD00}" type="slidenum">
              <a:rPr lang="nb-NO" smtClean="0"/>
              <a:t>9</a:t>
            </a:fld>
            <a:endParaRPr lang="nb-NO"/>
          </a:p>
        </p:txBody>
      </p:sp>
    </p:spTree>
    <p:extLst>
      <p:ext uri="{BB962C8B-B14F-4D97-AF65-F5344CB8AC3E}">
        <p14:creationId xmlns:p14="http://schemas.microsoft.com/office/powerpoint/2010/main" val="56838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Amøbeleken</a:t>
            </a:r>
            <a:endParaRPr lang="nb-NO" dirty="0"/>
          </a:p>
          <a:p>
            <a:r>
              <a:rPr lang="nb-NO" b="1"/>
              <a:t>Formål: </a:t>
            </a:r>
            <a:r>
              <a:rPr lang="nb-NO"/>
              <a:t>Humor og spenning</a:t>
            </a:r>
            <a:endParaRPr lang="nb-NO" dirty="0"/>
          </a:p>
          <a:p>
            <a:r>
              <a:rPr lang="nb-NO" b="1"/>
              <a:t>Beskrivelse: </a:t>
            </a:r>
            <a:r>
              <a:rPr lang="nb-NO"/>
              <a:t>Stein – saks – papir lek. Alle starter på samme nivå på gulvet og krabber rundt som amøber. Du gjør stein-saks-papir med den som er nærmest. Dersom du vinner rykker du opp til neste nivå og blir dinosaur. Da gjør du stein-saks-papir med andre dinosaurer. Dersom du taper, rykker du ned ett hakk og blir amøbe igjen. Dersom du vinner, rykker du opp et hakk til menneske, så prins/prinsesse og til slutt konge/dronning.</a:t>
            </a:r>
            <a:endParaRPr lang="nb-NO" dirty="0"/>
          </a:p>
          <a:p>
            <a:br>
              <a:rPr lang="nb-NO" dirty="0">
                <a:cs typeface="+mn-lt"/>
              </a:rPr>
            </a:br>
            <a:r>
              <a:rPr lang="nb-NO" b="1" dirty="0"/>
              <a:t>Nivåer: amøbe – dinosaur – menneske – prins/prinsesse – konge/dronning</a:t>
            </a:r>
            <a:br>
              <a:rPr lang="nb-NO" b="1" dirty="0">
                <a:cs typeface="+mn-lt"/>
              </a:rPr>
            </a:br>
            <a:r>
              <a:rPr lang="nb-NO" b="1" dirty="0"/>
              <a:t>Amøbe:</a:t>
            </a:r>
            <a:r>
              <a:rPr lang="nb-NO" dirty="0"/>
              <a:t> krabbe rundt </a:t>
            </a:r>
            <a:r>
              <a:rPr lang="nb-NO" dirty="0" err="1"/>
              <a:t>pa</a:t>
            </a:r>
            <a:r>
              <a:rPr lang="nb-NO" dirty="0"/>
              <a:t>̊ gulvet </a:t>
            </a:r>
            <a:r>
              <a:rPr lang="nb-NO" dirty="0" err="1"/>
              <a:t>pa</a:t>
            </a:r>
            <a:r>
              <a:rPr lang="nb-NO" dirty="0"/>
              <a:t>̊ alle fire og si «</a:t>
            </a:r>
            <a:r>
              <a:rPr lang="nb-NO" dirty="0" err="1"/>
              <a:t>sssss</a:t>
            </a:r>
            <a:r>
              <a:rPr lang="nb-NO" dirty="0"/>
              <a:t>». </a:t>
            </a:r>
            <a:br>
              <a:rPr lang="nb-NO" dirty="0">
                <a:cs typeface="+mn-lt"/>
              </a:rPr>
            </a:br>
            <a:r>
              <a:rPr lang="nb-NO" dirty="0"/>
              <a:t>Dinosaur: gå krokete, samle hendene foran seg som </a:t>
            </a:r>
            <a:r>
              <a:rPr lang="nb-NO" dirty="0" err="1"/>
              <a:t>sma</a:t>
            </a:r>
            <a:r>
              <a:rPr lang="nb-NO" dirty="0"/>
              <a:t>̊ tyrannosaurus-forbein, klore rundt deg og si «</a:t>
            </a:r>
            <a:r>
              <a:rPr lang="nb-NO" dirty="0" err="1"/>
              <a:t>wrææh</a:t>
            </a:r>
            <a:r>
              <a:rPr lang="nb-NO" dirty="0"/>
              <a:t>- </a:t>
            </a:r>
            <a:r>
              <a:rPr lang="nb-NO" dirty="0" err="1"/>
              <a:t>wrææh</a:t>
            </a:r>
            <a:r>
              <a:rPr lang="nb-NO" dirty="0"/>
              <a:t>» med aggressiv stemme. </a:t>
            </a:r>
            <a:br>
              <a:rPr lang="nb-NO" dirty="0">
                <a:cs typeface="+mn-lt"/>
              </a:rPr>
            </a:br>
            <a:r>
              <a:rPr lang="nb-NO" dirty="0"/>
              <a:t>Menneske: gå rundt med stil, hendene på hoftene og smil blidt</a:t>
            </a:r>
            <a:br>
              <a:rPr lang="nb-NO" dirty="0">
                <a:cs typeface="+mn-lt"/>
              </a:rPr>
            </a:br>
            <a:r>
              <a:rPr lang="nb-NO" dirty="0"/>
              <a:t>Prins/prinsesse: vink kongelig med handa og si «ding-ding- ding» med høy, pipete stemme.</a:t>
            </a:r>
            <a:br>
              <a:rPr lang="nb-NO" dirty="0">
                <a:cs typeface="+mn-lt"/>
              </a:rPr>
            </a:br>
            <a:r>
              <a:rPr lang="nb-NO" dirty="0"/>
              <a:t>Konge/dronning: gå opp </a:t>
            </a:r>
            <a:r>
              <a:rPr lang="nb-NO" dirty="0" err="1"/>
              <a:t>pa</a:t>
            </a:r>
            <a:r>
              <a:rPr lang="nb-NO" dirty="0"/>
              <a:t>̊ en stol og nyt synet av alle de vanvittige uttrykkene de andre har. Så gjør du stein-saks-papir med en annen stående konge eller dronning. Hvem faller ned et hakk? Leken er evigvarende – og må avsluttes av en voksen.</a:t>
            </a:r>
          </a:p>
          <a:p>
            <a:endParaRPr lang="nb-NO" dirty="0">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10</a:t>
            </a:fld>
            <a:endParaRPr lang="nb-NO"/>
          </a:p>
        </p:txBody>
      </p:sp>
    </p:spTree>
    <p:extLst>
      <p:ext uri="{BB962C8B-B14F-4D97-AF65-F5344CB8AC3E}">
        <p14:creationId xmlns:p14="http://schemas.microsoft.com/office/powerpoint/2010/main" val="292080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37579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842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3491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DB8A5BF-3C82-0E68-1924-E46BA41AB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911761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580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562F8881-FE0E-BAD0-F561-26706D62C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114579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5694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42364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E63ED67F-1321-F8F4-E3BC-7F7EC2680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286425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97196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040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613664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42380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2874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232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4122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88914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0C0C20F-13E2-AE0B-2F40-F613CA8B9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374F5E78-FDA8-3D09-079A-C233F12A5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611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2951D9FD-B148-D9C7-85F1-5606001A9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77C9FCDE-1047-F394-4E28-DF9C38C1F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2285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E4DAE53F-B838-63CC-60C2-2CF69626D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D4F85BD7-192D-3427-9B29-32952A145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17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1DF8832-94F3-C63D-F3F7-5D2936BA9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962BADCB-49D0-67A8-7CA1-D22EA2EC0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01054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6E7912F3-7AA9-3DDD-0C14-D1F25ACC0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C97C07E-C72A-E920-E019-6A3E04C41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23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09364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2B326707-3A88-6903-9A59-E1BBC69F3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B033835B-25CE-FDB8-1FF8-039CA8F587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 id="2147483746"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C2CA84F9-FA4F-4FFC-F46A-5E1D83ABD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C96E8C9A-C087-CC0B-0DEA-9A36A11BD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4"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1B2B19DC-BA3D-0177-5EA5-E64E6C48A6E8}"/>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305518F0-4F81-1B70-3865-45B243BE8251}"/>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E0A055A9-7CC7-9CAF-B766-0EDC08A05D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5" r:id="rId6"/>
    <p:sldLayoutId id="2147483748"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22F5A3CB-1833-C9F0-CCBB-FDF49E36C4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47"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ea6af698%2D206d%2D4f46%2D967f%2D4f2971161268"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w64rbxkrmh"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jegvet.no/5-7-trinn/trygg-hjemme/se-episode-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4E4358-EDA2-47B0-260B-433B627E4841}"/>
              </a:ext>
            </a:extLst>
          </p:cNvPr>
          <p:cNvSpPr>
            <a:spLocks noGrp="1"/>
          </p:cNvSpPr>
          <p:nvPr>
            <p:ph type="ctrTitle"/>
          </p:nvPr>
        </p:nvSpPr>
        <p:spPr>
          <a:xfrm>
            <a:off x="1550893" y="4759093"/>
            <a:ext cx="8980968" cy="1605786"/>
          </a:xfrm>
        </p:spPr>
        <p:txBody>
          <a:bodyPr lIns="91440" tIns="45720" rIns="91440" bIns="45720" anchor="b"/>
          <a:lstStyle/>
          <a:p>
            <a:r>
              <a:rPr lang="nb-NO" dirty="0">
                <a:solidFill>
                  <a:srgbClr val="009999"/>
                </a:solidFill>
                <a:latin typeface="Georgia"/>
              </a:rPr>
              <a:t>Vold</a:t>
            </a:r>
            <a:br>
              <a:rPr lang="nb-NO" dirty="0">
                <a:latin typeface="Georgia" panose="02040502050405020303" pitchFamily="18" charset="0"/>
              </a:rPr>
            </a:br>
            <a:r>
              <a:rPr lang="nb-NO" dirty="0">
                <a:solidFill>
                  <a:srgbClr val="009999"/>
                </a:solidFill>
                <a:latin typeface="Georgia"/>
              </a:rPr>
              <a:t>5.trinn</a:t>
            </a:r>
            <a:endParaRPr lang="nb-NO" dirty="0"/>
          </a:p>
        </p:txBody>
      </p:sp>
    </p:spTree>
    <p:extLst>
      <p:ext uri="{BB962C8B-B14F-4D97-AF65-F5344CB8AC3E}">
        <p14:creationId xmlns:p14="http://schemas.microsoft.com/office/powerpoint/2010/main" val="279028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BE0A268-285E-F54E-0E49-82F2CB12130D}"/>
              </a:ext>
            </a:extLst>
          </p:cNvPr>
          <p:cNvSpPr txBox="1"/>
          <p:nvPr/>
        </p:nvSpPr>
        <p:spPr>
          <a:xfrm>
            <a:off x="5755936" y="2126918"/>
            <a:ext cx="5753528" cy="2246769"/>
          </a:xfrm>
          <a:prstGeom prst="rect">
            <a:avLst/>
          </a:prstGeom>
          <a:noFill/>
        </p:spPr>
        <p:txBody>
          <a:bodyPr wrap="square" lIns="91440" tIns="45720" rIns="91440" bIns="45720" rtlCol="0" anchor="t">
            <a:spAutoFit/>
          </a:bodyPr>
          <a:lstStyle/>
          <a:p>
            <a:r>
              <a:rPr lang="nb-NO" sz="6000" dirty="0">
                <a:solidFill>
                  <a:srgbClr val="009999"/>
                </a:solidFill>
                <a:latin typeface="Georgia"/>
                <a:cs typeface="Calibri"/>
              </a:rPr>
              <a:t>Vi leker! </a:t>
            </a:r>
            <a:endParaRPr lang="en-US" sz="6000">
              <a:solidFill>
                <a:srgbClr val="009999"/>
              </a:solidFill>
              <a:latin typeface="Georgia"/>
              <a:cs typeface="Calibri"/>
            </a:endParaRPr>
          </a:p>
          <a:p>
            <a:endParaRPr lang="nb-NO" sz="4400">
              <a:solidFill>
                <a:schemeClr val="accent4">
                  <a:lumMod val="20000"/>
                  <a:lumOff val="80000"/>
                </a:schemeClr>
              </a:solidFill>
              <a:latin typeface="Georgia"/>
              <a:cs typeface="Calibri"/>
            </a:endParaRPr>
          </a:p>
          <a:p>
            <a:endParaRPr lang="nb-NO"/>
          </a:p>
          <a:p>
            <a:endParaRPr lang="nb-NO"/>
          </a:p>
        </p:txBody>
      </p:sp>
      <p:sp>
        <p:nvSpPr>
          <p:cNvPr id="4" name="TekstSylinder 3">
            <a:extLst>
              <a:ext uri="{FF2B5EF4-FFF2-40B4-BE49-F238E27FC236}">
                <a16:creationId xmlns:a16="http://schemas.microsoft.com/office/drawing/2014/main" id="{039DC984-2DAB-D68B-4511-3F216A209EDD}"/>
              </a:ext>
            </a:extLst>
          </p:cNvPr>
          <p:cNvSpPr txBox="1"/>
          <p:nvPr/>
        </p:nvSpPr>
        <p:spPr>
          <a:xfrm>
            <a:off x="5755937" y="3250749"/>
            <a:ext cx="5435600" cy="707886"/>
          </a:xfrm>
          <a:prstGeom prst="rect">
            <a:avLst/>
          </a:prstGeom>
          <a:noFill/>
        </p:spPr>
        <p:txBody>
          <a:bodyPr wrap="square" lIns="91440" tIns="45720" rIns="91440" bIns="45720" rtlCol="0" anchor="t">
            <a:spAutoFit/>
          </a:bodyPr>
          <a:lstStyle/>
          <a:p>
            <a:r>
              <a:rPr lang="nb-NO" sz="4000" dirty="0">
                <a:solidFill>
                  <a:srgbClr val="009999"/>
                </a:solidFill>
                <a:latin typeface="Georgia"/>
                <a:cs typeface="Calibri"/>
              </a:rPr>
              <a:t>Amøbeleken </a:t>
            </a:r>
            <a:endParaRPr lang="nb-NO" sz="4000" dirty="0">
              <a:solidFill>
                <a:srgbClr val="009999"/>
              </a:solidFill>
              <a:effectLst/>
              <a:latin typeface="Georgia"/>
              <a:ea typeface="MS Mincho" panose="02020609040205080304" pitchFamily="49" charset="-128"/>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611810" cy="1339940"/>
          </a:xfrm>
        </p:spPr>
        <p:txBody>
          <a:bodyPr lIns="91440" tIns="45720" rIns="91440" bIns="45720" anchor="t"/>
          <a:lstStyle/>
          <a:p>
            <a:br>
              <a:rPr lang="nb-NO"/>
            </a:br>
            <a:r>
              <a:rPr lang="nb-NO" sz="60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91738" y="2711960"/>
            <a:ext cx="6659986" cy="3806248"/>
          </a:xfrm>
        </p:spPr>
        <p:txBody>
          <a:bodyPr lIns="91440" tIns="45720" rIns="91440" bIns="45720" anchor="t"/>
          <a:lstStyle/>
          <a:p>
            <a:pPr marL="0" indent="0">
              <a:buNone/>
            </a:pPr>
            <a:endParaRPr lang="nb-NO" sz="2400">
              <a:latin typeface="Georgia"/>
              <a:ea typeface="+mn-lt"/>
              <a:cs typeface="+mn-lt"/>
            </a:endParaRPr>
          </a:p>
          <a:p>
            <a:pPr lvl="2"/>
            <a:r>
              <a:rPr lang="nb-NO" sz="3200">
                <a:solidFill>
                  <a:schemeClr val="tx2"/>
                </a:solidFill>
                <a:latin typeface="Georgia"/>
                <a:ea typeface="+mn-lt"/>
                <a:cs typeface="+mn-lt"/>
              </a:rPr>
              <a:t>Hva likte du i dag? </a:t>
            </a:r>
          </a:p>
          <a:p>
            <a:pPr lvl="2"/>
            <a:r>
              <a:rPr lang="nb-NO" sz="3200">
                <a:solidFill>
                  <a:schemeClr val="tx2"/>
                </a:solidFill>
                <a:latin typeface="Georgia"/>
                <a:ea typeface="+mn-lt"/>
                <a:cs typeface="+mn-lt"/>
              </a:rPr>
              <a:t>Hva lærte du? </a:t>
            </a:r>
          </a:p>
          <a:p>
            <a:pPr lvl="2"/>
            <a:r>
              <a:rPr lang="nb-NO" sz="3200">
                <a:solidFill>
                  <a:schemeClr val="tx2"/>
                </a:solidFill>
                <a:latin typeface="Georgia"/>
                <a:ea typeface="+mn-lt"/>
                <a:cs typeface="+mn-lt"/>
              </a:rPr>
              <a:t>Hvorfor er dette viktig? </a:t>
            </a:r>
          </a:p>
          <a:p>
            <a:pPr lvl="2"/>
            <a:r>
              <a:rPr lang="nb-NO" sz="3200">
                <a:solidFill>
                  <a:schemeClr val="tx2"/>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144513" y="2779215"/>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E5683-5466-DA18-5AAE-C4DD3D4EB5FD}"/>
            </a:ext>
          </a:extLst>
        </p:cNvPr>
        <p:cNvGrpSpPr/>
        <p:nvPr/>
      </p:nvGrpSpPr>
      <p:grpSpPr>
        <a:xfrm>
          <a:off x="0" y="0"/>
          <a:ext cx="0" cy="0"/>
          <a:chOff x="0" y="0"/>
          <a:chExt cx="0" cy="0"/>
        </a:xfrm>
      </p:grpSpPr>
    </p:spTree>
    <p:extLst>
      <p:ext uri="{BB962C8B-B14F-4D97-AF65-F5344CB8AC3E}">
        <p14:creationId xmlns:p14="http://schemas.microsoft.com/office/powerpoint/2010/main" val="286892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95110-3F63-2A96-9BC5-9A384E6D756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A190BD5-502E-7592-2CD7-CDCD2E0667F8}"/>
              </a:ext>
            </a:extLst>
          </p:cNvPr>
          <p:cNvSpPr>
            <a:spLocks noGrp="1"/>
          </p:cNvSpPr>
          <p:nvPr>
            <p:ph type="title"/>
          </p:nvPr>
        </p:nvSpPr>
        <p:spPr>
          <a:xfrm>
            <a:off x="2407144" y="1716775"/>
            <a:ext cx="8203372" cy="2864832"/>
          </a:xfrm>
        </p:spPr>
        <p:txBody>
          <a:bodyPr/>
          <a:lstStyle/>
          <a:p>
            <a:br>
              <a:rPr lang="nb-NO" b="0">
                <a:latin typeface="Georgia"/>
                <a:hlinkClick r:id="rId3" invalidUrl="http://">
                  <a:extLst>
                    <a:ext uri="{A12FA001-AC4F-418D-AE19-62706E023703}">
                      <ahyp:hlinkClr xmlns:ahyp="http://schemas.microsoft.com/office/drawing/2018/hyperlinkcolor" val="tx"/>
                    </a:ext>
                  </a:extLst>
                </a:hlinkClick>
              </a:rPr>
            </a:br>
            <a:br>
              <a:rPr lang="nb-NO" b="0">
                <a:latin typeface="Georgia"/>
                <a:hlinkClick r:id="rId4" invalidUrl="http://">
                  <a:extLst>
                    <a:ext uri="{A12FA001-AC4F-418D-AE19-62706E023703}">
                      <ahyp:hlinkClr xmlns:ahyp="http://schemas.microsoft.com/office/drawing/2018/hyperlinkcolor" val="tx"/>
                    </a:ext>
                  </a:extLst>
                </a:hlinkClick>
              </a:rPr>
            </a:br>
            <a:br>
              <a:rPr lang="nb-NO" b="0">
                <a:latin typeface="Georgia"/>
                <a:hlinkClick r:id="rId5" invalidUrl="http://">
                  <a:extLst>
                    <a:ext uri="{A12FA001-AC4F-418D-AE19-62706E023703}">
                      <ahyp:hlinkClr xmlns:ahyp="http://schemas.microsoft.com/office/drawing/2018/hyperlinkcolor" val="tx"/>
                    </a:ext>
                  </a:extLst>
                </a:hlinkClick>
              </a:rPr>
            </a:br>
            <a:r>
              <a:rPr lang="nb-NO" b="0">
                <a:solidFill>
                  <a:srgbClr val="009999"/>
                </a:solidFill>
                <a:latin typeface="Georgia"/>
                <a:hlinkClick r:id="rId6">
                  <a:extLst>
                    <a:ext uri="{A12FA001-AC4F-418D-AE19-62706E023703}">
                      <ahyp:hlinkClr xmlns:ahyp="http://schemas.microsoft.com/office/drawing/2018/hyperlinkcolor" val="tx"/>
                    </a:ext>
                  </a:extLst>
                </a:hlinkClick>
              </a:rPr>
              <a:t>Inngangsmusikk</a:t>
            </a:r>
            <a:r>
              <a:rPr lang="nb-NO" b="0">
                <a:solidFill>
                  <a:srgbClr val="009999"/>
                </a:solidFill>
                <a:latin typeface="Georgia"/>
              </a:rPr>
              <a:t> </a:t>
            </a:r>
            <a:br>
              <a:rPr lang="nb-NO" sz="2800">
                <a:latin typeface="Georgia"/>
                <a:hlinkClick r:id="rId6">
                  <a:extLst>
                    <a:ext uri="{A12FA001-AC4F-418D-AE19-62706E023703}">
                      <ahyp:hlinkClr xmlns:ahyp="http://schemas.microsoft.com/office/drawing/2018/hyperlinkcolor" val="tx"/>
                    </a:ext>
                  </a:extLst>
                </a:hlinkClick>
              </a:rPr>
            </a:br>
            <a:endParaRPr lang="nb-NO">
              <a:solidFill>
                <a:srgbClr val="009999"/>
              </a:solidFill>
            </a:endParaRPr>
          </a:p>
        </p:txBody>
      </p:sp>
    </p:spTree>
    <p:extLst>
      <p:ext uri="{BB962C8B-B14F-4D97-AF65-F5344CB8AC3E}">
        <p14:creationId xmlns:p14="http://schemas.microsoft.com/office/powerpoint/2010/main" val="147100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BF45F6B-4040-B748-B471-C29F054B4EE5}"/>
              </a:ext>
            </a:extLst>
          </p:cNvPr>
          <p:cNvSpPr>
            <a:spLocks noGrp="1"/>
          </p:cNvSpPr>
          <p:nvPr>
            <p:ph type="title"/>
          </p:nvPr>
        </p:nvSpPr>
        <p:spPr>
          <a:xfrm>
            <a:off x="4214335" y="2124209"/>
            <a:ext cx="7981120" cy="1500320"/>
          </a:xfrm>
        </p:spPr>
        <p:txBody>
          <a:bodyPr>
            <a:normAutofit/>
          </a:bodyPr>
          <a:lstStyle/>
          <a:p>
            <a:r>
              <a:rPr lang="nb-NO" sz="6000" b="0" dirty="0">
                <a:solidFill>
                  <a:srgbClr val="009999"/>
                </a:solidFill>
                <a:latin typeface="Georgia"/>
                <a:hlinkClick r:id="rId3">
                  <a:extLst>
                    <a:ext uri="{A12FA001-AC4F-418D-AE19-62706E023703}">
                      <ahyp:hlinkClr xmlns:ahyp="http://schemas.microsoft.com/office/drawing/2018/hyperlinkcolor" val="tx"/>
                    </a:ext>
                  </a:extLst>
                </a:hlinkClick>
              </a:rPr>
              <a:t>Pust og bevegelse</a:t>
            </a:r>
          </a:p>
        </p:txBody>
      </p:sp>
    </p:spTree>
    <p:extLst>
      <p:ext uri="{BB962C8B-B14F-4D97-AF65-F5344CB8AC3E}">
        <p14:creationId xmlns:p14="http://schemas.microsoft.com/office/powerpoint/2010/main" val="102348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3C32E97B-88D2-ECC9-386E-8CC8818429BB}"/>
              </a:ext>
            </a:extLst>
          </p:cNvPr>
          <p:cNvSpPr>
            <a:spLocks noGrp="1" noChangeArrowheads="1"/>
          </p:cNvSpPr>
          <p:nvPr>
            <p:ph type="title" idx="4294967295"/>
          </p:nvPr>
        </p:nvSpPr>
        <p:spPr>
          <a:xfrm>
            <a:off x="2199736" y="2814847"/>
            <a:ext cx="9353550" cy="1971675"/>
          </a:xfrm>
          <a:prstGeom prst="rect">
            <a:avLst/>
          </a:prstGeom>
        </p:spPr>
        <p:txBody>
          <a:bodyPr lIns="91440" tIns="45720" rIns="91440" bIns="45720" anchor="t"/>
          <a:lstStyle/>
          <a:p>
            <a:pPr eaLnBrk="1" hangingPunct="1"/>
            <a:r>
              <a:rPr lang="nb-NO" altLang="nb-NO" sz="6000" b="0" dirty="0">
                <a:solidFill>
                  <a:schemeClr val="tx2"/>
                </a:solidFill>
                <a:latin typeface="Georgia"/>
              </a:rPr>
              <a:t>Vi ser film!</a:t>
            </a:r>
            <a:br>
              <a:rPr lang="nb-NO" altLang="nb-NO" sz="6000" dirty="0">
                <a:solidFill>
                  <a:schemeClr val="tx2"/>
                </a:solidFill>
                <a:latin typeface="Georgia"/>
              </a:rPr>
            </a:br>
            <a:r>
              <a:rPr lang="nb-NO" altLang="nb-NO" sz="4000" dirty="0">
                <a:solidFill>
                  <a:schemeClr val="tx2"/>
                </a:solidFill>
                <a:latin typeface="Georgia"/>
                <a:hlinkClick r:id="rId3">
                  <a:extLst>
                    <a:ext uri="{A12FA001-AC4F-418D-AE19-62706E023703}">
                      <ahyp:hlinkClr xmlns:ahyp="http://schemas.microsoft.com/office/drawing/2018/hyperlinkcolor" val="tx"/>
                    </a:ext>
                  </a:extLst>
                </a:hlinkClick>
              </a:rPr>
              <a:t>Ikke si det til noen</a:t>
            </a:r>
            <a:br>
              <a:rPr lang="nb-NO" altLang="nb-NO" sz="6000" dirty="0">
                <a:latin typeface="Georgia"/>
              </a:rPr>
            </a:br>
            <a:endParaRPr lang="nb-NO" altLang="nb-NO" sz="6000" b="0" dirty="0">
              <a:solidFill>
                <a:schemeClr val="tx2"/>
              </a:solidFill>
              <a:latin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59EF05-CB6F-CDDB-C502-3F1E5A19F019}"/>
              </a:ext>
            </a:extLst>
          </p:cNvPr>
          <p:cNvSpPr>
            <a:spLocks noGrp="1"/>
          </p:cNvSpPr>
          <p:nvPr>
            <p:ph type="title"/>
          </p:nvPr>
        </p:nvSpPr>
        <p:spPr>
          <a:xfrm>
            <a:off x="596990" y="421889"/>
            <a:ext cx="10993437" cy="1325563"/>
          </a:xfrm>
        </p:spPr>
        <p:txBody>
          <a:bodyPr/>
          <a:lstStyle/>
          <a:p>
            <a:pPr algn="ctr"/>
            <a:r>
              <a:rPr lang="nb-NO" sz="4000" b="0" dirty="0">
                <a:solidFill>
                  <a:srgbClr val="009999"/>
                </a:solidFill>
                <a:latin typeface="Georgia"/>
                <a:cs typeface="Calibri"/>
              </a:rPr>
              <a:t>Hva får deg til å føle deg trygg hjemme?</a:t>
            </a:r>
            <a:endParaRPr lang="nb-NO" sz="4000" b="0" dirty="0">
              <a:solidFill>
                <a:srgbClr val="009999"/>
              </a:solidFill>
              <a:latin typeface="Georgia"/>
            </a:endParaRPr>
          </a:p>
        </p:txBody>
      </p:sp>
      <p:pic>
        <p:nvPicPr>
          <p:cNvPr id="3" name="Plassholder for innhold 2" descr="Et bilde som inneholder person, klær, innendørs, datamaskin&#10;&#10;Automatisk generert beskrivelse">
            <a:extLst>
              <a:ext uri="{FF2B5EF4-FFF2-40B4-BE49-F238E27FC236}">
                <a16:creationId xmlns:a16="http://schemas.microsoft.com/office/drawing/2014/main" id="{44FE33BA-3E9A-BA67-7383-D53F9DAC5BC8}"/>
              </a:ext>
            </a:extLst>
          </p:cNvPr>
          <p:cNvPicPr>
            <a:picLocks noGrp="1" noChangeAspect="1"/>
          </p:cNvPicPr>
          <p:nvPr>
            <p:ph idx="1"/>
          </p:nvPr>
        </p:nvPicPr>
        <p:blipFill>
          <a:blip r:embed="rId3"/>
          <a:stretch>
            <a:fillRect/>
          </a:stretch>
        </p:blipFill>
        <p:spPr>
          <a:xfrm>
            <a:off x="1755914" y="1888459"/>
            <a:ext cx="8675588" cy="3900488"/>
          </a:xfrm>
        </p:spPr>
      </p:pic>
    </p:spTree>
    <p:extLst>
      <p:ext uri="{BB962C8B-B14F-4D97-AF65-F5344CB8AC3E}">
        <p14:creationId xmlns:p14="http://schemas.microsoft.com/office/powerpoint/2010/main" val="223396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E93130-1E82-E5FA-DB53-83C41F813C0E}"/>
              </a:ext>
            </a:extLst>
          </p:cNvPr>
          <p:cNvSpPr>
            <a:spLocks noGrp="1"/>
          </p:cNvSpPr>
          <p:nvPr>
            <p:ph type="title"/>
          </p:nvPr>
        </p:nvSpPr>
        <p:spPr/>
        <p:txBody>
          <a:bodyPr/>
          <a:lstStyle/>
          <a:p>
            <a:pPr algn="ctr"/>
            <a:r>
              <a:rPr lang="nb-NO" sz="4000" b="0" dirty="0">
                <a:solidFill>
                  <a:srgbClr val="009999"/>
                </a:solidFill>
                <a:latin typeface="Georgia"/>
                <a:cs typeface="Calibri"/>
              </a:rPr>
              <a:t>Hvorfor tror dere at Adrian var så rask til å dra når pappaen til Jonas kom inn på rommet?</a:t>
            </a:r>
            <a:endParaRPr lang="nb-NO" sz="4000" dirty="0">
              <a:solidFill>
                <a:srgbClr val="191A35"/>
              </a:solidFill>
              <a:latin typeface="Georgia"/>
            </a:endParaRPr>
          </a:p>
        </p:txBody>
      </p:sp>
      <p:pic>
        <p:nvPicPr>
          <p:cNvPr id="4" name="Plassholder for innhold 3" descr="Et bilde som inneholder Menneskeansikt, person, klær, Kinn&#10;&#10;Automatisk generert beskrivelse">
            <a:extLst>
              <a:ext uri="{FF2B5EF4-FFF2-40B4-BE49-F238E27FC236}">
                <a16:creationId xmlns:a16="http://schemas.microsoft.com/office/drawing/2014/main" id="{8490F14F-13C4-E291-3EF8-1F7A1CA36344}"/>
              </a:ext>
            </a:extLst>
          </p:cNvPr>
          <p:cNvPicPr>
            <a:picLocks noGrp="1" noChangeAspect="1"/>
          </p:cNvPicPr>
          <p:nvPr>
            <p:ph idx="1"/>
          </p:nvPr>
        </p:nvPicPr>
        <p:blipFill>
          <a:blip r:embed="rId3"/>
          <a:stretch>
            <a:fillRect/>
          </a:stretch>
        </p:blipFill>
        <p:spPr>
          <a:xfrm>
            <a:off x="2508932" y="1922387"/>
            <a:ext cx="7164989" cy="4650392"/>
          </a:xfrm>
        </p:spPr>
      </p:pic>
    </p:spTree>
    <p:extLst>
      <p:ext uri="{BB962C8B-B14F-4D97-AF65-F5344CB8AC3E}">
        <p14:creationId xmlns:p14="http://schemas.microsoft.com/office/powerpoint/2010/main" val="383649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647B48-9E1E-A87C-BA23-855959BF82D2}"/>
              </a:ext>
            </a:extLst>
          </p:cNvPr>
          <p:cNvSpPr>
            <a:spLocks noGrp="1"/>
          </p:cNvSpPr>
          <p:nvPr>
            <p:ph type="title"/>
          </p:nvPr>
        </p:nvSpPr>
        <p:spPr/>
        <p:txBody>
          <a:bodyPr/>
          <a:lstStyle/>
          <a:p>
            <a:pPr algn="ctr"/>
            <a:r>
              <a:rPr lang="nb-NO" sz="4000" b="0" dirty="0">
                <a:solidFill>
                  <a:srgbClr val="009999"/>
                </a:solidFill>
                <a:latin typeface="Georgia"/>
                <a:cs typeface="Calibri"/>
              </a:rPr>
              <a:t>Hvorfor tror dere at Adrian ikke vil at Jonas skal si noe om det som skjer hjemme hos han?</a:t>
            </a:r>
            <a:endParaRPr lang="nb-NO" sz="4000" b="0" dirty="0">
              <a:solidFill>
                <a:srgbClr val="009999"/>
              </a:solidFill>
              <a:latin typeface="Georgia"/>
            </a:endParaRPr>
          </a:p>
        </p:txBody>
      </p:sp>
      <p:pic>
        <p:nvPicPr>
          <p:cNvPr id="4" name="Plassholder for innhold 3" descr="Et bilde som inneholder tekst, Menneskeansikt, person, skjermbilde&#10;&#10;Automatisk generert beskrivelse">
            <a:extLst>
              <a:ext uri="{FF2B5EF4-FFF2-40B4-BE49-F238E27FC236}">
                <a16:creationId xmlns:a16="http://schemas.microsoft.com/office/drawing/2014/main" id="{631CC2F8-10F6-2437-1778-4FB177D2727A}"/>
              </a:ext>
            </a:extLst>
          </p:cNvPr>
          <p:cNvPicPr>
            <a:picLocks noGrp="1" noChangeAspect="1"/>
          </p:cNvPicPr>
          <p:nvPr>
            <p:ph idx="1"/>
          </p:nvPr>
        </p:nvPicPr>
        <p:blipFill>
          <a:blip r:embed="rId3"/>
          <a:stretch>
            <a:fillRect/>
          </a:stretch>
        </p:blipFill>
        <p:spPr>
          <a:xfrm>
            <a:off x="946960" y="1969399"/>
            <a:ext cx="9890933" cy="4533091"/>
          </a:xfrm>
        </p:spPr>
      </p:pic>
    </p:spTree>
    <p:extLst>
      <p:ext uri="{BB962C8B-B14F-4D97-AF65-F5344CB8AC3E}">
        <p14:creationId xmlns:p14="http://schemas.microsoft.com/office/powerpoint/2010/main" val="355352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766E70-EC11-0FC1-5B6E-F80D07E58163}"/>
              </a:ext>
            </a:extLst>
          </p:cNvPr>
          <p:cNvSpPr>
            <a:spLocks noGrp="1"/>
          </p:cNvSpPr>
          <p:nvPr>
            <p:ph type="title"/>
          </p:nvPr>
        </p:nvSpPr>
        <p:spPr/>
        <p:txBody>
          <a:bodyPr/>
          <a:lstStyle/>
          <a:p>
            <a:pPr algn="ctr"/>
            <a:r>
              <a:rPr lang="nb-NO" sz="4000" b="0" dirty="0">
                <a:solidFill>
                  <a:srgbClr val="009999"/>
                </a:solidFill>
                <a:latin typeface="Georgia"/>
                <a:cs typeface="Calibri"/>
              </a:rPr>
              <a:t>Hva kan Jonas gjøre for Adrian i denne situasjonen?</a:t>
            </a:r>
            <a:endParaRPr lang="nb-NO" sz="4000" b="0" dirty="0">
              <a:solidFill>
                <a:srgbClr val="009999"/>
              </a:solidFill>
              <a:latin typeface="Georgia"/>
            </a:endParaRPr>
          </a:p>
        </p:txBody>
      </p:sp>
      <p:pic>
        <p:nvPicPr>
          <p:cNvPr id="4" name="Plassholder for innhold 3" descr="Et bilde som inneholder tekst, Mobiltelefon, Bærbar kommunikasjonsenhet, Kommunikasjonsenhet&#10;&#10;Automatisk generert beskrivelse">
            <a:extLst>
              <a:ext uri="{FF2B5EF4-FFF2-40B4-BE49-F238E27FC236}">
                <a16:creationId xmlns:a16="http://schemas.microsoft.com/office/drawing/2014/main" id="{E922453E-90BF-779A-D246-961E5B1059C2}"/>
              </a:ext>
            </a:extLst>
          </p:cNvPr>
          <p:cNvPicPr>
            <a:picLocks noGrp="1" noChangeAspect="1"/>
          </p:cNvPicPr>
          <p:nvPr>
            <p:ph idx="1"/>
          </p:nvPr>
        </p:nvPicPr>
        <p:blipFill>
          <a:blip r:embed="rId3"/>
          <a:stretch>
            <a:fillRect/>
          </a:stretch>
        </p:blipFill>
        <p:spPr>
          <a:xfrm>
            <a:off x="850564" y="1825625"/>
            <a:ext cx="9911194" cy="4676865"/>
          </a:xfrm>
        </p:spPr>
      </p:pic>
    </p:spTree>
    <p:extLst>
      <p:ext uri="{BB962C8B-B14F-4D97-AF65-F5344CB8AC3E}">
        <p14:creationId xmlns:p14="http://schemas.microsoft.com/office/powerpoint/2010/main" val="373307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A40FE-E8DA-762F-E905-5FF0FEF264E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19240FB-CE24-3ED6-7B9D-7950B8AF3869}"/>
              </a:ext>
            </a:extLst>
          </p:cNvPr>
          <p:cNvSpPr>
            <a:spLocks noGrp="1"/>
          </p:cNvSpPr>
          <p:nvPr>
            <p:ph type="title"/>
          </p:nvPr>
        </p:nvSpPr>
        <p:spPr>
          <a:xfrm>
            <a:off x="582613" y="365125"/>
            <a:ext cx="10993437" cy="866775"/>
          </a:xfrm>
        </p:spPr>
        <p:txBody>
          <a:bodyPr/>
          <a:lstStyle/>
          <a:p>
            <a:pPr algn="ctr"/>
            <a:br>
              <a:rPr lang="nb-NO" dirty="0"/>
            </a:br>
            <a:r>
              <a:rPr lang="nb-NO" sz="6000" b="0" dirty="0">
                <a:solidFill>
                  <a:schemeClr val="accent1"/>
                </a:solidFill>
                <a:hlinkClick r:id="rId3"/>
              </a:rPr>
              <a:t>Alarmtelefonen 116 111</a:t>
            </a:r>
            <a:endParaRPr lang="nb-NO" sz="6000" b="0" dirty="0">
              <a:solidFill>
                <a:schemeClr val="accent1"/>
              </a:solidFill>
            </a:endParaRPr>
          </a:p>
        </p:txBody>
      </p:sp>
      <p:pic>
        <p:nvPicPr>
          <p:cNvPr id="5" name="Plassholder for innhold 4" descr="Et bilde som inneholder tekst, person, utendørs, skilt&#10;&#10;Automatisk generert beskrivelse">
            <a:extLst>
              <a:ext uri="{FF2B5EF4-FFF2-40B4-BE49-F238E27FC236}">
                <a16:creationId xmlns:a16="http://schemas.microsoft.com/office/drawing/2014/main" id="{A27688C3-4F83-48E5-7958-016A3EDDD390}"/>
              </a:ext>
            </a:extLst>
          </p:cNvPr>
          <p:cNvPicPr>
            <a:picLocks noGrp="1" noChangeAspect="1"/>
          </p:cNvPicPr>
          <p:nvPr>
            <p:ph idx="1"/>
          </p:nvPr>
        </p:nvPicPr>
        <p:blipFill>
          <a:blip r:embed="rId4"/>
          <a:stretch>
            <a:fillRect/>
          </a:stretch>
        </p:blipFill>
        <p:spPr>
          <a:xfrm>
            <a:off x="2851290" y="2673888"/>
            <a:ext cx="6499214" cy="3426036"/>
          </a:xfrm>
        </p:spPr>
      </p:pic>
    </p:spTree>
    <p:extLst>
      <p:ext uri="{BB962C8B-B14F-4D97-AF65-F5344CB8AC3E}">
        <p14:creationId xmlns:p14="http://schemas.microsoft.com/office/powerpoint/2010/main" val="2702231644"/>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9ECE12-8D38-4EA7-81D8-11F23D6A8FD4}">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BE01ED-003C-42DC-AE3A-5659E0FD134D}">
  <ds:schemaRefs>
    <ds:schemaRef ds:uri="ee598b89-8811-470d-ad8e-f3a66432fe16"/>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b8da453c-6e37-4915-9292-e90fa68e84a7"/>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8D77B02-5889-426D-89C9-FDD9A745DA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Robuste Barn_Profil_PP_Presentasjon[8576]</Template>
  <TotalTime>0</TotalTime>
  <Words>950</Words>
  <Application>Microsoft Office PowerPoint</Application>
  <PresentationFormat>Widescreen</PresentationFormat>
  <Paragraphs>80</Paragraphs>
  <Slides>12</Slides>
  <Notes>10</Notes>
  <HiddenSlides>0</HiddenSlides>
  <MMClips>0</MMClips>
  <ScaleCrop>false</ScaleCrop>
  <HeadingPairs>
    <vt:vector size="6" baseType="variant">
      <vt:variant>
        <vt:lpstr>Brukte skrifter</vt:lpstr>
      </vt:variant>
      <vt:variant>
        <vt:i4>5</vt:i4>
      </vt:variant>
      <vt:variant>
        <vt:lpstr>Tema</vt:lpstr>
      </vt:variant>
      <vt:variant>
        <vt:i4>5</vt:i4>
      </vt:variant>
      <vt:variant>
        <vt:lpstr>Lysbildetitler</vt:lpstr>
      </vt:variant>
      <vt:variant>
        <vt:i4>12</vt:i4>
      </vt:variant>
    </vt:vector>
  </HeadingPairs>
  <TitlesOfParts>
    <vt:vector size="22" baseType="lpstr">
      <vt:lpstr>Arial</vt:lpstr>
      <vt:lpstr>Calibri</vt:lpstr>
      <vt:lpstr>Calibri Light</vt:lpstr>
      <vt:lpstr>Georgia</vt:lpstr>
      <vt:lpstr>Symbol,Sans-Serif</vt:lpstr>
      <vt:lpstr>4_Office-tema</vt:lpstr>
      <vt:lpstr>Egendefinert utforming</vt:lpstr>
      <vt:lpstr>5_Office-tema</vt:lpstr>
      <vt:lpstr>3_Office-tema</vt:lpstr>
      <vt:lpstr>6_Office-tema</vt:lpstr>
      <vt:lpstr>Vold 5.trinn</vt:lpstr>
      <vt:lpstr>   Inngangsmusikk  </vt:lpstr>
      <vt:lpstr>Pust og bevegelse</vt:lpstr>
      <vt:lpstr>Vi ser film! Ikke si det til noen </vt:lpstr>
      <vt:lpstr>Hva får deg til å føle deg trygg hjemme?</vt:lpstr>
      <vt:lpstr>Hvorfor tror dere at Adrian var så rask til å dra når pappaen til Jonas kom inn på rommet?</vt:lpstr>
      <vt:lpstr>Hvorfor tror dere at Adrian ikke vil at Jonas skal si noe om det som skjer hjemme hos han?</vt:lpstr>
      <vt:lpstr>Hva kan Jonas gjøre for Adrian i denne situasjonen?</vt:lpstr>
      <vt:lpstr> Alarmtelefonen 116 111</vt:lpstr>
      <vt:lpstr>PowerPoint-presentasjon</vt:lpstr>
      <vt:lpstr> Vi oppsummer sammen i ringen</vt:lpstr>
      <vt:lpstr>PowerPoint-presentasjon</vt:lpstr>
    </vt:vector>
  </TitlesOfParts>
  <Company>Viken fylkeskommune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Vondt og vanskelig 1.trinn</dc:title>
  <dc:creator>Julie Ruud Ulset</dc:creator>
  <cp:lastModifiedBy>Renate Dybdal Hansen</cp:lastModifiedBy>
  <cp:revision>107</cp:revision>
  <dcterms:created xsi:type="dcterms:W3CDTF">2023-02-15T08:39:23Z</dcterms:created>
  <dcterms:modified xsi:type="dcterms:W3CDTF">2025-01-29T08:04:25Z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