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23"/>
  </p:notesMasterIdLst>
  <p:sldIdLst>
    <p:sldId id="261" r:id="rId9"/>
    <p:sldId id="262" r:id="rId10"/>
    <p:sldId id="279" r:id="rId11"/>
    <p:sldId id="280" r:id="rId12"/>
    <p:sldId id="289" r:id="rId13"/>
    <p:sldId id="290" r:id="rId14"/>
    <p:sldId id="282" r:id="rId15"/>
    <p:sldId id="281" r:id="rId16"/>
    <p:sldId id="291" r:id="rId17"/>
    <p:sldId id="293" r:id="rId18"/>
    <p:sldId id="272" r:id="rId19"/>
    <p:sldId id="274" r:id="rId20"/>
    <p:sldId id="276" r:id="rId21"/>
    <p:sldId id="270" r:id="rId22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A9CA6-780D-4F4F-AB97-862D6140CEB3}" v="28" dt="2025-01-08T14:22:28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25" autoAdjust="0"/>
  </p:normalViewPr>
  <p:slideViewPr>
    <p:cSldViewPr snapToGrid="0">
      <p:cViewPr varScale="1">
        <p:scale>
          <a:sx n="48" d="100"/>
          <a:sy n="48" d="100"/>
        </p:scale>
        <p:origin x="53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CDC27BA6-FFED-3458-35BA-C616110E0454}"/>
    <pc:docChg chg="modSld">
      <pc:chgData name="Frida Torgersen" userId="S::frida.torgersen@io.kommune.no::ea265081-7c03-4e48-ae3c-fad608c99291" providerId="AD" clId="Web-{CDC27BA6-FFED-3458-35BA-C616110E0454}" dt="2024-11-27T07:39:57.116" v="0" actId="20577"/>
      <pc:docMkLst>
        <pc:docMk/>
      </pc:docMkLst>
      <pc:sldChg chg="modSp">
        <pc:chgData name="Frida Torgersen" userId="S::frida.torgersen@io.kommune.no::ea265081-7c03-4e48-ae3c-fad608c99291" providerId="AD" clId="Web-{CDC27BA6-FFED-3458-35BA-C616110E0454}" dt="2024-11-27T07:39:57.116" v="0" actId="20577"/>
        <pc:sldMkLst>
          <pc:docMk/>
          <pc:sldMk cId="0" sldId="261"/>
        </pc:sldMkLst>
        <pc:spChg chg="mod">
          <ac:chgData name="Frida Torgersen" userId="S::frida.torgersen@io.kommune.no::ea265081-7c03-4e48-ae3c-fad608c99291" providerId="AD" clId="Web-{CDC27BA6-FFED-3458-35BA-C616110E0454}" dt="2024-11-27T07:39:57.116" v="0" actId="20577"/>
          <ac:spMkLst>
            <pc:docMk/>
            <pc:sldMk cId="0" sldId="261"/>
            <ac:spMk id="2" creationId="{17EA47DF-ED2C-5B98-1D78-FB9F94D617FF}"/>
          </ac:spMkLst>
        </pc:spChg>
      </pc:sldChg>
    </pc:docChg>
  </pc:docChgLst>
  <pc:docChgLst>
    <pc:chgData name="Frida Torgersen" userId="S::frida.torgersen@io.kommune.no::ea265081-7c03-4e48-ae3c-fad608c99291" providerId="AD" clId="Web-{472888B6-68BE-3737-53BC-58D915B0C450}"/>
    <pc:docChg chg="addSld modSld sldOrd">
      <pc:chgData name="Frida Torgersen" userId="S::frida.torgersen@io.kommune.no::ea265081-7c03-4e48-ae3c-fad608c99291" providerId="AD" clId="Web-{472888B6-68BE-3737-53BC-58D915B0C450}" dt="2024-11-27T09:18:54.162" v="382"/>
      <pc:docMkLst>
        <pc:docMk/>
      </pc:docMkLst>
      <pc:sldChg chg="modSp">
        <pc:chgData name="Frida Torgersen" userId="S::frida.torgersen@io.kommune.no::ea265081-7c03-4e48-ae3c-fad608c99291" providerId="AD" clId="Web-{472888B6-68BE-3737-53BC-58D915B0C450}" dt="2024-11-27T08:46:04.526" v="26" actId="20577"/>
        <pc:sldMkLst>
          <pc:docMk/>
          <pc:sldMk cId="0" sldId="261"/>
        </pc:sldMkLst>
        <pc:spChg chg="mod">
          <ac:chgData name="Frida Torgersen" userId="S::frida.torgersen@io.kommune.no::ea265081-7c03-4e48-ae3c-fad608c99291" providerId="AD" clId="Web-{472888B6-68BE-3737-53BC-58D915B0C450}" dt="2024-11-27T08:46:04.526" v="26" actId="20577"/>
          <ac:spMkLst>
            <pc:docMk/>
            <pc:sldMk cId="0" sldId="261"/>
            <ac:spMk id="2" creationId="{17EA47DF-ED2C-5B98-1D78-FB9F94D617FF}"/>
          </ac:spMkLst>
        </pc:spChg>
      </pc:sldChg>
      <pc:sldChg chg="addSp delSp modSp">
        <pc:chgData name="Frida Torgersen" userId="S::frida.torgersen@io.kommune.no::ea265081-7c03-4e48-ae3c-fad608c99291" providerId="AD" clId="Web-{472888B6-68BE-3737-53BC-58D915B0C450}" dt="2024-11-27T08:48:57.217" v="31" actId="14100"/>
        <pc:sldMkLst>
          <pc:docMk/>
          <pc:sldMk cId="0" sldId="262"/>
        </pc:sldMkLst>
        <pc:picChg chg="add mod">
          <ac:chgData name="Frida Torgersen" userId="S::frida.torgersen@io.kommune.no::ea265081-7c03-4e48-ae3c-fad608c99291" providerId="AD" clId="Web-{472888B6-68BE-3737-53BC-58D915B0C450}" dt="2024-11-27T08:48:57.217" v="31" actId="14100"/>
          <ac:picMkLst>
            <pc:docMk/>
            <pc:sldMk cId="0" sldId="262"/>
            <ac:picMk id="2" creationId="{F1D6C433-7F9D-A087-4403-8A082284EC00}"/>
          </ac:picMkLst>
        </pc:picChg>
        <pc:picChg chg="del">
          <ac:chgData name="Frida Torgersen" userId="S::frida.torgersen@io.kommune.no::ea265081-7c03-4e48-ae3c-fad608c99291" providerId="AD" clId="Web-{472888B6-68BE-3737-53BC-58D915B0C450}" dt="2024-11-27T08:46:11.995" v="27"/>
          <ac:picMkLst>
            <pc:docMk/>
            <pc:sldMk cId="0" sldId="262"/>
            <ac:picMk id="12" creationId="{26B4BB40-D52D-992F-8127-50A0D24C93CD}"/>
          </ac:picMkLst>
        </pc:picChg>
      </pc:sldChg>
      <pc:sldChg chg="modSp modNotes">
        <pc:chgData name="Frida Torgersen" userId="S::frida.torgersen@io.kommune.no::ea265081-7c03-4e48-ae3c-fad608c99291" providerId="AD" clId="Web-{472888B6-68BE-3737-53BC-58D915B0C450}" dt="2024-11-27T09:09:57.869" v="304" actId="1076"/>
        <pc:sldMkLst>
          <pc:docMk/>
          <pc:sldMk cId="451678840" sldId="272"/>
        </pc:sldMkLst>
        <pc:spChg chg="mod">
          <ac:chgData name="Frida Torgersen" userId="S::frida.torgersen@io.kommune.no::ea265081-7c03-4e48-ae3c-fad608c99291" providerId="AD" clId="Web-{472888B6-68BE-3737-53BC-58D915B0C450}" dt="2024-11-27T09:09:09.181" v="292" actId="20577"/>
          <ac:spMkLst>
            <pc:docMk/>
            <pc:sldMk cId="451678840" sldId="272"/>
            <ac:spMk id="2" creationId="{C7CBEFDF-6D04-72C8-9176-B98E5726AE73}"/>
          </ac:spMkLst>
        </pc:spChg>
        <pc:spChg chg="mod">
          <ac:chgData name="Frida Torgersen" userId="S::frida.torgersen@io.kommune.no::ea265081-7c03-4e48-ae3c-fad608c99291" providerId="AD" clId="Web-{472888B6-68BE-3737-53BC-58D915B0C450}" dt="2024-11-27T09:09:57.869" v="304" actId="1076"/>
          <ac:spMkLst>
            <pc:docMk/>
            <pc:sldMk cId="451678840" sldId="272"/>
            <ac:spMk id="3" creationId="{A19287E1-5311-0B0D-20A2-83E949AB1A82}"/>
          </ac:spMkLst>
        </pc:spChg>
      </pc:sldChg>
      <pc:sldChg chg="modSp modNotes">
        <pc:chgData name="Frida Torgersen" userId="S::frida.torgersen@io.kommune.no::ea265081-7c03-4e48-ae3c-fad608c99291" providerId="AD" clId="Web-{472888B6-68BE-3737-53BC-58D915B0C450}" dt="2024-11-27T09:11:08.918" v="316" actId="1076"/>
        <pc:sldMkLst>
          <pc:docMk/>
          <pc:sldMk cId="258748798" sldId="276"/>
        </pc:sldMkLst>
        <pc:spChg chg="mod">
          <ac:chgData name="Frida Torgersen" userId="S::frida.torgersen@io.kommune.no::ea265081-7c03-4e48-ae3c-fad608c99291" providerId="AD" clId="Web-{472888B6-68BE-3737-53BC-58D915B0C450}" dt="2024-11-27T09:11:08.918" v="316" actId="1076"/>
          <ac:spMkLst>
            <pc:docMk/>
            <pc:sldMk cId="258748798" sldId="276"/>
            <ac:spMk id="3" creationId="{521AF82F-F95A-C962-F39A-F1171C26436D}"/>
          </ac:spMkLst>
        </pc:spChg>
      </pc:sldChg>
      <pc:sldChg chg="modSp modNotes">
        <pc:chgData name="Frida Torgersen" userId="S::frida.torgersen@io.kommune.no::ea265081-7c03-4e48-ae3c-fad608c99291" providerId="AD" clId="Web-{472888B6-68BE-3737-53BC-58D915B0C450}" dt="2024-11-27T09:01:56.093" v="126"/>
        <pc:sldMkLst>
          <pc:docMk/>
          <pc:sldMk cId="2996054548" sldId="279"/>
        </pc:sldMkLst>
        <pc:spChg chg="mod">
          <ac:chgData name="Frida Torgersen" userId="S::frida.torgersen@io.kommune.no::ea265081-7c03-4e48-ae3c-fad608c99291" providerId="AD" clId="Web-{472888B6-68BE-3737-53BC-58D915B0C450}" dt="2024-11-27T08:49:23.014" v="35" actId="20577"/>
          <ac:spMkLst>
            <pc:docMk/>
            <pc:sldMk cId="2996054548" sldId="279"/>
            <ac:spMk id="3" creationId="{D3B63DD3-16E3-2F35-6814-470D7C026D29}"/>
          </ac:spMkLst>
        </pc:spChg>
      </pc:sldChg>
      <pc:sldChg chg="modSp">
        <pc:chgData name="Frida Torgersen" userId="S::frida.torgersen@io.kommune.no::ea265081-7c03-4e48-ae3c-fad608c99291" providerId="AD" clId="Web-{472888B6-68BE-3737-53BC-58D915B0C450}" dt="2024-11-27T08:53:44.286" v="56" actId="20577"/>
        <pc:sldMkLst>
          <pc:docMk/>
          <pc:sldMk cId="1047863928" sldId="280"/>
        </pc:sldMkLst>
        <pc:spChg chg="mod">
          <ac:chgData name="Frida Torgersen" userId="S::frida.torgersen@io.kommune.no::ea265081-7c03-4e48-ae3c-fad608c99291" providerId="AD" clId="Web-{472888B6-68BE-3737-53BC-58D915B0C450}" dt="2024-11-27T08:53:44.286" v="56" actId="20577"/>
          <ac:spMkLst>
            <pc:docMk/>
            <pc:sldMk cId="1047863928" sldId="280"/>
            <ac:spMk id="3" creationId="{6A4FF3A4-D219-8881-8214-F019CDA1DE68}"/>
          </ac:spMkLst>
        </pc:spChg>
      </pc:sldChg>
      <pc:sldChg chg="modSp">
        <pc:chgData name="Frida Torgersen" userId="S::frida.torgersen@io.kommune.no::ea265081-7c03-4e48-ae3c-fad608c99291" providerId="AD" clId="Web-{472888B6-68BE-3737-53BC-58D915B0C450}" dt="2024-11-27T09:15:45.345" v="338" actId="1076"/>
        <pc:sldMkLst>
          <pc:docMk/>
          <pc:sldMk cId="1677468962" sldId="281"/>
        </pc:sldMkLst>
        <pc:spChg chg="mod">
          <ac:chgData name="Frida Torgersen" userId="S::frida.torgersen@io.kommune.no::ea265081-7c03-4e48-ae3c-fad608c99291" providerId="AD" clId="Web-{472888B6-68BE-3737-53BC-58D915B0C450}" dt="2024-11-27T09:15:40.064" v="337" actId="20577"/>
          <ac:spMkLst>
            <pc:docMk/>
            <pc:sldMk cId="1677468962" sldId="281"/>
            <ac:spMk id="2" creationId="{B5FB8778-8E7D-73FF-5F87-BD966BD4A935}"/>
          </ac:spMkLst>
        </pc:spChg>
        <pc:spChg chg="mod">
          <ac:chgData name="Frida Torgersen" userId="S::frida.torgersen@io.kommune.no::ea265081-7c03-4e48-ae3c-fad608c99291" providerId="AD" clId="Web-{472888B6-68BE-3737-53BC-58D915B0C450}" dt="2024-11-27T09:15:45.345" v="338" actId="1076"/>
          <ac:spMkLst>
            <pc:docMk/>
            <pc:sldMk cId="1677468962" sldId="281"/>
            <ac:spMk id="3" creationId="{41DC0A4E-F4D7-A45A-D85F-ACB0F7859B56}"/>
          </ac:spMkLst>
        </pc:spChg>
      </pc:sldChg>
      <pc:sldChg chg="delSp modSp ord modNotes">
        <pc:chgData name="Frida Torgersen" userId="S::frida.torgersen@io.kommune.no::ea265081-7c03-4e48-ae3c-fad608c99291" providerId="AD" clId="Web-{472888B6-68BE-3737-53BC-58D915B0C450}" dt="2024-11-27T09:17:52.895" v="363" actId="20577"/>
        <pc:sldMkLst>
          <pc:docMk/>
          <pc:sldMk cId="1923906542" sldId="282"/>
        </pc:sldMkLst>
        <pc:spChg chg="mod">
          <ac:chgData name="Frida Torgersen" userId="S::frida.torgersen@io.kommune.no::ea265081-7c03-4e48-ae3c-fad608c99291" providerId="AD" clId="Web-{472888B6-68BE-3737-53BC-58D915B0C450}" dt="2024-11-27T09:17:52.895" v="363" actId="20577"/>
          <ac:spMkLst>
            <pc:docMk/>
            <pc:sldMk cId="1923906542" sldId="282"/>
            <ac:spMk id="2" creationId="{C63F4006-C5DF-9B02-54F8-0D18FB0643C2}"/>
          </ac:spMkLst>
        </pc:spChg>
        <pc:spChg chg="del">
          <ac:chgData name="Frida Torgersen" userId="S::frida.torgersen@io.kommune.no::ea265081-7c03-4e48-ae3c-fad608c99291" providerId="AD" clId="Web-{472888B6-68BE-3737-53BC-58D915B0C450}" dt="2024-11-27T08:56:57.852" v="96"/>
          <ac:spMkLst>
            <pc:docMk/>
            <pc:sldMk cId="1923906542" sldId="282"/>
            <ac:spMk id="4" creationId="{73ABC164-2F4E-D462-76A8-F367D35561D4}"/>
          </ac:spMkLst>
        </pc:spChg>
        <pc:spChg chg="del">
          <ac:chgData name="Frida Torgersen" userId="S::frida.torgersen@io.kommune.no::ea265081-7c03-4e48-ae3c-fad608c99291" providerId="AD" clId="Web-{472888B6-68BE-3737-53BC-58D915B0C450}" dt="2024-11-27T08:56:51.618" v="93"/>
          <ac:spMkLst>
            <pc:docMk/>
            <pc:sldMk cId="1923906542" sldId="282"/>
            <ac:spMk id="6" creationId="{52683620-05B4-4CF3-CF4D-E4D064F5259A}"/>
          </ac:spMkLst>
        </pc:spChg>
        <pc:spChg chg="del mod">
          <ac:chgData name="Frida Torgersen" userId="S::frida.torgersen@io.kommune.no::ea265081-7c03-4e48-ae3c-fad608c99291" providerId="AD" clId="Web-{472888B6-68BE-3737-53BC-58D915B0C450}" dt="2024-11-27T08:56:55.665" v="95"/>
          <ac:spMkLst>
            <pc:docMk/>
            <pc:sldMk cId="1923906542" sldId="282"/>
            <ac:spMk id="7" creationId="{ABF20FD6-196B-04F5-9EFD-EAC5A7755FD6}"/>
          </ac:spMkLst>
        </pc:spChg>
      </pc:sldChg>
      <pc:sldChg chg="delSp modSp modNotes">
        <pc:chgData name="Frida Torgersen" userId="S::frida.torgersen@io.kommune.no::ea265081-7c03-4e48-ae3c-fad608c99291" providerId="AD" clId="Web-{472888B6-68BE-3737-53BC-58D915B0C450}" dt="2024-11-27T08:55:33.601" v="90" actId="20577"/>
        <pc:sldMkLst>
          <pc:docMk/>
          <pc:sldMk cId="783064761" sldId="290"/>
        </pc:sldMkLst>
        <pc:spChg chg="mod">
          <ac:chgData name="Frida Torgersen" userId="S::frida.torgersen@io.kommune.no::ea265081-7c03-4e48-ae3c-fad608c99291" providerId="AD" clId="Web-{472888B6-68BE-3737-53BC-58D915B0C450}" dt="2024-11-27T08:55:33.601" v="90" actId="20577"/>
          <ac:spMkLst>
            <pc:docMk/>
            <pc:sldMk cId="783064761" sldId="290"/>
            <ac:spMk id="5" creationId="{8BB103C1-0FAA-A634-F3D4-214FFD990BFC}"/>
          </ac:spMkLst>
        </pc:spChg>
        <pc:spChg chg="del">
          <ac:chgData name="Frida Torgersen" userId="S::frida.torgersen@io.kommune.no::ea265081-7c03-4e48-ae3c-fad608c99291" providerId="AD" clId="Web-{472888B6-68BE-3737-53BC-58D915B0C450}" dt="2024-11-27T08:54:23.599" v="62"/>
          <ac:spMkLst>
            <pc:docMk/>
            <pc:sldMk cId="783064761" sldId="290"/>
            <ac:spMk id="6" creationId="{6E911A71-9951-FAD1-84F4-242047E36A0F}"/>
          </ac:spMkLst>
        </pc:spChg>
        <pc:spChg chg="del mod">
          <ac:chgData name="Frida Torgersen" userId="S::frida.torgersen@io.kommune.no::ea265081-7c03-4e48-ae3c-fad608c99291" providerId="AD" clId="Web-{472888B6-68BE-3737-53BC-58D915B0C450}" dt="2024-11-27T08:54:20.771" v="61"/>
          <ac:spMkLst>
            <pc:docMk/>
            <pc:sldMk cId="783064761" sldId="290"/>
            <ac:spMk id="7" creationId="{4C10446A-DE33-2B15-20C7-6E5425085FDB}"/>
          </ac:spMkLst>
        </pc:spChg>
      </pc:sldChg>
      <pc:sldChg chg="modSp new">
        <pc:chgData name="Frida Torgersen" userId="S::frida.torgersen@io.kommune.no::ea265081-7c03-4e48-ae3c-fad608c99291" providerId="AD" clId="Web-{472888B6-68BE-3737-53BC-58D915B0C450}" dt="2024-11-27T09:15:22.048" v="330" actId="1076"/>
        <pc:sldMkLst>
          <pc:docMk/>
          <pc:sldMk cId="210463899" sldId="291"/>
        </pc:sldMkLst>
        <pc:spChg chg="mod">
          <ac:chgData name="Frida Torgersen" userId="S::frida.torgersen@io.kommune.no::ea265081-7c03-4e48-ae3c-fad608c99291" providerId="AD" clId="Web-{472888B6-68BE-3737-53BC-58D915B0C450}" dt="2024-11-27T09:15:14.063" v="329" actId="20577"/>
          <ac:spMkLst>
            <pc:docMk/>
            <pc:sldMk cId="210463899" sldId="291"/>
            <ac:spMk id="2" creationId="{45B966C7-AEF5-3D01-1C38-5A720547FA01}"/>
          </ac:spMkLst>
        </pc:spChg>
        <pc:spChg chg="mod">
          <ac:chgData name="Frida Torgersen" userId="S::frida.torgersen@io.kommune.no::ea265081-7c03-4e48-ae3c-fad608c99291" providerId="AD" clId="Web-{472888B6-68BE-3737-53BC-58D915B0C450}" dt="2024-11-27T09:15:22.048" v="330" actId="1076"/>
          <ac:spMkLst>
            <pc:docMk/>
            <pc:sldMk cId="210463899" sldId="291"/>
            <ac:spMk id="3" creationId="{B4FE035D-AAD8-F69E-06B3-876A1494805B}"/>
          </ac:spMkLst>
        </pc:spChg>
      </pc:sldChg>
      <pc:sldChg chg="modSp new modNotes">
        <pc:chgData name="Frida Torgersen" userId="S::frida.torgersen@io.kommune.no::ea265081-7c03-4e48-ae3c-fad608c99291" providerId="AD" clId="Web-{472888B6-68BE-3737-53BC-58D915B0C450}" dt="2024-11-27T09:18:54.162" v="382"/>
        <pc:sldMkLst>
          <pc:docMk/>
          <pc:sldMk cId="3240193985" sldId="292"/>
        </pc:sldMkLst>
        <pc:spChg chg="mod">
          <ac:chgData name="Frida Torgersen" userId="S::frida.torgersen@io.kommune.no::ea265081-7c03-4e48-ae3c-fad608c99291" providerId="AD" clId="Web-{472888B6-68BE-3737-53BC-58D915B0C450}" dt="2024-11-27T09:15:53.471" v="340" actId="20577"/>
          <ac:spMkLst>
            <pc:docMk/>
            <pc:sldMk cId="3240193985" sldId="292"/>
            <ac:spMk id="2" creationId="{77571588-2BF8-F425-9EEF-C8529853DDAF}"/>
          </ac:spMkLst>
        </pc:spChg>
        <pc:spChg chg="mod">
          <ac:chgData name="Frida Torgersen" userId="S::frida.torgersen@io.kommune.no::ea265081-7c03-4e48-ae3c-fad608c99291" providerId="AD" clId="Web-{472888B6-68BE-3737-53BC-58D915B0C450}" dt="2024-11-27T09:05:51.208" v="210" actId="20577"/>
          <ac:spMkLst>
            <pc:docMk/>
            <pc:sldMk cId="3240193985" sldId="292"/>
            <ac:spMk id="3" creationId="{F4FA6FA2-E1F9-4CB0-DD5A-BDEDAB893740}"/>
          </ac:spMkLst>
        </pc:spChg>
      </pc:sldChg>
      <pc:sldChg chg="addSp delSp modSp new">
        <pc:chgData name="Frida Torgersen" userId="S::frida.torgersen@io.kommune.no::ea265081-7c03-4e48-ae3c-fad608c99291" providerId="AD" clId="Web-{472888B6-68BE-3737-53BC-58D915B0C450}" dt="2024-11-27T09:16:21.877" v="343" actId="20577"/>
        <pc:sldMkLst>
          <pc:docMk/>
          <pc:sldMk cId="497278711" sldId="293"/>
        </pc:sldMkLst>
        <pc:spChg chg="del mod">
          <ac:chgData name="Frida Torgersen" userId="S::frida.torgersen@io.kommune.no::ea265081-7c03-4e48-ae3c-fad608c99291" providerId="AD" clId="Web-{472888B6-68BE-3737-53BC-58D915B0C450}" dt="2024-11-27T09:06:47.037" v="216"/>
          <ac:spMkLst>
            <pc:docMk/>
            <pc:sldMk cId="497278711" sldId="293"/>
            <ac:spMk id="2" creationId="{595D9235-8736-7D56-0CCF-F701622C8697}"/>
          </ac:spMkLst>
        </pc:spChg>
        <pc:spChg chg="mod">
          <ac:chgData name="Frida Torgersen" userId="S::frida.torgersen@io.kommune.no::ea265081-7c03-4e48-ae3c-fad608c99291" providerId="AD" clId="Web-{472888B6-68BE-3737-53BC-58D915B0C450}" dt="2024-11-27T09:08:03.070" v="262" actId="20577"/>
          <ac:spMkLst>
            <pc:docMk/>
            <pc:sldMk cId="497278711" sldId="293"/>
            <ac:spMk id="3" creationId="{58E80090-C331-66DD-25E9-BF917F59CD85}"/>
          </ac:spMkLst>
        </pc:spChg>
        <pc:spChg chg="add mod">
          <ac:chgData name="Frida Torgersen" userId="S::frida.torgersen@io.kommune.no::ea265081-7c03-4e48-ae3c-fad608c99291" providerId="AD" clId="Web-{472888B6-68BE-3737-53BC-58D915B0C450}" dt="2024-11-27T09:16:21.877" v="343" actId="20577"/>
          <ac:spMkLst>
            <pc:docMk/>
            <pc:sldMk cId="497278711" sldId="293"/>
            <ac:spMk id="5" creationId="{BEBE592E-CA0E-3416-EE36-41C1D19E0F65}"/>
          </ac:spMkLst>
        </pc:spChg>
      </pc:sldChg>
    </pc:docChg>
  </pc:docChgLst>
  <pc:docChgLst>
    <pc:chgData name="Renate Dybdal Hansen" userId="S::renate.dybdal.hansen@io.kommune.no::8f533bdc-1f06-46c5-8376-6b62126245f7" providerId="AD" clId="Web-{A5481802-2060-4C0B-B003-A26A299AC87E}"/>
    <pc:docChg chg="modSld">
      <pc:chgData name="Renate Dybdal Hansen" userId="S::renate.dybdal.hansen@io.kommune.no::8f533bdc-1f06-46c5-8376-6b62126245f7" providerId="AD" clId="Web-{A5481802-2060-4C0B-B003-A26A299AC87E}" dt="2024-11-20T14:07:25.073" v="1"/>
      <pc:docMkLst>
        <pc:docMk/>
      </pc:docMkLst>
      <pc:sldChg chg="modNotes">
        <pc:chgData name="Renate Dybdal Hansen" userId="S::renate.dybdal.hansen@io.kommune.no::8f533bdc-1f06-46c5-8376-6b62126245f7" providerId="AD" clId="Web-{A5481802-2060-4C0B-B003-A26A299AC87E}" dt="2024-11-20T14:07:25.073" v="1"/>
        <pc:sldMkLst>
          <pc:docMk/>
          <pc:sldMk cId="783064761" sldId="290"/>
        </pc:sldMkLst>
      </pc:sldChg>
    </pc:docChg>
  </pc:docChgLst>
  <pc:docChgLst>
    <pc:chgData name="Renate Dybdal Hansen" userId="8f533bdc-1f06-46c5-8376-6b62126245f7" providerId="ADAL" clId="{145A9CA6-780D-4F4F-AB97-862D6140CEB3}"/>
    <pc:docChg chg="custSel delSld modSld">
      <pc:chgData name="Renate Dybdal Hansen" userId="8f533bdc-1f06-46c5-8376-6b62126245f7" providerId="ADAL" clId="{145A9CA6-780D-4F4F-AB97-862D6140CEB3}" dt="2025-01-08T14:22:28.289" v="450" actId="1076"/>
      <pc:docMkLst>
        <pc:docMk/>
      </pc:docMkLst>
      <pc:sldChg chg="addSp delSp modSp mod">
        <pc:chgData name="Renate Dybdal Hansen" userId="8f533bdc-1f06-46c5-8376-6b62126245f7" providerId="ADAL" clId="{145A9CA6-780D-4F4F-AB97-862D6140CEB3}" dt="2025-01-08T13:57:50.717" v="4" actId="1076"/>
        <pc:sldMkLst>
          <pc:docMk/>
          <pc:sldMk cId="0" sldId="262"/>
        </pc:sldMkLst>
        <pc:picChg chg="del">
          <ac:chgData name="Renate Dybdal Hansen" userId="8f533bdc-1f06-46c5-8376-6b62126245f7" providerId="ADAL" clId="{145A9CA6-780D-4F4F-AB97-862D6140CEB3}" dt="2025-01-08T13:57:38.973" v="0" actId="478"/>
          <ac:picMkLst>
            <pc:docMk/>
            <pc:sldMk cId="0" sldId="262"/>
            <ac:picMk id="2" creationId="{F1D6C433-7F9D-A087-4403-8A082284EC00}"/>
          </ac:picMkLst>
        </pc:picChg>
        <pc:picChg chg="add mod">
          <ac:chgData name="Renate Dybdal Hansen" userId="8f533bdc-1f06-46c5-8376-6b62126245f7" providerId="ADAL" clId="{145A9CA6-780D-4F4F-AB97-862D6140CEB3}" dt="2025-01-08T13:57:50.717" v="4" actId="1076"/>
          <ac:picMkLst>
            <pc:docMk/>
            <pc:sldMk cId="0" sldId="262"/>
            <ac:picMk id="4" creationId="{0F48843C-9F96-AD79-04E1-F6817DC74BE0}"/>
          </ac:picMkLst>
        </pc:picChg>
      </pc:sldChg>
      <pc:sldChg chg="addSp delSp modSp mod">
        <pc:chgData name="Renate Dybdal Hansen" userId="8f533bdc-1f06-46c5-8376-6b62126245f7" providerId="ADAL" clId="{145A9CA6-780D-4F4F-AB97-862D6140CEB3}" dt="2025-01-08T14:13:42.355" v="404" actId="1076"/>
        <pc:sldMkLst>
          <pc:docMk/>
          <pc:sldMk cId="451678840" sldId="272"/>
        </pc:sldMkLst>
        <pc:spChg chg="mod">
          <ac:chgData name="Renate Dybdal Hansen" userId="8f533bdc-1f06-46c5-8376-6b62126245f7" providerId="ADAL" clId="{145A9CA6-780D-4F4F-AB97-862D6140CEB3}" dt="2025-01-08T14:13:42.355" v="404" actId="1076"/>
          <ac:spMkLst>
            <pc:docMk/>
            <pc:sldMk cId="451678840" sldId="272"/>
            <ac:spMk id="2" creationId="{C7CBEFDF-6D04-72C8-9176-B98E5726AE73}"/>
          </ac:spMkLst>
        </pc:spChg>
        <pc:spChg chg="del">
          <ac:chgData name="Renate Dybdal Hansen" userId="8f533bdc-1f06-46c5-8376-6b62126245f7" providerId="ADAL" clId="{145A9CA6-780D-4F4F-AB97-862D6140CEB3}" dt="2025-01-08T14:13:33.176" v="402" actId="478"/>
          <ac:spMkLst>
            <pc:docMk/>
            <pc:sldMk cId="451678840" sldId="272"/>
            <ac:spMk id="3" creationId="{A19287E1-5311-0B0D-20A2-83E949AB1A82}"/>
          </ac:spMkLst>
        </pc:spChg>
        <pc:spChg chg="add del mod">
          <ac:chgData name="Renate Dybdal Hansen" userId="8f533bdc-1f06-46c5-8376-6b62126245f7" providerId="ADAL" clId="{145A9CA6-780D-4F4F-AB97-862D6140CEB3}" dt="2025-01-08T14:13:36.330" v="403" actId="478"/>
          <ac:spMkLst>
            <pc:docMk/>
            <pc:sldMk cId="451678840" sldId="272"/>
            <ac:spMk id="7" creationId="{80BC95A3-CDDE-0B9A-3406-CA26F345300A}"/>
          </ac:spMkLst>
        </pc:spChg>
      </pc:sldChg>
      <pc:sldChg chg="modSp mod modNotesTx">
        <pc:chgData name="Renate Dybdal Hansen" userId="8f533bdc-1f06-46c5-8376-6b62126245f7" providerId="ADAL" clId="{145A9CA6-780D-4F4F-AB97-862D6140CEB3}" dt="2025-01-08T14:14:23.133" v="417" actId="313"/>
        <pc:sldMkLst>
          <pc:docMk/>
          <pc:sldMk cId="258748798" sldId="276"/>
        </pc:sldMkLst>
        <pc:spChg chg="mod">
          <ac:chgData name="Renate Dybdal Hansen" userId="8f533bdc-1f06-46c5-8376-6b62126245f7" providerId="ADAL" clId="{145A9CA6-780D-4F4F-AB97-862D6140CEB3}" dt="2025-01-08T14:14:14.013" v="413" actId="14100"/>
          <ac:spMkLst>
            <pc:docMk/>
            <pc:sldMk cId="258748798" sldId="276"/>
            <ac:spMk id="3" creationId="{521AF82F-F95A-C962-F39A-F1171C26436D}"/>
          </ac:spMkLst>
        </pc:spChg>
      </pc:sldChg>
      <pc:sldChg chg="modNotesTx">
        <pc:chgData name="Renate Dybdal Hansen" userId="8f533bdc-1f06-46c5-8376-6b62126245f7" providerId="ADAL" clId="{145A9CA6-780D-4F4F-AB97-862D6140CEB3}" dt="2025-01-08T13:58:17.938" v="6" actId="20577"/>
        <pc:sldMkLst>
          <pc:docMk/>
          <pc:sldMk cId="2996054548" sldId="279"/>
        </pc:sldMkLst>
      </pc:sldChg>
      <pc:sldChg chg="modSp mod">
        <pc:chgData name="Renate Dybdal Hansen" userId="8f533bdc-1f06-46c5-8376-6b62126245f7" providerId="ADAL" clId="{145A9CA6-780D-4F4F-AB97-862D6140CEB3}" dt="2025-01-08T13:58:31.446" v="9" actId="20577"/>
        <pc:sldMkLst>
          <pc:docMk/>
          <pc:sldMk cId="1047863928" sldId="280"/>
        </pc:sldMkLst>
        <pc:spChg chg="mod">
          <ac:chgData name="Renate Dybdal Hansen" userId="8f533bdc-1f06-46c5-8376-6b62126245f7" providerId="ADAL" clId="{145A9CA6-780D-4F4F-AB97-862D6140CEB3}" dt="2025-01-08T13:58:31.446" v="9" actId="20577"/>
          <ac:spMkLst>
            <pc:docMk/>
            <pc:sldMk cId="1047863928" sldId="280"/>
            <ac:spMk id="3" creationId="{6A4FF3A4-D219-8881-8214-F019CDA1DE68}"/>
          </ac:spMkLst>
        </pc:spChg>
      </pc:sldChg>
      <pc:sldChg chg="modSp mod modNotesTx">
        <pc:chgData name="Renate Dybdal Hansen" userId="8f533bdc-1f06-46c5-8376-6b62126245f7" providerId="ADAL" clId="{145A9CA6-780D-4F4F-AB97-862D6140CEB3}" dt="2025-01-08T14:17:19.733" v="432" actId="1076"/>
        <pc:sldMkLst>
          <pc:docMk/>
          <pc:sldMk cId="1677468962" sldId="281"/>
        </pc:sldMkLst>
        <pc:spChg chg="mod">
          <ac:chgData name="Renate Dybdal Hansen" userId="8f533bdc-1f06-46c5-8376-6b62126245f7" providerId="ADAL" clId="{145A9CA6-780D-4F4F-AB97-862D6140CEB3}" dt="2025-01-08T14:15:00.195" v="418" actId="1076"/>
          <ac:spMkLst>
            <pc:docMk/>
            <pc:sldMk cId="1677468962" sldId="281"/>
            <ac:spMk id="2" creationId="{B5FB8778-8E7D-73FF-5F87-BD966BD4A935}"/>
          </ac:spMkLst>
        </pc:spChg>
        <pc:spChg chg="mod">
          <ac:chgData name="Renate Dybdal Hansen" userId="8f533bdc-1f06-46c5-8376-6b62126245f7" providerId="ADAL" clId="{145A9CA6-780D-4F4F-AB97-862D6140CEB3}" dt="2025-01-08T14:17:19.733" v="432" actId="1076"/>
          <ac:spMkLst>
            <pc:docMk/>
            <pc:sldMk cId="1677468962" sldId="281"/>
            <ac:spMk id="3" creationId="{41DC0A4E-F4D7-A45A-D85F-ACB0F7859B56}"/>
          </ac:spMkLst>
        </pc:spChg>
      </pc:sldChg>
      <pc:sldChg chg="addSp modSp mod modNotesTx">
        <pc:chgData name="Renate Dybdal Hansen" userId="8f533bdc-1f06-46c5-8376-6b62126245f7" providerId="ADAL" clId="{145A9CA6-780D-4F4F-AB97-862D6140CEB3}" dt="2025-01-08T14:06:17.318" v="244" actId="1076"/>
        <pc:sldMkLst>
          <pc:docMk/>
          <pc:sldMk cId="1923906542" sldId="282"/>
        </pc:sldMkLst>
        <pc:spChg chg="mod">
          <ac:chgData name="Renate Dybdal Hansen" userId="8f533bdc-1f06-46c5-8376-6b62126245f7" providerId="ADAL" clId="{145A9CA6-780D-4F4F-AB97-862D6140CEB3}" dt="2025-01-08T14:04:44.402" v="123" actId="1076"/>
          <ac:spMkLst>
            <pc:docMk/>
            <pc:sldMk cId="1923906542" sldId="282"/>
            <ac:spMk id="2" creationId="{C63F4006-C5DF-9B02-54F8-0D18FB0643C2}"/>
          </ac:spMkLst>
        </pc:spChg>
        <pc:spChg chg="add mod">
          <ac:chgData name="Renate Dybdal Hansen" userId="8f533bdc-1f06-46c5-8376-6b62126245f7" providerId="ADAL" clId="{145A9CA6-780D-4F4F-AB97-862D6140CEB3}" dt="2025-01-08T14:06:17.318" v="244" actId="1076"/>
          <ac:spMkLst>
            <pc:docMk/>
            <pc:sldMk cId="1923906542" sldId="282"/>
            <ac:spMk id="3" creationId="{0DEA7C5D-0F7D-66BC-4B0B-BD1CC99C2170}"/>
          </ac:spMkLst>
        </pc:spChg>
      </pc:sldChg>
      <pc:sldChg chg="modSp mod modNotesTx">
        <pc:chgData name="Renate Dybdal Hansen" userId="8f533bdc-1f06-46c5-8376-6b62126245f7" providerId="ADAL" clId="{145A9CA6-780D-4F4F-AB97-862D6140CEB3}" dt="2025-01-08T14:01:49.912" v="63"/>
        <pc:sldMkLst>
          <pc:docMk/>
          <pc:sldMk cId="246634899" sldId="289"/>
        </pc:sldMkLst>
        <pc:spChg chg="mod">
          <ac:chgData name="Renate Dybdal Hansen" userId="8f533bdc-1f06-46c5-8376-6b62126245f7" providerId="ADAL" clId="{145A9CA6-780D-4F4F-AB97-862D6140CEB3}" dt="2025-01-08T14:01:25.032" v="61" actId="207"/>
          <ac:spMkLst>
            <pc:docMk/>
            <pc:sldMk cId="246634899" sldId="289"/>
            <ac:spMk id="3" creationId="{838B35C1-F366-5FD4-3C5C-28934B2C03EA}"/>
          </ac:spMkLst>
        </pc:spChg>
      </pc:sldChg>
      <pc:sldChg chg="modSp mod modNotesTx">
        <pc:chgData name="Renate Dybdal Hansen" userId="8f533bdc-1f06-46c5-8376-6b62126245f7" providerId="ADAL" clId="{145A9CA6-780D-4F4F-AB97-862D6140CEB3}" dt="2025-01-08T14:02:50.807" v="71" actId="20577"/>
        <pc:sldMkLst>
          <pc:docMk/>
          <pc:sldMk cId="783064761" sldId="290"/>
        </pc:sldMkLst>
        <pc:spChg chg="mod">
          <ac:chgData name="Renate Dybdal Hansen" userId="8f533bdc-1f06-46c5-8376-6b62126245f7" providerId="ADAL" clId="{145A9CA6-780D-4F4F-AB97-862D6140CEB3}" dt="2025-01-08T14:02:46.037" v="69" actId="1076"/>
          <ac:spMkLst>
            <pc:docMk/>
            <pc:sldMk cId="783064761" sldId="290"/>
            <ac:spMk id="5" creationId="{8BB103C1-0FAA-A634-F3D4-214FFD990BFC}"/>
          </ac:spMkLst>
        </pc:spChg>
      </pc:sldChg>
      <pc:sldChg chg="addSp delSp modSp mod">
        <pc:chgData name="Renate Dybdal Hansen" userId="8f533bdc-1f06-46c5-8376-6b62126245f7" providerId="ADAL" clId="{145A9CA6-780D-4F4F-AB97-862D6140CEB3}" dt="2025-01-08T14:22:28.289" v="450" actId="1076"/>
        <pc:sldMkLst>
          <pc:docMk/>
          <pc:sldMk cId="210463899" sldId="291"/>
        </pc:sldMkLst>
        <pc:spChg chg="del">
          <ac:chgData name="Renate Dybdal Hansen" userId="8f533bdc-1f06-46c5-8376-6b62126245f7" providerId="ADAL" clId="{145A9CA6-780D-4F4F-AB97-862D6140CEB3}" dt="2025-01-08T14:08:08.328" v="356" actId="478"/>
          <ac:spMkLst>
            <pc:docMk/>
            <pc:sldMk cId="210463899" sldId="291"/>
            <ac:spMk id="2" creationId="{45B966C7-AEF5-3D01-1C38-5A720547FA01}"/>
          </ac:spMkLst>
        </pc:spChg>
        <pc:spChg chg="mod">
          <ac:chgData name="Renate Dybdal Hansen" userId="8f533bdc-1f06-46c5-8376-6b62126245f7" providerId="ADAL" clId="{145A9CA6-780D-4F4F-AB97-862D6140CEB3}" dt="2025-01-08T14:22:28.289" v="450" actId="1076"/>
          <ac:spMkLst>
            <pc:docMk/>
            <pc:sldMk cId="210463899" sldId="291"/>
            <ac:spMk id="3" creationId="{B4FE035D-AAD8-F69E-06B3-876A1494805B}"/>
          </ac:spMkLst>
        </pc:spChg>
        <pc:spChg chg="add del mod">
          <ac:chgData name="Renate Dybdal Hansen" userId="8f533bdc-1f06-46c5-8376-6b62126245f7" providerId="ADAL" clId="{145A9CA6-780D-4F4F-AB97-862D6140CEB3}" dt="2025-01-08T14:08:10.787" v="357" actId="478"/>
          <ac:spMkLst>
            <pc:docMk/>
            <pc:sldMk cId="210463899" sldId="291"/>
            <ac:spMk id="4" creationId="{52DFE66C-F6BB-84BF-3E8E-08A3755B008E}"/>
          </ac:spMkLst>
        </pc:spChg>
        <pc:spChg chg="add mod">
          <ac:chgData name="Renate Dybdal Hansen" userId="8f533bdc-1f06-46c5-8376-6b62126245f7" providerId="ADAL" clId="{145A9CA6-780D-4F4F-AB97-862D6140CEB3}" dt="2025-01-08T14:15:08.238" v="422" actId="313"/>
          <ac:spMkLst>
            <pc:docMk/>
            <pc:sldMk cId="210463899" sldId="291"/>
            <ac:spMk id="5" creationId="{FA6EDE01-A2C2-9EAF-24BD-AE365EE46C84}"/>
          </ac:spMkLst>
        </pc:spChg>
      </pc:sldChg>
      <pc:sldChg chg="del">
        <pc:chgData name="Renate Dybdal Hansen" userId="8f533bdc-1f06-46c5-8376-6b62126245f7" providerId="ADAL" clId="{145A9CA6-780D-4F4F-AB97-862D6140CEB3}" dt="2025-01-08T14:09:33.953" v="370" actId="47"/>
        <pc:sldMkLst>
          <pc:docMk/>
          <pc:sldMk cId="3240193985" sldId="292"/>
        </pc:sldMkLst>
      </pc:sldChg>
      <pc:sldChg chg="addSp delSp modSp mod">
        <pc:chgData name="Renate Dybdal Hansen" userId="8f533bdc-1f06-46c5-8376-6b62126245f7" providerId="ADAL" clId="{145A9CA6-780D-4F4F-AB97-862D6140CEB3}" dt="2025-01-08T14:17:42.921" v="433" actId="1076"/>
        <pc:sldMkLst>
          <pc:docMk/>
          <pc:sldMk cId="497278711" sldId="293"/>
        </pc:sldMkLst>
        <pc:spChg chg="add mod">
          <ac:chgData name="Renate Dybdal Hansen" userId="8f533bdc-1f06-46c5-8376-6b62126245f7" providerId="ADAL" clId="{145A9CA6-780D-4F4F-AB97-862D6140CEB3}" dt="2025-01-08T14:15:31.126" v="430" actId="20577"/>
          <ac:spMkLst>
            <pc:docMk/>
            <pc:sldMk cId="497278711" sldId="293"/>
            <ac:spMk id="2" creationId="{9B34BEC2-F8B7-4748-B4E2-9157ECEFA7D0}"/>
          </ac:spMkLst>
        </pc:spChg>
        <pc:spChg chg="del mod">
          <ac:chgData name="Renate Dybdal Hansen" userId="8f533bdc-1f06-46c5-8376-6b62126245f7" providerId="ADAL" clId="{145A9CA6-780D-4F4F-AB97-862D6140CEB3}" dt="2025-01-08T14:12:09.156" v="390" actId="478"/>
          <ac:spMkLst>
            <pc:docMk/>
            <pc:sldMk cId="497278711" sldId="293"/>
            <ac:spMk id="3" creationId="{58E80090-C331-66DD-25E9-BF917F59CD85}"/>
          </ac:spMkLst>
        </pc:spChg>
        <pc:spChg chg="mod">
          <ac:chgData name="Renate Dybdal Hansen" userId="8f533bdc-1f06-46c5-8376-6b62126245f7" providerId="ADAL" clId="{145A9CA6-780D-4F4F-AB97-862D6140CEB3}" dt="2025-01-08T14:17:42.921" v="433" actId="1076"/>
          <ac:spMkLst>
            <pc:docMk/>
            <pc:sldMk cId="497278711" sldId="293"/>
            <ac:spMk id="5" creationId="{BEBE592E-CA0E-3416-EE36-41C1D19E0F65}"/>
          </ac:spMkLst>
        </pc:spChg>
      </pc:sldChg>
    </pc:docChg>
  </pc:docChgLst>
  <pc:docChgLst>
    <pc:chgData name="Renate Dybdal Hansen" userId="8f533bdc-1f06-46c5-8376-6b62126245f7" providerId="ADAL" clId="{35778140-B7FF-4A7B-9725-C7DAE071BAEC}"/>
    <pc:docChg chg="undo custSel addSld delSld modSld sldOrd">
      <pc:chgData name="Renate Dybdal Hansen" userId="8f533bdc-1f06-46c5-8376-6b62126245f7" providerId="ADAL" clId="{35778140-B7FF-4A7B-9725-C7DAE071BAEC}" dt="2024-11-20T10:35:28.815" v="2019" actId="1076"/>
      <pc:docMkLst>
        <pc:docMk/>
      </pc:docMkLst>
      <pc:sldChg chg="addSp delSp modSp mod">
        <pc:chgData name="Renate Dybdal Hansen" userId="8f533bdc-1f06-46c5-8376-6b62126245f7" providerId="ADAL" clId="{35778140-B7FF-4A7B-9725-C7DAE071BAEC}" dt="2024-11-20T10:32:57.130" v="1867" actId="1076"/>
        <pc:sldMkLst>
          <pc:docMk/>
          <pc:sldMk cId="0" sldId="261"/>
        </pc:sldMkLst>
        <pc:spChg chg="mod">
          <ac:chgData name="Renate Dybdal Hansen" userId="8f533bdc-1f06-46c5-8376-6b62126245f7" providerId="ADAL" clId="{35778140-B7FF-4A7B-9725-C7DAE071BAEC}" dt="2024-11-20T10:32:57.130" v="1867" actId="1076"/>
          <ac:spMkLst>
            <pc:docMk/>
            <pc:sldMk cId="0" sldId="261"/>
            <ac:spMk id="2" creationId="{17EA47DF-ED2C-5B98-1D78-FB9F94D617FF}"/>
          </ac:spMkLst>
        </pc:spChg>
        <pc:picChg chg="add mod">
          <ac:chgData name="Renate Dybdal Hansen" userId="8f533bdc-1f06-46c5-8376-6b62126245f7" providerId="ADAL" clId="{35778140-B7FF-4A7B-9725-C7DAE071BAEC}" dt="2024-11-20T09:49:48.168" v="1469" actId="1076"/>
          <ac:picMkLst>
            <pc:docMk/>
            <pc:sldMk cId="0" sldId="261"/>
            <ac:picMk id="5" creationId="{57FFA67E-0F57-C71A-F7E9-28FD96B64E5F}"/>
          </ac:picMkLst>
        </pc:picChg>
        <pc:picChg chg="add mod">
          <ac:chgData name="Renate Dybdal Hansen" userId="8f533bdc-1f06-46c5-8376-6b62126245f7" providerId="ADAL" clId="{35778140-B7FF-4A7B-9725-C7DAE071BAEC}" dt="2024-11-20T09:49:43.242" v="1468" actId="14100"/>
          <ac:picMkLst>
            <pc:docMk/>
            <pc:sldMk cId="0" sldId="261"/>
            <ac:picMk id="6" creationId="{0B0EDE55-6190-29F9-10CA-EE3656EE714E}"/>
          </ac:picMkLst>
        </pc:picChg>
      </pc:sldChg>
      <pc:sldChg chg="addSp delSp modSp mod modNotesTx">
        <pc:chgData name="Renate Dybdal Hansen" userId="8f533bdc-1f06-46c5-8376-6b62126245f7" providerId="ADAL" clId="{35778140-B7FF-4A7B-9725-C7DAE071BAEC}" dt="2024-11-20T10:23:52.769" v="1856" actId="1076"/>
        <pc:sldMkLst>
          <pc:docMk/>
          <pc:sldMk cId="0" sldId="262"/>
        </pc:sldMkLst>
        <pc:spChg chg="add mod">
          <ac:chgData name="Renate Dybdal Hansen" userId="8f533bdc-1f06-46c5-8376-6b62126245f7" providerId="ADAL" clId="{35778140-B7FF-4A7B-9725-C7DAE071BAEC}" dt="2024-11-20T10:03:57.881" v="1576" actId="1076"/>
          <ac:spMkLst>
            <pc:docMk/>
            <pc:sldMk cId="0" sldId="262"/>
            <ac:spMk id="8" creationId="{73768529-422E-9420-A3C5-B6E51B3EDFEC}"/>
          </ac:spMkLst>
        </pc:spChg>
        <pc:picChg chg="add mod">
          <ac:chgData name="Renate Dybdal Hansen" userId="8f533bdc-1f06-46c5-8376-6b62126245f7" providerId="ADAL" clId="{35778140-B7FF-4A7B-9725-C7DAE071BAEC}" dt="2024-11-20T09:50:20.309" v="1472" actId="1076"/>
          <ac:picMkLst>
            <pc:docMk/>
            <pc:sldMk cId="0" sldId="262"/>
            <ac:picMk id="6" creationId="{9BE3B469-B53B-368F-BC8F-DC7C270C2D6B}"/>
          </ac:picMkLst>
        </pc:picChg>
        <pc:picChg chg="add mod">
          <ac:chgData name="Renate Dybdal Hansen" userId="8f533bdc-1f06-46c5-8376-6b62126245f7" providerId="ADAL" clId="{35778140-B7FF-4A7B-9725-C7DAE071BAEC}" dt="2024-11-20T09:50:25.615" v="1473" actId="1076"/>
          <ac:picMkLst>
            <pc:docMk/>
            <pc:sldMk cId="0" sldId="262"/>
            <ac:picMk id="7" creationId="{938DAC4B-7FF0-4792-D351-983A974CCE34}"/>
          </ac:picMkLst>
        </pc:picChg>
        <pc:picChg chg="add mod">
          <ac:chgData name="Renate Dybdal Hansen" userId="8f533bdc-1f06-46c5-8376-6b62126245f7" providerId="ADAL" clId="{35778140-B7FF-4A7B-9725-C7DAE071BAEC}" dt="2024-11-20T10:23:52.769" v="1856" actId="1076"/>
          <ac:picMkLst>
            <pc:docMk/>
            <pc:sldMk cId="0" sldId="262"/>
            <ac:picMk id="12" creationId="{26B4BB40-D52D-992F-8127-50A0D24C93CD}"/>
          </ac:picMkLst>
        </pc:picChg>
      </pc:sldChg>
      <pc:sldChg chg="addSp delSp modSp del mod modNotesTx">
        <pc:chgData name="Renate Dybdal Hansen" userId="8f533bdc-1f06-46c5-8376-6b62126245f7" providerId="ADAL" clId="{35778140-B7FF-4A7B-9725-C7DAE071BAEC}" dt="2024-11-20T09:28:01.935" v="960" actId="47"/>
        <pc:sldMkLst>
          <pc:docMk/>
          <pc:sldMk cId="0" sldId="269"/>
        </pc:sldMkLst>
      </pc:sldChg>
      <pc:sldChg chg="addSp modSp mod ord modNotesTx">
        <pc:chgData name="Renate Dybdal Hansen" userId="8f533bdc-1f06-46c5-8376-6b62126245f7" providerId="ADAL" clId="{35778140-B7FF-4A7B-9725-C7DAE071BAEC}" dt="2024-11-20T09:53:35.042" v="1537" actId="20577"/>
        <pc:sldMkLst>
          <pc:docMk/>
          <pc:sldMk cId="451678840" sldId="272"/>
        </pc:sldMkLst>
        <pc:spChg chg="mod">
          <ac:chgData name="Renate Dybdal Hansen" userId="8f533bdc-1f06-46c5-8376-6b62126245f7" providerId="ADAL" clId="{35778140-B7FF-4A7B-9725-C7DAE071BAEC}" dt="2024-11-20T09:52:12.050" v="1493" actId="1076"/>
          <ac:spMkLst>
            <pc:docMk/>
            <pc:sldMk cId="451678840" sldId="272"/>
            <ac:spMk id="2" creationId="{C7CBEFDF-6D04-72C8-9176-B98E5726AE73}"/>
          </ac:spMkLst>
        </pc:spChg>
        <pc:spChg chg="mod">
          <ac:chgData name="Renate Dybdal Hansen" userId="8f533bdc-1f06-46c5-8376-6b62126245f7" providerId="ADAL" clId="{35778140-B7FF-4A7B-9725-C7DAE071BAEC}" dt="2024-11-20T09:53:35.042" v="1537" actId="20577"/>
          <ac:spMkLst>
            <pc:docMk/>
            <pc:sldMk cId="451678840" sldId="272"/>
            <ac:spMk id="3" creationId="{A19287E1-5311-0B0D-20A2-83E949AB1A82}"/>
          </ac:spMkLst>
        </pc:spChg>
        <pc:picChg chg="add mod">
          <ac:chgData name="Renate Dybdal Hansen" userId="8f533bdc-1f06-46c5-8376-6b62126245f7" providerId="ADAL" clId="{35778140-B7FF-4A7B-9725-C7DAE071BAEC}" dt="2024-11-20T09:50:45.526" v="1481"/>
          <ac:picMkLst>
            <pc:docMk/>
            <pc:sldMk cId="451678840" sldId="272"/>
            <ac:picMk id="4" creationId="{40BE6064-7D31-CFD2-CC31-E591FF1AB504}"/>
          </ac:picMkLst>
        </pc:picChg>
        <pc:picChg chg="add mod">
          <ac:chgData name="Renate Dybdal Hansen" userId="8f533bdc-1f06-46c5-8376-6b62126245f7" providerId="ADAL" clId="{35778140-B7FF-4A7B-9725-C7DAE071BAEC}" dt="2024-11-20T09:50:45.526" v="1481"/>
          <ac:picMkLst>
            <pc:docMk/>
            <pc:sldMk cId="451678840" sldId="272"/>
            <ac:picMk id="5" creationId="{B195110A-BF7E-7847-1F0C-DC5DF2AB3CD1}"/>
          </ac:picMkLst>
        </pc:picChg>
      </pc:sldChg>
      <pc:sldChg chg="addSp modSp mod modNotesTx">
        <pc:chgData name="Renate Dybdal Hansen" userId="8f533bdc-1f06-46c5-8376-6b62126245f7" providerId="ADAL" clId="{35778140-B7FF-4A7B-9725-C7DAE071BAEC}" dt="2024-11-20T10:13:10.575" v="1782" actId="20577"/>
        <pc:sldMkLst>
          <pc:docMk/>
          <pc:sldMk cId="676332438" sldId="274"/>
        </pc:sldMkLst>
        <pc:spChg chg="mod">
          <ac:chgData name="Renate Dybdal Hansen" userId="8f533bdc-1f06-46c5-8376-6b62126245f7" providerId="ADAL" clId="{35778140-B7FF-4A7B-9725-C7DAE071BAEC}" dt="2024-11-20T10:12:58.407" v="1780" actId="20577"/>
          <ac:spMkLst>
            <pc:docMk/>
            <pc:sldMk cId="676332438" sldId="274"/>
            <ac:spMk id="2" creationId="{B1A7259C-EC6D-0D09-0CE1-8C32CC0C1027}"/>
          </ac:spMkLst>
        </pc:spChg>
        <pc:spChg chg="mod">
          <ac:chgData name="Renate Dybdal Hansen" userId="8f533bdc-1f06-46c5-8376-6b62126245f7" providerId="ADAL" clId="{35778140-B7FF-4A7B-9725-C7DAE071BAEC}" dt="2024-11-20T10:13:03.753" v="1781" actId="1076"/>
          <ac:spMkLst>
            <pc:docMk/>
            <pc:sldMk cId="676332438" sldId="274"/>
            <ac:spMk id="3" creationId="{EEBB630F-56FC-1A4A-24FF-76E118EB0DF5}"/>
          </ac:spMkLst>
        </pc:spChg>
        <pc:picChg chg="add mod">
          <ac:chgData name="Renate Dybdal Hansen" userId="8f533bdc-1f06-46c5-8376-6b62126245f7" providerId="ADAL" clId="{35778140-B7FF-4A7B-9725-C7DAE071BAEC}" dt="2024-11-20T09:50:48.372" v="1482"/>
          <ac:picMkLst>
            <pc:docMk/>
            <pc:sldMk cId="676332438" sldId="274"/>
            <ac:picMk id="4" creationId="{7A7ECAC4-1BC0-C557-AF75-9DCA60BA2386}"/>
          </ac:picMkLst>
        </pc:picChg>
        <pc:picChg chg="add mod">
          <ac:chgData name="Renate Dybdal Hansen" userId="8f533bdc-1f06-46c5-8376-6b62126245f7" providerId="ADAL" clId="{35778140-B7FF-4A7B-9725-C7DAE071BAEC}" dt="2024-11-20T09:50:48.372" v="1482"/>
          <ac:picMkLst>
            <pc:docMk/>
            <pc:sldMk cId="676332438" sldId="274"/>
            <ac:picMk id="5" creationId="{EEAD25F0-DCC5-EA62-13E2-820C9CFB5D6D}"/>
          </ac:picMkLst>
        </pc:picChg>
      </pc:sldChg>
      <pc:sldChg chg="addSp modSp mod modNotesTx">
        <pc:chgData name="Renate Dybdal Hansen" userId="8f533bdc-1f06-46c5-8376-6b62126245f7" providerId="ADAL" clId="{35778140-B7FF-4A7B-9725-C7DAE071BAEC}" dt="2024-11-20T10:14:29.598" v="1797" actId="20577"/>
        <pc:sldMkLst>
          <pc:docMk/>
          <pc:sldMk cId="258748798" sldId="276"/>
        </pc:sldMkLst>
        <pc:spChg chg="mod">
          <ac:chgData name="Renate Dybdal Hansen" userId="8f533bdc-1f06-46c5-8376-6b62126245f7" providerId="ADAL" clId="{35778140-B7FF-4A7B-9725-C7DAE071BAEC}" dt="2024-11-20T10:13:43.564" v="1783" actId="20577"/>
          <ac:spMkLst>
            <pc:docMk/>
            <pc:sldMk cId="258748798" sldId="276"/>
            <ac:spMk id="2" creationId="{200C500A-96BB-6937-4BD0-F385A1CD98C7}"/>
          </ac:spMkLst>
        </pc:spChg>
        <pc:spChg chg="mod">
          <ac:chgData name="Renate Dybdal Hansen" userId="8f533bdc-1f06-46c5-8376-6b62126245f7" providerId="ADAL" clId="{35778140-B7FF-4A7B-9725-C7DAE071BAEC}" dt="2024-11-20T09:51:07.188" v="1485" actId="14100"/>
          <ac:spMkLst>
            <pc:docMk/>
            <pc:sldMk cId="258748798" sldId="276"/>
            <ac:spMk id="3" creationId="{521AF82F-F95A-C962-F39A-F1171C26436D}"/>
          </ac:spMkLst>
        </pc:spChg>
        <pc:picChg chg="add mod">
          <ac:chgData name="Renate Dybdal Hansen" userId="8f533bdc-1f06-46c5-8376-6b62126245f7" providerId="ADAL" clId="{35778140-B7FF-4A7B-9725-C7DAE071BAEC}" dt="2024-11-20T09:50:50.021" v="1483"/>
          <ac:picMkLst>
            <pc:docMk/>
            <pc:sldMk cId="258748798" sldId="276"/>
            <ac:picMk id="4" creationId="{A8780E64-575B-F616-AAED-B5B1171C65DC}"/>
          </ac:picMkLst>
        </pc:picChg>
        <pc:picChg chg="add mod">
          <ac:chgData name="Renate Dybdal Hansen" userId="8f533bdc-1f06-46c5-8376-6b62126245f7" providerId="ADAL" clId="{35778140-B7FF-4A7B-9725-C7DAE071BAEC}" dt="2024-11-20T09:50:50.021" v="1483"/>
          <ac:picMkLst>
            <pc:docMk/>
            <pc:sldMk cId="258748798" sldId="276"/>
            <ac:picMk id="5" creationId="{B3EA205F-4C22-B783-228D-652ADDDB1A09}"/>
          </ac:picMkLst>
        </pc:picChg>
      </pc:sldChg>
      <pc:sldChg chg="addSp modSp mod modNotesTx">
        <pc:chgData name="Renate Dybdal Hansen" userId="8f533bdc-1f06-46c5-8376-6b62126245f7" providerId="ADAL" clId="{35778140-B7FF-4A7B-9725-C7DAE071BAEC}" dt="2024-11-20T10:34:07.357" v="1992" actId="20577"/>
        <pc:sldMkLst>
          <pc:docMk/>
          <pc:sldMk cId="2996054548" sldId="279"/>
        </pc:sldMkLst>
        <pc:spChg chg="mod">
          <ac:chgData name="Renate Dybdal Hansen" userId="8f533bdc-1f06-46c5-8376-6b62126245f7" providerId="ADAL" clId="{35778140-B7FF-4A7B-9725-C7DAE071BAEC}" dt="2024-11-20T10:05:34.641" v="1666" actId="20577"/>
          <ac:spMkLst>
            <pc:docMk/>
            <pc:sldMk cId="2996054548" sldId="279"/>
            <ac:spMk id="2" creationId="{7132E8FB-CA9A-925B-6EDF-522C183BB9AD}"/>
          </ac:spMkLst>
        </pc:spChg>
        <pc:spChg chg="mod">
          <ac:chgData name="Renate Dybdal Hansen" userId="8f533bdc-1f06-46c5-8376-6b62126245f7" providerId="ADAL" clId="{35778140-B7FF-4A7B-9725-C7DAE071BAEC}" dt="2024-11-20T09:56:44.451" v="1543" actId="1076"/>
          <ac:spMkLst>
            <pc:docMk/>
            <pc:sldMk cId="2996054548" sldId="279"/>
            <ac:spMk id="3" creationId="{D3B63DD3-16E3-2F35-6814-470D7C026D29}"/>
          </ac:spMkLst>
        </pc:spChg>
        <pc:picChg chg="add mod">
          <ac:chgData name="Renate Dybdal Hansen" userId="8f533bdc-1f06-46c5-8376-6b62126245f7" providerId="ADAL" clId="{35778140-B7FF-4A7B-9725-C7DAE071BAEC}" dt="2024-11-20T09:50:31.570" v="1474"/>
          <ac:picMkLst>
            <pc:docMk/>
            <pc:sldMk cId="2996054548" sldId="279"/>
            <ac:picMk id="4" creationId="{D70DE471-8014-F99A-B398-AB744F2EDCAF}"/>
          </ac:picMkLst>
        </pc:picChg>
        <pc:picChg chg="add mod">
          <ac:chgData name="Renate Dybdal Hansen" userId="8f533bdc-1f06-46c5-8376-6b62126245f7" providerId="ADAL" clId="{35778140-B7FF-4A7B-9725-C7DAE071BAEC}" dt="2024-11-20T09:50:31.570" v="1474"/>
          <ac:picMkLst>
            <pc:docMk/>
            <pc:sldMk cId="2996054548" sldId="279"/>
            <ac:picMk id="5" creationId="{7EF9BCFF-3C26-9C2B-E7A0-76943D3C8C67}"/>
          </ac:picMkLst>
        </pc:picChg>
      </pc:sldChg>
      <pc:sldChg chg="addSp modSp mod">
        <pc:chgData name="Renate Dybdal Hansen" userId="8f533bdc-1f06-46c5-8376-6b62126245f7" providerId="ADAL" clId="{35778140-B7FF-4A7B-9725-C7DAE071BAEC}" dt="2024-11-20T10:34:23.451" v="1996" actId="403"/>
        <pc:sldMkLst>
          <pc:docMk/>
          <pc:sldMk cId="1047863928" sldId="280"/>
        </pc:sldMkLst>
        <pc:spChg chg="mod">
          <ac:chgData name="Renate Dybdal Hansen" userId="8f533bdc-1f06-46c5-8376-6b62126245f7" providerId="ADAL" clId="{35778140-B7FF-4A7B-9725-C7DAE071BAEC}" dt="2024-11-20T10:34:18.944" v="1995" actId="403"/>
          <ac:spMkLst>
            <pc:docMk/>
            <pc:sldMk cId="1047863928" sldId="280"/>
            <ac:spMk id="2" creationId="{8D2CE6F4-31A3-6B68-F48B-862A72E62686}"/>
          </ac:spMkLst>
        </pc:spChg>
        <pc:spChg chg="mod">
          <ac:chgData name="Renate Dybdal Hansen" userId="8f533bdc-1f06-46c5-8376-6b62126245f7" providerId="ADAL" clId="{35778140-B7FF-4A7B-9725-C7DAE071BAEC}" dt="2024-11-20T10:34:23.451" v="1996" actId="403"/>
          <ac:spMkLst>
            <pc:docMk/>
            <pc:sldMk cId="1047863928" sldId="280"/>
            <ac:spMk id="3" creationId="{6A4FF3A4-D219-8881-8214-F019CDA1DE68}"/>
          </ac:spMkLst>
        </pc:spChg>
        <pc:picChg chg="add mod">
          <ac:chgData name="Renate Dybdal Hansen" userId="8f533bdc-1f06-46c5-8376-6b62126245f7" providerId="ADAL" clId="{35778140-B7FF-4A7B-9725-C7DAE071BAEC}" dt="2024-11-20T09:50:33.060" v="1475"/>
          <ac:picMkLst>
            <pc:docMk/>
            <pc:sldMk cId="1047863928" sldId="280"/>
            <ac:picMk id="4" creationId="{7CCD36EE-9CF3-AA4F-D693-69B403D8F090}"/>
          </ac:picMkLst>
        </pc:picChg>
        <pc:picChg chg="add mod">
          <ac:chgData name="Renate Dybdal Hansen" userId="8f533bdc-1f06-46c5-8376-6b62126245f7" providerId="ADAL" clId="{35778140-B7FF-4A7B-9725-C7DAE071BAEC}" dt="2024-11-20T09:50:33.060" v="1475"/>
          <ac:picMkLst>
            <pc:docMk/>
            <pc:sldMk cId="1047863928" sldId="280"/>
            <ac:picMk id="5" creationId="{0797F2CD-A36F-3BF8-27C4-4203EDD995DD}"/>
          </ac:picMkLst>
        </pc:picChg>
      </pc:sldChg>
      <pc:sldChg chg="addSp modSp mod modNotesTx">
        <pc:chgData name="Renate Dybdal Hansen" userId="8f533bdc-1f06-46c5-8376-6b62126245f7" providerId="ADAL" clId="{35778140-B7FF-4A7B-9725-C7DAE071BAEC}" dt="2024-11-20T10:35:28.815" v="2019" actId="1076"/>
        <pc:sldMkLst>
          <pc:docMk/>
          <pc:sldMk cId="1677468962" sldId="281"/>
        </pc:sldMkLst>
        <pc:spChg chg="mod">
          <ac:chgData name="Renate Dybdal Hansen" userId="8f533bdc-1f06-46c5-8376-6b62126245f7" providerId="ADAL" clId="{35778140-B7FF-4A7B-9725-C7DAE071BAEC}" dt="2024-11-20T10:16:50.767" v="1846" actId="20577"/>
          <ac:spMkLst>
            <pc:docMk/>
            <pc:sldMk cId="1677468962" sldId="281"/>
            <ac:spMk id="2" creationId="{B5FB8778-8E7D-73FF-5F87-BD966BD4A935}"/>
          </ac:spMkLst>
        </pc:spChg>
        <pc:spChg chg="mod">
          <ac:chgData name="Renate Dybdal Hansen" userId="8f533bdc-1f06-46c5-8376-6b62126245f7" providerId="ADAL" clId="{35778140-B7FF-4A7B-9725-C7DAE071BAEC}" dt="2024-11-20T10:35:28.815" v="2019" actId="1076"/>
          <ac:spMkLst>
            <pc:docMk/>
            <pc:sldMk cId="1677468962" sldId="281"/>
            <ac:spMk id="3" creationId="{41DC0A4E-F4D7-A45A-D85F-ACB0F7859B56}"/>
          </ac:spMkLst>
        </pc:spChg>
        <pc:picChg chg="add mod">
          <ac:chgData name="Renate Dybdal Hansen" userId="8f533bdc-1f06-46c5-8376-6b62126245f7" providerId="ADAL" clId="{35778140-B7FF-4A7B-9725-C7DAE071BAEC}" dt="2024-11-20T09:50:41.555" v="1479"/>
          <ac:picMkLst>
            <pc:docMk/>
            <pc:sldMk cId="1677468962" sldId="281"/>
            <ac:picMk id="4" creationId="{DC5F81C6-604C-E8D1-6DC3-DE06FA194DE6}"/>
          </ac:picMkLst>
        </pc:picChg>
        <pc:picChg chg="add mod">
          <ac:chgData name="Renate Dybdal Hansen" userId="8f533bdc-1f06-46c5-8376-6b62126245f7" providerId="ADAL" clId="{35778140-B7FF-4A7B-9725-C7DAE071BAEC}" dt="2024-11-20T09:50:41.555" v="1479"/>
          <ac:picMkLst>
            <pc:docMk/>
            <pc:sldMk cId="1677468962" sldId="281"/>
            <ac:picMk id="5" creationId="{9D796D2F-632D-B8F4-FD75-FF5DE3448C85}"/>
          </ac:picMkLst>
        </pc:picChg>
      </pc:sldChg>
      <pc:sldChg chg="addSp delSp modSp mod modNotesTx">
        <pc:chgData name="Renate Dybdal Hansen" userId="8f533bdc-1f06-46c5-8376-6b62126245f7" providerId="ADAL" clId="{35778140-B7FF-4A7B-9725-C7DAE071BAEC}" dt="2024-11-20T10:11:34.924" v="1771" actId="20577"/>
        <pc:sldMkLst>
          <pc:docMk/>
          <pc:sldMk cId="1923906542" sldId="282"/>
        </pc:sldMkLst>
        <pc:spChg chg="mod">
          <ac:chgData name="Renate Dybdal Hansen" userId="8f533bdc-1f06-46c5-8376-6b62126245f7" providerId="ADAL" clId="{35778140-B7FF-4A7B-9725-C7DAE071BAEC}" dt="2024-11-20T10:08:47.173" v="1745" actId="1076"/>
          <ac:spMkLst>
            <pc:docMk/>
            <pc:sldMk cId="1923906542" sldId="282"/>
            <ac:spMk id="2" creationId="{C63F4006-C5DF-9B02-54F8-0D18FB0643C2}"/>
          </ac:spMkLst>
        </pc:spChg>
        <pc:spChg chg="add mod">
          <ac:chgData name="Renate Dybdal Hansen" userId="8f533bdc-1f06-46c5-8376-6b62126245f7" providerId="ADAL" clId="{35778140-B7FF-4A7B-9725-C7DAE071BAEC}" dt="2024-11-20T10:08:53.741" v="1747" actId="2711"/>
          <ac:spMkLst>
            <pc:docMk/>
            <pc:sldMk cId="1923906542" sldId="282"/>
            <ac:spMk id="4" creationId="{73ABC164-2F4E-D462-76A8-F367D35561D4}"/>
          </ac:spMkLst>
        </pc:spChg>
        <pc:spChg chg="add mod">
          <ac:chgData name="Renate Dybdal Hansen" userId="8f533bdc-1f06-46c5-8376-6b62126245f7" providerId="ADAL" clId="{35778140-B7FF-4A7B-9725-C7DAE071BAEC}" dt="2024-11-20T10:09:01.355" v="1748" actId="1076"/>
          <ac:spMkLst>
            <pc:docMk/>
            <pc:sldMk cId="1923906542" sldId="282"/>
            <ac:spMk id="6" creationId="{52683620-05B4-4CF3-CF4D-E4D064F5259A}"/>
          </ac:spMkLst>
        </pc:spChg>
        <pc:spChg chg="add mod">
          <ac:chgData name="Renate Dybdal Hansen" userId="8f533bdc-1f06-46c5-8376-6b62126245f7" providerId="ADAL" clId="{35778140-B7FF-4A7B-9725-C7DAE071BAEC}" dt="2024-11-20T10:09:10.235" v="1750" actId="1076"/>
          <ac:spMkLst>
            <pc:docMk/>
            <pc:sldMk cId="1923906542" sldId="282"/>
            <ac:spMk id="7" creationId="{ABF20FD6-196B-04F5-9EFD-EAC5A7755FD6}"/>
          </ac:spMkLst>
        </pc:spChg>
        <pc:picChg chg="add mod">
          <ac:chgData name="Renate Dybdal Hansen" userId="8f533bdc-1f06-46c5-8376-6b62126245f7" providerId="ADAL" clId="{35778140-B7FF-4A7B-9725-C7DAE071BAEC}" dt="2024-11-20T09:50:43.942" v="1480"/>
          <ac:picMkLst>
            <pc:docMk/>
            <pc:sldMk cId="1923906542" sldId="282"/>
            <ac:picMk id="8" creationId="{B5D766DA-BB66-0EFF-E332-D3D65F27BB70}"/>
          </ac:picMkLst>
        </pc:picChg>
        <pc:picChg chg="add mod">
          <ac:chgData name="Renate Dybdal Hansen" userId="8f533bdc-1f06-46c5-8376-6b62126245f7" providerId="ADAL" clId="{35778140-B7FF-4A7B-9725-C7DAE071BAEC}" dt="2024-11-20T09:50:43.942" v="1480"/>
          <ac:picMkLst>
            <pc:docMk/>
            <pc:sldMk cId="1923906542" sldId="282"/>
            <ac:picMk id="9" creationId="{C6B78A8C-91AC-B222-7B21-22619E2C7A93}"/>
          </ac:picMkLst>
        </pc:picChg>
      </pc:sldChg>
      <pc:sldChg chg="del">
        <pc:chgData name="Renate Dybdal Hansen" userId="8f533bdc-1f06-46c5-8376-6b62126245f7" providerId="ADAL" clId="{35778140-B7FF-4A7B-9725-C7DAE071BAEC}" dt="2024-11-20T09:38:41.309" v="1204" actId="47"/>
        <pc:sldMkLst>
          <pc:docMk/>
          <pc:sldMk cId="3144897423" sldId="283"/>
        </pc:sldMkLst>
      </pc:sldChg>
      <pc:sldChg chg="del">
        <pc:chgData name="Renate Dybdal Hansen" userId="8f533bdc-1f06-46c5-8376-6b62126245f7" providerId="ADAL" clId="{35778140-B7FF-4A7B-9725-C7DAE071BAEC}" dt="2024-11-20T09:38:43.015" v="1205" actId="47"/>
        <pc:sldMkLst>
          <pc:docMk/>
          <pc:sldMk cId="1746577117" sldId="284"/>
        </pc:sldMkLst>
      </pc:sldChg>
      <pc:sldChg chg="del">
        <pc:chgData name="Renate Dybdal Hansen" userId="8f533bdc-1f06-46c5-8376-6b62126245f7" providerId="ADAL" clId="{35778140-B7FF-4A7B-9725-C7DAE071BAEC}" dt="2024-11-20T09:38:44.796" v="1206" actId="47"/>
        <pc:sldMkLst>
          <pc:docMk/>
          <pc:sldMk cId="2034354602" sldId="287"/>
        </pc:sldMkLst>
      </pc:sldChg>
      <pc:sldChg chg="addSp delSp modSp add del mod">
        <pc:chgData name="Renate Dybdal Hansen" userId="8f533bdc-1f06-46c5-8376-6b62126245f7" providerId="ADAL" clId="{35778140-B7FF-4A7B-9725-C7DAE071BAEC}" dt="2024-11-20T10:06:39.097" v="1721" actId="47"/>
        <pc:sldMkLst>
          <pc:docMk/>
          <pc:sldMk cId="3294037118" sldId="288"/>
        </pc:sldMkLst>
      </pc:sldChg>
      <pc:sldChg chg="addSp modSp new mod modNotesTx">
        <pc:chgData name="Renate Dybdal Hansen" userId="8f533bdc-1f06-46c5-8376-6b62126245f7" providerId="ADAL" clId="{35778140-B7FF-4A7B-9725-C7DAE071BAEC}" dt="2024-11-20T10:31:43.955" v="1859" actId="1076"/>
        <pc:sldMkLst>
          <pc:docMk/>
          <pc:sldMk cId="246634899" sldId="289"/>
        </pc:sldMkLst>
        <pc:spChg chg="add mod">
          <ac:chgData name="Renate Dybdal Hansen" userId="8f533bdc-1f06-46c5-8376-6b62126245f7" providerId="ADAL" clId="{35778140-B7FF-4A7B-9725-C7DAE071BAEC}" dt="2024-11-20T10:31:43.955" v="1859" actId="1076"/>
          <ac:spMkLst>
            <pc:docMk/>
            <pc:sldMk cId="246634899" sldId="289"/>
            <ac:spMk id="2" creationId="{F5774E37-613D-1ED8-7749-3005CBEEF793}"/>
          </ac:spMkLst>
        </pc:spChg>
        <pc:spChg chg="add mod">
          <ac:chgData name="Renate Dybdal Hansen" userId="8f533bdc-1f06-46c5-8376-6b62126245f7" providerId="ADAL" clId="{35778140-B7FF-4A7B-9725-C7DAE071BAEC}" dt="2024-11-20T09:20:57.711" v="673" actId="122"/>
          <ac:spMkLst>
            <pc:docMk/>
            <pc:sldMk cId="246634899" sldId="289"/>
            <ac:spMk id="3" creationId="{838B35C1-F366-5FD4-3C5C-28934B2C03EA}"/>
          </ac:spMkLst>
        </pc:spChg>
        <pc:picChg chg="add mod">
          <ac:chgData name="Renate Dybdal Hansen" userId="8f533bdc-1f06-46c5-8376-6b62126245f7" providerId="ADAL" clId="{35778140-B7FF-4A7B-9725-C7DAE071BAEC}" dt="2024-11-20T09:50:36.688" v="1477"/>
          <ac:picMkLst>
            <pc:docMk/>
            <pc:sldMk cId="246634899" sldId="289"/>
            <ac:picMk id="4" creationId="{4854A1E6-17B3-A7B6-84E3-17414C24D511}"/>
          </ac:picMkLst>
        </pc:picChg>
        <pc:picChg chg="add mod">
          <ac:chgData name="Renate Dybdal Hansen" userId="8f533bdc-1f06-46c5-8376-6b62126245f7" providerId="ADAL" clId="{35778140-B7FF-4A7B-9725-C7DAE071BAEC}" dt="2024-11-20T09:50:36.688" v="1477"/>
          <ac:picMkLst>
            <pc:docMk/>
            <pc:sldMk cId="246634899" sldId="289"/>
            <ac:picMk id="5" creationId="{CBCD28E4-7422-8B48-75F5-A95095C86DDF}"/>
          </ac:picMkLst>
        </pc:picChg>
      </pc:sldChg>
      <pc:sldChg chg="addSp delSp modSp add mod ord modNotesTx">
        <pc:chgData name="Renate Dybdal Hansen" userId="8f533bdc-1f06-46c5-8376-6b62126245f7" providerId="ADAL" clId="{35778140-B7FF-4A7B-9725-C7DAE071BAEC}" dt="2024-11-20T10:34:50.560" v="2013" actId="20577"/>
        <pc:sldMkLst>
          <pc:docMk/>
          <pc:sldMk cId="783064761" sldId="290"/>
        </pc:sldMkLst>
        <pc:spChg chg="add mod">
          <ac:chgData name="Renate Dybdal Hansen" userId="8f533bdc-1f06-46c5-8376-6b62126245f7" providerId="ADAL" clId="{35778140-B7FF-4A7B-9725-C7DAE071BAEC}" dt="2024-11-20T10:34:39.109" v="1997" actId="1076"/>
          <ac:spMkLst>
            <pc:docMk/>
            <pc:sldMk cId="783064761" sldId="290"/>
            <ac:spMk id="5" creationId="{8BB103C1-0FAA-A634-F3D4-214FFD990BFC}"/>
          </ac:spMkLst>
        </pc:spChg>
        <pc:spChg chg="add mod">
          <ac:chgData name="Renate Dybdal Hansen" userId="8f533bdc-1f06-46c5-8376-6b62126245f7" providerId="ADAL" clId="{35778140-B7FF-4A7B-9725-C7DAE071BAEC}" dt="2024-11-20T10:34:47.709" v="2006" actId="20577"/>
          <ac:spMkLst>
            <pc:docMk/>
            <pc:sldMk cId="783064761" sldId="290"/>
            <ac:spMk id="6" creationId="{6E911A71-9951-FAD1-84F4-242047E36A0F}"/>
          </ac:spMkLst>
        </pc:spChg>
        <pc:spChg chg="add mod">
          <ac:chgData name="Renate Dybdal Hansen" userId="8f533bdc-1f06-46c5-8376-6b62126245f7" providerId="ADAL" clId="{35778140-B7FF-4A7B-9725-C7DAE071BAEC}" dt="2024-11-20T10:34:50.560" v="2013" actId="20577"/>
          <ac:spMkLst>
            <pc:docMk/>
            <pc:sldMk cId="783064761" sldId="290"/>
            <ac:spMk id="7" creationId="{4C10446A-DE33-2B15-20C7-6E5425085FDB}"/>
          </ac:spMkLst>
        </pc:spChg>
        <pc:picChg chg="add mod">
          <ac:chgData name="Renate Dybdal Hansen" userId="8f533bdc-1f06-46c5-8376-6b62126245f7" providerId="ADAL" clId="{35778140-B7FF-4A7B-9725-C7DAE071BAEC}" dt="2024-11-20T09:50:39.778" v="1478"/>
          <ac:picMkLst>
            <pc:docMk/>
            <pc:sldMk cId="783064761" sldId="290"/>
            <ac:picMk id="8" creationId="{8D289BD1-94BF-2970-3CD1-FD4EDC94EE29}"/>
          </ac:picMkLst>
        </pc:picChg>
        <pc:picChg chg="add mod">
          <ac:chgData name="Renate Dybdal Hansen" userId="8f533bdc-1f06-46c5-8376-6b62126245f7" providerId="ADAL" clId="{35778140-B7FF-4A7B-9725-C7DAE071BAEC}" dt="2024-11-20T09:50:39.778" v="1478"/>
          <ac:picMkLst>
            <pc:docMk/>
            <pc:sldMk cId="783064761" sldId="290"/>
            <ac:picMk id="9" creationId="{7A1490E6-0F0F-63AC-A756-CB230DF017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A8C3-61A9-EA4C-8A82-391BEF0C1ADF}" type="datetimeFigureOut">
              <a:rPr lang="nb-NO" smtClean="0"/>
              <a:t>08.01.2025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8E79F-90CA-B34A-AE17-3B2FCC7061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0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ylk5s2w8xj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7382915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6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dirty="0"/>
              <a:t>Til alle: Takk for innsatsen i dag! </a:t>
            </a:r>
          </a:p>
          <a:p>
            <a:pPr algn="just"/>
            <a:endParaRPr lang="nb-NO" dirty="0"/>
          </a:p>
          <a:p>
            <a:pPr algn="just"/>
            <a:r>
              <a:rPr lang="nb-NO" dirty="0"/>
              <a:t>Da var alle 3 øktene i fagøkt «barn og følelser» gjennomført! </a:t>
            </a:r>
          </a:p>
          <a:p>
            <a:pPr algn="just"/>
            <a:endParaRPr lang="nb-NO" dirty="0"/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endParaRPr lang="nb-NO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8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Velkommen.</a:t>
            </a:r>
          </a:p>
          <a:p>
            <a:r>
              <a:rPr lang="nb-NO" dirty="0"/>
              <a:t>Fortelle litt om </a:t>
            </a:r>
            <a:r>
              <a:rPr lang="nb-NO" b="1" dirty="0"/>
              <a:t>hva</a:t>
            </a:r>
            <a:r>
              <a:rPr lang="nb-NO" dirty="0"/>
              <a:t> vi skal gjøre nå.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54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Hvorfor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 </a:t>
            </a: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vi skal ha denne økten:</a:t>
            </a: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nb-NO" dirty="0"/>
              <a:t>Denne fagøkten skal bidra til økt kompetanse om hva som påvirker hvordan vi reagerer på barns atferd? Hva kan vi gjøre for å styrke egen evne til å stå i situasjoner som utfordrer oss?</a:t>
            </a:r>
          </a:p>
          <a:p>
            <a:pPr>
              <a:lnSpc>
                <a:spcPct val="114999"/>
              </a:lnSpc>
              <a:spcAft>
                <a:spcPts val="1000"/>
              </a:spcAft>
            </a:pPr>
            <a:endParaRPr lang="nb-NO" dirty="0">
              <a:latin typeface="Aptos"/>
              <a:ea typeface="Times New Roman" panose="02020603050405020304" pitchFamily="18" charset="0"/>
              <a:cs typeface="Times New Roman (CS-brødtekst)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91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Riste på armer og bein: </a:t>
            </a:r>
            <a:r>
              <a:rPr lang="nb-NO" sz="1800" u="sng" dirty="0">
                <a:solidFill>
                  <a:srgbClr val="009D8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  <a:hlinkClick r:id="rId3"/>
              </a:rPr>
              <a:t>https://indreostfoldkommune.wistia.com/medias/ylk5s2w8xj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04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dirty="0"/>
              <a:t>Se videoforedrag «Oss selv i møte med barna»: </a:t>
            </a:r>
            <a:r>
              <a:rPr lang="nb-NO" u="sng" dirty="0">
                <a:hlinkClick r:id="rId3"/>
              </a:rPr>
              <a:t>Oss selv i møte med barna.mp4 on Vimeo</a:t>
            </a:r>
            <a:endParaRPr lang="nb-NO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76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nb-NO" sz="1800" b="1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algn="l"/>
            <a:r>
              <a:rPr lang="nb-NO" dirty="0"/>
              <a:t>Her må den som leder økta passe tiden og fortelle når de ansatte skal starte, bytte og stoppe.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68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Personen som leder fagøkten deler personalet i grupper på fire personer.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ansatte må få en kopi hver av oppgavearket (eget vedlegg)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70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Blunkeleken</a:t>
            </a:r>
            <a:endParaRPr lang="nb-NO" dirty="0"/>
          </a:p>
          <a:p>
            <a:r>
              <a:rPr lang="nb-NO" b="1" dirty="0"/>
              <a:t>Utstyr: </a:t>
            </a:r>
            <a:r>
              <a:rPr lang="nb-NO" dirty="0"/>
              <a:t>Stoler til nesten halvparten av deltagerne</a:t>
            </a:r>
            <a:r>
              <a:rPr lang="nb-NO" b="1" dirty="0"/>
              <a:t> </a:t>
            </a:r>
            <a:endParaRPr lang="nb-NO" dirty="0"/>
          </a:p>
          <a:p>
            <a:r>
              <a:rPr lang="nb-NO" b="1"/>
              <a:t>Beskrivelse: </a:t>
            </a:r>
            <a:r>
              <a:rPr lang="nb-NO"/>
              <a:t>Sett stoler mot hverandre i en ring. Dere trenger (nesten) halvparten så mange stoler som dere er antall deltagere. Merk at antall deltakere må være et oddetall.</a:t>
            </a:r>
            <a:br>
              <a:rPr lang="nb-NO" dirty="0">
                <a:cs typeface="+mn-lt"/>
              </a:rPr>
            </a:br>
            <a:r>
              <a:rPr lang="nb-NO" dirty="0"/>
              <a:t>– Dersom dere er 9 deltagere, trenger dere 5 stoler.</a:t>
            </a:r>
          </a:p>
          <a:p>
            <a:r>
              <a:rPr lang="nb-NO" b="1"/>
              <a:t>– </a:t>
            </a:r>
            <a:r>
              <a:rPr lang="nb-NO"/>
              <a:t>Dersom dere er 11 deltagere, trenger dere 6 stoler, osv.</a:t>
            </a:r>
            <a:br>
              <a:rPr lang="nb-NO" dirty="0"/>
            </a:br>
            <a:r>
              <a:rPr lang="nb-NO"/>
              <a:t>Det skal stå en person bak ryggen til alle de som sitter på stolene. Det må være en stol som er tom – men som det står en person bak. Personen som står bak den ledige stolen, starter leken med å blunke til en av de som sitter. Denne personen skal prøve å komme seg vekk fra stolen sin uten at den som står bak klarer å holde dem igjen. De som står bak stolene må alltid være på vakt og passe godt på den som sitter, og de som sitter må være raske til å sprette opp av stolen når de ser at noen blunker til dem!</a:t>
            </a:r>
            <a:endParaRPr lang="nb-NO" dirty="0"/>
          </a:p>
          <a:p>
            <a:r>
              <a:rPr lang="nb-NO"/>
              <a:t>Når en klarer å komme seg vekk fra sin stol og til den ledige stolen, er det personen som står bak den ledige stolen som skal blunke neste gang.</a:t>
            </a:r>
            <a:endParaRPr lang="nb-NO" dirty="0"/>
          </a:p>
          <a:p>
            <a:r>
              <a:rPr lang="nb-NO"/>
              <a:t>Tips:</a:t>
            </a:r>
            <a:endParaRPr lang="nb-NO" dirty="0"/>
          </a:p>
          <a:p>
            <a:r>
              <a:rPr lang="nb-NO"/>
              <a:t>Det kan være lurt å skifte på hvem som sitter og står etter noen minutter</a:t>
            </a:r>
            <a:endParaRPr lang="nb-NO" dirty="0"/>
          </a:p>
          <a:p>
            <a:r>
              <a:rPr lang="nb-NO"/>
              <a:t>Når leken «sitter godt» kan også de som sitter på stolene blunke til hverandre for å bytte plasser.</a:t>
            </a:r>
            <a:endParaRPr lang="nb-NO" dirty="0"/>
          </a:p>
          <a:p>
            <a:pPr algn="l">
              <a:lnSpc>
                <a:spcPct val="114999"/>
              </a:lnSpc>
              <a:spcAft>
                <a:spcPts val="1000"/>
              </a:spcAft>
            </a:pPr>
            <a:endParaRPr lang="nb-NO" sz="1800" b="1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32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Vi sitter i ring og sendere en pute el. rundt i ringen. 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Spørsmål til runden: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 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likte du i dag? 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lærte du?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vil jeg øve mer på etter denne samlingen? Alle skal skrive ned egne læringsmål for seg selv.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38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ylk5s2w8x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7382915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64" y="4525825"/>
            <a:ext cx="10248872" cy="1925290"/>
          </a:xfrm>
        </p:spPr>
        <p:txBody>
          <a:bodyPr lIns="91440" tIns="45720" rIns="91440" bIns="45720" anchor="b"/>
          <a:lstStyle/>
          <a:p>
            <a:r>
              <a:rPr lang="nb-NO" dirty="0" err="1">
                <a:solidFill>
                  <a:srgbClr val="13A79D"/>
                </a:solidFill>
                <a:latin typeface="Georgia"/>
              </a:rPr>
              <a:t>Fagøkt</a:t>
            </a:r>
            <a:r>
              <a:rPr lang="nb-NO" dirty="0">
                <a:solidFill>
                  <a:srgbClr val="13A79D"/>
                </a:solidFill>
                <a:latin typeface="Georgia"/>
              </a:rPr>
              <a:t>: «Oss selv i møte med barna»</a:t>
            </a:r>
          </a:p>
        </p:txBody>
      </p:sp>
      <p:pic>
        <p:nvPicPr>
          <p:cNvPr id="5" name="Bilde 4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57FFA67E-0F57-C71A-F7E9-28FD96B64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8509852" y="149554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B0EDE55-6190-29F9-10CA-EE3656EE714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3" y="232422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EBE592E-CA0E-3416-EE36-41C1D19E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81" y="641758"/>
            <a:ext cx="10993437" cy="1325563"/>
          </a:xfrm>
        </p:spPr>
        <p:txBody>
          <a:bodyPr/>
          <a:lstStyle/>
          <a:p>
            <a:r>
              <a:rPr lang="nb-NO" sz="6000" dirty="0">
                <a:solidFill>
                  <a:schemeClr val="tx2"/>
                </a:solidFill>
                <a:latin typeface="Georgia"/>
              </a:rPr>
              <a:t>Refleksjonsøvelse 3: </a:t>
            </a:r>
            <a:br>
              <a:rPr lang="nb-NO" sz="6000" dirty="0">
                <a:solidFill>
                  <a:schemeClr val="tx2"/>
                </a:solidFill>
                <a:latin typeface="Georgia"/>
              </a:rPr>
            </a:br>
            <a:r>
              <a:rPr lang="nb-NO" sz="6000" dirty="0">
                <a:solidFill>
                  <a:schemeClr val="tx2"/>
                </a:solidFill>
                <a:latin typeface="Georgia"/>
              </a:rPr>
              <a:t>"Å reparere" </a:t>
            </a:r>
            <a:endParaRPr lang="nb-NO" sz="6000" dirty="0">
              <a:solidFill>
                <a:schemeClr val="tx2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B34BEC2-F8B7-4748-B4E2-9157ECEFA7D0}"/>
              </a:ext>
            </a:extLst>
          </p:cNvPr>
          <p:cNvSpPr txBox="1"/>
          <p:nvPr/>
        </p:nvSpPr>
        <p:spPr>
          <a:xfrm>
            <a:off x="1106905" y="2406316"/>
            <a:ext cx="9304421" cy="314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3200" b="1" dirty="0">
                <a:solidFill>
                  <a:srgbClr val="191A35"/>
                </a:solidFill>
                <a:effectLst/>
                <a:latin typeface="+mn-lt"/>
                <a:ea typeface="Calibri" panose="020F0502020204030204" pitchFamily="34" charset="0"/>
                <a:cs typeface="Times New Roman (CS-brødtekst)"/>
              </a:rPr>
              <a:t>Drøft spørsmålet i gruppa:</a:t>
            </a:r>
            <a:endParaRPr lang="nb-NO" sz="3200" dirty="0">
              <a:effectLst/>
              <a:latin typeface="+mn-lt"/>
              <a:ea typeface="Times New Roman" panose="02020603050405020304" pitchFamily="18" charset="0"/>
              <a:cs typeface="Times New Roman (CS-brødtekst)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3200" dirty="0">
                <a:solidFill>
                  <a:srgbClr val="191A35"/>
                </a:solidFill>
                <a:effectLst/>
                <a:latin typeface="+mn-lt"/>
                <a:ea typeface="Calibri" panose="020F0502020204030204" pitchFamily="34" charset="0"/>
                <a:cs typeface="Times New Roman (CS-brødtekst)"/>
              </a:rPr>
              <a:t>Hvordan er det for deg å si unnskyld når du har gjort en feil i kommunikasjonen med elevene?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3200" dirty="0">
                <a:solidFill>
                  <a:srgbClr val="191A35"/>
                </a:solidFill>
                <a:effectLst/>
                <a:latin typeface="+mn-lt"/>
                <a:ea typeface="Calibri" panose="020F0502020204030204" pitchFamily="34" charset="0"/>
                <a:cs typeface="Times New Roman (CS-brødtekst)"/>
              </a:rPr>
              <a:t>Del med gruppa en situasjon der du gjorde en feil og reparerte etterpå. </a:t>
            </a:r>
            <a:endParaRPr lang="nb-NO" sz="3200" dirty="0">
              <a:effectLst/>
              <a:latin typeface="+mn-lt"/>
              <a:ea typeface="Times New Roman" panose="02020603050405020304" pitchFamily="18" charset="0"/>
              <a:cs typeface="Times New Roman (CS-brødtekst)"/>
            </a:endParaRPr>
          </a:p>
        </p:txBody>
      </p:sp>
    </p:spTree>
    <p:extLst>
      <p:ext uri="{BB962C8B-B14F-4D97-AF65-F5344CB8AC3E}">
        <p14:creationId xmlns:p14="http://schemas.microsoft.com/office/powerpoint/2010/main" val="49727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BEFDF-6D04-72C8-9176-B98E572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99" y="2522886"/>
            <a:ext cx="10279399" cy="906114"/>
          </a:xfrm>
        </p:spPr>
        <p:txBody>
          <a:bodyPr lIns="91440" tIns="45720" rIns="91440" bIns="45720" anchor="t"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Vi leker: «Blunkeleken»</a:t>
            </a: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40BE6064-7D31-CFD2-CC31-E591FF1A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195110A-BF7E-7847-1F0C-DC5DF2AB3C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67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7259C-EC6D-0D09-0CE1-8C32CC0C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8932814" cy="1814538"/>
          </a:xfrm>
        </p:spPr>
        <p:txBody>
          <a:bodyPr lIns="91440" tIns="45720" rIns="91440" bIns="45720" anchor="t"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Vi oppsummerer sammen i ringen: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BB630F-56FC-1A4A-24FF-76E118EB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907" y="2384200"/>
            <a:ext cx="8129156" cy="2089600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Hva likte du i dag?  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Hva lærte du? </a:t>
            </a:r>
            <a:endParaRPr lang="nb-NO" dirty="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Hva vil jeg øve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mer 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på etter denne samlingen?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Alle skal skrive 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ned egne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læringsmål for seg selv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.</a:t>
            </a:r>
            <a:endParaRPr lang="nb-NO" dirty="0">
              <a:effectLst/>
              <a:latin typeface="Georgia"/>
              <a:ea typeface="Calibri" panose="020F0502020204030204" pitchFamily="34" charset="0"/>
              <a:cs typeface="Arial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7A7ECAC4-1BC0-C557-AF75-9DCA60BA23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EAD25F0-DCC5-EA62-13E2-820C9CFB5D6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3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0C500A-96BB-6937-4BD0-F385A1CD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752" y="870451"/>
            <a:ext cx="4712006" cy="1075783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</a:rPr>
              <a:t>Avslutning: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AF82F-F95A-C962-F39A-F1171C26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92" y="2461594"/>
            <a:ext cx="9611508" cy="3075232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nb-NO" sz="4000" dirty="0">
                <a:solidFill>
                  <a:srgbClr val="000000"/>
                </a:solidFill>
                <a:latin typeface="Georgia"/>
                <a:ea typeface="Calibri"/>
                <a:cs typeface="Calibri"/>
              </a:rPr>
              <a:t>Til alle: Takk for innsatsen i dag! </a:t>
            </a:r>
          </a:p>
          <a:p>
            <a:pPr>
              <a:buNone/>
            </a:pPr>
            <a:endParaRPr lang="nb-NO" sz="2200" dirty="0">
              <a:solidFill>
                <a:srgbClr val="000000"/>
              </a:solidFill>
              <a:latin typeface="Georgia"/>
              <a:ea typeface="Calibri"/>
              <a:cs typeface="Calibri"/>
            </a:endParaRPr>
          </a:p>
          <a:p>
            <a:pPr>
              <a:buNone/>
            </a:pPr>
            <a:r>
              <a:rPr lang="nb-NO" sz="2200" b="1" dirty="0">
                <a:solidFill>
                  <a:srgbClr val="000000"/>
                </a:solidFill>
                <a:latin typeface="Georgia"/>
                <a:ea typeface="Calibri"/>
                <a:cs typeface="Calibri"/>
              </a:rPr>
              <a:t>Da var alle 3 øktene i fagøkt «Barn og følelser» gjennomført! </a:t>
            </a:r>
          </a:p>
          <a:p>
            <a:pPr algn="just">
              <a:buNone/>
            </a:pPr>
            <a:endParaRPr lang="nb-NO" sz="2200" dirty="0">
              <a:solidFill>
                <a:srgbClr val="000000"/>
              </a:solidFill>
              <a:latin typeface="Georgia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endParaRPr lang="nb-NO" sz="36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nb-NO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A8780E64-575B-F616-AAED-B5B1171C65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3EA205F-4C22-B783-228D-652ADDDB1A0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b-NO" altLang="nb-NO"/>
            </a:br>
            <a:endParaRPr lang="nb-NO" altLang="nb-NO" sz="4800">
              <a:solidFill>
                <a:schemeClr val="accent1"/>
              </a:solidFill>
            </a:endParaRPr>
          </a:p>
        </p:txBody>
      </p:sp>
      <p:pic>
        <p:nvPicPr>
          <p:cNvPr id="6" name="Bilde 5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9BE3B469-B53B-368F-BC8F-DC7C270C2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38DAC4B-7FF0-4792-D351-983A974CCE3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3768529-422E-9420-A3C5-B6E51B3EDFEC}"/>
              </a:ext>
            </a:extLst>
          </p:cNvPr>
          <p:cNvSpPr txBox="1">
            <a:spLocks/>
          </p:cNvSpPr>
          <p:nvPr/>
        </p:nvSpPr>
        <p:spPr bwMode="auto">
          <a:xfrm>
            <a:off x="725042" y="365124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nb-NO" dirty="0">
                <a:solidFill>
                  <a:schemeClr val="accent1"/>
                </a:solidFill>
              </a:rPr>
              <a:t>Innledning: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48843C-9F96-AD79-04E1-F6817DC74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55" y="1902476"/>
            <a:ext cx="10303409" cy="35037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2E8FB-CA9A-925B-6EDF-522C183B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Innholdsbeskrivelse: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B63DD3-16E3-2F35-6814-470D7C02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91" y="2217284"/>
            <a:ext cx="10993437" cy="242343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b="1" i="1" dirty="0">
                <a:effectLst/>
                <a:latin typeface="Georgia"/>
                <a:ea typeface="Calibri" panose="020F0502020204030204" pitchFamily="34" charset="0"/>
                <a:cs typeface="Calibri"/>
              </a:rPr>
              <a:t>«Jeg er så lei av at det barnet alltid skaper så mye drama.»</a:t>
            </a:r>
            <a:endParaRPr lang="nb-NO" sz="2400" dirty="0">
              <a:effectLst/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1000"/>
              </a:spcAft>
              <a:buNone/>
            </a:pP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Denne fagøkten skal bidra til økt kompetanse om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hva som påvirker 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hvordan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vi reagerer på 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barns atferd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? Hva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 kan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vi gjøre 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for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å styrke egen evne til å stå </a:t>
            </a:r>
            <a:r>
              <a:rPr lang="nb-NO" sz="2200" dirty="0">
                <a:solidFill>
                  <a:srgbClr val="191A35"/>
                </a:solidFill>
                <a:effectLst/>
                <a:latin typeface="Georgia"/>
                <a:ea typeface="Calibri"/>
                <a:cs typeface="Calibri"/>
              </a:rPr>
              <a:t>i </a:t>
            </a:r>
            <a:r>
              <a:rPr lang="nb-NO" sz="2200" dirty="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situasjoner som utfordrer oss?</a:t>
            </a:r>
            <a:endParaRPr lang="nb-NO" sz="2200" dirty="0">
              <a:solidFill>
                <a:srgbClr val="191A35"/>
              </a:solidFill>
              <a:effectLst/>
              <a:latin typeface="Georgia"/>
              <a:ea typeface="Calibri"/>
              <a:cs typeface="Calibri"/>
            </a:endParaRPr>
          </a:p>
          <a:p>
            <a:endParaRPr lang="nb-NO" dirty="0"/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D70DE471-8014-F99A-B398-AB744F2ED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EF9BCFF-3C26-9C2B-E7A0-76943D3C8C6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05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CE6F4-31A3-6B68-F48B-862A72E6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>
                <a:solidFill>
                  <a:schemeClr val="accent1"/>
                </a:solidFill>
              </a:rPr>
              <a:t>Læringsmål: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4FF3A4-D219-8881-8214-F019CDA1D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2213083"/>
            <a:ext cx="10993437" cy="1914074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nb-NO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Etter økta:</a:t>
            </a:r>
            <a:r>
              <a:rPr lang="nb-NO" b="1" dirty="0">
                <a:solidFill>
                  <a:srgbClr val="191A35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 </a:t>
            </a:r>
            <a:endParaRPr lang="nb-NO" dirty="0"/>
          </a:p>
          <a:p>
            <a:pPr marL="457200" indent="-457200">
              <a:buAutoNum type="arabicPeriod"/>
            </a:pPr>
            <a:r>
              <a:rPr lang="nb-NO" sz="2200" dirty="0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Kan jeg litt mer om </a:t>
            </a:r>
            <a:r>
              <a:rPr lang="nb-NO" sz="2200" dirty="0" err="1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tolereansevinduet</a:t>
            </a:r>
            <a:r>
              <a:rPr lang="nb-NO" sz="2200" dirty="0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 og speilnevroner </a:t>
            </a:r>
          </a:p>
          <a:p>
            <a:pPr marL="457200" indent="-457200">
              <a:buAutoNum type="arabicPeriod"/>
            </a:pPr>
            <a:r>
              <a:rPr lang="nb-NO" sz="2200" dirty="0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Er jeg mer bevisst egne følelser i møte med barns følelser </a:t>
            </a:r>
          </a:p>
          <a:p>
            <a:pPr marL="457200" indent="-457200">
              <a:buAutoNum type="arabicPeriod"/>
            </a:pPr>
            <a:r>
              <a:rPr lang="nb-NO" sz="2200" dirty="0"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Kan jeg flere verktøy for å regulere meg selv i møte med barns følelser  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nb-NO" dirty="0">
              <a:solidFill>
                <a:srgbClr val="191A35"/>
              </a:solidFill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7CCD36EE-9CF3-AA4F-D693-69B403D8F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797F2CD-A36F-3BF8-27C4-4203EDD995D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86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774E37-613D-1ED8-7749-3005CBEEF793}"/>
              </a:ext>
            </a:extLst>
          </p:cNvPr>
          <p:cNvSpPr txBox="1">
            <a:spLocks/>
          </p:cNvSpPr>
          <p:nvPr/>
        </p:nvSpPr>
        <p:spPr>
          <a:xfrm>
            <a:off x="1235294" y="1841827"/>
            <a:ext cx="5337118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nb-NO" sz="6000" b="1" dirty="0">
                <a:solidFill>
                  <a:schemeClr val="tx2"/>
                </a:solidFill>
                <a:latin typeface="Georgia" panose="02040502050405020303" pitchFamily="18" charset="0"/>
              </a:rPr>
              <a:t>Pusteøvelse: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38B35C1-F366-5FD4-3C5C-28934B2C03EA}"/>
              </a:ext>
            </a:extLst>
          </p:cNvPr>
          <p:cNvSpPr txBox="1"/>
          <p:nvPr/>
        </p:nvSpPr>
        <p:spPr>
          <a:xfrm>
            <a:off x="2067284" y="2905780"/>
            <a:ext cx="443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Riste på armer og bein</a:t>
            </a:r>
            <a:endParaRPr lang="nb-NO" sz="2800" dirty="0">
              <a:latin typeface="Georgia" panose="02040502050405020303" pitchFamily="18" charset="0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4854A1E6-17B3-A7B6-84E3-17414C24D5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BCD28E4-7422-8B48-75F5-A95095C86DD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3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8BB103C1-0FAA-A634-F3D4-214FFD990BFC}"/>
              </a:ext>
            </a:extLst>
          </p:cNvPr>
          <p:cNvSpPr txBox="1"/>
          <p:nvPr/>
        </p:nvSpPr>
        <p:spPr>
          <a:xfrm>
            <a:off x="1738261" y="1475093"/>
            <a:ext cx="7045518" cy="255454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6000" b="1" dirty="0">
                <a:solidFill>
                  <a:schemeClr val="tx2"/>
                </a:solidFill>
                <a:latin typeface="Georgia"/>
              </a:rPr>
              <a:t>Videoforedrag: </a:t>
            </a:r>
            <a:endParaRPr lang="nb-NO" sz="6000" dirty="0">
              <a:solidFill>
                <a:schemeClr val="tx2"/>
              </a:solidFill>
            </a:endParaRPr>
          </a:p>
          <a:p>
            <a:endParaRPr lang="nb-NO" sz="6000" b="1" dirty="0">
              <a:solidFill>
                <a:schemeClr val="tx2"/>
              </a:solidFill>
              <a:latin typeface="Georgia"/>
            </a:endParaRPr>
          </a:p>
          <a:p>
            <a:r>
              <a:rPr lang="nb-NO" sz="4000" b="1" dirty="0">
                <a:solidFill>
                  <a:schemeClr val="tx2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Oss selv i møte med barna</a:t>
            </a:r>
            <a:endParaRPr lang="nb-NO" sz="1100" dirty="0">
              <a:solidFill>
                <a:schemeClr val="tx2"/>
              </a:solidFill>
            </a:endParaRPr>
          </a:p>
        </p:txBody>
      </p:sp>
      <p:pic>
        <p:nvPicPr>
          <p:cNvPr id="8" name="Bilde 7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8D289BD1-94BF-2970-3CD1-FD4EDC94EE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A1490E6-0F0F-63AC-A756-CB230DF0176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06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3F4006-C5DF-9B02-54F8-0D18FB06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61" y="663450"/>
            <a:ext cx="11709249" cy="975342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Refleksjonsøvelse 1:</a:t>
            </a:r>
            <a:r>
              <a:rPr lang="nb-NO" sz="6000" dirty="0">
                <a:solidFill>
                  <a:schemeClr val="accent1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 </a:t>
            </a:r>
            <a:r>
              <a:rPr lang="nb-NO" dirty="0">
                <a:solidFill>
                  <a:schemeClr val="tx2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«Still face»</a:t>
            </a:r>
          </a:p>
        </p:txBody>
      </p:sp>
      <p:pic>
        <p:nvPicPr>
          <p:cNvPr id="8" name="Bilde 7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B5D766DA-BB66-0EFF-E332-D3D65F27B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6B78A8C-91AC-B222-7B21-22619E2C7A9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DEA7C5D-0F7D-66BC-4B0B-BD1CC99C2170}"/>
              </a:ext>
            </a:extLst>
          </p:cNvPr>
          <p:cNvSpPr txBox="1"/>
          <p:nvPr/>
        </p:nvSpPr>
        <p:spPr>
          <a:xfrm>
            <a:off x="770020" y="1739740"/>
            <a:ext cx="98658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0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Gå sammen to og to</a:t>
            </a:r>
          </a:p>
          <a:p>
            <a:endParaRPr lang="nb-NO" sz="2400" dirty="0">
              <a:solidFill>
                <a:srgbClr val="191A34"/>
              </a:solidFill>
              <a:highlight>
                <a:srgbClr val="FFFFFF"/>
              </a:highlight>
              <a:latin typeface="Georgia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0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Fortell i ett minutt om «min travle morgen» mens den andre lytter med steinansikt, uten å vise følelser. Hvordan oppleves dette? Bytt roller så begge får prøve.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0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Fortell i ett minutt om den samme travle morgenen, mens den andre lytter med stor innlevelse; både med smil, nikk og anerkjennende ord. Hvordan oppleves dette? Bytt rolle.</a:t>
            </a:r>
          </a:p>
          <a:p>
            <a:br>
              <a:rPr lang="nb-NO" sz="2400" i="1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</a:br>
            <a:r>
              <a:rPr lang="nb-NO" sz="2400" i="1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Hensikten</a:t>
            </a:r>
            <a:r>
              <a:rPr lang="nb-NO" sz="2400" b="0" i="1" dirty="0">
                <a:solidFill>
                  <a:srgbClr val="191A34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 med denne øvelsen er å erfare at det er godt å bli speilet. Når noen leser signalene våre, føler vi oss sett.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2390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B8778-8E7D-73FF-5F87-BD966BD4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7" y="603884"/>
            <a:ext cx="10993437" cy="1325563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Refleksjonsøvelse 2:</a:t>
            </a:r>
            <a:br>
              <a:rPr lang="nb-NO" sz="6000" dirty="0">
                <a:solidFill>
                  <a:schemeClr val="accent1"/>
                </a:solidFill>
                <a:latin typeface="Georgia"/>
              </a:rPr>
            </a:br>
            <a:r>
              <a:rPr lang="nb-NO" sz="6000" dirty="0">
                <a:solidFill>
                  <a:schemeClr val="accent1"/>
                </a:solidFill>
                <a:latin typeface="Georgia"/>
              </a:rPr>
              <a:t>Arbeide med strategier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DC0A4E-F4D7-A45A-D85F-ACB0F785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911" y="2592387"/>
            <a:ext cx="9790178" cy="2667637"/>
          </a:xfrm>
        </p:spPr>
        <p:txBody>
          <a:bodyPr/>
          <a:lstStyle/>
          <a:p>
            <a:pPr algn="just">
              <a:buNone/>
            </a:pPr>
            <a:r>
              <a:rPr lang="nb-NO" b="1" dirty="0">
                <a:solidFill>
                  <a:srgbClr val="191A34"/>
                </a:solidFill>
                <a:effectLst/>
                <a:latin typeface="Georgia"/>
                <a:ea typeface="Calibri"/>
                <a:cs typeface="Calibri"/>
              </a:rPr>
              <a:t>Fordel roller i gruppen:</a:t>
            </a:r>
            <a:r>
              <a:rPr lang="nb-NO" b="1" dirty="0">
                <a:solidFill>
                  <a:srgbClr val="191A34"/>
                </a:solidFill>
                <a:latin typeface="Georgia"/>
                <a:ea typeface="Calibri"/>
                <a:cs typeface="Calibri"/>
              </a:rPr>
              <a:t> </a:t>
            </a:r>
            <a:endParaRPr lang="nb-NO" b="1" dirty="0">
              <a:solidFill>
                <a:srgbClr val="191A34"/>
              </a:solidFill>
              <a:effectLst/>
              <a:latin typeface="Georgia"/>
              <a:ea typeface="Calibri"/>
              <a:cs typeface="Calibri"/>
            </a:endParaRPr>
          </a:p>
          <a:p>
            <a:pPr lvl="0">
              <a:buFont typeface="Arial"/>
              <a:buChar char="•"/>
            </a:pPr>
            <a:r>
              <a:rPr lang="nb-NO" dirty="0">
                <a:effectLst/>
                <a:latin typeface="Georgia"/>
                <a:ea typeface="Calibri"/>
                <a:cs typeface="Arial"/>
              </a:rPr>
              <a:t>Den yngste i gruppen leser oppgavene høyt.</a:t>
            </a:r>
          </a:p>
          <a:p>
            <a:pPr lvl="0">
              <a:buFont typeface="Arial"/>
              <a:buChar char="•"/>
            </a:pPr>
            <a:r>
              <a:rPr lang="nb-NO" dirty="0">
                <a:effectLst/>
                <a:latin typeface="Georgia"/>
                <a:ea typeface="Calibri"/>
                <a:cs typeface="Arial"/>
              </a:rPr>
              <a:t>Den eldste i gruppen er ordstyrer og passer på at alle får ordet etter tur.</a:t>
            </a:r>
          </a:p>
          <a:p>
            <a:pPr lvl="0" indent="0" algn="just">
              <a:buNone/>
            </a:pPr>
            <a:endParaRPr lang="nb-NO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 algn="just">
              <a:lnSpc>
                <a:spcPct val="114999"/>
              </a:lnSpc>
              <a:spcAft>
                <a:spcPts val="1000"/>
              </a:spcAft>
              <a:buNone/>
            </a:pPr>
            <a:endParaRPr lang="nb-NO" b="1" dirty="0">
              <a:solidFill>
                <a:srgbClr val="191A35"/>
              </a:solidFill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endParaRPr lang="nb-NO" dirty="0"/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DC5F81C6-604C-E8D1-6DC3-DE06FA194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D796D2F-632D-B8F4-FD75-FF5DE3448C8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46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FE035D-AAD8-F69E-06B3-876A14948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77" y="1927935"/>
            <a:ext cx="11207708" cy="3900488"/>
          </a:xfrm>
        </p:spPr>
        <p:txBody>
          <a:bodyPr/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b="1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 (CS-brødtekst)"/>
              </a:rPr>
              <a:t>Individuelt: </a:t>
            </a:r>
            <a:br>
              <a:rPr lang="nb-NO" sz="2400" b="1" dirty="0">
                <a:latin typeface="Arial" panose="020B0604020202020204" pitchFamily="34" charset="0"/>
                <a:ea typeface="Arial" panose="020B0604020202020204" pitchFamily="34" charset="0"/>
                <a:cs typeface="Times New Roman (CS-brødtekst)"/>
              </a:rPr>
            </a:br>
            <a: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 (CS-brødtekst)"/>
              </a:rPr>
              <a:t>Les listen med strategier som kan hjelpe deg å holde deg i balanse. </a:t>
            </a:r>
            <a:endParaRPr lang="nb-NO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Hvilke av disse strategiene virker for deg? Sett kryss i alle kategoriene: prinsipper, krisestrategier og langsiktige strategier.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Hvilken strategi har du lyst til å bli bedre på? Strek under. </a:t>
            </a:r>
            <a:b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b="1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 (CS-brødtekst)"/>
              </a:rPr>
              <a:t>Gruppe: </a:t>
            </a:r>
            <a:br>
              <a:rPr lang="nb-NO" sz="2400" b="1" dirty="0">
                <a:latin typeface="Arial" panose="020B0604020202020204" pitchFamily="34" charset="0"/>
                <a:ea typeface="Arial" panose="020B0604020202020204" pitchFamily="34" charset="0"/>
                <a:cs typeface="Times New Roman (CS-brødtekst)"/>
              </a:rPr>
            </a:br>
            <a:r>
              <a:rPr lang="nb-NO" sz="24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 (CS-brødtekst)"/>
              </a:rPr>
              <a:t>Del i gruppa hva dere har svart på spørsmål 1 og 2. Ordstyrer passer på at alle får si noe.</a:t>
            </a:r>
            <a:endParaRPr lang="nb-NO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nb-NO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A6EDE01-A2C2-9EAF-24BD-AE365EE4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325563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«Arbeide med strategier»</a:t>
            </a:r>
          </a:p>
        </p:txBody>
      </p:sp>
    </p:spTree>
    <p:extLst>
      <p:ext uri="{BB962C8B-B14F-4D97-AF65-F5344CB8AC3E}">
        <p14:creationId xmlns:p14="http://schemas.microsoft.com/office/powerpoint/2010/main" val="21046389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64168-76B0-47C1-ABDA-76EAF05ECDC1}">
  <ds:schemaRefs>
    <ds:schemaRef ds:uri="http://purl.org/dc/elements/1.1/"/>
    <ds:schemaRef ds:uri="http://purl.org/dc/terms/"/>
    <ds:schemaRef ds:uri="ee598b89-8811-470d-ad8e-f3a66432fe1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8da453c-6e37-4915-9292-e90fa68e84a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EECDE6-ADF0-48E8-84D9-4A4569A52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6B1841-A912-47CD-B746-1AED423C28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121</TotalTime>
  <Words>929</Words>
  <Application>Microsoft Office PowerPoint</Application>
  <PresentationFormat>Widescreen</PresentationFormat>
  <Paragraphs>84</Paragraphs>
  <Slides>14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Georgia</vt:lpstr>
      <vt:lpstr>4_Office-tema</vt:lpstr>
      <vt:lpstr>Egendefinert utforming</vt:lpstr>
      <vt:lpstr>5_Office-tema</vt:lpstr>
      <vt:lpstr>3_Office-tema</vt:lpstr>
      <vt:lpstr>6_Office-tema</vt:lpstr>
      <vt:lpstr>Fagøkt: «Oss selv i møte med barna»</vt:lpstr>
      <vt:lpstr> </vt:lpstr>
      <vt:lpstr>Innholdsbeskrivelse:</vt:lpstr>
      <vt:lpstr>Læringsmål:</vt:lpstr>
      <vt:lpstr>PowerPoint-presentasjon</vt:lpstr>
      <vt:lpstr>PowerPoint-presentasjon</vt:lpstr>
      <vt:lpstr>Refleksjonsøvelse 1: «Still face»</vt:lpstr>
      <vt:lpstr>Refleksjonsøvelse 2: Arbeide med strategier</vt:lpstr>
      <vt:lpstr>«Arbeide med strategier»</vt:lpstr>
      <vt:lpstr>Refleksjonsøvelse 3:  "Å reparere" </vt:lpstr>
      <vt:lpstr>Vi leker: «Blunkeleken»</vt:lpstr>
      <vt:lpstr>Vi oppsummerer sammen i ringen:</vt:lpstr>
      <vt:lpstr>Avslutning: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132</cp:revision>
  <dcterms:created xsi:type="dcterms:W3CDTF">2023-01-27T13:13:49Z</dcterms:created>
  <dcterms:modified xsi:type="dcterms:W3CDTF">2025-01-08T14:22:29Z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